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0"/>
  </p:notesMasterIdLst>
  <p:sldIdLst>
    <p:sldId id="261" r:id="rId2"/>
    <p:sldId id="284" r:id="rId3"/>
    <p:sldId id="297" r:id="rId4"/>
    <p:sldId id="298" r:id="rId5"/>
    <p:sldId id="256" r:id="rId6"/>
    <p:sldId id="259" r:id="rId7"/>
    <p:sldId id="260" r:id="rId8"/>
    <p:sldId id="258" r:id="rId9"/>
    <p:sldId id="265" r:id="rId10"/>
    <p:sldId id="274" r:id="rId11"/>
    <p:sldId id="283" r:id="rId12"/>
    <p:sldId id="268" r:id="rId13"/>
    <p:sldId id="267" r:id="rId14"/>
    <p:sldId id="263" r:id="rId15"/>
    <p:sldId id="293" r:id="rId16"/>
    <p:sldId id="294" r:id="rId17"/>
    <p:sldId id="295" r:id="rId18"/>
    <p:sldId id="296" r:id="rId19"/>
  </p:sldIdLst>
  <p:sldSz cx="9144000" cy="5143500" type="screen16x9"/>
  <p:notesSz cx="6858000" cy="9144000"/>
  <p:embeddedFontLst>
    <p:embeddedFont>
      <p:font typeface="Atma" panose="020B0604020202020204" charset="0"/>
      <p:regular r:id="rId21"/>
      <p:bold r:id="rId22"/>
    </p:embeddedFont>
    <p:embeddedFont>
      <p:font typeface="Baloo Tammudu 2" panose="020B0604020202020204" charset="0"/>
      <p:regular r:id="rId23"/>
      <p:bold r:id="rId24"/>
    </p:embeddedFont>
    <p:embeddedFont>
      <p:font typeface="Bebas Neue" panose="020B0604020202020204" charset="0"/>
      <p:regular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CA7A52-11D3-453E-B216-1B8EBD0703E2}">
  <a:tblStyle styleId="{4BCA7A52-11D3-453E-B216-1B8EBD0703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g1542f32d1f4_0_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4" name="Google Shape;3244;g1542f32d1f4_0_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Google Shape;4790;g1557c5ba4f9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1" name="Google Shape;4791;g1557c5ba4f9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" name="Google Shape;5744;g1557c5ba4f9_0_1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5" name="Google Shape;5745;g1557c5ba4f9_0_1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1557c5ba4f9_0_1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0" name="Google Shape;4070;g1557c5ba4f9_0_1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g1557c5ba4f9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4" name="Google Shape;3854;g1557c5ba4f9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30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2" name="Google Shape;5822;g1557c5ba4f9_0_1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3" name="Google Shape;5823;g1557c5ba4f9_0_1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2" name="Google Shape;5822;g1557c5ba4f9_0_1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3" name="Google Shape;5823;g1557c5ba4f9_0_1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83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2" name="Google Shape;5822;g1557c5ba4f9_0_1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3" name="Google Shape;5823;g1557c5ba4f9_0_1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81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155288f6edb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155288f6edb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557c5ba4f9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557c5ba4f9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" name="Google Shape;3801;g1557c5ba4f9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2" name="Google Shape;3802;g1557c5ba4f9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3552" y="-1307545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777657" y="-178903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49600" y="2300343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13" name="Google Shape;13;p2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6164148" y="3054540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32625" y="974250"/>
            <a:ext cx="5878500" cy="21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632750" y="3160835"/>
            <a:ext cx="58785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3"/>
          <p:cNvSpPr/>
          <p:nvPr/>
        </p:nvSpPr>
        <p:spPr>
          <a:xfrm rot="10800000" flipH="1">
            <a:off x="5351999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3"/>
          <p:cNvSpPr/>
          <p:nvPr/>
        </p:nvSpPr>
        <p:spPr>
          <a:xfrm rot="10800000" flipH="1">
            <a:off x="-1279774" y="2752790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3"/>
          <p:cNvSpPr/>
          <p:nvPr/>
        </p:nvSpPr>
        <p:spPr>
          <a:xfrm rot="-9596423" flipH="1">
            <a:off x="6424794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3"/>
          <p:cNvSpPr/>
          <p:nvPr/>
        </p:nvSpPr>
        <p:spPr>
          <a:xfrm rot="10800000" flipH="1">
            <a:off x="-1656575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23"/>
          <p:cNvGrpSpPr/>
          <p:nvPr/>
        </p:nvGrpSpPr>
        <p:grpSpPr>
          <a:xfrm flipH="1">
            <a:off x="176426" y="3895730"/>
            <a:ext cx="841496" cy="855191"/>
            <a:chOff x="5967275" y="1212450"/>
            <a:chExt cx="1139775" cy="1158325"/>
          </a:xfrm>
        </p:grpSpPr>
        <p:sp>
          <p:nvSpPr>
            <p:cNvPr id="1048" name="Google Shape;1048;p23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3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23"/>
          <p:cNvGrpSpPr/>
          <p:nvPr/>
        </p:nvGrpSpPr>
        <p:grpSpPr>
          <a:xfrm>
            <a:off x="7686352" y="3503150"/>
            <a:ext cx="1288450" cy="1640350"/>
            <a:chOff x="659300" y="3268175"/>
            <a:chExt cx="1288450" cy="1640350"/>
          </a:xfrm>
        </p:grpSpPr>
        <p:sp>
          <p:nvSpPr>
            <p:cNvPr id="1056" name="Google Shape;1056;p2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9" name="Google Shape;1079;p23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0" name="Google Shape;1080;p23"/>
          <p:cNvGrpSpPr/>
          <p:nvPr/>
        </p:nvGrpSpPr>
        <p:grpSpPr>
          <a:xfrm rot="9044330" flipH="1">
            <a:off x="7791809" y="-229600"/>
            <a:ext cx="1077529" cy="2269717"/>
            <a:chOff x="4458800" y="2953350"/>
            <a:chExt cx="842025" cy="1773650"/>
          </a:xfrm>
        </p:grpSpPr>
        <p:sp>
          <p:nvSpPr>
            <p:cNvPr id="1081" name="Google Shape;1081;p2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23"/>
          <p:cNvGrpSpPr/>
          <p:nvPr/>
        </p:nvGrpSpPr>
        <p:grpSpPr>
          <a:xfrm flipH="1">
            <a:off x="-57890" y="-348126"/>
            <a:ext cx="1723720" cy="2159011"/>
            <a:chOff x="610625" y="938625"/>
            <a:chExt cx="1230350" cy="1541050"/>
          </a:xfrm>
        </p:grpSpPr>
        <p:sp>
          <p:nvSpPr>
            <p:cNvPr id="1103" name="Google Shape;1103;p2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3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3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3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3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3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" name="Google Shape;112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23"/>
          <p:cNvSpPr txBox="1">
            <a:spLocks noGrp="1"/>
          </p:cNvSpPr>
          <p:nvPr>
            <p:ph type="title" idx="2"/>
          </p:nvPr>
        </p:nvSpPr>
        <p:spPr>
          <a:xfrm>
            <a:off x="872400" y="2704575"/>
            <a:ext cx="2086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3" name="Google Shape;1123;p23"/>
          <p:cNvSpPr txBox="1">
            <a:spLocks noGrp="1"/>
          </p:cNvSpPr>
          <p:nvPr>
            <p:ph type="subTitle" idx="1"/>
          </p:nvPr>
        </p:nvSpPr>
        <p:spPr>
          <a:xfrm>
            <a:off x="872400" y="3136150"/>
            <a:ext cx="20868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23"/>
          <p:cNvSpPr txBox="1">
            <a:spLocks noGrp="1"/>
          </p:cNvSpPr>
          <p:nvPr>
            <p:ph type="title" idx="3"/>
          </p:nvPr>
        </p:nvSpPr>
        <p:spPr>
          <a:xfrm>
            <a:off x="3528600" y="2704500"/>
            <a:ext cx="2086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5" name="Google Shape;1125;p23"/>
          <p:cNvSpPr txBox="1">
            <a:spLocks noGrp="1"/>
          </p:cNvSpPr>
          <p:nvPr>
            <p:ph type="subTitle" idx="4"/>
          </p:nvPr>
        </p:nvSpPr>
        <p:spPr>
          <a:xfrm>
            <a:off x="3528596" y="3136150"/>
            <a:ext cx="20868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6" name="Google Shape;1126;p23"/>
          <p:cNvSpPr txBox="1">
            <a:spLocks noGrp="1"/>
          </p:cNvSpPr>
          <p:nvPr>
            <p:ph type="title" idx="5"/>
          </p:nvPr>
        </p:nvSpPr>
        <p:spPr>
          <a:xfrm>
            <a:off x="6184799" y="2704500"/>
            <a:ext cx="2086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7" name="Google Shape;1127;p23"/>
          <p:cNvSpPr txBox="1">
            <a:spLocks noGrp="1"/>
          </p:cNvSpPr>
          <p:nvPr>
            <p:ph type="subTitle" idx="6"/>
          </p:nvPr>
        </p:nvSpPr>
        <p:spPr>
          <a:xfrm>
            <a:off x="6184799" y="3136150"/>
            <a:ext cx="20868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5_1"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" name="Google Shape;1208;p25"/>
          <p:cNvGrpSpPr/>
          <p:nvPr/>
        </p:nvGrpSpPr>
        <p:grpSpPr>
          <a:xfrm>
            <a:off x="8255118" y="2376142"/>
            <a:ext cx="841496" cy="855191"/>
            <a:chOff x="5967275" y="1212450"/>
            <a:chExt cx="1139775" cy="1158325"/>
          </a:xfrm>
        </p:grpSpPr>
        <p:sp>
          <p:nvSpPr>
            <p:cNvPr id="1209" name="Google Shape;1209;p25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6" name="Google Shape;1216;p25"/>
          <p:cNvSpPr/>
          <p:nvPr/>
        </p:nvSpPr>
        <p:spPr>
          <a:xfrm flipH="1">
            <a:off x="-1202125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7" name="Google Shape;1217;p25"/>
          <p:cNvGrpSpPr/>
          <p:nvPr/>
        </p:nvGrpSpPr>
        <p:grpSpPr>
          <a:xfrm>
            <a:off x="-187273" y="1572225"/>
            <a:ext cx="1288450" cy="1640350"/>
            <a:chOff x="659300" y="3268175"/>
            <a:chExt cx="1288450" cy="1640350"/>
          </a:xfrm>
        </p:grpSpPr>
        <p:sp>
          <p:nvSpPr>
            <p:cNvPr id="1218" name="Google Shape;1218;p25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5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1" name="Google Shape;1241;p25"/>
          <p:cNvSpPr/>
          <p:nvPr/>
        </p:nvSpPr>
        <p:spPr>
          <a:xfrm flipH="1">
            <a:off x="6750121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2" name="Google Shape;1242;p25"/>
          <p:cNvGrpSpPr/>
          <p:nvPr/>
        </p:nvGrpSpPr>
        <p:grpSpPr>
          <a:xfrm rot="8726078" flipH="1">
            <a:off x="7395275" y="-693752"/>
            <a:ext cx="1849296" cy="2305906"/>
            <a:chOff x="2386975" y="3180875"/>
            <a:chExt cx="1391500" cy="1735075"/>
          </a:xfrm>
        </p:grpSpPr>
        <p:sp>
          <p:nvSpPr>
            <p:cNvPr id="1243" name="Google Shape;1243;p25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25"/>
          <p:cNvGrpSpPr/>
          <p:nvPr/>
        </p:nvGrpSpPr>
        <p:grpSpPr>
          <a:xfrm rot="1063801">
            <a:off x="-227892" y="-423545"/>
            <a:ext cx="1570468" cy="1800987"/>
            <a:chOff x="3056825" y="-2290075"/>
            <a:chExt cx="1465250" cy="1680325"/>
          </a:xfrm>
        </p:grpSpPr>
        <p:sp>
          <p:nvSpPr>
            <p:cNvPr id="1266" name="Google Shape;1266;p25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1" name="Google Shape;1281;p25"/>
          <p:cNvSpPr/>
          <p:nvPr/>
        </p:nvSpPr>
        <p:spPr>
          <a:xfrm rot="1203577" flipH="1">
            <a:off x="-1434301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5"/>
          <p:cNvSpPr/>
          <p:nvPr/>
        </p:nvSpPr>
        <p:spPr>
          <a:xfrm flipH="1">
            <a:off x="6927263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5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4" name="Google Shape;1284;p25"/>
          <p:cNvGrpSpPr/>
          <p:nvPr/>
        </p:nvGrpSpPr>
        <p:grpSpPr>
          <a:xfrm rot="-1952464" flipH="1">
            <a:off x="310359" y="3016186"/>
            <a:ext cx="842019" cy="1773637"/>
            <a:chOff x="4458800" y="2953350"/>
            <a:chExt cx="842025" cy="1773650"/>
          </a:xfrm>
        </p:grpSpPr>
        <p:sp>
          <p:nvSpPr>
            <p:cNvPr id="1285" name="Google Shape;1285;p25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5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5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5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5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25"/>
          <p:cNvGrpSpPr/>
          <p:nvPr/>
        </p:nvGrpSpPr>
        <p:grpSpPr>
          <a:xfrm rot="-8599770" flipH="1">
            <a:off x="7984469" y="3862068"/>
            <a:ext cx="670816" cy="1064354"/>
            <a:chOff x="4491600" y="1128725"/>
            <a:chExt cx="911950" cy="1447225"/>
          </a:xfrm>
        </p:grpSpPr>
        <p:sp>
          <p:nvSpPr>
            <p:cNvPr id="1307" name="Google Shape;1307;p25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9" name="Google Shape;130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0" name="Google Shape;1310;p25"/>
          <p:cNvSpPr txBox="1">
            <a:spLocks noGrp="1"/>
          </p:cNvSpPr>
          <p:nvPr>
            <p:ph type="title" idx="2"/>
          </p:nvPr>
        </p:nvSpPr>
        <p:spPr>
          <a:xfrm>
            <a:off x="1101175" y="1798650"/>
            <a:ext cx="19860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1" name="Google Shape;1311;p25"/>
          <p:cNvSpPr txBox="1">
            <a:spLocks noGrp="1"/>
          </p:cNvSpPr>
          <p:nvPr>
            <p:ph type="subTitle" idx="1"/>
          </p:nvPr>
        </p:nvSpPr>
        <p:spPr>
          <a:xfrm>
            <a:off x="1101175" y="2138900"/>
            <a:ext cx="19860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25"/>
          <p:cNvSpPr txBox="1">
            <a:spLocks noGrp="1"/>
          </p:cNvSpPr>
          <p:nvPr>
            <p:ph type="title" idx="3"/>
          </p:nvPr>
        </p:nvSpPr>
        <p:spPr>
          <a:xfrm>
            <a:off x="3578947" y="1798650"/>
            <a:ext cx="19860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3" name="Google Shape;1313;p25"/>
          <p:cNvSpPr txBox="1">
            <a:spLocks noGrp="1"/>
          </p:cNvSpPr>
          <p:nvPr>
            <p:ph type="subTitle" idx="4"/>
          </p:nvPr>
        </p:nvSpPr>
        <p:spPr>
          <a:xfrm>
            <a:off x="3579000" y="2138900"/>
            <a:ext cx="19860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25"/>
          <p:cNvSpPr txBox="1">
            <a:spLocks noGrp="1"/>
          </p:cNvSpPr>
          <p:nvPr>
            <p:ph type="title" idx="5"/>
          </p:nvPr>
        </p:nvSpPr>
        <p:spPr>
          <a:xfrm>
            <a:off x="2340113" y="3232075"/>
            <a:ext cx="19860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5" name="Google Shape;1315;p25"/>
          <p:cNvSpPr txBox="1">
            <a:spLocks noGrp="1"/>
          </p:cNvSpPr>
          <p:nvPr>
            <p:ph type="subTitle" idx="6"/>
          </p:nvPr>
        </p:nvSpPr>
        <p:spPr>
          <a:xfrm>
            <a:off x="2340113" y="3572325"/>
            <a:ext cx="19860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6" name="Google Shape;1316;p25"/>
          <p:cNvSpPr txBox="1">
            <a:spLocks noGrp="1"/>
          </p:cNvSpPr>
          <p:nvPr>
            <p:ph type="title" idx="7"/>
          </p:nvPr>
        </p:nvSpPr>
        <p:spPr>
          <a:xfrm>
            <a:off x="4817885" y="3232075"/>
            <a:ext cx="19860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7" name="Google Shape;1317;p25"/>
          <p:cNvSpPr txBox="1">
            <a:spLocks noGrp="1"/>
          </p:cNvSpPr>
          <p:nvPr>
            <p:ph type="subTitle" idx="8"/>
          </p:nvPr>
        </p:nvSpPr>
        <p:spPr>
          <a:xfrm>
            <a:off x="4817885" y="3572325"/>
            <a:ext cx="19860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8" name="Google Shape;1318;p25"/>
          <p:cNvSpPr txBox="1">
            <a:spLocks noGrp="1"/>
          </p:cNvSpPr>
          <p:nvPr>
            <p:ph type="title" idx="9"/>
          </p:nvPr>
        </p:nvSpPr>
        <p:spPr>
          <a:xfrm>
            <a:off x="6056725" y="1798650"/>
            <a:ext cx="19860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9" name="Google Shape;1319;p25"/>
          <p:cNvSpPr txBox="1">
            <a:spLocks noGrp="1"/>
          </p:cNvSpPr>
          <p:nvPr>
            <p:ph type="subTitle" idx="13"/>
          </p:nvPr>
        </p:nvSpPr>
        <p:spPr>
          <a:xfrm>
            <a:off x="6056725" y="2138900"/>
            <a:ext cx="19860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9"/>
          <p:cNvSpPr/>
          <p:nvPr/>
        </p:nvSpPr>
        <p:spPr>
          <a:xfrm rot="10800000">
            <a:off x="6739556" y="-1732849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9"/>
          <p:cNvSpPr/>
          <p:nvPr/>
        </p:nvSpPr>
        <p:spPr>
          <a:xfrm rot="10800000">
            <a:off x="-1578602" y="-1371984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9"/>
          <p:cNvSpPr/>
          <p:nvPr/>
        </p:nvSpPr>
        <p:spPr>
          <a:xfrm rot="10800000">
            <a:off x="-1438557" y="287274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9"/>
          <p:cNvSpPr/>
          <p:nvPr/>
        </p:nvSpPr>
        <p:spPr>
          <a:xfrm rot="10800000">
            <a:off x="7343399" y="3510618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8" name="Google Shape;1628;p29"/>
          <p:cNvGrpSpPr/>
          <p:nvPr/>
        </p:nvGrpSpPr>
        <p:grpSpPr>
          <a:xfrm rot="1063801">
            <a:off x="8036633" y="335580"/>
            <a:ext cx="1570468" cy="1800987"/>
            <a:chOff x="3056825" y="-2290075"/>
            <a:chExt cx="1465250" cy="1680325"/>
          </a:xfrm>
        </p:grpSpPr>
        <p:sp>
          <p:nvSpPr>
            <p:cNvPr id="1629" name="Google Shape;1629;p29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9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9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9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9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9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9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9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9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9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9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9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9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9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9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4" name="Google Shape;1644;p29"/>
          <p:cNvGrpSpPr/>
          <p:nvPr/>
        </p:nvGrpSpPr>
        <p:grpSpPr>
          <a:xfrm rot="-5400000">
            <a:off x="7493627" y="-188300"/>
            <a:ext cx="1288450" cy="1640350"/>
            <a:chOff x="659300" y="3268175"/>
            <a:chExt cx="1288450" cy="1640350"/>
          </a:xfrm>
        </p:grpSpPr>
        <p:sp>
          <p:nvSpPr>
            <p:cNvPr id="1645" name="Google Shape;1645;p29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9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9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9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9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9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9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9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9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9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9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9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9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9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9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9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9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9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9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9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9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9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9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8" name="Google Shape;1668;p29"/>
          <p:cNvGrpSpPr/>
          <p:nvPr/>
        </p:nvGrpSpPr>
        <p:grpSpPr>
          <a:xfrm rot="3087821" flipH="1">
            <a:off x="-33390" y="3004984"/>
            <a:ext cx="842011" cy="1773620"/>
            <a:chOff x="4458800" y="2953350"/>
            <a:chExt cx="842025" cy="1773650"/>
          </a:xfrm>
        </p:grpSpPr>
        <p:sp>
          <p:nvSpPr>
            <p:cNvPr id="1669" name="Google Shape;1669;p29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9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9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9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9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9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9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9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9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9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9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9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9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9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9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9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9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9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9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9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9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29"/>
          <p:cNvGrpSpPr/>
          <p:nvPr/>
        </p:nvGrpSpPr>
        <p:grpSpPr>
          <a:xfrm rot="-2166787" flipH="1">
            <a:off x="-328502" y="3806510"/>
            <a:ext cx="1565546" cy="1952095"/>
            <a:chOff x="2386975" y="3180875"/>
            <a:chExt cx="1391500" cy="1735075"/>
          </a:xfrm>
        </p:grpSpPr>
        <p:sp>
          <p:nvSpPr>
            <p:cNvPr id="1691" name="Google Shape;1691;p29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9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9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9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9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9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9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9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9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9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9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9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9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9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9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9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3" name="Google Shape;1713;p29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30"/>
          <p:cNvSpPr/>
          <p:nvPr/>
        </p:nvSpPr>
        <p:spPr>
          <a:xfrm rot="10800000">
            <a:off x="-1371825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7" name="Google Shape;1717;p30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1718" name="Google Shape;1718;p30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0" name="Google Shape;1720;p30"/>
          <p:cNvSpPr/>
          <p:nvPr/>
        </p:nvSpPr>
        <p:spPr>
          <a:xfrm rot="10800000">
            <a:off x="6580421" y="2752790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30"/>
          <p:cNvSpPr/>
          <p:nvPr/>
        </p:nvSpPr>
        <p:spPr>
          <a:xfrm rot="9596423">
            <a:off x="-1604001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30"/>
          <p:cNvSpPr/>
          <p:nvPr/>
        </p:nvSpPr>
        <p:spPr>
          <a:xfrm rot="10800000">
            <a:off x="6757563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30"/>
          <p:cNvSpPr txBox="1">
            <a:spLocks noGrp="1"/>
          </p:cNvSpPr>
          <p:nvPr>
            <p:ph type="title"/>
          </p:nvPr>
        </p:nvSpPr>
        <p:spPr>
          <a:xfrm>
            <a:off x="3848950" y="1869500"/>
            <a:ext cx="26604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24" name="Google Shape;1724;p30"/>
          <p:cNvSpPr txBox="1">
            <a:spLocks noGrp="1"/>
          </p:cNvSpPr>
          <p:nvPr>
            <p:ph type="title" idx="2" hasCustomPrompt="1"/>
          </p:nvPr>
        </p:nvSpPr>
        <p:spPr>
          <a:xfrm>
            <a:off x="2646115" y="2254963"/>
            <a:ext cx="10002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25" name="Google Shape;1725;p30"/>
          <p:cNvSpPr txBox="1">
            <a:spLocks noGrp="1"/>
          </p:cNvSpPr>
          <p:nvPr>
            <p:ph type="subTitle" idx="1"/>
          </p:nvPr>
        </p:nvSpPr>
        <p:spPr>
          <a:xfrm>
            <a:off x="3848950" y="2640450"/>
            <a:ext cx="26604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33"/>
          <p:cNvSpPr/>
          <p:nvPr/>
        </p:nvSpPr>
        <p:spPr>
          <a:xfrm rot="10800000">
            <a:off x="6739556" y="-1732849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3"/>
          <p:cNvSpPr/>
          <p:nvPr/>
        </p:nvSpPr>
        <p:spPr>
          <a:xfrm rot="10800000">
            <a:off x="-1578602" y="-1371984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3"/>
          <p:cNvSpPr/>
          <p:nvPr/>
        </p:nvSpPr>
        <p:spPr>
          <a:xfrm rot="10800000">
            <a:off x="-1438557" y="287274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3"/>
          <p:cNvSpPr/>
          <p:nvPr/>
        </p:nvSpPr>
        <p:spPr>
          <a:xfrm rot="10800000">
            <a:off x="7343399" y="3510618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33"/>
          <p:cNvGrpSpPr/>
          <p:nvPr/>
        </p:nvGrpSpPr>
        <p:grpSpPr>
          <a:xfrm rot="1063801">
            <a:off x="8036633" y="335580"/>
            <a:ext cx="1570468" cy="1800987"/>
            <a:chOff x="3056825" y="-2290075"/>
            <a:chExt cx="1465250" cy="1680325"/>
          </a:xfrm>
        </p:grpSpPr>
        <p:sp>
          <p:nvSpPr>
            <p:cNvPr id="1843" name="Google Shape;1843;p3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8" name="Google Shape;1858;p33"/>
          <p:cNvGrpSpPr/>
          <p:nvPr/>
        </p:nvGrpSpPr>
        <p:grpSpPr>
          <a:xfrm rot="-5400000">
            <a:off x="7493627" y="-188300"/>
            <a:ext cx="1288450" cy="1640350"/>
            <a:chOff x="659300" y="3268175"/>
            <a:chExt cx="1288450" cy="1640350"/>
          </a:xfrm>
        </p:grpSpPr>
        <p:sp>
          <p:nvSpPr>
            <p:cNvPr id="1859" name="Google Shape;1859;p3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33"/>
          <p:cNvGrpSpPr/>
          <p:nvPr/>
        </p:nvGrpSpPr>
        <p:grpSpPr>
          <a:xfrm rot="3087821" flipH="1">
            <a:off x="-33390" y="3004984"/>
            <a:ext cx="842011" cy="1773620"/>
            <a:chOff x="4458800" y="2953350"/>
            <a:chExt cx="842025" cy="1773650"/>
          </a:xfrm>
        </p:grpSpPr>
        <p:sp>
          <p:nvSpPr>
            <p:cNvPr id="1883" name="Google Shape;1883;p3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33"/>
          <p:cNvGrpSpPr/>
          <p:nvPr/>
        </p:nvGrpSpPr>
        <p:grpSpPr>
          <a:xfrm rot="-2166787" flipH="1">
            <a:off x="-328502" y="3806510"/>
            <a:ext cx="1565546" cy="1952095"/>
            <a:chOff x="2386975" y="3180875"/>
            <a:chExt cx="1391500" cy="1735075"/>
          </a:xfrm>
        </p:grpSpPr>
        <p:sp>
          <p:nvSpPr>
            <p:cNvPr id="1905" name="Google Shape;1905;p3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33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/>
          <p:nvPr/>
        </p:nvSpPr>
        <p:spPr>
          <a:xfrm rot="10800000" flipH="1">
            <a:off x="5351999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34"/>
          <p:cNvSpPr/>
          <p:nvPr/>
        </p:nvSpPr>
        <p:spPr>
          <a:xfrm rot="10800000" flipH="1">
            <a:off x="-1279774" y="2752790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34"/>
          <p:cNvSpPr/>
          <p:nvPr/>
        </p:nvSpPr>
        <p:spPr>
          <a:xfrm rot="-9596423" flipH="1">
            <a:off x="6424794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34"/>
          <p:cNvSpPr/>
          <p:nvPr/>
        </p:nvSpPr>
        <p:spPr>
          <a:xfrm rot="10800000" flipH="1">
            <a:off x="-1656575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3" name="Google Shape;1933;p34"/>
          <p:cNvGrpSpPr/>
          <p:nvPr/>
        </p:nvGrpSpPr>
        <p:grpSpPr>
          <a:xfrm flipH="1">
            <a:off x="176426" y="3895730"/>
            <a:ext cx="841496" cy="855191"/>
            <a:chOff x="5967275" y="1212450"/>
            <a:chExt cx="1139775" cy="1158325"/>
          </a:xfrm>
        </p:grpSpPr>
        <p:sp>
          <p:nvSpPr>
            <p:cNvPr id="1934" name="Google Shape;1934;p34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1" name="Google Shape;1941;p34"/>
          <p:cNvGrpSpPr/>
          <p:nvPr/>
        </p:nvGrpSpPr>
        <p:grpSpPr>
          <a:xfrm>
            <a:off x="7686352" y="3503150"/>
            <a:ext cx="1288450" cy="1640350"/>
            <a:chOff x="659300" y="3268175"/>
            <a:chExt cx="1288450" cy="1640350"/>
          </a:xfrm>
        </p:grpSpPr>
        <p:sp>
          <p:nvSpPr>
            <p:cNvPr id="1942" name="Google Shape;1942;p34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5" name="Google Shape;1965;p34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6" name="Google Shape;1966;p34"/>
          <p:cNvGrpSpPr/>
          <p:nvPr/>
        </p:nvGrpSpPr>
        <p:grpSpPr>
          <a:xfrm rot="9044330" flipH="1">
            <a:off x="7791809" y="-229600"/>
            <a:ext cx="1077529" cy="2269717"/>
            <a:chOff x="4458800" y="2953350"/>
            <a:chExt cx="842025" cy="1773650"/>
          </a:xfrm>
        </p:grpSpPr>
        <p:sp>
          <p:nvSpPr>
            <p:cNvPr id="1967" name="Google Shape;1967;p3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8" name="Google Shape;1988;p34"/>
          <p:cNvGrpSpPr/>
          <p:nvPr/>
        </p:nvGrpSpPr>
        <p:grpSpPr>
          <a:xfrm flipH="1">
            <a:off x="-57890" y="-348126"/>
            <a:ext cx="1723720" cy="2159011"/>
            <a:chOff x="610625" y="938625"/>
            <a:chExt cx="1230350" cy="1541050"/>
          </a:xfrm>
        </p:grpSpPr>
        <p:sp>
          <p:nvSpPr>
            <p:cNvPr id="1989" name="Google Shape;1989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6580421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1371825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203577" flipH="1">
            <a:off x="-1604001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6757563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24" name="Google Shape;24;p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746940" y="2484938"/>
            <a:ext cx="36501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821440" y="1685875"/>
            <a:ext cx="10002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746940" y="3255888"/>
            <a:ext cx="3650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5777657" y="-178903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 flipH="1">
            <a:off x="-121499" y="1305817"/>
            <a:ext cx="841496" cy="855191"/>
            <a:chOff x="5967275" y="1212450"/>
            <a:chExt cx="1139775" cy="1158325"/>
          </a:xfrm>
        </p:grpSpPr>
        <p:sp>
          <p:nvSpPr>
            <p:cNvPr id="113" name="Google Shape;113;p5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7891789">
            <a:off x="8022406" y="-6884"/>
            <a:ext cx="1391480" cy="1735050"/>
            <a:chOff x="2386975" y="3180875"/>
            <a:chExt cx="1391500" cy="1735075"/>
          </a:xfrm>
        </p:grpSpPr>
        <p:sp>
          <p:nvSpPr>
            <p:cNvPr id="121" name="Google Shape;121;p5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5"/>
          <p:cNvGrpSpPr/>
          <p:nvPr/>
        </p:nvGrpSpPr>
        <p:grpSpPr>
          <a:xfrm flipH="1">
            <a:off x="7950034" y="895536"/>
            <a:ext cx="1723720" cy="2159011"/>
            <a:chOff x="610625" y="938625"/>
            <a:chExt cx="1230350" cy="1541050"/>
          </a:xfrm>
        </p:grpSpPr>
        <p:sp>
          <p:nvSpPr>
            <p:cNvPr id="144" name="Google Shape;144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-749600" y="2300343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6164148" y="3054540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-923552" y="-1307545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 rot="-8247978">
            <a:off x="486039" y="-317581"/>
            <a:ext cx="904896" cy="1906082"/>
            <a:chOff x="4458800" y="2953350"/>
            <a:chExt cx="842025" cy="1773650"/>
          </a:xfrm>
        </p:grpSpPr>
        <p:sp>
          <p:nvSpPr>
            <p:cNvPr id="166" name="Google Shape;166;p5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5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5"/>
          <p:cNvGrpSpPr/>
          <p:nvPr/>
        </p:nvGrpSpPr>
        <p:grpSpPr>
          <a:xfrm rot="3626901">
            <a:off x="8048108" y="3517583"/>
            <a:ext cx="670823" cy="1064441"/>
            <a:chOff x="4491600" y="1128725"/>
            <a:chExt cx="911950" cy="1447225"/>
          </a:xfrm>
        </p:grpSpPr>
        <p:sp>
          <p:nvSpPr>
            <p:cNvPr id="189" name="Google Shape;189;p5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5"/>
          <p:cNvGrpSpPr/>
          <p:nvPr/>
        </p:nvGrpSpPr>
        <p:grpSpPr>
          <a:xfrm flipH="1">
            <a:off x="111450" y="3323625"/>
            <a:ext cx="1288450" cy="1640350"/>
            <a:chOff x="659300" y="3268175"/>
            <a:chExt cx="1288450" cy="1640350"/>
          </a:xfrm>
        </p:grpSpPr>
        <p:sp>
          <p:nvSpPr>
            <p:cNvPr id="192" name="Google Shape;192;p5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1709013" y="2641253"/>
            <a:ext cx="2587500" cy="4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4847500" y="2641175"/>
            <a:ext cx="2587500" cy="4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852993" y="2998352"/>
            <a:ext cx="25875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4513" y="2998352"/>
            <a:ext cx="25875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10800000" flipH="1">
            <a:off x="-697450" y="-1548049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 rot="10800000" flipH="1">
            <a:off x="6216298" y="-1580509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"/>
          <p:cNvSpPr/>
          <p:nvPr/>
        </p:nvSpPr>
        <p:spPr>
          <a:xfrm rot="10800000" flipH="1">
            <a:off x="5829807" y="2542569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"/>
          <p:cNvSpPr/>
          <p:nvPr/>
        </p:nvSpPr>
        <p:spPr>
          <a:xfrm rot="10800000" flipH="1">
            <a:off x="-871402" y="3024068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6"/>
          <p:cNvGrpSpPr/>
          <p:nvPr/>
        </p:nvGrpSpPr>
        <p:grpSpPr>
          <a:xfrm rot="8248085" flipH="1">
            <a:off x="7813253" y="3630649"/>
            <a:ext cx="842024" cy="1773648"/>
            <a:chOff x="4458800" y="2953350"/>
            <a:chExt cx="842025" cy="1773650"/>
          </a:xfrm>
        </p:grpSpPr>
        <p:sp>
          <p:nvSpPr>
            <p:cNvPr id="226" name="Google Shape;226;p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6"/>
          <p:cNvGrpSpPr/>
          <p:nvPr/>
        </p:nvGrpSpPr>
        <p:grpSpPr>
          <a:xfrm>
            <a:off x="8356263" y="2936675"/>
            <a:ext cx="1139775" cy="1158325"/>
            <a:chOff x="5967275" y="1212450"/>
            <a:chExt cx="1139775" cy="1158325"/>
          </a:xfrm>
        </p:grpSpPr>
        <p:sp>
          <p:nvSpPr>
            <p:cNvPr id="248" name="Google Shape;248;p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6"/>
          <p:cNvGrpSpPr/>
          <p:nvPr/>
        </p:nvGrpSpPr>
        <p:grpSpPr>
          <a:xfrm rot="3626901">
            <a:off x="222308" y="1105883"/>
            <a:ext cx="670823" cy="1064441"/>
            <a:chOff x="4491600" y="1128725"/>
            <a:chExt cx="911950" cy="1447225"/>
          </a:xfrm>
        </p:grpSpPr>
        <p:sp>
          <p:nvSpPr>
            <p:cNvPr id="256" name="Google Shape;256;p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6"/>
          <p:cNvGrpSpPr/>
          <p:nvPr/>
        </p:nvGrpSpPr>
        <p:grpSpPr>
          <a:xfrm>
            <a:off x="-304153" y="-41289"/>
            <a:ext cx="1723720" cy="2159011"/>
            <a:chOff x="610625" y="938625"/>
            <a:chExt cx="1230350" cy="1541050"/>
          </a:xfrm>
        </p:grpSpPr>
        <p:sp>
          <p:nvSpPr>
            <p:cNvPr id="259" name="Google Shape;259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6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749600" y="-1860849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6164148" y="-1789034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5777657" y="233404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923552" y="2815543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165388" y="1153925"/>
            <a:ext cx="48201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165388" y="1976600"/>
            <a:ext cx="48201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"/>
          <p:cNvSpPr/>
          <p:nvPr/>
        </p:nvSpPr>
        <p:spPr>
          <a:xfrm flipH="1">
            <a:off x="7464999" y="-1307545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1"/>
          <p:cNvSpPr/>
          <p:nvPr/>
        </p:nvSpPr>
        <p:spPr>
          <a:xfrm flipH="1">
            <a:off x="-684132" y="-1789047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1"/>
          <p:cNvSpPr/>
          <p:nvPr/>
        </p:nvSpPr>
        <p:spPr>
          <a:xfrm flipH="1">
            <a:off x="6270356" y="2300343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1"/>
          <p:cNvSpPr/>
          <p:nvPr/>
        </p:nvSpPr>
        <p:spPr>
          <a:xfrm flipH="1">
            <a:off x="-923552" y="3054540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11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443" name="Google Shape;443;p11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1"/>
          <p:cNvSpPr txBox="1">
            <a:spLocks noGrp="1"/>
          </p:cNvSpPr>
          <p:nvPr>
            <p:ph type="title" hasCustomPrompt="1"/>
          </p:nvPr>
        </p:nvSpPr>
        <p:spPr>
          <a:xfrm>
            <a:off x="2199775" y="1070925"/>
            <a:ext cx="4744200" cy="17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46" name="Google Shape;446;p11"/>
          <p:cNvSpPr txBox="1">
            <a:spLocks noGrp="1"/>
          </p:cNvSpPr>
          <p:nvPr>
            <p:ph type="subTitle" idx="1"/>
          </p:nvPr>
        </p:nvSpPr>
        <p:spPr>
          <a:xfrm>
            <a:off x="2199775" y="2810875"/>
            <a:ext cx="47442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3"/>
          <p:cNvSpPr/>
          <p:nvPr/>
        </p:nvSpPr>
        <p:spPr>
          <a:xfrm flipH="1">
            <a:off x="6148931" y="287376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3"/>
          <p:cNvSpPr/>
          <p:nvPr/>
        </p:nvSpPr>
        <p:spPr>
          <a:xfrm flipH="1">
            <a:off x="-1452564" y="3713665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13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452" name="Google Shape;452;p1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13"/>
          <p:cNvSpPr/>
          <p:nvPr/>
        </p:nvSpPr>
        <p:spPr>
          <a:xfrm flipH="1">
            <a:off x="-1560207" y="-1961059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3"/>
          <p:cNvSpPr/>
          <p:nvPr/>
        </p:nvSpPr>
        <p:spPr>
          <a:xfrm flipH="1">
            <a:off x="7395524" y="-1691395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3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3"/>
          <p:cNvSpPr txBox="1">
            <a:spLocks noGrp="1"/>
          </p:cNvSpPr>
          <p:nvPr>
            <p:ph type="title"/>
          </p:nvPr>
        </p:nvSpPr>
        <p:spPr>
          <a:xfrm>
            <a:off x="2087475" y="1930227"/>
            <a:ext cx="22341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525" y="1358552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1"/>
          </p:nvPr>
        </p:nvSpPr>
        <p:spPr>
          <a:xfrm>
            <a:off x="2087475" y="2270475"/>
            <a:ext cx="223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title" idx="3"/>
          </p:nvPr>
        </p:nvSpPr>
        <p:spPr>
          <a:xfrm>
            <a:off x="4822425" y="1930227"/>
            <a:ext cx="22341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4" hasCustomPrompt="1"/>
          </p:nvPr>
        </p:nvSpPr>
        <p:spPr>
          <a:xfrm>
            <a:off x="5492475" y="1358552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2" name="Google Shape;462;p13"/>
          <p:cNvSpPr txBox="1">
            <a:spLocks noGrp="1"/>
          </p:cNvSpPr>
          <p:nvPr>
            <p:ph type="subTitle" idx="5"/>
          </p:nvPr>
        </p:nvSpPr>
        <p:spPr>
          <a:xfrm>
            <a:off x="4822425" y="2270475"/>
            <a:ext cx="223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6"/>
          </p:nvPr>
        </p:nvSpPr>
        <p:spPr>
          <a:xfrm>
            <a:off x="2087475" y="3647975"/>
            <a:ext cx="22341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title" idx="7" hasCustomPrompt="1"/>
          </p:nvPr>
        </p:nvSpPr>
        <p:spPr>
          <a:xfrm>
            <a:off x="2757525" y="3076525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65" name="Google Shape;465;p13"/>
          <p:cNvSpPr txBox="1">
            <a:spLocks noGrp="1"/>
          </p:cNvSpPr>
          <p:nvPr>
            <p:ph type="subTitle" idx="8"/>
          </p:nvPr>
        </p:nvSpPr>
        <p:spPr>
          <a:xfrm>
            <a:off x="2087475" y="3989257"/>
            <a:ext cx="223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9"/>
          </p:nvPr>
        </p:nvSpPr>
        <p:spPr>
          <a:xfrm>
            <a:off x="4822425" y="3647975"/>
            <a:ext cx="22341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title" idx="13" hasCustomPrompt="1"/>
          </p:nvPr>
        </p:nvSpPr>
        <p:spPr>
          <a:xfrm>
            <a:off x="5492475" y="3076525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68" name="Google Shape;468;p13"/>
          <p:cNvSpPr txBox="1">
            <a:spLocks noGrp="1"/>
          </p:cNvSpPr>
          <p:nvPr>
            <p:ph type="subTitle" idx="14"/>
          </p:nvPr>
        </p:nvSpPr>
        <p:spPr>
          <a:xfrm>
            <a:off x="4822425" y="3989257"/>
            <a:ext cx="223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>
            <a:off x="5351999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4"/>
          <p:cNvSpPr/>
          <p:nvPr/>
        </p:nvSpPr>
        <p:spPr>
          <a:xfrm>
            <a:off x="-1279774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4"/>
          <p:cNvSpPr/>
          <p:nvPr/>
        </p:nvSpPr>
        <p:spPr>
          <a:xfrm rot="-1203577">
            <a:off x="6424794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4"/>
          <p:cNvSpPr/>
          <p:nvPr/>
        </p:nvSpPr>
        <p:spPr>
          <a:xfrm>
            <a:off x="-1656575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14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476" name="Google Shape;476;p14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/>
          </p:nvPr>
        </p:nvSpPr>
        <p:spPr>
          <a:xfrm>
            <a:off x="2394600" y="1331922"/>
            <a:ext cx="43548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1"/>
          </p:nvPr>
        </p:nvSpPr>
        <p:spPr>
          <a:xfrm>
            <a:off x="2394600" y="2716663"/>
            <a:ext cx="43548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A60B">
            <a:alpha val="37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tma"/>
              <a:buNone/>
              <a:defRPr sz="3500">
                <a:solidFill>
                  <a:schemeClr val="dk2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9" r:id="rId10"/>
    <p:sldLayoutId id="2147483671" r:id="rId11"/>
    <p:sldLayoutId id="2147483675" r:id="rId12"/>
    <p:sldLayoutId id="2147483676" r:id="rId13"/>
    <p:sldLayoutId id="2147483679" r:id="rId14"/>
    <p:sldLayoutId id="214748368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" name="Google Shape;3246;p43"/>
          <p:cNvGrpSpPr/>
          <p:nvPr/>
        </p:nvGrpSpPr>
        <p:grpSpPr>
          <a:xfrm rot="-1952464" flipH="1">
            <a:off x="2678734" y="-300764"/>
            <a:ext cx="842019" cy="1773637"/>
            <a:chOff x="4458800" y="2953350"/>
            <a:chExt cx="842025" cy="1773650"/>
          </a:xfrm>
        </p:grpSpPr>
        <p:sp>
          <p:nvSpPr>
            <p:cNvPr id="3247" name="Google Shape;3247;p4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8" name="Google Shape;3248;p4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9" name="Google Shape;3249;p4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0" name="Google Shape;3250;p4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1" name="Google Shape;3251;p4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2" name="Google Shape;3252;p4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3" name="Google Shape;3253;p4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4" name="Google Shape;3254;p4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5" name="Google Shape;3255;p4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6" name="Google Shape;3256;p4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7" name="Google Shape;3257;p4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8" name="Google Shape;3258;p4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9" name="Google Shape;3259;p4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0" name="Google Shape;3260;p4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1" name="Google Shape;3261;p4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2" name="Google Shape;3262;p4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3" name="Google Shape;3263;p4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4" name="Google Shape;3264;p4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5" name="Google Shape;3265;p4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6" name="Google Shape;3266;p4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7" name="Google Shape;3267;p4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68" name="Google Shape;3268;p43"/>
          <p:cNvGrpSpPr/>
          <p:nvPr/>
        </p:nvGrpSpPr>
        <p:grpSpPr>
          <a:xfrm rot="-2166950" flipH="1">
            <a:off x="4751496" y="-243779"/>
            <a:ext cx="1391454" cy="1735017"/>
            <a:chOff x="2386975" y="3180875"/>
            <a:chExt cx="1391500" cy="1735075"/>
          </a:xfrm>
        </p:grpSpPr>
        <p:sp>
          <p:nvSpPr>
            <p:cNvPr id="3269" name="Google Shape;3269;p4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0" name="Google Shape;3270;p4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1" name="Google Shape;3271;p4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2" name="Google Shape;3272;p4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3" name="Google Shape;3273;p4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4" name="Google Shape;3274;p4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5" name="Google Shape;3275;p4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6" name="Google Shape;3276;p4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7" name="Google Shape;3277;p4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8" name="Google Shape;3278;p4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9" name="Google Shape;3279;p4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0" name="Google Shape;3280;p4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1" name="Google Shape;3281;p4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2" name="Google Shape;3282;p4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3" name="Google Shape;3283;p4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4" name="Google Shape;3284;p4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5" name="Google Shape;3285;p4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6" name="Google Shape;3286;p4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7" name="Google Shape;3287;p4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8" name="Google Shape;3288;p4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9" name="Google Shape;3289;p4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0" name="Google Shape;3290;p4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91" name="Google Shape;3291;p43"/>
          <p:cNvGrpSpPr/>
          <p:nvPr/>
        </p:nvGrpSpPr>
        <p:grpSpPr>
          <a:xfrm>
            <a:off x="3257927" y="-127475"/>
            <a:ext cx="1288450" cy="1640350"/>
            <a:chOff x="659300" y="3268175"/>
            <a:chExt cx="1288450" cy="1640350"/>
          </a:xfrm>
        </p:grpSpPr>
        <p:sp>
          <p:nvSpPr>
            <p:cNvPr id="3292" name="Google Shape;3292;p4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3" name="Google Shape;3293;p4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4" name="Google Shape;3294;p4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5" name="Google Shape;3295;p4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6" name="Google Shape;3296;p4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7" name="Google Shape;3297;p4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8" name="Google Shape;3298;p4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9" name="Google Shape;3299;p4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0" name="Google Shape;3300;p4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1" name="Google Shape;3301;p4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2" name="Google Shape;3302;p4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3" name="Google Shape;3303;p4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4" name="Google Shape;3304;p4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5" name="Google Shape;3305;p4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6" name="Google Shape;3306;p4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7" name="Google Shape;3307;p4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8" name="Google Shape;3308;p4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9" name="Google Shape;3309;p4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0" name="Google Shape;3310;p4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1" name="Google Shape;3311;p4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2" name="Google Shape;3312;p4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3" name="Google Shape;3313;p4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4" name="Google Shape;3314;p4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15" name="Google Shape;3315;p43"/>
          <p:cNvGrpSpPr/>
          <p:nvPr/>
        </p:nvGrpSpPr>
        <p:grpSpPr>
          <a:xfrm rot="1063801">
            <a:off x="6272908" y="-343770"/>
            <a:ext cx="1570468" cy="1800987"/>
            <a:chOff x="3056825" y="-2290075"/>
            <a:chExt cx="1465250" cy="1680325"/>
          </a:xfrm>
        </p:grpSpPr>
        <p:sp>
          <p:nvSpPr>
            <p:cNvPr id="3316" name="Google Shape;3316;p4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7" name="Google Shape;3317;p4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8" name="Google Shape;3318;p4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0" name="Google Shape;3320;p4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1" name="Google Shape;3321;p4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2" name="Google Shape;3322;p4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3" name="Google Shape;3323;p4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4" name="Google Shape;3324;p4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5" name="Google Shape;3325;p4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6" name="Google Shape;3326;p4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7" name="Google Shape;3327;p4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8" name="Google Shape;3328;p4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9" name="Google Shape;3329;p4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0" name="Google Shape;3330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31" name="Google Shape;3331;p43"/>
          <p:cNvGrpSpPr/>
          <p:nvPr/>
        </p:nvGrpSpPr>
        <p:grpSpPr>
          <a:xfrm>
            <a:off x="7646493" y="983892"/>
            <a:ext cx="841496" cy="855191"/>
            <a:chOff x="5967275" y="1212450"/>
            <a:chExt cx="1139775" cy="1158325"/>
          </a:xfrm>
        </p:grpSpPr>
        <p:sp>
          <p:nvSpPr>
            <p:cNvPr id="3332" name="Google Shape;3332;p43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3" name="Google Shape;3333;p43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4" name="Google Shape;3334;p43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5" name="Google Shape;3335;p43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6" name="Google Shape;3336;p43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7" name="Google Shape;3337;p43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8" name="Google Shape;3338;p43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39" name="Google Shape;3339;p43"/>
          <p:cNvGrpSpPr/>
          <p:nvPr/>
        </p:nvGrpSpPr>
        <p:grpSpPr>
          <a:xfrm rot="-3626901" flipH="1">
            <a:off x="861822" y="1048558"/>
            <a:ext cx="670823" cy="1064441"/>
            <a:chOff x="4491600" y="1128725"/>
            <a:chExt cx="911950" cy="1447225"/>
          </a:xfrm>
        </p:grpSpPr>
        <p:sp>
          <p:nvSpPr>
            <p:cNvPr id="3340" name="Google Shape;3340;p43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1" name="Google Shape;3341;p43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42" name="Google Shape;3342;p43"/>
          <p:cNvGrpSpPr/>
          <p:nvPr/>
        </p:nvGrpSpPr>
        <p:grpSpPr>
          <a:xfrm>
            <a:off x="1063885" y="169636"/>
            <a:ext cx="1723720" cy="2159011"/>
            <a:chOff x="610625" y="938625"/>
            <a:chExt cx="1230350" cy="1541050"/>
          </a:xfrm>
        </p:grpSpPr>
        <p:sp>
          <p:nvSpPr>
            <p:cNvPr id="3343" name="Google Shape;3343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4" name="Google Shape;3344;p43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5" name="Google Shape;3345;p43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6" name="Google Shape;3346;p43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7" name="Google Shape;3347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8" name="Google Shape;3348;p43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9" name="Google Shape;3349;p43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0" name="Google Shape;3350;p43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1" name="Google Shape;3351;p43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2" name="Google Shape;3352;p43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3" name="Google Shape;3353;p43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4" name="Google Shape;3354;p43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5" name="Google Shape;3355;p43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6" name="Google Shape;3356;p43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7" name="Google Shape;3357;p43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8" name="Google Shape;3358;p43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9" name="Google Shape;3359;p43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0" name="Google Shape;3360;p43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61" name="Google Shape;3361;p43"/>
          <p:cNvGrpSpPr/>
          <p:nvPr/>
        </p:nvGrpSpPr>
        <p:grpSpPr>
          <a:xfrm>
            <a:off x="1260013" y="539400"/>
            <a:ext cx="6623713" cy="3734175"/>
            <a:chOff x="1260013" y="631275"/>
            <a:chExt cx="6623713" cy="3734175"/>
          </a:xfrm>
        </p:grpSpPr>
        <p:sp>
          <p:nvSpPr>
            <p:cNvPr id="3362" name="Google Shape;3362;p4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3" name="Google Shape;3363;p4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4" name="Google Shape;3364;p4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5" name="Google Shape;3365;p4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366" name="Google Shape;3366;p4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3367" name="Google Shape;3367;p4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68" name="Google Shape;3368;p4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69" name="Google Shape;3369;p4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3370" name="Google Shape;3370;p43"/>
          <p:cNvSpPr txBox="1">
            <a:spLocks noGrp="1"/>
          </p:cNvSpPr>
          <p:nvPr>
            <p:ph type="title"/>
          </p:nvPr>
        </p:nvSpPr>
        <p:spPr>
          <a:xfrm>
            <a:off x="2165388" y="1153925"/>
            <a:ext cx="48201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1" name="Google Shape;3371;p43"/>
          <p:cNvSpPr txBox="1">
            <a:spLocks noGrp="1"/>
          </p:cNvSpPr>
          <p:nvPr>
            <p:ph type="subTitle" idx="1"/>
          </p:nvPr>
        </p:nvSpPr>
        <p:spPr>
          <a:xfrm>
            <a:off x="2165388" y="1976600"/>
            <a:ext cx="48201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" sz="24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lựa chọn đáp án đúng cho những câu hỏi sau đây</a:t>
            </a:r>
            <a:endParaRPr sz="24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72" name="Google Shape;3372;p43"/>
          <p:cNvGrpSpPr/>
          <p:nvPr/>
        </p:nvGrpSpPr>
        <p:grpSpPr>
          <a:xfrm>
            <a:off x="719813" y="4423332"/>
            <a:ext cx="7711233" cy="792979"/>
            <a:chOff x="2602125" y="3941453"/>
            <a:chExt cx="3929091" cy="792979"/>
          </a:xfrm>
        </p:grpSpPr>
        <p:sp>
          <p:nvSpPr>
            <p:cNvPr id="3373" name="Google Shape;3373;p43"/>
            <p:cNvSpPr/>
            <p:nvPr/>
          </p:nvSpPr>
          <p:spPr>
            <a:xfrm>
              <a:off x="2612113" y="3972878"/>
              <a:ext cx="3887219" cy="730150"/>
            </a:xfrm>
            <a:custGeom>
              <a:avLst/>
              <a:gdLst/>
              <a:ahLst/>
              <a:cxnLst/>
              <a:rect l="l" t="t" r="r" b="b"/>
              <a:pathLst>
                <a:path w="186415" h="35015" extrusionOk="0">
                  <a:moveTo>
                    <a:pt x="93219" y="0"/>
                  </a:moveTo>
                  <a:cubicBezTo>
                    <a:pt x="41725" y="0"/>
                    <a:pt x="0" y="7852"/>
                    <a:pt x="0" y="17507"/>
                  </a:cubicBezTo>
                  <a:cubicBezTo>
                    <a:pt x="0" y="27162"/>
                    <a:pt x="41725" y="35014"/>
                    <a:pt x="93219" y="35014"/>
                  </a:cubicBezTo>
                  <a:cubicBezTo>
                    <a:pt x="144690" y="35014"/>
                    <a:pt x="186415" y="27162"/>
                    <a:pt x="186415" y="17507"/>
                  </a:cubicBezTo>
                  <a:cubicBezTo>
                    <a:pt x="186415" y="7852"/>
                    <a:pt x="144690" y="0"/>
                    <a:pt x="93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2602125" y="3941453"/>
              <a:ext cx="3929091" cy="792979"/>
            </a:xfrm>
            <a:custGeom>
              <a:avLst/>
              <a:gdLst/>
              <a:ahLst/>
              <a:cxnLst/>
              <a:rect l="l" t="t" r="r" b="b"/>
              <a:pathLst>
                <a:path w="188423" h="38028" extrusionOk="0">
                  <a:moveTo>
                    <a:pt x="95707" y="1"/>
                  </a:moveTo>
                  <a:lnTo>
                    <a:pt x="95684" y="3037"/>
                  </a:lnTo>
                  <a:lnTo>
                    <a:pt x="96460" y="3037"/>
                  </a:lnTo>
                  <a:lnTo>
                    <a:pt x="96460" y="1"/>
                  </a:lnTo>
                  <a:close/>
                  <a:moveTo>
                    <a:pt x="89589" y="1"/>
                  </a:moveTo>
                  <a:lnTo>
                    <a:pt x="88836" y="24"/>
                  </a:lnTo>
                  <a:lnTo>
                    <a:pt x="88859" y="3059"/>
                  </a:lnTo>
                  <a:lnTo>
                    <a:pt x="89612" y="3059"/>
                  </a:lnTo>
                  <a:lnTo>
                    <a:pt x="89589" y="1"/>
                  </a:lnTo>
                  <a:close/>
                  <a:moveTo>
                    <a:pt x="102577" y="69"/>
                  </a:moveTo>
                  <a:lnTo>
                    <a:pt x="102531" y="3105"/>
                  </a:lnTo>
                  <a:lnTo>
                    <a:pt x="103285" y="3128"/>
                  </a:lnTo>
                  <a:lnTo>
                    <a:pt x="103330" y="92"/>
                  </a:lnTo>
                  <a:lnTo>
                    <a:pt x="102577" y="69"/>
                  </a:lnTo>
                  <a:close/>
                  <a:moveTo>
                    <a:pt x="82719" y="115"/>
                  </a:moveTo>
                  <a:lnTo>
                    <a:pt x="81966" y="138"/>
                  </a:lnTo>
                  <a:lnTo>
                    <a:pt x="82034" y="3173"/>
                  </a:lnTo>
                  <a:lnTo>
                    <a:pt x="82787" y="3151"/>
                  </a:lnTo>
                  <a:lnTo>
                    <a:pt x="82719" y="115"/>
                  </a:lnTo>
                  <a:close/>
                  <a:moveTo>
                    <a:pt x="109447" y="252"/>
                  </a:moveTo>
                  <a:lnTo>
                    <a:pt x="109356" y="3288"/>
                  </a:lnTo>
                  <a:lnTo>
                    <a:pt x="110109" y="3310"/>
                  </a:lnTo>
                  <a:lnTo>
                    <a:pt x="110201" y="275"/>
                  </a:lnTo>
                  <a:lnTo>
                    <a:pt x="109447" y="252"/>
                  </a:lnTo>
                  <a:close/>
                  <a:moveTo>
                    <a:pt x="75849" y="320"/>
                  </a:moveTo>
                  <a:lnTo>
                    <a:pt x="75095" y="343"/>
                  </a:lnTo>
                  <a:lnTo>
                    <a:pt x="75209" y="3379"/>
                  </a:lnTo>
                  <a:lnTo>
                    <a:pt x="75963" y="3356"/>
                  </a:lnTo>
                  <a:lnTo>
                    <a:pt x="75849" y="320"/>
                  </a:lnTo>
                  <a:close/>
                  <a:moveTo>
                    <a:pt x="116318" y="503"/>
                  </a:moveTo>
                  <a:lnTo>
                    <a:pt x="116158" y="3561"/>
                  </a:lnTo>
                  <a:lnTo>
                    <a:pt x="116934" y="3584"/>
                  </a:lnTo>
                  <a:lnTo>
                    <a:pt x="117071" y="549"/>
                  </a:lnTo>
                  <a:lnTo>
                    <a:pt x="116318" y="503"/>
                  </a:lnTo>
                  <a:close/>
                  <a:moveTo>
                    <a:pt x="69001" y="617"/>
                  </a:moveTo>
                  <a:lnTo>
                    <a:pt x="68225" y="663"/>
                  </a:lnTo>
                  <a:lnTo>
                    <a:pt x="68385" y="3698"/>
                  </a:lnTo>
                  <a:lnTo>
                    <a:pt x="69138" y="3653"/>
                  </a:lnTo>
                  <a:lnTo>
                    <a:pt x="69001" y="617"/>
                  </a:lnTo>
                  <a:close/>
                  <a:moveTo>
                    <a:pt x="123165" y="891"/>
                  </a:moveTo>
                  <a:lnTo>
                    <a:pt x="122983" y="3927"/>
                  </a:lnTo>
                  <a:lnTo>
                    <a:pt x="123736" y="3972"/>
                  </a:lnTo>
                  <a:lnTo>
                    <a:pt x="123941" y="937"/>
                  </a:lnTo>
                  <a:lnTo>
                    <a:pt x="123165" y="891"/>
                  </a:lnTo>
                  <a:close/>
                  <a:moveTo>
                    <a:pt x="62131" y="1028"/>
                  </a:moveTo>
                  <a:lnTo>
                    <a:pt x="61377" y="1074"/>
                  </a:lnTo>
                  <a:lnTo>
                    <a:pt x="61583" y="4109"/>
                  </a:lnTo>
                  <a:lnTo>
                    <a:pt x="62336" y="4064"/>
                  </a:lnTo>
                  <a:lnTo>
                    <a:pt x="62131" y="1028"/>
                  </a:lnTo>
                  <a:close/>
                  <a:moveTo>
                    <a:pt x="130036" y="1370"/>
                  </a:moveTo>
                  <a:lnTo>
                    <a:pt x="129785" y="4406"/>
                  </a:lnTo>
                  <a:lnTo>
                    <a:pt x="130538" y="4475"/>
                  </a:lnTo>
                  <a:lnTo>
                    <a:pt x="130789" y="1439"/>
                  </a:lnTo>
                  <a:lnTo>
                    <a:pt x="130036" y="1370"/>
                  </a:lnTo>
                  <a:close/>
                  <a:moveTo>
                    <a:pt x="55260" y="1530"/>
                  </a:moveTo>
                  <a:lnTo>
                    <a:pt x="54507" y="1599"/>
                  </a:lnTo>
                  <a:lnTo>
                    <a:pt x="54781" y="4634"/>
                  </a:lnTo>
                  <a:lnTo>
                    <a:pt x="55534" y="4566"/>
                  </a:lnTo>
                  <a:lnTo>
                    <a:pt x="55260" y="1530"/>
                  </a:lnTo>
                  <a:close/>
                  <a:moveTo>
                    <a:pt x="136883" y="1964"/>
                  </a:moveTo>
                  <a:lnTo>
                    <a:pt x="136587" y="4999"/>
                  </a:lnTo>
                  <a:lnTo>
                    <a:pt x="137340" y="5068"/>
                  </a:lnTo>
                  <a:lnTo>
                    <a:pt x="137637" y="2055"/>
                  </a:lnTo>
                  <a:lnTo>
                    <a:pt x="136883" y="1964"/>
                  </a:lnTo>
                  <a:close/>
                  <a:moveTo>
                    <a:pt x="48413" y="2192"/>
                  </a:moveTo>
                  <a:lnTo>
                    <a:pt x="47659" y="2260"/>
                  </a:lnTo>
                  <a:lnTo>
                    <a:pt x="47979" y="5296"/>
                  </a:lnTo>
                  <a:lnTo>
                    <a:pt x="48732" y="5205"/>
                  </a:lnTo>
                  <a:lnTo>
                    <a:pt x="48413" y="2192"/>
                  </a:lnTo>
                  <a:close/>
                  <a:moveTo>
                    <a:pt x="143731" y="2717"/>
                  </a:moveTo>
                  <a:lnTo>
                    <a:pt x="143366" y="5730"/>
                  </a:lnTo>
                  <a:lnTo>
                    <a:pt x="144119" y="5821"/>
                  </a:lnTo>
                  <a:lnTo>
                    <a:pt x="144484" y="2808"/>
                  </a:lnTo>
                  <a:lnTo>
                    <a:pt x="143731" y="2717"/>
                  </a:lnTo>
                  <a:close/>
                  <a:moveTo>
                    <a:pt x="41588" y="2968"/>
                  </a:moveTo>
                  <a:lnTo>
                    <a:pt x="40835" y="3059"/>
                  </a:lnTo>
                  <a:lnTo>
                    <a:pt x="41223" y="6095"/>
                  </a:lnTo>
                  <a:lnTo>
                    <a:pt x="41953" y="5981"/>
                  </a:lnTo>
                  <a:lnTo>
                    <a:pt x="41588" y="2968"/>
                  </a:lnTo>
                  <a:close/>
                  <a:moveTo>
                    <a:pt x="150556" y="3607"/>
                  </a:moveTo>
                  <a:lnTo>
                    <a:pt x="150122" y="6620"/>
                  </a:lnTo>
                  <a:lnTo>
                    <a:pt x="150875" y="6734"/>
                  </a:lnTo>
                  <a:lnTo>
                    <a:pt x="151309" y="3721"/>
                  </a:lnTo>
                  <a:lnTo>
                    <a:pt x="150556" y="3607"/>
                  </a:lnTo>
                  <a:close/>
                  <a:moveTo>
                    <a:pt x="34763" y="3927"/>
                  </a:moveTo>
                  <a:lnTo>
                    <a:pt x="34010" y="4041"/>
                  </a:lnTo>
                  <a:lnTo>
                    <a:pt x="34466" y="7031"/>
                  </a:lnTo>
                  <a:lnTo>
                    <a:pt x="35219" y="6917"/>
                  </a:lnTo>
                  <a:lnTo>
                    <a:pt x="34763" y="3927"/>
                  </a:lnTo>
                  <a:close/>
                  <a:moveTo>
                    <a:pt x="157358" y="4680"/>
                  </a:moveTo>
                  <a:lnTo>
                    <a:pt x="156856" y="7693"/>
                  </a:lnTo>
                  <a:lnTo>
                    <a:pt x="157586" y="7830"/>
                  </a:lnTo>
                  <a:lnTo>
                    <a:pt x="158134" y="4817"/>
                  </a:lnTo>
                  <a:lnTo>
                    <a:pt x="157358" y="4680"/>
                  </a:lnTo>
                  <a:close/>
                  <a:moveTo>
                    <a:pt x="27961" y="5068"/>
                  </a:moveTo>
                  <a:lnTo>
                    <a:pt x="27208" y="5205"/>
                  </a:lnTo>
                  <a:lnTo>
                    <a:pt x="27756" y="8195"/>
                  </a:lnTo>
                  <a:lnTo>
                    <a:pt x="28509" y="8058"/>
                  </a:lnTo>
                  <a:lnTo>
                    <a:pt x="27961" y="5068"/>
                  </a:lnTo>
                  <a:close/>
                  <a:moveTo>
                    <a:pt x="164160" y="6004"/>
                  </a:moveTo>
                  <a:lnTo>
                    <a:pt x="163521" y="8971"/>
                  </a:lnTo>
                  <a:lnTo>
                    <a:pt x="164251" y="9131"/>
                  </a:lnTo>
                  <a:lnTo>
                    <a:pt x="164913" y="6164"/>
                  </a:lnTo>
                  <a:lnTo>
                    <a:pt x="164160" y="6004"/>
                  </a:lnTo>
                  <a:close/>
                  <a:moveTo>
                    <a:pt x="21182" y="6460"/>
                  </a:moveTo>
                  <a:lnTo>
                    <a:pt x="20429" y="6620"/>
                  </a:lnTo>
                  <a:lnTo>
                    <a:pt x="21136" y="9587"/>
                  </a:lnTo>
                  <a:lnTo>
                    <a:pt x="21867" y="9428"/>
                  </a:lnTo>
                  <a:lnTo>
                    <a:pt x="21182" y="6460"/>
                  </a:lnTo>
                  <a:close/>
                  <a:moveTo>
                    <a:pt x="170893" y="7624"/>
                  </a:moveTo>
                  <a:lnTo>
                    <a:pt x="170094" y="10569"/>
                  </a:lnTo>
                  <a:cubicBezTo>
                    <a:pt x="170345" y="10637"/>
                    <a:pt x="170574" y="10706"/>
                    <a:pt x="170825" y="10774"/>
                  </a:cubicBezTo>
                  <a:lnTo>
                    <a:pt x="171646" y="7830"/>
                  </a:lnTo>
                  <a:cubicBezTo>
                    <a:pt x="171395" y="7761"/>
                    <a:pt x="171144" y="7693"/>
                    <a:pt x="170893" y="7624"/>
                  </a:cubicBezTo>
                  <a:close/>
                  <a:moveTo>
                    <a:pt x="14471" y="8195"/>
                  </a:moveTo>
                  <a:cubicBezTo>
                    <a:pt x="14220" y="8286"/>
                    <a:pt x="13969" y="8355"/>
                    <a:pt x="13718" y="8423"/>
                  </a:cubicBezTo>
                  <a:lnTo>
                    <a:pt x="14608" y="11345"/>
                  </a:lnTo>
                  <a:cubicBezTo>
                    <a:pt x="14836" y="11276"/>
                    <a:pt x="15088" y="11185"/>
                    <a:pt x="15316" y="11117"/>
                  </a:cubicBezTo>
                  <a:lnTo>
                    <a:pt x="14471" y="8195"/>
                  </a:lnTo>
                  <a:close/>
                  <a:moveTo>
                    <a:pt x="177558" y="9747"/>
                  </a:moveTo>
                  <a:lnTo>
                    <a:pt x="176485" y="12600"/>
                  </a:lnTo>
                  <a:cubicBezTo>
                    <a:pt x="176714" y="12669"/>
                    <a:pt x="176942" y="12760"/>
                    <a:pt x="177170" y="12851"/>
                  </a:cubicBezTo>
                  <a:lnTo>
                    <a:pt x="178289" y="10021"/>
                  </a:lnTo>
                  <a:cubicBezTo>
                    <a:pt x="178037" y="9930"/>
                    <a:pt x="177809" y="9838"/>
                    <a:pt x="177558" y="9747"/>
                  </a:cubicBezTo>
                  <a:close/>
                  <a:moveTo>
                    <a:pt x="7829" y="10523"/>
                  </a:moveTo>
                  <a:cubicBezTo>
                    <a:pt x="7601" y="10637"/>
                    <a:pt x="7350" y="10751"/>
                    <a:pt x="7122" y="10843"/>
                  </a:cubicBezTo>
                  <a:lnTo>
                    <a:pt x="8354" y="13627"/>
                  </a:lnTo>
                  <a:cubicBezTo>
                    <a:pt x="8582" y="13536"/>
                    <a:pt x="8788" y="13422"/>
                    <a:pt x="9016" y="13331"/>
                  </a:cubicBezTo>
                  <a:lnTo>
                    <a:pt x="7829" y="10523"/>
                  </a:lnTo>
                  <a:close/>
                  <a:moveTo>
                    <a:pt x="184018" y="12829"/>
                  </a:moveTo>
                  <a:lnTo>
                    <a:pt x="182351" y="15385"/>
                  </a:lnTo>
                  <a:cubicBezTo>
                    <a:pt x="182557" y="15522"/>
                    <a:pt x="182762" y="15659"/>
                    <a:pt x="182945" y="15773"/>
                  </a:cubicBezTo>
                  <a:lnTo>
                    <a:pt x="184702" y="13308"/>
                  </a:lnTo>
                  <a:cubicBezTo>
                    <a:pt x="184474" y="13148"/>
                    <a:pt x="184246" y="12988"/>
                    <a:pt x="184018" y="12829"/>
                  </a:cubicBezTo>
                  <a:close/>
                  <a:moveTo>
                    <a:pt x="1529" y="14198"/>
                  </a:moveTo>
                  <a:cubicBezTo>
                    <a:pt x="1301" y="14403"/>
                    <a:pt x="1096" y="14609"/>
                    <a:pt x="890" y="14814"/>
                  </a:cubicBezTo>
                  <a:lnTo>
                    <a:pt x="3081" y="16937"/>
                  </a:lnTo>
                  <a:cubicBezTo>
                    <a:pt x="3218" y="16777"/>
                    <a:pt x="3378" y="16640"/>
                    <a:pt x="3538" y="16481"/>
                  </a:cubicBezTo>
                  <a:lnTo>
                    <a:pt x="1529" y="14198"/>
                  </a:lnTo>
                  <a:close/>
                  <a:moveTo>
                    <a:pt x="185364" y="19014"/>
                  </a:moveTo>
                  <a:cubicBezTo>
                    <a:pt x="185364" y="19151"/>
                    <a:pt x="185364" y="19288"/>
                    <a:pt x="185319" y="19425"/>
                  </a:cubicBezTo>
                  <a:lnTo>
                    <a:pt x="188286" y="20087"/>
                  </a:lnTo>
                  <a:cubicBezTo>
                    <a:pt x="188377" y="19722"/>
                    <a:pt x="188423" y="19379"/>
                    <a:pt x="188423" y="19014"/>
                  </a:cubicBezTo>
                  <a:close/>
                  <a:moveTo>
                    <a:pt x="2511" y="20407"/>
                  </a:moveTo>
                  <a:lnTo>
                    <a:pt x="0" y="22141"/>
                  </a:lnTo>
                  <a:cubicBezTo>
                    <a:pt x="183" y="22392"/>
                    <a:pt x="365" y="22643"/>
                    <a:pt x="571" y="22872"/>
                  </a:cubicBezTo>
                  <a:lnTo>
                    <a:pt x="2876" y="20863"/>
                  </a:lnTo>
                  <a:cubicBezTo>
                    <a:pt x="2739" y="20726"/>
                    <a:pt x="2625" y="20566"/>
                    <a:pt x="2511" y="20407"/>
                  </a:cubicBezTo>
                  <a:close/>
                  <a:moveTo>
                    <a:pt x="182055" y="22826"/>
                  </a:moveTo>
                  <a:cubicBezTo>
                    <a:pt x="181872" y="22940"/>
                    <a:pt x="181667" y="23077"/>
                    <a:pt x="181438" y="23191"/>
                  </a:cubicBezTo>
                  <a:lnTo>
                    <a:pt x="182945" y="25839"/>
                  </a:lnTo>
                  <a:cubicBezTo>
                    <a:pt x="183196" y="25702"/>
                    <a:pt x="183424" y="25565"/>
                    <a:pt x="183652" y="25428"/>
                  </a:cubicBezTo>
                  <a:lnTo>
                    <a:pt x="182055" y="22826"/>
                  </a:lnTo>
                  <a:close/>
                  <a:moveTo>
                    <a:pt x="7350" y="23944"/>
                  </a:moveTo>
                  <a:lnTo>
                    <a:pt x="6026" y="26683"/>
                  </a:lnTo>
                  <a:cubicBezTo>
                    <a:pt x="6254" y="26798"/>
                    <a:pt x="6505" y="26912"/>
                    <a:pt x="6734" y="27003"/>
                  </a:cubicBezTo>
                  <a:lnTo>
                    <a:pt x="8012" y="24241"/>
                  </a:lnTo>
                  <a:cubicBezTo>
                    <a:pt x="7783" y="24150"/>
                    <a:pt x="7578" y="24036"/>
                    <a:pt x="7350" y="23944"/>
                  </a:cubicBezTo>
                  <a:close/>
                  <a:moveTo>
                    <a:pt x="176120" y="25565"/>
                  </a:moveTo>
                  <a:cubicBezTo>
                    <a:pt x="175892" y="25656"/>
                    <a:pt x="175664" y="25725"/>
                    <a:pt x="175435" y="25816"/>
                  </a:cubicBezTo>
                  <a:lnTo>
                    <a:pt x="176440" y="28692"/>
                  </a:lnTo>
                  <a:cubicBezTo>
                    <a:pt x="176691" y="28601"/>
                    <a:pt x="176942" y="28510"/>
                    <a:pt x="177170" y="28418"/>
                  </a:cubicBezTo>
                  <a:lnTo>
                    <a:pt x="176120" y="25565"/>
                  </a:lnTo>
                  <a:close/>
                  <a:moveTo>
                    <a:pt x="13535" y="26341"/>
                  </a:moveTo>
                  <a:lnTo>
                    <a:pt x="12600" y="29240"/>
                  </a:lnTo>
                  <a:cubicBezTo>
                    <a:pt x="12851" y="29331"/>
                    <a:pt x="13079" y="29400"/>
                    <a:pt x="13330" y="29491"/>
                  </a:cubicBezTo>
                  <a:lnTo>
                    <a:pt x="14243" y="26569"/>
                  </a:lnTo>
                  <a:cubicBezTo>
                    <a:pt x="13992" y="26501"/>
                    <a:pt x="13764" y="26432"/>
                    <a:pt x="13535" y="26341"/>
                  </a:cubicBezTo>
                  <a:close/>
                  <a:moveTo>
                    <a:pt x="169729" y="27574"/>
                  </a:moveTo>
                  <a:cubicBezTo>
                    <a:pt x="169478" y="27619"/>
                    <a:pt x="169250" y="27688"/>
                    <a:pt x="168999" y="27756"/>
                  </a:cubicBezTo>
                  <a:lnTo>
                    <a:pt x="169752" y="30701"/>
                  </a:lnTo>
                  <a:cubicBezTo>
                    <a:pt x="170003" y="30632"/>
                    <a:pt x="170254" y="30564"/>
                    <a:pt x="170505" y="30495"/>
                  </a:cubicBezTo>
                  <a:lnTo>
                    <a:pt x="169729" y="27574"/>
                  </a:lnTo>
                  <a:close/>
                  <a:moveTo>
                    <a:pt x="20018" y="28167"/>
                  </a:moveTo>
                  <a:lnTo>
                    <a:pt x="19287" y="31134"/>
                  </a:lnTo>
                  <a:cubicBezTo>
                    <a:pt x="19539" y="31180"/>
                    <a:pt x="19790" y="31249"/>
                    <a:pt x="20041" y="31317"/>
                  </a:cubicBezTo>
                  <a:lnTo>
                    <a:pt x="20748" y="28350"/>
                  </a:lnTo>
                  <a:lnTo>
                    <a:pt x="20018" y="28167"/>
                  </a:lnTo>
                  <a:close/>
                  <a:moveTo>
                    <a:pt x="163133" y="29126"/>
                  </a:moveTo>
                  <a:cubicBezTo>
                    <a:pt x="162881" y="29171"/>
                    <a:pt x="162653" y="29240"/>
                    <a:pt x="162402" y="29286"/>
                  </a:cubicBezTo>
                  <a:lnTo>
                    <a:pt x="163018" y="32276"/>
                  </a:lnTo>
                  <a:cubicBezTo>
                    <a:pt x="163269" y="32207"/>
                    <a:pt x="163521" y="32162"/>
                    <a:pt x="163772" y="32116"/>
                  </a:cubicBezTo>
                  <a:lnTo>
                    <a:pt x="163133" y="29126"/>
                  </a:lnTo>
                  <a:close/>
                  <a:moveTo>
                    <a:pt x="26637" y="29628"/>
                  </a:moveTo>
                  <a:lnTo>
                    <a:pt x="26067" y="32595"/>
                  </a:lnTo>
                  <a:cubicBezTo>
                    <a:pt x="26318" y="32664"/>
                    <a:pt x="26569" y="32709"/>
                    <a:pt x="26820" y="32755"/>
                  </a:cubicBezTo>
                  <a:lnTo>
                    <a:pt x="27390" y="29765"/>
                  </a:lnTo>
                  <a:cubicBezTo>
                    <a:pt x="27139" y="29719"/>
                    <a:pt x="26888" y="29674"/>
                    <a:pt x="26637" y="29628"/>
                  </a:cubicBezTo>
                  <a:close/>
                  <a:moveTo>
                    <a:pt x="156468" y="30404"/>
                  </a:moveTo>
                  <a:lnTo>
                    <a:pt x="155714" y="30541"/>
                  </a:lnTo>
                  <a:lnTo>
                    <a:pt x="156216" y="33531"/>
                  </a:lnTo>
                  <a:lnTo>
                    <a:pt x="156970" y="33394"/>
                  </a:lnTo>
                  <a:lnTo>
                    <a:pt x="156468" y="30404"/>
                  </a:lnTo>
                  <a:close/>
                  <a:moveTo>
                    <a:pt x="33348" y="30815"/>
                  </a:moveTo>
                  <a:lnTo>
                    <a:pt x="32846" y="33805"/>
                  </a:lnTo>
                  <a:lnTo>
                    <a:pt x="33622" y="33942"/>
                  </a:lnTo>
                  <a:lnTo>
                    <a:pt x="34078" y="30929"/>
                  </a:lnTo>
                  <a:lnTo>
                    <a:pt x="33348" y="30815"/>
                  </a:lnTo>
                  <a:close/>
                  <a:moveTo>
                    <a:pt x="149734" y="31454"/>
                  </a:moveTo>
                  <a:lnTo>
                    <a:pt x="148981" y="31568"/>
                  </a:lnTo>
                  <a:lnTo>
                    <a:pt x="149415" y="34581"/>
                  </a:lnTo>
                  <a:lnTo>
                    <a:pt x="150168" y="34467"/>
                  </a:lnTo>
                  <a:lnTo>
                    <a:pt x="149734" y="31454"/>
                  </a:lnTo>
                  <a:close/>
                  <a:moveTo>
                    <a:pt x="40081" y="31796"/>
                  </a:moveTo>
                  <a:lnTo>
                    <a:pt x="39670" y="34809"/>
                  </a:lnTo>
                  <a:lnTo>
                    <a:pt x="40424" y="34923"/>
                  </a:lnTo>
                  <a:lnTo>
                    <a:pt x="40835" y="31888"/>
                  </a:lnTo>
                  <a:lnTo>
                    <a:pt x="40081" y="31796"/>
                  </a:lnTo>
                  <a:close/>
                  <a:moveTo>
                    <a:pt x="142978" y="32344"/>
                  </a:moveTo>
                  <a:lnTo>
                    <a:pt x="142225" y="32435"/>
                  </a:lnTo>
                  <a:lnTo>
                    <a:pt x="142567" y="35448"/>
                  </a:lnTo>
                  <a:lnTo>
                    <a:pt x="143343" y="35357"/>
                  </a:lnTo>
                  <a:lnTo>
                    <a:pt x="142978" y="32344"/>
                  </a:lnTo>
                  <a:close/>
                  <a:moveTo>
                    <a:pt x="46838" y="32618"/>
                  </a:moveTo>
                  <a:lnTo>
                    <a:pt x="46518" y="35631"/>
                  </a:lnTo>
                  <a:lnTo>
                    <a:pt x="47271" y="35722"/>
                  </a:lnTo>
                  <a:lnTo>
                    <a:pt x="47591" y="32687"/>
                  </a:lnTo>
                  <a:lnTo>
                    <a:pt x="46838" y="32618"/>
                  </a:lnTo>
                  <a:close/>
                  <a:moveTo>
                    <a:pt x="136199" y="33052"/>
                  </a:moveTo>
                  <a:lnTo>
                    <a:pt x="135445" y="33143"/>
                  </a:lnTo>
                  <a:lnTo>
                    <a:pt x="135742" y="36156"/>
                  </a:lnTo>
                  <a:lnTo>
                    <a:pt x="136495" y="36087"/>
                  </a:lnTo>
                  <a:lnTo>
                    <a:pt x="136199" y="33052"/>
                  </a:lnTo>
                  <a:close/>
                  <a:moveTo>
                    <a:pt x="53640" y="33280"/>
                  </a:moveTo>
                  <a:lnTo>
                    <a:pt x="53366" y="36316"/>
                  </a:lnTo>
                  <a:lnTo>
                    <a:pt x="54119" y="36384"/>
                  </a:lnTo>
                  <a:lnTo>
                    <a:pt x="54393" y="33348"/>
                  </a:lnTo>
                  <a:lnTo>
                    <a:pt x="53640" y="33280"/>
                  </a:lnTo>
                  <a:close/>
                  <a:moveTo>
                    <a:pt x="129397" y="33645"/>
                  </a:moveTo>
                  <a:lnTo>
                    <a:pt x="128643" y="33714"/>
                  </a:lnTo>
                  <a:lnTo>
                    <a:pt x="128872" y="36749"/>
                  </a:lnTo>
                  <a:lnTo>
                    <a:pt x="129648" y="36681"/>
                  </a:lnTo>
                  <a:lnTo>
                    <a:pt x="129397" y="33645"/>
                  </a:lnTo>
                  <a:close/>
                  <a:moveTo>
                    <a:pt x="60441" y="33851"/>
                  </a:moveTo>
                  <a:lnTo>
                    <a:pt x="60213" y="36886"/>
                  </a:lnTo>
                  <a:lnTo>
                    <a:pt x="60966" y="36932"/>
                  </a:lnTo>
                  <a:lnTo>
                    <a:pt x="61195" y="33896"/>
                  </a:lnTo>
                  <a:lnTo>
                    <a:pt x="60441" y="33851"/>
                  </a:lnTo>
                  <a:close/>
                  <a:moveTo>
                    <a:pt x="122595" y="34125"/>
                  </a:moveTo>
                  <a:lnTo>
                    <a:pt x="121842" y="34170"/>
                  </a:lnTo>
                  <a:lnTo>
                    <a:pt x="122024" y="37206"/>
                  </a:lnTo>
                  <a:lnTo>
                    <a:pt x="122777" y="37160"/>
                  </a:lnTo>
                  <a:lnTo>
                    <a:pt x="122595" y="34125"/>
                  </a:lnTo>
                  <a:close/>
                  <a:moveTo>
                    <a:pt x="67243" y="34284"/>
                  </a:moveTo>
                  <a:lnTo>
                    <a:pt x="67084" y="37320"/>
                  </a:lnTo>
                  <a:lnTo>
                    <a:pt x="67837" y="37366"/>
                  </a:lnTo>
                  <a:lnTo>
                    <a:pt x="67997" y="34307"/>
                  </a:lnTo>
                  <a:lnTo>
                    <a:pt x="67243" y="34284"/>
                  </a:lnTo>
                  <a:close/>
                  <a:moveTo>
                    <a:pt x="115770" y="34490"/>
                  </a:moveTo>
                  <a:lnTo>
                    <a:pt x="115017" y="34535"/>
                  </a:lnTo>
                  <a:lnTo>
                    <a:pt x="115154" y="37571"/>
                  </a:lnTo>
                  <a:lnTo>
                    <a:pt x="115907" y="37525"/>
                  </a:lnTo>
                  <a:lnTo>
                    <a:pt x="115770" y="34490"/>
                  </a:lnTo>
                  <a:close/>
                  <a:moveTo>
                    <a:pt x="74068" y="34604"/>
                  </a:moveTo>
                  <a:lnTo>
                    <a:pt x="73931" y="37640"/>
                  </a:lnTo>
                  <a:lnTo>
                    <a:pt x="74707" y="37662"/>
                  </a:lnTo>
                  <a:lnTo>
                    <a:pt x="74821" y="34627"/>
                  </a:lnTo>
                  <a:lnTo>
                    <a:pt x="74068" y="34604"/>
                  </a:lnTo>
                  <a:close/>
                  <a:moveTo>
                    <a:pt x="108945" y="34764"/>
                  </a:moveTo>
                  <a:lnTo>
                    <a:pt x="108192" y="34786"/>
                  </a:lnTo>
                  <a:lnTo>
                    <a:pt x="108283" y="37822"/>
                  </a:lnTo>
                  <a:lnTo>
                    <a:pt x="109059" y="37799"/>
                  </a:lnTo>
                  <a:lnTo>
                    <a:pt x="108945" y="34764"/>
                  </a:lnTo>
                  <a:close/>
                  <a:moveTo>
                    <a:pt x="80893" y="34832"/>
                  </a:moveTo>
                  <a:lnTo>
                    <a:pt x="80802" y="37868"/>
                  </a:lnTo>
                  <a:lnTo>
                    <a:pt x="81578" y="37891"/>
                  </a:lnTo>
                  <a:lnTo>
                    <a:pt x="81646" y="34855"/>
                  </a:lnTo>
                  <a:lnTo>
                    <a:pt x="80893" y="34832"/>
                  </a:lnTo>
                  <a:close/>
                  <a:moveTo>
                    <a:pt x="101367" y="34923"/>
                  </a:moveTo>
                  <a:lnTo>
                    <a:pt x="101413" y="37982"/>
                  </a:lnTo>
                  <a:lnTo>
                    <a:pt x="102189" y="37959"/>
                  </a:lnTo>
                  <a:lnTo>
                    <a:pt x="102120" y="34923"/>
                  </a:lnTo>
                  <a:close/>
                  <a:moveTo>
                    <a:pt x="87718" y="34946"/>
                  </a:moveTo>
                  <a:lnTo>
                    <a:pt x="87672" y="38005"/>
                  </a:lnTo>
                  <a:lnTo>
                    <a:pt x="88448" y="38005"/>
                  </a:lnTo>
                  <a:lnTo>
                    <a:pt x="88471" y="34969"/>
                  </a:lnTo>
                  <a:lnTo>
                    <a:pt x="87718" y="34946"/>
                  </a:lnTo>
                  <a:close/>
                  <a:moveTo>
                    <a:pt x="94542" y="34992"/>
                  </a:moveTo>
                  <a:lnTo>
                    <a:pt x="94542" y="38028"/>
                  </a:lnTo>
                  <a:lnTo>
                    <a:pt x="95319" y="38028"/>
                  </a:lnTo>
                  <a:lnTo>
                    <a:pt x="95296" y="349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2823432" y="4012852"/>
              <a:ext cx="3464580" cy="650181"/>
            </a:xfrm>
            <a:custGeom>
              <a:avLst/>
              <a:gdLst/>
              <a:ahLst/>
              <a:cxnLst/>
              <a:rect l="l" t="t" r="r" b="b"/>
              <a:pathLst>
                <a:path w="166147" h="31180" fill="none" extrusionOk="0">
                  <a:moveTo>
                    <a:pt x="166146" y="15590"/>
                  </a:moveTo>
                  <a:cubicBezTo>
                    <a:pt x="166146" y="24195"/>
                    <a:pt x="128964" y="31180"/>
                    <a:pt x="83085" y="31180"/>
                  </a:cubicBezTo>
                  <a:cubicBezTo>
                    <a:pt x="37206" y="31180"/>
                    <a:pt x="1" y="24195"/>
                    <a:pt x="1" y="15590"/>
                  </a:cubicBezTo>
                  <a:cubicBezTo>
                    <a:pt x="1" y="6985"/>
                    <a:pt x="37206" y="1"/>
                    <a:pt x="83085" y="1"/>
                  </a:cubicBezTo>
                  <a:cubicBezTo>
                    <a:pt x="128964" y="1"/>
                    <a:pt x="166146" y="6985"/>
                    <a:pt x="166146" y="15590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020489" y="4049511"/>
              <a:ext cx="3070468" cy="576884"/>
            </a:xfrm>
            <a:custGeom>
              <a:avLst/>
              <a:gdLst/>
              <a:ahLst/>
              <a:cxnLst/>
              <a:rect l="l" t="t" r="r" b="b"/>
              <a:pathLst>
                <a:path w="147247" h="27665" fill="none" extrusionOk="0">
                  <a:moveTo>
                    <a:pt x="147247" y="13832"/>
                  </a:moveTo>
                  <a:cubicBezTo>
                    <a:pt x="147247" y="21456"/>
                    <a:pt x="114287" y="27664"/>
                    <a:pt x="73635" y="27664"/>
                  </a:cubicBezTo>
                  <a:cubicBezTo>
                    <a:pt x="32960" y="27664"/>
                    <a:pt x="0" y="21456"/>
                    <a:pt x="0" y="13832"/>
                  </a:cubicBezTo>
                  <a:cubicBezTo>
                    <a:pt x="0" y="6209"/>
                    <a:pt x="32960" y="0"/>
                    <a:pt x="73635" y="0"/>
                  </a:cubicBezTo>
                  <a:cubicBezTo>
                    <a:pt x="114287" y="0"/>
                    <a:pt x="147247" y="6209"/>
                    <a:pt x="147247" y="13832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69743" y="4152793"/>
              <a:ext cx="1971958" cy="370320"/>
            </a:xfrm>
            <a:custGeom>
              <a:avLst/>
              <a:gdLst/>
              <a:ahLst/>
              <a:cxnLst/>
              <a:rect l="l" t="t" r="r" b="b"/>
              <a:pathLst>
                <a:path w="94567" h="17759" fill="none" extrusionOk="0">
                  <a:moveTo>
                    <a:pt x="94566" y="8879"/>
                  </a:moveTo>
                  <a:cubicBezTo>
                    <a:pt x="94566" y="13787"/>
                    <a:pt x="73407" y="17758"/>
                    <a:pt x="47295" y="17758"/>
                  </a:cubicBezTo>
                  <a:cubicBezTo>
                    <a:pt x="21183" y="17758"/>
                    <a:pt x="1" y="13787"/>
                    <a:pt x="1" y="8879"/>
                  </a:cubicBezTo>
                  <a:cubicBezTo>
                    <a:pt x="1" y="3972"/>
                    <a:pt x="21183" y="0"/>
                    <a:pt x="47295" y="0"/>
                  </a:cubicBezTo>
                  <a:cubicBezTo>
                    <a:pt x="73407" y="0"/>
                    <a:pt x="94566" y="3972"/>
                    <a:pt x="94566" y="8879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837719" y="4203236"/>
              <a:ext cx="1436487" cy="269414"/>
            </a:xfrm>
            <a:custGeom>
              <a:avLst/>
              <a:gdLst/>
              <a:ahLst/>
              <a:cxnLst/>
              <a:rect l="l" t="t" r="r" b="b"/>
              <a:pathLst>
                <a:path w="68888" h="12920" extrusionOk="0">
                  <a:moveTo>
                    <a:pt x="34444" y="1"/>
                  </a:moveTo>
                  <a:cubicBezTo>
                    <a:pt x="15408" y="1"/>
                    <a:pt x="1" y="2899"/>
                    <a:pt x="1" y="6460"/>
                  </a:cubicBezTo>
                  <a:cubicBezTo>
                    <a:pt x="1" y="10021"/>
                    <a:pt x="15408" y="12920"/>
                    <a:pt x="34444" y="12920"/>
                  </a:cubicBezTo>
                  <a:cubicBezTo>
                    <a:pt x="53457" y="12920"/>
                    <a:pt x="68887" y="10021"/>
                    <a:pt x="68887" y="6460"/>
                  </a:cubicBezTo>
                  <a:cubicBezTo>
                    <a:pt x="68887" y="2899"/>
                    <a:pt x="53457" y="1"/>
                    <a:pt x="34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79" name="Google Shape;3379;p43"/>
          <p:cNvGrpSpPr/>
          <p:nvPr/>
        </p:nvGrpSpPr>
        <p:grpSpPr>
          <a:xfrm>
            <a:off x="5257537" y="4707953"/>
            <a:ext cx="516534" cy="224032"/>
            <a:chOff x="5025248" y="4119408"/>
            <a:chExt cx="432210" cy="187443"/>
          </a:xfrm>
        </p:grpSpPr>
        <p:sp>
          <p:nvSpPr>
            <p:cNvPr id="3380" name="Google Shape;3380;p43"/>
            <p:cNvSpPr/>
            <p:nvPr/>
          </p:nvSpPr>
          <p:spPr>
            <a:xfrm>
              <a:off x="5025248" y="4119408"/>
              <a:ext cx="251335" cy="129536"/>
            </a:xfrm>
            <a:custGeom>
              <a:avLst/>
              <a:gdLst/>
              <a:ahLst/>
              <a:cxnLst/>
              <a:rect l="l" t="t" r="r" b="b"/>
              <a:pathLst>
                <a:path w="12053" h="6212" extrusionOk="0">
                  <a:moveTo>
                    <a:pt x="11244" y="0"/>
                  </a:moveTo>
                  <a:cubicBezTo>
                    <a:pt x="11154" y="0"/>
                    <a:pt x="11064" y="17"/>
                    <a:pt x="10980" y="49"/>
                  </a:cubicBezTo>
                  <a:lnTo>
                    <a:pt x="10797" y="140"/>
                  </a:lnTo>
                  <a:lnTo>
                    <a:pt x="1986" y="4500"/>
                  </a:lnTo>
                  <a:lnTo>
                    <a:pt x="1964" y="4500"/>
                  </a:lnTo>
                  <a:lnTo>
                    <a:pt x="1" y="6212"/>
                  </a:lnTo>
                  <a:lnTo>
                    <a:pt x="1" y="6212"/>
                  </a:lnTo>
                  <a:lnTo>
                    <a:pt x="2603" y="5915"/>
                  </a:lnTo>
                  <a:lnTo>
                    <a:pt x="2671" y="5892"/>
                  </a:lnTo>
                  <a:lnTo>
                    <a:pt x="11505" y="1533"/>
                  </a:lnTo>
                  <a:lnTo>
                    <a:pt x="11664" y="1464"/>
                  </a:lnTo>
                  <a:cubicBezTo>
                    <a:pt x="11847" y="1373"/>
                    <a:pt x="11961" y="1190"/>
                    <a:pt x="12007" y="962"/>
                  </a:cubicBezTo>
                  <a:lnTo>
                    <a:pt x="12007" y="939"/>
                  </a:lnTo>
                  <a:cubicBezTo>
                    <a:pt x="12052" y="597"/>
                    <a:pt x="11847" y="209"/>
                    <a:pt x="11550" y="72"/>
                  </a:cubicBezTo>
                  <a:cubicBezTo>
                    <a:pt x="11452" y="23"/>
                    <a:pt x="11348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5250392" y="4119408"/>
              <a:ext cx="26191" cy="31967"/>
            </a:xfrm>
            <a:custGeom>
              <a:avLst/>
              <a:gdLst/>
              <a:ahLst/>
              <a:cxnLst/>
              <a:rect l="l" t="t" r="r" b="b"/>
              <a:pathLst>
                <a:path w="1256" h="1533" extrusionOk="0">
                  <a:moveTo>
                    <a:pt x="447" y="0"/>
                  </a:moveTo>
                  <a:cubicBezTo>
                    <a:pt x="357" y="0"/>
                    <a:pt x="267" y="17"/>
                    <a:pt x="183" y="49"/>
                  </a:cubicBezTo>
                  <a:lnTo>
                    <a:pt x="0" y="140"/>
                  </a:lnTo>
                  <a:lnTo>
                    <a:pt x="708" y="1533"/>
                  </a:lnTo>
                  <a:lnTo>
                    <a:pt x="867" y="1464"/>
                  </a:lnTo>
                  <a:cubicBezTo>
                    <a:pt x="1050" y="1373"/>
                    <a:pt x="1164" y="1190"/>
                    <a:pt x="1210" y="962"/>
                  </a:cubicBezTo>
                  <a:lnTo>
                    <a:pt x="1210" y="939"/>
                  </a:lnTo>
                  <a:cubicBezTo>
                    <a:pt x="1255" y="597"/>
                    <a:pt x="1050" y="209"/>
                    <a:pt x="753" y="72"/>
                  </a:cubicBezTo>
                  <a:cubicBezTo>
                    <a:pt x="655" y="23"/>
                    <a:pt x="551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5025248" y="4213224"/>
              <a:ext cx="54279" cy="35720"/>
            </a:xfrm>
            <a:custGeom>
              <a:avLst/>
              <a:gdLst/>
              <a:ahLst/>
              <a:cxnLst/>
              <a:rect l="l" t="t" r="r" b="b"/>
              <a:pathLst>
                <a:path w="2603" h="1713" extrusionOk="0">
                  <a:moveTo>
                    <a:pt x="1964" y="1"/>
                  </a:moveTo>
                  <a:lnTo>
                    <a:pt x="685" y="1119"/>
                  </a:lnTo>
                  <a:lnTo>
                    <a:pt x="1" y="1713"/>
                  </a:lnTo>
                  <a:lnTo>
                    <a:pt x="1051" y="1599"/>
                  </a:lnTo>
                  <a:lnTo>
                    <a:pt x="2603" y="1416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5025248" y="4236558"/>
              <a:ext cx="21916" cy="12386"/>
            </a:xfrm>
            <a:custGeom>
              <a:avLst/>
              <a:gdLst/>
              <a:ahLst/>
              <a:cxnLst/>
              <a:rect l="l" t="t" r="r" b="b"/>
              <a:pathLst>
                <a:path w="1051" h="594" extrusionOk="0">
                  <a:moveTo>
                    <a:pt x="685" y="0"/>
                  </a:moveTo>
                  <a:lnTo>
                    <a:pt x="1" y="594"/>
                  </a:lnTo>
                  <a:lnTo>
                    <a:pt x="1051" y="48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5260860" y="4215976"/>
              <a:ext cx="196597" cy="90875"/>
            </a:xfrm>
            <a:custGeom>
              <a:avLst/>
              <a:gdLst/>
              <a:ahLst/>
              <a:cxnLst/>
              <a:rect l="l" t="t" r="r" b="b"/>
              <a:pathLst>
                <a:path w="9428" h="4358" extrusionOk="0">
                  <a:moveTo>
                    <a:pt x="742" y="0"/>
                  </a:moveTo>
                  <a:cubicBezTo>
                    <a:pt x="648" y="0"/>
                    <a:pt x="559" y="48"/>
                    <a:pt x="502" y="143"/>
                  </a:cubicBezTo>
                  <a:cubicBezTo>
                    <a:pt x="297" y="577"/>
                    <a:pt x="114" y="1124"/>
                    <a:pt x="23" y="1421"/>
                  </a:cubicBezTo>
                  <a:cubicBezTo>
                    <a:pt x="0" y="1535"/>
                    <a:pt x="46" y="1672"/>
                    <a:pt x="183" y="1718"/>
                  </a:cubicBezTo>
                  <a:cubicBezTo>
                    <a:pt x="297" y="1763"/>
                    <a:pt x="434" y="1832"/>
                    <a:pt x="594" y="1878"/>
                  </a:cubicBezTo>
                  <a:cubicBezTo>
                    <a:pt x="685" y="1923"/>
                    <a:pt x="799" y="1946"/>
                    <a:pt x="890" y="1992"/>
                  </a:cubicBezTo>
                  <a:cubicBezTo>
                    <a:pt x="2990" y="2745"/>
                    <a:pt x="6140" y="3658"/>
                    <a:pt x="7784" y="4114"/>
                  </a:cubicBezTo>
                  <a:cubicBezTo>
                    <a:pt x="7898" y="4137"/>
                    <a:pt x="8012" y="4183"/>
                    <a:pt x="8103" y="4206"/>
                  </a:cubicBezTo>
                  <a:cubicBezTo>
                    <a:pt x="8331" y="4251"/>
                    <a:pt x="8514" y="4320"/>
                    <a:pt x="8628" y="4343"/>
                  </a:cubicBezTo>
                  <a:cubicBezTo>
                    <a:pt x="8657" y="4352"/>
                    <a:pt x="8687" y="4357"/>
                    <a:pt x="8715" y="4357"/>
                  </a:cubicBezTo>
                  <a:cubicBezTo>
                    <a:pt x="8819" y="4357"/>
                    <a:pt x="8912" y="4296"/>
                    <a:pt x="8948" y="4206"/>
                  </a:cubicBezTo>
                  <a:cubicBezTo>
                    <a:pt x="9176" y="3772"/>
                    <a:pt x="9313" y="3338"/>
                    <a:pt x="9381" y="3087"/>
                  </a:cubicBezTo>
                  <a:cubicBezTo>
                    <a:pt x="9427" y="2928"/>
                    <a:pt x="9336" y="2791"/>
                    <a:pt x="9199" y="2745"/>
                  </a:cubicBezTo>
                  <a:cubicBezTo>
                    <a:pt x="9062" y="2699"/>
                    <a:pt x="8902" y="2654"/>
                    <a:pt x="8719" y="2585"/>
                  </a:cubicBezTo>
                  <a:cubicBezTo>
                    <a:pt x="8628" y="2540"/>
                    <a:pt x="8514" y="2517"/>
                    <a:pt x="8400" y="2471"/>
                  </a:cubicBezTo>
                  <a:cubicBezTo>
                    <a:pt x="6574" y="1878"/>
                    <a:pt x="3219" y="782"/>
                    <a:pt x="1552" y="257"/>
                  </a:cubicBezTo>
                  <a:cubicBezTo>
                    <a:pt x="1438" y="234"/>
                    <a:pt x="1347" y="189"/>
                    <a:pt x="1256" y="166"/>
                  </a:cubicBezTo>
                  <a:cubicBezTo>
                    <a:pt x="1073" y="97"/>
                    <a:pt x="913" y="52"/>
                    <a:pt x="799" y="6"/>
                  </a:cubicBezTo>
                  <a:cubicBezTo>
                    <a:pt x="780" y="2"/>
                    <a:pt x="761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5209459" y="4208469"/>
              <a:ext cx="65227" cy="38577"/>
            </a:xfrm>
            <a:custGeom>
              <a:avLst/>
              <a:gdLst/>
              <a:ahLst/>
              <a:cxnLst/>
              <a:rect l="l" t="t" r="r" b="b"/>
              <a:pathLst>
                <a:path w="3128" h="1850" extrusionOk="0">
                  <a:moveTo>
                    <a:pt x="137" y="1"/>
                  </a:moveTo>
                  <a:cubicBezTo>
                    <a:pt x="23" y="92"/>
                    <a:pt x="0" y="412"/>
                    <a:pt x="0" y="412"/>
                  </a:cubicBezTo>
                  <a:lnTo>
                    <a:pt x="2579" y="1850"/>
                  </a:lnTo>
                  <a:cubicBezTo>
                    <a:pt x="2967" y="1279"/>
                    <a:pt x="3127" y="594"/>
                    <a:pt x="3127" y="594"/>
                  </a:cubicBezTo>
                  <a:cubicBezTo>
                    <a:pt x="2945" y="549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5310364" y="4243314"/>
              <a:ext cx="97110" cy="36471"/>
            </a:xfrm>
            <a:custGeom>
              <a:avLst/>
              <a:gdLst/>
              <a:ahLst/>
              <a:cxnLst/>
              <a:rect l="l" t="t" r="r" b="b"/>
              <a:pathLst>
                <a:path w="4657" h="1749" extrusionOk="0">
                  <a:moveTo>
                    <a:pt x="524" y="1"/>
                  </a:moveTo>
                  <a:cubicBezTo>
                    <a:pt x="280" y="1"/>
                    <a:pt x="124" y="44"/>
                    <a:pt x="91" y="133"/>
                  </a:cubicBezTo>
                  <a:cubicBezTo>
                    <a:pt x="0" y="407"/>
                    <a:pt x="936" y="932"/>
                    <a:pt x="2168" y="1343"/>
                  </a:cubicBezTo>
                  <a:cubicBezTo>
                    <a:pt x="2977" y="1607"/>
                    <a:pt x="3711" y="1749"/>
                    <a:pt x="4154" y="1749"/>
                  </a:cubicBezTo>
                  <a:cubicBezTo>
                    <a:pt x="4399" y="1749"/>
                    <a:pt x="4555" y="1706"/>
                    <a:pt x="4588" y="1617"/>
                  </a:cubicBezTo>
                  <a:cubicBezTo>
                    <a:pt x="4656" y="1343"/>
                    <a:pt x="3721" y="818"/>
                    <a:pt x="2488" y="407"/>
                  </a:cubicBezTo>
                  <a:cubicBezTo>
                    <a:pt x="1694" y="142"/>
                    <a:pt x="96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5273226" y="4219417"/>
              <a:ext cx="20018" cy="38098"/>
            </a:xfrm>
            <a:custGeom>
              <a:avLst/>
              <a:gdLst/>
              <a:ahLst/>
              <a:cxnLst/>
              <a:rect l="l" t="t" r="r" b="b"/>
              <a:pathLst>
                <a:path w="960" h="1827" extrusionOk="0">
                  <a:moveTo>
                    <a:pt x="663" y="1"/>
                  </a:moveTo>
                  <a:cubicBezTo>
                    <a:pt x="457" y="754"/>
                    <a:pt x="160" y="1393"/>
                    <a:pt x="1" y="1713"/>
                  </a:cubicBezTo>
                  <a:cubicBezTo>
                    <a:pt x="92" y="1758"/>
                    <a:pt x="206" y="1781"/>
                    <a:pt x="320" y="1827"/>
                  </a:cubicBezTo>
                  <a:cubicBezTo>
                    <a:pt x="412" y="1621"/>
                    <a:pt x="548" y="1325"/>
                    <a:pt x="685" y="982"/>
                  </a:cubicBezTo>
                  <a:cubicBezTo>
                    <a:pt x="800" y="708"/>
                    <a:pt x="891" y="412"/>
                    <a:pt x="959" y="92"/>
                  </a:cubicBezTo>
                  <a:cubicBezTo>
                    <a:pt x="845" y="69"/>
                    <a:pt x="754" y="24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5423155" y="4267503"/>
              <a:ext cx="19539" cy="36179"/>
            </a:xfrm>
            <a:custGeom>
              <a:avLst/>
              <a:gdLst/>
              <a:ahLst/>
              <a:cxnLst/>
              <a:rect l="l" t="t" r="r" b="b"/>
              <a:pathLst>
                <a:path w="937" h="1735" extrusionOk="0">
                  <a:moveTo>
                    <a:pt x="617" y="0"/>
                  </a:moveTo>
                  <a:cubicBezTo>
                    <a:pt x="434" y="730"/>
                    <a:pt x="160" y="1324"/>
                    <a:pt x="1" y="1643"/>
                  </a:cubicBezTo>
                  <a:cubicBezTo>
                    <a:pt x="115" y="1666"/>
                    <a:pt x="229" y="1712"/>
                    <a:pt x="320" y="1735"/>
                  </a:cubicBezTo>
                  <a:cubicBezTo>
                    <a:pt x="434" y="1529"/>
                    <a:pt x="548" y="1255"/>
                    <a:pt x="685" y="913"/>
                  </a:cubicBezTo>
                  <a:cubicBezTo>
                    <a:pt x="777" y="685"/>
                    <a:pt x="868" y="411"/>
                    <a:pt x="936" y="114"/>
                  </a:cubicBezTo>
                  <a:cubicBezTo>
                    <a:pt x="845" y="69"/>
                    <a:pt x="731" y="46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89" name="Google Shape;3389;p43"/>
          <p:cNvGrpSpPr/>
          <p:nvPr/>
        </p:nvGrpSpPr>
        <p:grpSpPr>
          <a:xfrm rot="-1243494" flipH="1">
            <a:off x="2923411" y="3315094"/>
            <a:ext cx="2174668" cy="2574479"/>
            <a:chOff x="5248875" y="1781025"/>
            <a:chExt cx="1998375" cy="2365775"/>
          </a:xfrm>
        </p:grpSpPr>
        <p:sp>
          <p:nvSpPr>
            <p:cNvPr id="3390" name="Google Shape;3390;p43"/>
            <p:cNvSpPr/>
            <p:nvPr/>
          </p:nvSpPr>
          <p:spPr>
            <a:xfrm>
              <a:off x="6115625" y="277845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92" y="46"/>
                    <a:pt x="46" y="24"/>
                    <a:pt x="1" y="1"/>
                  </a:cubicBezTo>
                  <a:cubicBezTo>
                    <a:pt x="46" y="24"/>
                    <a:pt x="92" y="46"/>
                    <a:pt x="138" y="69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5248875" y="2405825"/>
              <a:ext cx="1998375" cy="1636600"/>
            </a:xfrm>
            <a:custGeom>
              <a:avLst/>
              <a:gdLst/>
              <a:ahLst/>
              <a:cxnLst/>
              <a:rect l="l" t="t" r="r" b="b"/>
              <a:pathLst>
                <a:path w="79935" h="65464" extrusionOk="0">
                  <a:moveTo>
                    <a:pt x="64254" y="7624"/>
                  </a:moveTo>
                  <a:lnTo>
                    <a:pt x="64254" y="7624"/>
                  </a:lnTo>
                  <a:cubicBezTo>
                    <a:pt x="64003" y="7807"/>
                    <a:pt x="63843" y="7898"/>
                    <a:pt x="63843" y="7898"/>
                  </a:cubicBezTo>
                  <a:cubicBezTo>
                    <a:pt x="63866" y="7853"/>
                    <a:pt x="63912" y="7807"/>
                    <a:pt x="63934" y="7761"/>
                  </a:cubicBezTo>
                  <a:cubicBezTo>
                    <a:pt x="64049" y="7716"/>
                    <a:pt x="64163" y="7670"/>
                    <a:pt x="64254" y="7624"/>
                  </a:cubicBezTo>
                  <a:close/>
                  <a:moveTo>
                    <a:pt x="29628" y="34878"/>
                  </a:moveTo>
                  <a:cubicBezTo>
                    <a:pt x="31249" y="35220"/>
                    <a:pt x="33143" y="35494"/>
                    <a:pt x="35334" y="35608"/>
                  </a:cubicBezTo>
                  <a:lnTo>
                    <a:pt x="35266" y="35608"/>
                  </a:lnTo>
                  <a:cubicBezTo>
                    <a:pt x="34010" y="35563"/>
                    <a:pt x="32664" y="35517"/>
                    <a:pt x="31340" y="35311"/>
                  </a:cubicBezTo>
                  <a:cubicBezTo>
                    <a:pt x="30746" y="35243"/>
                    <a:pt x="30153" y="35129"/>
                    <a:pt x="29560" y="34992"/>
                  </a:cubicBezTo>
                  <a:cubicBezTo>
                    <a:pt x="29582" y="34946"/>
                    <a:pt x="29605" y="34923"/>
                    <a:pt x="29628" y="34878"/>
                  </a:cubicBezTo>
                  <a:close/>
                  <a:moveTo>
                    <a:pt x="2031" y="56517"/>
                  </a:moveTo>
                  <a:lnTo>
                    <a:pt x="2031" y="56517"/>
                  </a:lnTo>
                  <a:cubicBezTo>
                    <a:pt x="1932" y="56666"/>
                    <a:pt x="1860" y="56854"/>
                    <a:pt x="1804" y="57041"/>
                  </a:cubicBezTo>
                  <a:cubicBezTo>
                    <a:pt x="1827" y="56950"/>
                    <a:pt x="1827" y="56859"/>
                    <a:pt x="1850" y="56767"/>
                  </a:cubicBezTo>
                  <a:cubicBezTo>
                    <a:pt x="1895" y="56699"/>
                    <a:pt x="1964" y="56607"/>
                    <a:pt x="2009" y="56539"/>
                  </a:cubicBezTo>
                  <a:cubicBezTo>
                    <a:pt x="2017" y="56531"/>
                    <a:pt x="2025" y="56524"/>
                    <a:pt x="2031" y="56517"/>
                  </a:cubicBezTo>
                  <a:close/>
                  <a:moveTo>
                    <a:pt x="31591" y="59757"/>
                  </a:moveTo>
                  <a:lnTo>
                    <a:pt x="31591" y="59757"/>
                  </a:lnTo>
                  <a:cubicBezTo>
                    <a:pt x="31203" y="60374"/>
                    <a:pt x="30952" y="60784"/>
                    <a:pt x="30952" y="60784"/>
                  </a:cubicBezTo>
                  <a:lnTo>
                    <a:pt x="30929" y="60784"/>
                  </a:lnTo>
                  <a:cubicBezTo>
                    <a:pt x="31089" y="60465"/>
                    <a:pt x="31317" y="60123"/>
                    <a:pt x="31591" y="59757"/>
                  </a:cubicBezTo>
                  <a:close/>
                  <a:moveTo>
                    <a:pt x="6757" y="1"/>
                  </a:moveTo>
                  <a:cubicBezTo>
                    <a:pt x="6369" y="412"/>
                    <a:pt x="6072" y="845"/>
                    <a:pt x="5821" y="1279"/>
                  </a:cubicBezTo>
                  <a:cubicBezTo>
                    <a:pt x="5547" y="1690"/>
                    <a:pt x="5342" y="2101"/>
                    <a:pt x="5228" y="2534"/>
                  </a:cubicBezTo>
                  <a:cubicBezTo>
                    <a:pt x="5205" y="2580"/>
                    <a:pt x="5205" y="2626"/>
                    <a:pt x="5182" y="2671"/>
                  </a:cubicBezTo>
                  <a:cubicBezTo>
                    <a:pt x="5136" y="2808"/>
                    <a:pt x="5114" y="2945"/>
                    <a:pt x="5068" y="3037"/>
                  </a:cubicBezTo>
                  <a:cubicBezTo>
                    <a:pt x="5022" y="3242"/>
                    <a:pt x="4999" y="3379"/>
                    <a:pt x="4999" y="3379"/>
                  </a:cubicBezTo>
                  <a:cubicBezTo>
                    <a:pt x="4999" y="3379"/>
                    <a:pt x="4999" y="3402"/>
                    <a:pt x="4977" y="3470"/>
                  </a:cubicBezTo>
                  <a:cubicBezTo>
                    <a:pt x="4977" y="3516"/>
                    <a:pt x="4954" y="3607"/>
                    <a:pt x="4954" y="3721"/>
                  </a:cubicBezTo>
                  <a:cubicBezTo>
                    <a:pt x="4931" y="3835"/>
                    <a:pt x="4931" y="3972"/>
                    <a:pt x="4908" y="4109"/>
                  </a:cubicBezTo>
                  <a:cubicBezTo>
                    <a:pt x="4931" y="4269"/>
                    <a:pt x="4931" y="4429"/>
                    <a:pt x="4931" y="4634"/>
                  </a:cubicBezTo>
                  <a:cubicBezTo>
                    <a:pt x="4999" y="5365"/>
                    <a:pt x="5251" y="6346"/>
                    <a:pt x="5730" y="7236"/>
                  </a:cubicBezTo>
                  <a:cubicBezTo>
                    <a:pt x="5958" y="7670"/>
                    <a:pt x="6255" y="8081"/>
                    <a:pt x="6552" y="8446"/>
                  </a:cubicBezTo>
                  <a:cubicBezTo>
                    <a:pt x="6711" y="8629"/>
                    <a:pt x="6871" y="8789"/>
                    <a:pt x="7031" y="8948"/>
                  </a:cubicBezTo>
                  <a:cubicBezTo>
                    <a:pt x="7008" y="9017"/>
                    <a:pt x="6985" y="9108"/>
                    <a:pt x="6940" y="9199"/>
                  </a:cubicBezTo>
                  <a:cubicBezTo>
                    <a:pt x="6848" y="9496"/>
                    <a:pt x="6666" y="9907"/>
                    <a:pt x="6552" y="10341"/>
                  </a:cubicBezTo>
                  <a:cubicBezTo>
                    <a:pt x="6529" y="10386"/>
                    <a:pt x="6529" y="10432"/>
                    <a:pt x="6506" y="10478"/>
                  </a:cubicBezTo>
                  <a:cubicBezTo>
                    <a:pt x="6141" y="10546"/>
                    <a:pt x="5730" y="10683"/>
                    <a:pt x="5273" y="10911"/>
                  </a:cubicBezTo>
                  <a:cubicBezTo>
                    <a:pt x="1074" y="13125"/>
                    <a:pt x="5091" y="20544"/>
                    <a:pt x="7510" y="20977"/>
                  </a:cubicBezTo>
                  <a:cubicBezTo>
                    <a:pt x="7556" y="20989"/>
                    <a:pt x="7602" y="20994"/>
                    <a:pt x="7647" y="20994"/>
                  </a:cubicBezTo>
                  <a:cubicBezTo>
                    <a:pt x="7693" y="20994"/>
                    <a:pt x="7739" y="20989"/>
                    <a:pt x="7784" y="20977"/>
                  </a:cubicBezTo>
                  <a:lnTo>
                    <a:pt x="7784" y="20977"/>
                  </a:lnTo>
                  <a:cubicBezTo>
                    <a:pt x="7465" y="27300"/>
                    <a:pt x="12897" y="30952"/>
                    <a:pt x="18946" y="31911"/>
                  </a:cubicBezTo>
                  <a:cubicBezTo>
                    <a:pt x="18854" y="32070"/>
                    <a:pt x="18786" y="32184"/>
                    <a:pt x="18717" y="32299"/>
                  </a:cubicBezTo>
                  <a:cubicBezTo>
                    <a:pt x="18649" y="32436"/>
                    <a:pt x="18603" y="32504"/>
                    <a:pt x="18603" y="32504"/>
                  </a:cubicBezTo>
                  <a:cubicBezTo>
                    <a:pt x="18603" y="32504"/>
                    <a:pt x="17987" y="33759"/>
                    <a:pt x="17394" y="35015"/>
                  </a:cubicBezTo>
                  <a:cubicBezTo>
                    <a:pt x="17234" y="35334"/>
                    <a:pt x="17097" y="35654"/>
                    <a:pt x="16983" y="35973"/>
                  </a:cubicBezTo>
                  <a:cubicBezTo>
                    <a:pt x="16846" y="36270"/>
                    <a:pt x="16732" y="36567"/>
                    <a:pt x="16663" y="36818"/>
                  </a:cubicBezTo>
                  <a:cubicBezTo>
                    <a:pt x="16549" y="37229"/>
                    <a:pt x="16481" y="37548"/>
                    <a:pt x="16481" y="37640"/>
                  </a:cubicBezTo>
                  <a:cubicBezTo>
                    <a:pt x="16389" y="37799"/>
                    <a:pt x="16366" y="37891"/>
                    <a:pt x="16344" y="37914"/>
                  </a:cubicBezTo>
                  <a:cubicBezTo>
                    <a:pt x="16344" y="37936"/>
                    <a:pt x="16344" y="37936"/>
                    <a:pt x="16344" y="37936"/>
                  </a:cubicBezTo>
                  <a:cubicBezTo>
                    <a:pt x="16344" y="37936"/>
                    <a:pt x="16732" y="37936"/>
                    <a:pt x="17371" y="38005"/>
                  </a:cubicBezTo>
                  <a:cubicBezTo>
                    <a:pt x="17279" y="38028"/>
                    <a:pt x="17188" y="38051"/>
                    <a:pt x="17120" y="38051"/>
                  </a:cubicBezTo>
                  <a:cubicBezTo>
                    <a:pt x="16983" y="38096"/>
                    <a:pt x="16914" y="38119"/>
                    <a:pt x="16914" y="38119"/>
                  </a:cubicBezTo>
                  <a:cubicBezTo>
                    <a:pt x="16914" y="38142"/>
                    <a:pt x="17006" y="38142"/>
                    <a:pt x="17143" y="38165"/>
                  </a:cubicBezTo>
                  <a:cubicBezTo>
                    <a:pt x="17188" y="38165"/>
                    <a:pt x="17234" y="38142"/>
                    <a:pt x="17279" y="38142"/>
                  </a:cubicBezTo>
                  <a:cubicBezTo>
                    <a:pt x="17257" y="38187"/>
                    <a:pt x="17234" y="38210"/>
                    <a:pt x="17211" y="38233"/>
                  </a:cubicBezTo>
                  <a:cubicBezTo>
                    <a:pt x="17211" y="38233"/>
                    <a:pt x="17188" y="38256"/>
                    <a:pt x="17165" y="38279"/>
                  </a:cubicBezTo>
                  <a:cubicBezTo>
                    <a:pt x="17165" y="38302"/>
                    <a:pt x="17143" y="38324"/>
                    <a:pt x="17120" y="38347"/>
                  </a:cubicBezTo>
                  <a:cubicBezTo>
                    <a:pt x="17120" y="38347"/>
                    <a:pt x="17097" y="38370"/>
                    <a:pt x="17097" y="38370"/>
                  </a:cubicBezTo>
                  <a:cubicBezTo>
                    <a:pt x="16937" y="38553"/>
                    <a:pt x="16663" y="38895"/>
                    <a:pt x="16275" y="39352"/>
                  </a:cubicBezTo>
                  <a:cubicBezTo>
                    <a:pt x="16275" y="39374"/>
                    <a:pt x="16252" y="39374"/>
                    <a:pt x="16252" y="39397"/>
                  </a:cubicBezTo>
                  <a:cubicBezTo>
                    <a:pt x="16184" y="39466"/>
                    <a:pt x="16138" y="39534"/>
                    <a:pt x="16070" y="39603"/>
                  </a:cubicBezTo>
                  <a:cubicBezTo>
                    <a:pt x="15864" y="39854"/>
                    <a:pt x="15636" y="40105"/>
                    <a:pt x="15408" y="40379"/>
                  </a:cubicBezTo>
                  <a:cubicBezTo>
                    <a:pt x="14974" y="40858"/>
                    <a:pt x="14449" y="41451"/>
                    <a:pt x="13924" y="42045"/>
                  </a:cubicBezTo>
                  <a:cubicBezTo>
                    <a:pt x="12714" y="43369"/>
                    <a:pt x="11482" y="44693"/>
                    <a:pt x="11482" y="44693"/>
                  </a:cubicBezTo>
                  <a:cubicBezTo>
                    <a:pt x="11482" y="44693"/>
                    <a:pt x="10341" y="46085"/>
                    <a:pt x="9062" y="47340"/>
                  </a:cubicBezTo>
                  <a:cubicBezTo>
                    <a:pt x="8400" y="47957"/>
                    <a:pt x="7739" y="48550"/>
                    <a:pt x="7168" y="48961"/>
                  </a:cubicBezTo>
                  <a:cubicBezTo>
                    <a:pt x="6917" y="49166"/>
                    <a:pt x="6666" y="49303"/>
                    <a:pt x="6506" y="49418"/>
                  </a:cubicBezTo>
                  <a:cubicBezTo>
                    <a:pt x="6346" y="49532"/>
                    <a:pt x="6255" y="49623"/>
                    <a:pt x="6255" y="49623"/>
                  </a:cubicBezTo>
                  <a:lnTo>
                    <a:pt x="6278" y="49623"/>
                  </a:lnTo>
                  <a:cubicBezTo>
                    <a:pt x="6232" y="49669"/>
                    <a:pt x="6186" y="49691"/>
                    <a:pt x="6141" y="49714"/>
                  </a:cubicBezTo>
                  <a:cubicBezTo>
                    <a:pt x="6118" y="49737"/>
                    <a:pt x="6095" y="49737"/>
                    <a:pt x="6072" y="49760"/>
                  </a:cubicBezTo>
                  <a:cubicBezTo>
                    <a:pt x="5798" y="49897"/>
                    <a:pt x="5456" y="50057"/>
                    <a:pt x="5136" y="50262"/>
                  </a:cubicBezTo>
                  <a:cubicBezTo>
                    <a:pt x="4954" y="50353"/>
                    <a:pt x="4794" y="50467"/>
                    <a:pt x="4611" y="50559"/>
                  </a:cubicBezTo>
                  <a:cubicBezTo>
                    <a:pt x="4452" y="50696"/>
                    <a:pt x="4292" y="50810"/>
                    <a:pt x="4109" y="50924"/>
                  </a:cubicBezTo>
                  <a:cubicBezTo>
                    <a:pt x="3767" y="51152"/>
                    <a:pt x="3470" y="51449"/>
                    <a:pt x="3173" y="51677"/>
                  </a:cubicBezTo>
                  <a:cubicBezTo>
                    <a:pt x="2900" y="51951"/>
                    <a:pt x="2626" y="52179"/>
                    <a:pt x="2420" y="52430"/>
                  </a:cubicBezTo>
                  <a:cubicBezTo>
                    <a:pt x="2215" y="52659"/>
                    <a:pt x="2055" y="52841"/>
                    <a:pt x="1941" y="52978"/>
                  </a:cubicBezTo>
                  <a:cubicBezTo>
                    <a:pt x="1827" y="53138"/>
                    <a:pt x="1758" y="53206"/>
                    <a:pt x="1758" y="53206"/>
                  </a:cubicBezTo>
                  <a:cubicBezTo>
                    <a:pt x="1758" y="53206"/>
                    <a:pt x="1713" y="53298"/>
                    <a:pt x="1621" y="53458"/>
                  </a:cubicBezTo>
                  <a:cubicBezTo>
                    <a:pt x="1507" y="53595"/>
                    <a:pt x="1393" y="53800"/>
                    <a:pt x="1233" y="54051"/>
                  </a:cubicBezTo>
                  <a:cubicBezTo>
                    <a:pt x="937" y="54553"/>
                    <a:pt x="480" y="55238"/>
                    <a:pt x="206" y="55991"/>
                  </a:cubicBezTo>
                  <a:cubicBezTo>
                    <a:pt x="115" y="56174"/>
                    <a:pt x="92" y="56402"/>
                    <a:pt x="46" y="56585"/>
                  </a:cubicBezTo>
                  <a:cubicBezTo>
                    <a:pt x="24" y="56790"/>
                    <a:pt x="1" y="56995"/>
                    <a:pt x="24" y="57178"/>
                  </a:cubicBezTo>
                  <a:cubicBezTo>
                    <a:pt x="69" y="57384"/>
                    <a:pt x="92" y="57589"/>
                    <a:pt x="297" y="57749"/>
                  </a:cubicBezTo>
                  <a:cubicBezTo>
                    <a:pt x="389" y="57840"/>
                    <a:pt x="503" y="57863"/>
                    <a:pt x="617" y="57863"/>
                  </a:cubicBezTo>
                  <a:cubicBezTo>
                    <a:pt x="731" y="57863"/>
                    <a:pt x="822" y="57817"/>
                    <a:pt x="891" y="57794"/>
                  </a:cubicBezTo>
                  <a:cubicBezTo>
                    <a:pt x="1188" y="57657"/>
                    <a:pt x="1370" y="57475"/>
                    <a:pt x="1484" y="57338"/>
                  </a:cubicBezTo>
                  <a:lnTo>
                    <a:pt x="1484" y="57338"/>
                  </a:lnTo>
                  <a:cubicBezTo>
                    <a:pt x="1416" y="57772"/>
                    <a:pt x="1370" y="58274"/>
                    <a:pt x="1462" y="58753"/>
                  </a:cubicBezTo>
                  <a:cubicBezTo>
                    <a:pt x="1462" y="58822"/>
                    <a:pt x="1462" y="58867"/>
                    <a:pt x="1484" y="58936"/>
                  </a:cubicBezTo>
                  <a:cubicBezTo>
                    <a:pt x="3128" y="59027"/>
                    <a:pt x="4771" y="59164"/>
                    <a:pt x="6392" y="59324"/>
                  </a:cubicBezTo>
                  <a:cubicBezTo>
                    <a:pt x="6415" y="59232"/>
                    <a:pt x="6437" y="59141"/>
                    <a:pt x="6460" y="59050"/>
                  </a:cubicBezTo>
                  <a:cubicBezTo>
                    <a:pt x="6574" y="58342"/>
                    <a:pt x="6552" y="57635"/>
                    <a:pt x="6643" y="57087"/>
                  </a:cubicBezTo>
                  <a:lnTo>
                    <a:pt x="6643" y="57087"/>
                  </a:lnTo>
                  <a:cubicBezTo>
                    <a:pt x="6620" y="57543"/>
                    <a:pt x="7214" y="58251"/>
                    <a:pt x="7579" y="58456"/>
                  </a:cubicBezTo>
                  <a:cubicBezTo>
                    <a:pt x="7739" y="58593"/>
                    <a:pt x="7921" y="58730"/>
                    <a:pt x="8149" y="58822"/>
                  </a:cubicBezTo>
                  <a:cubicBezTo>
                    <a:pt x="8343" y="58918"/>
                    <a:pt x="8570" y="58970"/>
                    <a:pt x="8801" y="58970"/>
                  </a:cubicBezTo>
                  <a:cubicBezTo>
                    <a:pt x="9004" y="58970"/>
                    <a:pt x="9212" y="58930"/>
                    <a:pt x="9405" y="58844"/>
                  </a:cubicBezTo>
                  <a:cubicBezTo>
                    <a:pt x="9816" y="58685"/>
                    <a:pt x="10044" y="58297"/>
                    <a:pt x="10090" y="57977"/>
                  </a:cubicBezTo>
                  <a:cubicBezTo>
                    <a:pt x="10090" y="57908"/>
                    <a:pt x="10112" y="57817"/>
                    <a:pt x="10112" y="57749"/>
                  </a:cubicBezTo>
                  <a:cubicBezTo>
                    <a:pt x="10112" y="57680"/>
                    <a:pt x="10112" y="57612"/>
                    <a:pt x="10090" y="57543"/>
                  </a:cubicBezTo>
                  <a:cubicBezTo>
                    <a:pt x="10090" y="57498"/>
                    <a:pt x="10090" y="57429"/>
                    <a:pt x="10067" y="57384"/>
                  </a:cubicBezTo>
                  <a:cubicBezTo>
                    <a:pt x="10044" y="57315"/>
                    <a:pt x="10044" y="57269"/>
                    <a:pt x="10021" y="57224"/>
                  </a:cubicBezTo>
                  <a:cubicBezTo>
                    <a:pt x="9975" y="57064"/>
                    <a:pt x="9907" y="56973"/>
                    <a:pt x="9907" y="56973"/>
                  </a:cubicBezTo>
                  <a:cubicBezTo>
                    <a:pt x="9907" y="56973"/>
                    <a:pt x="9861" y="56881"/>
                    <a:pt x="9747" y="56744"/>
                  </a:cubicBezTo>
                  <a:cubicBezTo>
                    <a:pt x="9656" y="56607"/>
                    <a:pt x="9519" y="56471"/>
                    <a:pt x="9473" y="56288"/>
                  </a:cubicBezTo>
                  <a:cubicBezTo>
                    <a:pt x="9450" y="56105"/>
                    <a:pt x="9542" y="55831"/>
                    <a:pt x="9656" y="55512"/>
                  </a:cubicBezTo>
                  <a:cubicBezTo>
                    <a:pt x="9724" y="55375"/>
                    <a:pt x="9770" y="55192"/>
                    <a:pt x="9838" y="55033"/>
                  </a:cubicBezTo>
                  <a:cubicBezTo>
                    <a:pt x="9884" y="54873"/>
                    <a:pt x="9953" y="54690"/>
                    <a:pt x="9998" y="54508"/>
                  </a:cubicBezTo>
                  <a:cubicBezTo>
                    <a:pt x="10067" y="54142"/>
                    <a:pt x="10044" y="53754"/>
                    <a:pt x="10021" y="53412"/>
                  </a:cubicBezTo>
                  <a:cubicBezTo>
                    <a:pt x="9975" y="53092"/>
                    <a:pt x="9907" y="52773"/>
                    <a:pt x="9838" y="52522"/>
                  </a:cubicBezTo>
                  <a:cubicBezTo>
                    <a:pt x="9816" y="52453"/>
                    <a:pt x="9816" y="52408"/>
                    <a:pt x="9793" y="52362"/>
                  </a:cubicBezTo>
                  <a:cubicBezTo>
                    <a:pt x="9816" y="52339"/>
                    <a:pt x="9838" y="52316"/>
                    <a:pt x="9861" y="52293"/>
                  </a:cubicBezTo>
                  <a:cubicBezTo>
                    <a:pt x="9907" y="52271"/>
                    <a:pt x="9975" y="52225"/>
                    <a:pt x="10044" y="52179"/>
                  </a:cubicBezTo>
                  <a:cubicBezTo>
                    <a:pt x="10204" y="52111"/>
                    <a:pt x="10363" y="51997"/>
                    <a:pt x="10523" y="51905"/>
                  </a:cubicBezTo>
                  <a:cubicBezTo>
                    <a:pt x="10592" y="51883"/>
                    <a:pt x="10637" y="51860"/>
                    <a:pt x="10706" y="51837"/>
                  </a:cubicBezTo>
                  <a:cubicBezTo>
                    <a:pt x="11071" y="51677"/>
                    <a:pt x="11505" y="51517"/>
                    <a:pt x="11984" y="51312"/>
                  </a:cubicBezTo>
                  <a:cubicBezTo>
                    <a:pt x="12235" y="51198"/>
                    <a:pt x="12441" y="51061"/>
                    <a:pt x="12669" y="50924"/>
                  </a:cubicBezTo>
                  <a:cubicBezTo>
                    <a:pt x="12897" y="50764"/>
                    <a:pt x="13125" y="50627"/>
                    <a:pt x="13354" y="50490"/>
                  </a:cubicBezTo>
                  <a:cubicBezTo>
                    <a:pt x="14267" y="49897"/>
                    <a:pt x="15134" y="49303"/>
                    <a:pt x="15796" y="48847"/>
                  </a:cubicBezTo>
                  <a:cubicBezTo>
                    <a:pt x="16458" y="48390"/>
                    <a:pt x="16914" y="48071"/>
                    <a:pt x="16914" y="48071"/>
                  </a:cubicBezTo>
                  <a:cubicBezTo>
                    <a:pt x="16914" y="48071"/>
                    <a:pt x="17325" y="47751"/>
                    <a:pt x="17941" y="47226"/>
                  </a:cubicBezTo>
                  <a:cubicBezTo>
                    <a:pt x="18101" y="47112"/>
                    <a:pt x="18284" y="46975"/>
                    <a:pt x="18444" y="46815"/>
                  </a:cubicBezTo>
                  <a:cubicBezTo>
                    <a:pt x="18626" y="46678"/>
                    <a:pt x="18809" y="46519"/>
                    <a:pt x="18991" y="46336"/>
                  </a:cubicBezTo>
                  <a:cubicBezTo>
                    <a:pt x="19357" y="45994"/>
                    <a:pt x="19767" y="45651"/>
                    <a:pt x="20133" y="45286"/>
                  </a:cubicBezTo>
                  <a:cubicBezTo>
                    <a:pt x="20521" y="44898"/>
                    <a:pt x="20886" y="44510"/>
                    <a:pt x="21228" y="44168"/>
                  </a:cubicBezTo>
                  <a:cubicBezTo>
                    <a:pt x="21320" y="44076"/>
                    <a:pt x="21388" y="43985"/>
                    <a:pt x="21457" y="43894"/>
                  </a:cubicBezTo>
                  <a:cubicBezTo>
                    <a:pt x="22712" y="42821"/>
                    <a:pt x="23899" y="41634"/>
                    <a:pt x="24378" y="40561"/>
                  </a:cubicBezTo>
                  <a:cubicBezTo>
                    <a:pt x="24424" y="40607"/>
                    <a:pt x="24469" y="40630"/>
                    <a:pt x="24492" y="40675"/>
                  </a:cubicBezTo>
                  <a:cubicBezTo>
                    <a:pt x="24721" y="40835"/>
                    <a:pt x="24880" y="41041"/>
                    <a:pt x="25040" y="41200"/>
                  </a:cubicBezTo>
                  <a:cubicBezTo>
                    <a:pt x="25324" y="41506"/>
                    <a:pt x="25483" y="41750"/>
                    <a:pt x="25536" y="41750"/>
                  </a:cubicBezTo>
                  <a:cubicBezTo>
                    <a:pt x="25538" y="41750"/>
                    <a:pt x="25540" y="41749"/>
                    <a:pt x="25542" y="41748"/>
                  </a:cubicBezTo>
                  <a:cubicBezTo>
                    <a:pt x="25565" y="41748"/>
                    <a:pt x="25451" y="41474"/>
                    <a:pt x="25200" y="41086"/>
                  </a:cubicBezTo>
                  <a:cubicBezTo>
                    <a:pt x="25154" y="41018"/>
                    <a:pt x="25109" y="40949"/>
                    <a:pt x="25040" y="40858"/>
                  </a:cubicBezTo>
                  <a:lnTo>
                    <a:pt x="25040" y="40858"/>
                  </a:lnTo>
                  <a:cubicBezTo>
                    <a:pt x="25291" y="41109"/>
                    <a:pt x="25519" y="41383"/>
                    <a:pt x="25725" y="41680"/>
                  </a:cubicBezTo>
                  <a:cubicBezTo>
                    <a:pt x="25725" y="41680"/>
                    <a:pt x="26113" y="41200"/>
                    <a:pt x="26661" y="40379"/>
                  </a:cubicBezTo>
                  <a:cubicBezTo>
                    <a:pt x="26752" y="40242"/>
                    <a:pt x="26866" y="40105"/>
                    <a:pt x="26980" y="39968"/>
                  </a:cubicBezTo>
                  <a:cubicBezTo>
                    <a:pt x="27460" y="39329"/>
                    <a:pt x="27870" y="38644"/>
                    <a:pt x="27870" y="38644"/>
                  </a:cubicBezTo>
                  <a:cubicBezTo>
                    <a:pt x="27870" y="38644"/>
                    <a:pt x="28213" y="37936"/>
                    <a:pt x="28555" y="37229"/>
                  </a:cubicBezTo>
                  <a:cubicBezTo>
                    <a:pt x="28601" y="37138"/>
                    <a:pt x="28646" y="37046"/>
                    <a:pt x="28692" y="36955"/>
                  </a:cubicBezTo>
                  <a:cubicBezTo>
                    <a:pt x="28943" y="36430"/>
                    <a:pt x="29194" y="35882"/>
                    <a:pt x="29445" y="35334"/>
                  </a:cubicBezTo>
                  <a:cubicBezTo>
                    <a:pt x="30039" y="35471"/>
                    <a:pt x="30655" y="35585"/>
                    <a:pt x="31271" y="35700"/>
                  </a:cubicBezTo>
                  <a:cubicBezTo>
                    <a:pt x="32618" y="35928"/>
                    <a:pt x="33988" y="35996"/>
                    <a:pt x="35243" y="36042"/>
                  </a:cubicBezTo>
                  <a:cubicBezTo>
                    <a:pt x="35882" y="36076"/>
                    <a:pt x="36498" y="36088"/>
                    <a:pt x="37083" y="36088"/>
                  </a:cubicBezTo>
                  <a:cubicBezTo>
                    <a:pt x="37668" y="36088"/>
                    <a:pt x="38222" y="36076"/>
                    <a:pt x="38735" y="36065"/>
                  </a:cubicBezTo>
                  <a:cubicBezTo>
                    <a:pt x="38964" y="36065"/>
                    <a:pt x="39169" y="36042"/>
                    <a:pt x="39352" y="36042"/>
                  </a:cubicBezTo>
                  <a:cubicBezTo>
                    <a:pt x="39237" y="36681"/>
                    <a:pt x="39123" y="37366"/>
                    <a:pt x="39009" y="38051"/>
                  </a:cubicBezTo>
                  <a:cubicBezTo>
                    <a:pt x="38804" y="39260"/>
                    <a:pt x="38667" y="40470"/>
                    <a:pt x="38530" y="41383"/>
                  </a:cubicBezTo>
                  <a:cubicBezTo>
                    <a:pt x="38439" y="42296"/>
                    <a:pt x="38324" y="42889"/>
                    <a:pt x="38370" y="42889"/>
                  </a:cubicBezTo>
                  <a:cubicBezTo>
                    <a:pt x="38371" y="42890"/>
                    <a:pt x="38372" y="42891"/>
                    <a:pt x="38373" y="42891"/>
                  </a:cubicBezTo>
                  <a:cubicBezTo>
                    <a:pt x="38400" y="42891"/>
                    <a:pt x="38488" y="42622"/>
                    <a:pt x="38576" y="42228"/>
                  </a:cubicBezTo>
                  <a:lnTo>
                    <a:pt x="38576" y="42228"/>
                  </a:lnTo>
                  <a:cubicBezTo>
                    <a:pt x="38530" y="42570"/>
                    <a:pt x="38507" y="42821"/>
                    <a:pt x="38484" y="43004"/>
                  </a:cubicBezTo>
                  <a:cubicBezTo>
                    <a:pt x="38484" y="43004"/>
                    <a:pt x="38484" y="43026"/>
                    <a:pt x="38484" y="43049"/>
                  </a:cubicBezTo>
                  <a:cubicBezTo>
                    <a:pt x="38484" y="43072"/>
                    <a:pt x="38461" y="43095"/>
                    <a:pt x="38461" y="43141"/>
                  </a:cubicBezTo>
                  <a:cubicBezTo>
                    <a:pt x="38461" y="43141"/>
                    <a:pt x="38461" y="43163"/>
                    <a:pt x="38461" y="43163"/>
                  </a:cubicBezTo>
                  <a:cubicBezTo>
                    <a:pt x="38461" y="43209"/>
                    <a:pt x="38461" y="43232"/>
                    <a:pt x="38461" y="43232"/>
                  </a:cubicBezTo>
                  <a:cubicBezTo>
                    <a:pt x="38461" y="43232"/>
                    <a:pt x="39146" y="43095"/>
                    <a:pt x="40196" y="42958"/>
                  </a:cubicBezTo>
                  <a:lnTo>
                    <a:pt x="40196" y="42958"/>
                  </a:lnTo>
                  <a:cubicBezTo>
                    <a:pt x="40150" y="43049"/>
                    <a:pt x="40105" y="43163"/>
                    <a:pt x="40059" y="43255"/>
                  </a:cubicBezTo>
                  <a:cubicBezTo>
                    <a:pt x="40059" y="43278"/>
                    <a:pt x="40036" y="43278"/>
                    <a:pt x="40036" y="43300"/>
                  </a:cubicBezTo>
                  <a:cubicBezTo>
                    <a:pt x="40036" y="43323"/>
                    <a:pt x="40013" y="43346"/>
                    <a:pt x="40013" y="43369"/>
                  </a:cubicBezTo>
                  <a:cubicBezTo>
                    <a:pt x="39968" y="43483"/>
                    <a:pt x="39922" y="43620"/>
                    <a:pt x="39854" y="43825"/>
                  </a:cubicBezTo>
                  <a:cubicBezTo>
                    <a:pt x="39854" y="43848"/>
                    <a:pt x="39831" y="43848"/>
                    <a:pt x="39831" y="43871"/>
                  </a:cubicBezTo>
                  <a:cubicBezTo>
                    <a:pt x="39831" y="43894"/>
                    <a:pt x="39808" y="43939"/>
                    <a:pt x="39808" y="43962"/>
                  </a:cubicBezTo>
                  <a:cubicBezTo>
                    <a:pt x="39762" y="44099"/>
                    <a:pt x="39694" y="44236"/>
                    <a:pt x="39648" y="44396"/>
                  </a:cubicBezTo>
                  <a:cubicBezTo>
                    <a:pt x="38918" y="46359"/>
                    <a:pt x="37389" y="50445"/>
                    <a:pt x="36042" y="53252"/>
                  </a:cubicBezTo>
                  <a:cubicBezTo>
                    <a:pt x="35745" y="53868"/>
                    <a:pt x="35448" y="54416"/>
                    <a:pt x="35197" y="54873"/>
                  </a:cubicBezTo>
                  <a:cubicBezTo>
                    <a:pt x="35197" y="54896"/>
                    <a:pt x="35197" y="54896"/>
                    <a:pt x="35197" y="54896"/>
                  </a:cubicBezTo>
                  <a:cubicBezTo>
                    <a:pt x="35175" y="54918"/>
                    <a:pt x="35175" y="54918"/>
                    <a:pt x="35152" y="54941"/>
                  </a:cubicBezTo>
                  <a:cubicBezTo>
                    <a:pt x="35060" y="55055"/>
                    <a:pt x="34969" y="55192"/>
                    <a:pt x="34832" y="55329"/>
                  </a:cubicBezTo>
                  <a:cubicBezTo>
                    <a:pt x="34535" y="55672"/>
                    <a:pt x="34147" y="56060"/>
                    <a:pt x="33714" y="56471"/>
                  </a:cubicBezTo>
                  <a:cubicBezTo>
                    <a:pt x="33303" y="56881"/>
                    <a:pt x="32892" y="57406"/>
                    <a:pt x="32527" y="57886"/>
                  </a:cubicBezTo>
                  <a:cubicBezTo>
                    <a:pt x="32116" y="58365"/>
                    <a:pt x="31728" y="58844"/>
                    <a:pt x="31363" y="59278"/>
                  </a:cubicBezTo>
                  <a:cubicBezTo>
                    <a:pt x="30975" y="59757"/>
                    <a:pt x="30655" y="60191"/>
                    <a:pt x="30427" y="60625"/>
                  </a:cubicBezTo>
                  <a:lnTo>
                    <a:pt x="30404" y="60625"/>
                  </a:lnTo>
                  <a:cubicBezTo>
                    <a:pt x="30381" y="60648"/>
                    <a:pt x="30336" y="60693"/>
                    <a:pt x="30244" y="60762"/>
                  </a:cubicBezTo>
                  <a:cubicBezTo>
                    <a:pt x="30221" y="60739"/>
                    <a:pt x="30199" y="60739"/>
                    <a:pt x="30153" y="60739"/>
                  </a:cubicBezTo>
                  <a:lnTo>
                    <a:pt x="30130" y="60739"/>
                  </a:lnTo>
                  <a:cubicBezTo>
                    <a:pt x="29761" y="60720"/>
                    <a:pt x="29332" y="60687"/>
                    <a:pt x="28903" y="60687"/>
                  </a:cubicBezTo>
                  <a:cubicBezTo>
                    <a:pt x="28802" y="60687"/>
                    <a:pt x="28701" y="60689"/>
                    <a:pt x="28601" y="60693"/>
                  </a:cubicBezTo>
                  <a:cubicBezTo>
                    <a:pt x="28578" y="60693"/>
                    <a:pt x="28578" y="60670"/>
                    <a:pt x="28555" y="60670"/>
                  </a:cubicBezTo>
                  <a:cubicBezTo>
                    <a:pt x="28332" y="60633"/>
                    <a:pt x="28108" y="60596"/>
                    <a:pt x="27884" y="60596"/>
                  </a:cubicBezTo>
                  <a:cubicBezTo>
                    <a:pt x="27834" y="60596"/>
                    <a:pt x="27784" y="60598"/>
                    <a:pt x="27733" y="60602"/>
                  </a:cubicBezTo>
                  <a:cubicBezTo>
                    <a:pt x="27708" y="60600"/>
                    <a:pt x="27682" y="60598"/>
                    <a:pt x="27656" y="60598"/>
                  </a:cubicBezTo>
                  <a:cubicBezTo>
                    <a:pt x="27419" y="60598"/>
                    <a:pt x="27144" y="60689"/>
                    <a:pt x="26980" y="60853"/>
                  </a:cubicBezTo>
                  <a:cubicBezTo>
                    <a:pt x="26866" y="60921"/>
                    <a:pt x="26798" y="61013"/>
                    <a:pt x="26752" y="61104"/>
                  </a:cubicBezTo>
                  <a:cubicBezTo>
                    <a:pt x="26706" y="61173"/>
                    <a:pt x="26661" y="61241"/>
                    <a:pt x="26638" y="61309"/>
                  </a:cubicBezTo>
                  <a:cubicBezTo>
                    <a:pt x="26592" y="61446"/>
                    <a:pt x="26569" y="61538"/>
                    <a:pt x="26569" y="61538"/>
                  </a:cubicBezTo>
                  <a:cubicBezTo>
                    <a:pt x="26569" y="61538"/>
                    <a:pt x="26569" y="61606"/>
                    <a:pt x="26592" y="61743"/>
                  </a:cubicBezTo>
                  <a:cubicBezTo>
                    <a:pt x="26592" y="61812"/>
                    <a:pt x="26615" y="61903"/>
                    <a:pt x="26661" y="61971"/>
                  </a:cubicBezTo>
                  <a:cubicBezTo>
                    <a:pt x="26684" y="62063"/>
                    <a:pt x="26729" y="62154"/>
                    <a:pt x="26775" y="62245"/>
                  </a:cubicBezTo>
                  <a:cubicBezTo>
                    <a:pt x="26820" y="62314"/>
                    <a:pt x="26866" y="62359"/>
                    <a:pt x="26912" y="62428"/>
                  </a:cubicBezTo>
                  <a:cubicBezTo>
                    <a:pt x="26935" y="62474"/>
                    <a:pt x="26980" y="62519"/>
                    <a:pt x="27003" y="62565"/>
                  </a:cubicBezTo>
                  <a:cubicBezTo>
                    <a:pt x="27026" y="62633"/>
                    <a:pt x="27072" y="62679"/>
                    <a:pt x="27117" y="62725"/>
                  </a:cubicBezTo>
                  <a:cubicBezTo>
                    <a:pt x="31340" y="63660"/>
                    <a:pt x="35129" y="64619"/>
                    <a:pt x="38256" y="65464"/>
                  </a:cubicBezTo>
                  <a:cubicBezTo>
                    <a:pt x="38165" y="65167"/>
                    <a:pt x="38005" y="64825"/>
                    <a:pt x="37845" y="64459"/>
                  </a:cubicBezTo>
                  <a:cubicBezTo>
                    <a:pt x="37685" y="64071"/>
                    <a:pt x="37480" y="63660"/>
                    <a:pt x="37297" y="63387"/>
                  </a:cubicBezTo>
                  <a:cubicBezTo>
                    <a:pt x="37229" y="63227"/>
                    <a:pt x="37138" y="63113"/>
                    <a:pt x="37069" y="63044"/>
                  </a:cubicBezTo>
                  <a:cubicBezTo>
                    <a:pt x="37046" y="62999"/>
                    <a:pt x="37001" y="62976"/>
                    <a:pt x="36978" y="62976"/>
                  </a:cubicBezTo>
                  <a:cubicBezTo>
                    <a:pt x="37001" y="62976"/>
                    <a:pt x="37023" y="62953"/>
                    <a:pt x="37046" y="62953"/>
                  </a:cubicBezTo>
                  <a:cubicBezTo>
                    <a:pt x="37274" y="62884"/>
                    <a:pt x="37617" y="62770"/>
                    <a:pt x="37914" y="62542"/>
                  </a:cubicBezTo>
                  <a:cubicBezTo>
                    <a:pt x="38187" y="62337"/>
                    <a:pt x="38393" y="62040"/>
                    <a:pt x="38461" y="61789"/>
                  </a:cubicBezTo>
                  <a:cubicBezTo>
                    <a:pt x="38507" y="61675"/>
                    <a:pt x="38507" y="61561"/>
                    <a:pt x="38530" y="61492"/>
                  </a:cubicBezTo>
                  <a:cubicBezTo>
                    <a:pt x="38530" y="61424"/>
                    <a:pt x="38530" y="61378"/>
                    <a:pt x="38530" y="61378"/>
                  </a:cubicBezTo>
                  <a:cubicBezTo>
                    <a:pt x="38530" y="61378"/>
                    <a:pt x="38530" y="61218"/>
                    <a:pt x="38484" y="60990"/>
                  </a:cubicBezTo>
                  <a:cubicBezTo>
                    <a:pt x="38416" y="60762"/>
                    <a:pt x="38324" y="60465"/>
                    <a:pt x="38187" y="60191"/>
                  </a:cubicBezTo>
                  <a:cubicBezTo>
                    <a:pt x="38119" y="60008"/>
                    <a:pt x="38028" y="59826"/>
                    <a:pt x="37936" y="59666"/>
                  </a:cubicBezTo>
                  <a:cubicBezTo>
                    <a:pt x="37982" y="59598"/>
                    <a:pt x="38051" y="59529"/>
                    <a:pt x="38096" y="59438"/>
                  </a:cubicBezTo>
                  <a:cubicBezTo>
                    <a:pt x="38165" y="59369"/>
                    <a:pt x="38256" y="59278"/>
                    <a:pt x="38347" y="59164"/>
                  </a:cubicBezTo>
                  <a:cubicBezTo>
                    <a:pt x="38393" y="59095"/>
                    <a:pt x="38461" y="59027"/>
                    <a:pt x="38530" y="58958"/>
                  </a:cubicBezTo>
                  <a:cubicBezTo>
                    <a:pt x="39078" y="58342"/>
                    <a:pt x="39991" y="57680"/>
                    <a:pt x="40744" y="56790"/>
                  </a:cubicBezTo>
                  <a:cubicBezTo>
                    <a:pt x="41451" y="55900"/>
                    <a:pt x="42068" y="54964"/>
                    <a:pt x="42524" y="54279"/>
                  </a:cubicBezTo>
                  <a:cubicBezTo>
                    <a:pt x="42753" y="53937"/>
                    <a:pt x="42958" y="53663"/>
                    <a:pt x="43095" y="53458"/>
                  </a:cubicBezTo>
                  <a:cubicBezTo>
                    <a:pt x="43255" y="53275"/>
                    <a:pt x="43323" y="53161"/>
                    <a:pt x="43323" y="53161"/>
                  </a:cubicBezTo>
                  <a:cubicBezTo>
                    <a:pt x="43323" y="53161"/>
                    <a:pt x="43643" y="52704"/>
                    <a:pt x="44122" y="52020"/>
                  </a:cubicBezTo>
                  <a:cubicBezTo>
                    <a:pt x="44373" y="51677"/>
                    <a:pt x="44670" y="51289"/>
                    <a:pt x="44967" y="50855"/>
                  </a:cubicBezTo>
                  <a:cubicBezTo>
                    <a:pt x="45240" y="50399"/>
                    <a:pt x="45537" y="49942"/>
                    <a:pt x="45857" y="49463"/>
                  </a:cubicBezTo>
                  <a:cubicBezTo>
                    <a:pt x="46131" y="48984"/>
                    <a:pt x="46382" y="48482"/>
                    <a:pt x="46633" y="48025"/>
                  </a:cubicBezTo>
                  <a:cubicBezTo>
                    <a:pt x="46747" y="47797"/>
                    <a:pt x="46884" y="47569"/>
                    <a:pt x="46975" y="47363"/>
                  </a:cubicBezTo>
                  <a:cubicBezTo>
                    <a:pt x="47067" y="47135"/>
                    <a:pt x="47135" y="46930"/>
                    <a:pt x="47226" y="46724"/>
                  </a:cubicBezTo>
                  <a:cubicBezTo>
                    <a:pt x="47340" y="46382"/>
                    <a:pt x="47455" y="46108"/>
                    <a:pt x="47546" y="45880"/>
                  </a:cubicBezTo>
                  <a:cubicBezTo>
                    <a:pt x="47865" y="45172"/>
                    <a:pt x="48139" y="44510"/>
                    <a:pt x="48345" y="43894"/>
                  </a:cubicBezTo>
                  <a:cubicBezTo>
                    <a:pt x="48824" y="44145"/>
                    <a:pt x="49281" y="44442"/>
                    <a:pt x="49714" y="44784"/>
                  </a:cubicBezTo>
                  <a:cubicBezTo>
                    <a:pt x="49714" y="44784"/>
                    <a:pt x="52590" y="38941"/>
                    <a:pt x="52682" y="33988"/>
                  </a:cubicBezTo>
                  <a:cubicBezTo>
                    <a:pt x="52727" y="33965"/>
                    <a:pt x="52773" y="33965"/>
                    <a:pt x="52796" y="33942"/>
                  </a:cubicBezTo>
                  <a:cubicBezTo>
                    <a:pt x="53435" y="33759"/>
                    <a:pt x="54074" y="33554"/>
                    <a:pt x="54713" y="33326"/>
                  </a:cubicBezTo>
                  <a:cubicBezTo>
                    <a:pt x="54873" y="33280"/>
                    <a:pt x="55010" y="33234"/>
                    <a:pt x="55170" y="33189"/>
                  </a:cubicBezTo>
                  <a:cubicBezTo>
                    <a:pt x="57749" y="32390"/>
                    <a:pt x="60123" y="31408"/>
                    <a:pt x="62154" y="30176"/>
                  </a:cubicBezTo>
                  <a:cubicBezTo>
                    <a:pt x="62519" y="29993"/>
                    <a:pt x="62725" y="29902"/>
                    <a:pt x="62702" y="29879"/>
                  </a:cubicBezTo>
                  <a:lnTo>
                    <a:pt x="62702" y="29879"/>
                  </a:lnTo>
                  <a:cubicBezTo>
                    <a:pt x="62702" y="29879"/>
                    <a:pt x="62675" y="29879"/>
                    <a:pt x="62631" y="29889"/>
                  </a:cubicBezTo>
                  <a:lnTo>
                    <a:pt x="62631" y="29889"/>
                  </a:lnTo>
                  <a:cubicBezTo>
                    <a:pt x="62633" y="29887"/>
                    <a:pt x="62633" y="29883"/>
                    <a:pt x="62633" y="29879"/>
                  </a:cubicBezTo>
                  <a:cubicBezTo>
                    <a:pt x="62611" y="29605"/>
                    <a:pt x="62565" y="29354"/>
                    <a:pt x="62519" y="29080"/>
                  </a:cubicBezTo>
                  <a:cubicBezTo>
                    <a:pt x="62496" y="28989"/>
                    <a:pt x="62474" y="28920"/>
                    <a:pt x="62474" y="28829"/>
                  </a:cubicBezTo>
                  <a:cubicBezTo>
                    <a:pt x="62474" y="28829"/>
                    <a:pt x="62474" y="28829"/>
                    <a:pt x="62474" y="28806"/>
                  </a:cubicBezTo>
                  <a:cubicBezTo>
                    <a:pt x="62428" y="28669"/>
                    <a:pt x="62405" y="28510"/>
                    <a:pt x="62382" y="28373"/>
                  </a:cubicBezTo>
                  <a:cubicBezTo>
                    <a:pt x="62496" y="28281"/>
                    <a:pt x="62588" y="28213"/>
                    <a:pt x="62702" y="28122"/>
                  </a:cubicBezTo>
                  <a:cubicBezTo>
                    <a:pt x="62862" y="28030"/>
                    <a:pt x="63021" y="27916"/>
                    <a:pt x="63181" y="27802"/>
                  </a:cubicBezTo>
                  <a:cubicBezTo>
                    <a:pt x="63546" y="27528"/>
                    <a:pt x="63912" y="27254"/>
                    <a:pt x="64254" y="26980"/>
                  </a:cubicBezTo>
                  <a:cubicBezTo>
                    <a:pt x="64391" y="26889"/>
                    <a:pt x="64528" y="26798"/>
                    <a:pt x="64665" y="26684"/>
                  </a:cubicBezTo>
                  <a:cubicBezTo>
                    <a:pt x="64847" y="26524"/>
                    <a:pt x="65030" y="26387"/>
                    <a:pt x="65213" y="26227"/>
                  </a:cubicBezTo>
                  <a:cubicBezTo>
                    <a:pt x="65372" y="26113"/>
                    <a:pt x="65509" y="26022"/>
                    <a:pt x="65646" y="25907"/>
                  </a:cubicBezTo>
                  <a:cubicBezTo>
                    <a:pt x="66331" y="25360"/>
                    <a:pt x="67107" y="24675"/>
                    <a:pt x="67906" y="23945"/>
                  </a:cubicBezTo>
                  <a:cubicBezTo>
                    <a:pt x="68066" y="23785"/>
                    <a:pt x="68226" y="23625"/>
                    <a:pt x="68408" y="23465"/>
                  </a:cubicBezTo>
                  <a:cubicBezTo>
                    <a:pt x="68545" y="23328"/>
                    <a:pt x="68682" y="23214"/>
                    <a:pt x="68819" y="23077"/>
                  </a:cubicBezTo>
                  <a:cubicBezTo>
                    <a:pt x="68842" y="23031"/>
                    <a:pt x="68888" y="23009"/>
                    <a:pt x="68933" y="22963"/>
                  </a:cubicBezTo>
                  <a:cubicBezTo>
                    <a:pt x="69207" y="22712"/>
                    <a:pt x="69504" y="22438"/>
                    <a:pt x="69801" y="22164"/>
                  </a:cubicBezTo>
                  <a:cubicBezTo>
                    <a:pt x="71375" y="20817"/>
                    <a:pt x="72677" y="19197"/>
                    <a:pt x="73612" y="17987"/>
                  </a:cubicBezTo>
                  <a:cubicBezTo>
                    <a:pt x="74092" y="17394"/>
                    <a:pt x="74457" y="16869"/>
                    <a:pt x="74731" y="16549"/>
                  </a:cubicBezTo>
                  <a:cubicBezTo>
                    <a:pt x="75028" y="16207"/>
                    <a:pt x="75187" y="16001"/>
                    <a:pt x="75187" y="16001"/>
                  </a:cubicBezTo>
                  <a:cubicBezTo>
                    <a:pt x="75187" y="16001"/>
                    <a:pt x="75347" y="15819"/>
                    <a:pt x="75621" y="15476"/>
                  </a:cubicBezTo>
                  <a:cubicBezTo>
                    <a:pt x="75918" y="15134"/>
                    <a:pt x="76329" y="14632"/>
                    <a:pt x="76762" y="13993"/>
                  </a:cubicBezTo>
                  <a:cubicBezTo>
                    <a:pt x="76945" y="13673"/>
                    <a:pt x="77150" y="13354"/>
                    <a:pt x="77287" y="12943"/>
                  </a:cubicBezTo>
                  <a:lnTo>
                    <a:pt x="77310" y="12943"/>
                  </a:lnTo>
                  <a:cubicBezTo>
                    <a:pt x="77424" y="12760"/>
                    <a:pt x="77538" y="12578"/>
                    <a:pt x="77652" y="12418"/>
                  </a:cubicBezTo>
                  <a:cubicBezTo>
                    <a:pt x="77652" y="12418"/>
                    <a:pt x="77652" y="12395"/>
                    <a:pt x="77630" y="12372"/>
                  </a:cubicBezTo>
                  <a:cubicBezTo>
                    <a:pt x="77630" y="12349"/>
                    <a:pt x="77607" y="12326"/>
                    <a:pt x="77607" y="12281"/>
                  </a:cubicBezTo>
                  <a:cubicBezTo>
                    <a:pt x="77561" y="12189"/>
                    <a:pt x="77493" y="12053"/>
                    <a:pt x="77401" y="11870"/>
                  </a:cubicBezTo>
                  <a:cubicBezTo>
                    <a:pt x="77379" y="11710"/>
                    <a:pt x="77356" y="11550"/>
                    <a:pt x="77310" y="11413"/>
                  </a:cubicBezTo>
                  <a:cubicBezTo>
                    <a:pt x="77242" y="11254"/>
                    <a:pt x="77173" y="11094"/>
                    <a:pt x="77105" y="10934"/>
                  </a:cubicBezTo>
                  <a:cubicBezTo>
                    <a:pt x="77926" y="10067"/>
                    <a:pt x="78725" y="8880"/>
                    <a:pt x="79433" y="7647"/>
                  </a:cubicBezTo>
                  <a:cubicBezTo>
                    <a:pt x="79501" y="7533"/>
                    <a:pt x="79593" y="7419"/>
                    <a:pt x="79661" y="7305"/>
                  </a:cubicBezTo>
                  <a:cubicBezTo>
                    <a:pt x="79752" y="7168"/>
                    <a:pt x="79844" y="7031"/>
                    <a:pt x="79935" y="6894"/>
                  </a:cubicBezTo>
                  <a:cubicBezTo>
                    <a:pt x="76876" y="5776"/>
                    <a:pt x="73544" y="4748"/>
                    <a:pt x="70074" y="3972"/>
                  </a:cubicBezTo>
                  <a:cubicBezTo>
                    <a:pt x="70074" y="3995"/>
                    <a:pt x="70052" y="4018"/>
                    <a:pt x="70052" y="4041"/>
                  </a:cubicBezTo>
                  <a:cubicBezTo>
                    <a:pt x="70006" y="4087"/>
                    <a:pt x="69983" y="4132"/>
                    <a:pt x="69960" y="4178"/>
                  </a:cubicBezTo>
                  <a:cubicBezTo>
                    <a:pt x="69937" y="4223"/>
                    <a:pt x="69915" y="4246"/>
                    <a:pt x="69892" y="4292"/>
                  </a:cubicBezTo>
                  <a:cubicBezTo>
                    <a:pt x="69846" y="4338"/>
                    <a:pt x="69823" y="4383"/>
                    <a:pt x="69801" y="4429"/>
                  </a:cubicBezTo>
                  <a:cubicBezTo>
                    <a:pt x="69778" y="4452"/>
                    <a:pt x="69755" y="4497"/>
                    <a:pt x="69732" y="4520"/>
                  </a:cubicBezTo>
                  <a:cubicBezTo>
                    <a:pt x="69686" y="4589"/>
                    <a:pt x="69664" y="4634"/>
                    <a:pt x="69618" y="4680"/>
                  </a:cubicBezTo>
                  <a:cubicBezTo>
                    <a:pt x="69618" y="4703"/>
                    <a:pt x="69595" y="4726"/>
                    <a:pt x="69572" y="4748"/>
                  </a:cubicBezTo>
                  <a:cubicBezTo>
                    <a:pt x="69572" y="4748"/>
                    <a:pt x="69572" y="4771"/>
                    <a:pt x="69549" y="4771"/>
                  </a:cubicBezTo>
                  <a:cubicBezTo>
                    <a:pt x="69458" y="4748"/>
                    <a:pt x="69367" y="4726"/>
                    <a:pt x="69276" y="4703"/>
                  </a:cubicBezTo>
                  <a:cubicBezTo>
                    <a:pt x="68895" y="4608"/>
                    <a:pt x="68657" y="4560"/>
                    <a:pt x="68575" y="4560"/>
                  </a:cubicBezTo>
                  <a:cubicBezTo>
                    <a:pt x="68559" y="4560"/>
                    <a:pt x="68549" y="4562"/>
                    <a:pt x="68545" y="4566"/>
                  </a:cubicBezTo>
                  <a:cubicBezTo>
                    <a:pt x="68545" y="4589"/>
                    <a:pt x="68842" y="4657"/>
                    <a:pt x="69321" y="4817"/>
                  </a:cubicBezTo>
                  <a:cubicBezTo>
                    <a:pt x="69047" y="4794"/>
                    <a:pt x="68796" y="4771"/>
                    <a:pt x="68522" y="4748"/>
                  </a:cubicBezTo>
                  <a:cubicBezTo>
                    <a:pt x="68522" y="4748"/>
                    <a:pt x="66537" y="6095"/>
                    <a:pt x="65144" y="7031"/>
                  </a:cubicBezTo>
                  <a:cubicBezTo>
                    <a:pt x="65030" y="7077"/>
                    <a:pt x="64825" y="7145"/>
                    <a:pt x="64551" y="7236"/>
                  </a:cubicBezTo>
                  <a:cubicBezTo>
                    <a:pt x="64459" y="7282"/>
                    <a:pt x="64345" y="7328"/>
                    <a:pt x="64208" y="7351"/>
                  </a:cubicBezTo>
                  <a:cubicBezTo>
                    <a:pt x="64277" y="7259"/>
                    <a:pt x="64368" y="7168"/>
                    <a:pt x="64437" y="7054"/>
                  </a:cubicBezTo>
                  <a:cubicBezTo>
                    <a:pt x="64574" y="6871"/>
                    <a:pt x="64710" y="6689"/>
                    <a:pt x="64870" y="6506"/>
                  </a:cubicBezTo>
                  <a:cubicBezTo>
                    <a:pt x="64893" y="6483"/>
                    <a:pt x="64916" y="6438"/>
                    <a:pt x="64939" y="6415"/>
                  </a:cubicBezTo>
                  <a:cubicBezTo>
                    <a:pt x="64984" y="6346"/>
                    <a:pt x="65030" y="6301"/>
                    <a:pt x="65053" y="6232"/>
                  </a:cubicBezTo>
                  <a:cubicBezTo>
                    <a:pt x="65144" y="6141"/>
                    <a:pt x="65213" y="6027"/>
                    <a:pt x="65281" y="5935"/>
                  </a:cubicBezTo>
                  <a:cubicBezTo>
                    <a:pt x="65304" y="5890"/>
                    <a:pt x="65327" y="5867"/>
                    <a:pt x="65350" y="5844"/>
                  </a:cubicBezTo>
                  <a:cubicBezTo>
                    <a:pt x="65418" y="5753"/>
                    <a:pt x="65487" y="5661"/>
                    <a:pt x="65532" y="5570"/>
                  </a:cubicBezTo>
                  <a:cubicBezTo>
                    <a:pt x="65555" y="5525"/>
                    <a:pt x="65578" y="5502"/>
                    <a:pt x="65601" y="5456"/>
                  </a:cubicBezTo>
                  <a:cubicBezTo>
                    <a:pt x="65669" y="5342"/>
                    <a:pt x="65738" y="5228"/>
                    <a:pt x="65806" y="5114"/>
                  </a:cubicBezTo>
                  <a:cubicBezTo>
                    <a:pt x="65806" y="5091"/>
                    <a:pt x="65829" y="5068"/>
                    <a:pt x="65852" y="5022"/>
                  </a:cubicBezTo>
                  <a:cubicBezTo>
                    <a:pt x="65897" y="4931"/>
                    <a:pt x="65943" y="4817"/>
                    <a:pt x="65989" y="4703"/>
                  </a:cubicBezTo>
                  <a:cubicBezTo>
                    <a:pt x="66012" y="4680"/>
                    <a:pt x="66012" y="4657"/>
                    <a:pt x="66034" y="4634"/>
                  </a:cubicBezTo>
                  <a:cubicBezTo>
                    <a:pt x="66080" y="4520"/>
                    <a:pt x="66126" y="4383"/>
                    <a:pt x="66148" y="4269"/>
                  </a:cubicBezTo>
                  <a:cubicBezTo>
                    <a:pt x="66171" y="4246"/>
                    <a:pt x="66171" y="4201"/>
                    <a:pt x="66171" y="4178"/>
                  </a:cubicBezTo>
                  <a:cubicBezTo>
                    <a:pt x="66217" y="4041"/>
                    <a:pt x="66240" y="3904"/>
                    <a:pt x="66263" y="3767"/>
                  </a:cubicBezTo>
                  <a:cubicBezTo>
                    <a:pt x="66057" y="3699"/>
                    <a:pt x="65875" y="3630"/>
                    <a:pt x="65692" y="3584"/>
                  </a:cubicBezTo>
                  <a:cubicBezTo>
                    <a:pt x="65760" y="3447"/>
                    <a:pt x="65829" y="3333"/>
                    <a:pt x="65897" y="3196"/>
                  </a:cubicBezTo>
                  <a:cubicBezTo>
                    <a:pt x="63546" y="2854"/>
                    <a:pt x="61173" y="2671"/>
                    <a:pt x="58776" y="2671"/>
                  </a:cubicBezTo>
                  <a:cubicBezTo>
                    <a:pt x="56699" y="2671"/>
                    <a:pt x="54713" y="2763"/>
                    <a:pt x="52818" y="2945"/>
                  </a:cubicBezTo>
                  <a:cubicBezTo>
                    <a:pt x="52202" y="3333"/>
                    <a:pt x="51654" y="3790"/>
                    <a:pt x="51244" y="4178"/>
                  </a:cubicBezTo>
                  <a:cubicBezTo>
                    <a:pt x="51107" y="4315"/>
                    <a:pt x="50992" y="4429"/>
                    <a:pt x="50878" y="4543"/>
                  </a:cubicBezTo>
                  <a:cubicBezTo>
                    <a:pt x="50856" y="4566"/>
                    <a:pt x="50856" y="4589"/>
                    <a:pt x="50833" y="4612"/>
                  </a:cubicBezTo>
                  <a:cubicBezTo>
                    <a:pt x="50650" y="4771"/>
                    <a:pt x="50490" y="4908"/>
                    <a:pt x="50353" y="5045"/>
                  </a:cubicBezTo>
                  <a:cubicBezTo>
                    <a:pt x="50331" y="5000"/>
                    <a:pt x="50331" y="4977"/>
                    <a:pt x="50331" y="4931"/>
                  </a:cubicBezTo>
                  <a:cubicBezTo>
                    <a:pt x="50262" y="4703"/>
                    <a:pt x="50216" y="4452"/>
                    <a:pt x="50125" y="4269"/>
                  </a:cubicBezTo>
                  <a:cubicBezTo>
                    <a:pt x="50057" y="4064"/>
                    <a:pt x="49988" y="3858"/>
                    <a:pt x="49897" y="3699"/>
                  </a:cubicBezTo>
                  <a:cubicBezTo>
                    <a:pt x="49828" y="3562"/>
                    <a:pt x="49737" y="3425"/>
                    <a:pt x="49691" y="3333"/>
                  </a:cubicBezTo>
                  <a:cubicBezTo>
                    <a:pt x="36133" y="5296"/>
                    <a:pt x="27779" y="11025"/>
                    <a:pt x="27779" y="11025"/>
                  </a:cubicBezTo>
                  <a:cubicBezTo>
                    <a:pt x="27779" y="11025"/>
                    <a:pt x="19904" y="3904"/>
                    <a:pt x="675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5276550" y="3319375"/>
              <a:ext cx="554975" cy="635900"/>
            </a:xfrm>
            <a:custGeom>
              <a:avLst/>
              <a:gdLst/>
              <a:ahLst/>
              <a:cxnLst/>
              <a:rect l="l" t="t" r="r" b="b"/>
              <a:pathLst>
                <a:path w="22199" h="25436" extrusionOk="0">
                  <a:moveTo>
                    <a:pt x="18925" y="0"/>
                  </a:moveTo>
                  <a:cubicBezTo>
                    <a:pt x="17560" y="0"/>
                    <a:pt x="16079" y="731"/>
                    <a:pt x="15191" y="2079"/>
                  </a:cubicBezTo>
                  <a:cubicBezTo>
                    <a:pt x="15008" y="2353"/>
                    <a:pt x="8275" y="11711"/>
                    <a:pt x="6358" y="13104"/>
                  </a:cubicBezTo>
                  <a:cubicBezTo>
                    <a:pt x="4920" y="14154"/>
                    <a:pt x="3504" y="15341"/>
                    <a:pt x="2409" y="16756"/>
                  </a:cubicBezTo>
                  <a:cubicBezTo>
                    <a:pt x="1405" y="18057"/>
                    <a:pt x="240" y="19860"/>
                    <a:pt x="58" y="21503"/>
                  </a:cubicBezTo>
                  <a:cubicBezTo>
                    <a:pt x="0" y="21921"/>
                    <a:pt x="142" y="22129"/>
                    <a:pt x="387" y="22129"/>
                  </a:cubicBezTo>
                  <a:cubicBezTo>
                    <a:pt x="530" y="22129"/>
                    <a:pt x="708" y="22058"/>
                    <a:pt x="902" y="21914"/>
                  </a:cubicBezTo>
                  <a:cubicBezTo>
                    <a:pt x="1268" y="21640"/>
                    <a:pt x="1473" y="21138"/>
                    <a:pt x="1747" y="20773"/>
                  </a:cubicBezTo>
                  <a:lnTo>
                    <a:pt x="1747" y="20773"/>
                  </a:lnTo>
                  <a:cubicBezTo>
                    <a:pt x="1131" y="21595"/>
                    <a:pt x="1519" y="23603"/>
                    <a:pt x="1975" y="24402"/>
                  </a:cubicBezTo>
                  <a:cubicBezTo>
                    <a:pt x="2368" y="25085"/>
                    <a:pt x="2964" y="25436"/>
                    <a:pt x="3670" y="25436"/>
                  </a:cubicBezTo>
                  <a:cubicBezTo>
                    <a:pt x="3908" y="25436"/>
                    <a:pt x="4158" y="25396"/>
                    <a:pt x="4417" y="25315"/>
                  </a:cubicBezTo>
                  <a:cubicBezTo>
                    <a:pt x="6289" y="24745"/>
                    <a:pt x="5262" y="22257"/>
                    <a:pt x="6038" y="21070"/>
                  </a:cubicBezTo>
                  <a:lnTo>
                    <a:pt x="6038" y="21070"/>
                  </a:lnTo>
                  <a:cubicBezTo>
                    <a:pt x="5764" y="21503"/>
                    <a:pt x="6586" y="22485"/>
                    <a:pt x="6951" y="22645"/>
                  </a:cubicBezTo>
                  <a:cubicBezTo>
                    <a:pt x="7205" y="22755"/>
                    <a:pt x="7565" y="22833"/>
                    <a:pt x="7911" y="22833"/>
                  </a:cubicBezTo>
                  <a:cubicBezTo>
                    <a:pt x="8281" y="22833"/>
                    <a:pt x="8634" y="22744"/>
                    <a:pt x="8823" y="22508"/>
                  </a:cubicBezTo>
                  <a:cubicBezTo>
                    <a:pt x="9302" y="21891"/>
                    <a:pt x="8549" y="21184"/>
                    <a:pt x="8275" y="20705"/>
                  </a:cubicBezTo>
                  <a:cubicBezTo>
                    <a:pt x="7887" y="20020"/>
                    <a:pt x="8343" y="20043"/>
                    <a:pt x="8617" y="19426"/>
                  </a:cubicBezTo>
                  <a:cubicBezTo>
                    <a:pt x="9051" y="18536"/>
                    <a:pt x="8914" y="17258"/>
                    <a:pt x="8663" y="16345"/>
                  </a:cubicBezTo>
                  <a:cubicBezTo>
                    <a:pt x="9028" y="16322"/>
                    <a:pt x="9325" y="16003"/>
                    <a:pt x="9644" y="15820"/>
                  </a:cubicBezTo>
                  <a:cubicBezTo>
                    <a:pt x="12178" y="14291"/>
                    <a:pt x="14369" y="12442"/>
                    <a:pt x="16446" y="10319"/>
                  </a:cubicBezTo>
                  <a:cubicBezTo>
                    <a:pt x="17839" y="8904"/>
                    <a:pt x="22198" y="5457"/>
                    <a:pt x="22107" y="3266"/>
                  </a:cubicBezTo>
                  <a:cubicBezTo>
                    <a:pt x="21996" y="1026"/>
                    <a:pt x="20542" y="0"/>
                    <a:pt x="18925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5303650" y="3815875"/>
              <a:ext cx="131850" cy="141700"/>
            </a:xfrm>
            <a:custGeom>
              <a:avLst/>
              <a:gdLst/>
              <a:ahLst/>
              <a:cxnLst/>
              <a:rect l="l" t="t" r="r" b="b"/>
              <a:pathLst>
                <a:path w="5274" h="5668" extrusionOk="0">
                  <a:moveTo>
                    <a:pt x="617" y="0"/>
                  </a:moveTo>
                  <a:cubicBezTo>
                    <a:pt x="572" y="0"/>
                    <a:pt x="412" y="365"/>
                    <a:pt x="252" y="982"/>
                  </a:cubicBezTo>
                  <a:cubicBezTo>
                    <a:pt x="115" y="1575"/>
                    <a:pt x="1" y="2420"/>
                    <a:pt x="138" y="3264"/>
                  </a:cubicBezTo>
                  <a:cubicBezTo>
                    <a:pt x="252" y="4109"/>
                    <a:pt x="800" y="4930"/>
                    <a:pt x="1393" y="5250"/>
                  </a:cubicBezTo>
                  <a:cubicBezTo>
                    <a:pt x="1530" y="5341"/>
                    <a:pt x="1667" y="5410"/>
                    <a:pt x="1781" y="5455"/>
                  </a:cubicBezTo>
                  <a:cubicBezTo>
                    <a:pt x="1918" y="5501"/>
                    <a:pt x="2032" y="5569"/>
                    <a:pt x="2124" y="5592"/>
                  </a:cubicBezTo>
                  <a:cubicBezTo>
                    <a:pt x="2215" y="5615"/>
                    <a:pt x="2283" y="5638"/>
                    <a:pt x="2352" y="5638"/>
                  </a:cubicBezTo>
                  <a:cubicBezTo>
                    <a:pt x="2398" y="5661"/>
                    <a:pt x="2420" y="5661"/>
                    <a:pt x="2420" y="5661"/>
                  </a:cubicBezTo>
                  <a:cubicBezTo>
                    <a:pt x="2420" y="5656"/>
                    <a:pt x="2427" y="5654"/>
                    <a:pt x="2438" y="5654"/>
                  </a:cubicBezTo>
                  <a:cubicBezTo>
                    <a:pt x="2470" y="5654"/>
                    <a:pt x="2542" y="5667"/>
                    <a:pt x="2642" y="5667"/>
                  </a:cubicBezTo>
                  <a:cubicBezTo>
                    <a:pt x="2679" y="5667"/>
                    <a:pt x="2719" y="5666"/>
                    <a:pt x="2763" y="5661"/>
                  </a:cubicBezTo>
                  <a:cubicBezTo>
                    <a:pt x="2968" y="5661"/>
                    <a:pt x="3265" y="5592"/>
                    <a:pt x="3585" y="5410"/>
                  </a:cubicBezTo>
                  <a:cubicBezTo>
                    <a:pt x="4201" y="5067"/>
                    <a:pt x="4680" y="4246"/>
                    <a:pt x="4794" y="3378"/>
                  </a:cubicBezTo>
                  <a:cubicBezTo>
                    <a:pt x="4886" y="2534"/>
                    <a:pt x="4817" y="1735"/>
                    <a:pt x="4931" y="1141"/>
                  </a:cubicBezTo>
                  <a:cubicBezTo>
                    <a:pt x="5023" y="548"/>
                    <a:pt x="5274" y="205"/>
                    <a:pt x="5228" y="183"/>
                  </a:cubicBezTo>
                  <a:cubicBezTo>
                    <a:pt x="5227" y="182"/>
                    <a:pt x="5226" y="181"/>
                    <a:pt x="5225" y="181"/>
                  </a:cubicBezTo>
                  <a:cubicBezTo>
                    <a:pt x="5184" y="181"/>
                    <a:pt x="4880" y="500"/>
                    <a:pt x="4726" y="1096"/>
                  </a:cubicBezTo>
                  <a:cubicBezTo>
                    <a:pt x="4543" y="1712"/>
                    <a:pt x="4543" y="2556"/>
                    <a:pt x="4429" y="3333"/>
                  </a:cubicBezTo>
                  <a:cubicBezTo>
                    <a:pt x="4338" y="3698"/>
                    <a:pt x="4201" y="4063"/>
                    <a:pt x="3995" y="4360"/>
                  </a:cubicBezTo>
                  <a:cubicBezTo>
                    <a:pt x="3813" y="4656"/>
                    <a:pt x="3562" y="4862"/>
                    <a:pt x="3333" y="4999"/>
                  </a:cubicBezTo>
                  <a:cubicBezTo>
                    <a:pt x="3105" y="5113"/>
                    <a:pt x="2877" y="5136"/>
                    <a:pt x="2740" y="5136"/>
                  </a:cubicBezTo>
                  <a:cubicBezTo>
                    <a:pt x="2708" y="5140"/>
                    <a:pt x="2679" y="5142"/>
                    <a:pt x="2653" y="5142"/>
                  </a:cubicBezTo>
                  <a:cubicBezTo>
                    <a:pt x="2548" y="5142"/>
                    <a:pt x="2493" y="5113"/>
                    <a:pt x="2512" y="5113"/>
                  </a:cubicBezTo>
                  <a:lnTo>
                    <a:pt x="2443" y="5113"/>
                  </a:lnTo>
                  <a:cubicBezTo>
                    <a:pt x="2398" y="5113"/>
                    <a:pt x="2329" y="5090"/>
                    <a:pt x="2261" y="5090"/>
                  </a:cubicBezTo>
                  <a:cubicBezTo>
                    <a:pt x="2124" y="5022"/>
                    <a:pt x="1873" y="4976"/>
                    <a:pt x="1644" y="4816"/>
                  </a:cubicBezTo>
                  <a:cubicBezTo>
                    <a:pt x="1142" y="4588"/>
                    <a:pt x="663" y="3949"/>
                    <a:pt x="503" y="3196"/>
                  </a:cubicBezTo>
                  <a:cubicBezTo>
                    <a:pt x="321" y="2420"/>
                    <a:pt x="389" y="1598"/>
                    <a:pt x="457" y="1004"/>
                  </a:cubicBezTo>
                  <a:cubicBezTo>
                    <a:pt x="549" y="411"/>
                    <a:pt x="640" y="23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5423075" y="3713150"/>
              <a:ext cx="84325" cy="183425"/>
            </a:xfrm>
            <a:custGeom>
              <a:avLst/>
              <a:gdLst/>
              <a:ahLst/>
              <a:cxnLst/>
              <a:rect l="l" t="t" r="r" b="b"/>
              <a:pathLst>
                <a:path w="3373" h="7337" extrusionOk="0">
                  <a:moveTo>
                    <a:pt x="2665" y="0"/>
                  </a:moveTo>
                  <a:cubicBezTo>
                    <a:pt x="2619" y="0"/>
                    <a:pt x="2665" y="366"/>
                    <a:pt x="2733" y="891"/>
                  </a:cubicBezTo>
                  <a:cubicBezTo>
                    <a:pt x="2779" y="1142"/>
                    <a:pt x="2802" y="1461"/>
                    <a:pt x="2848" y="1781"/>
                  </a:cubicBezTo>
                  <a:cubicBezTo>
                    <a:pt x="2848" y="2100"/>
                    <a:pt x="2848" y="2443"/>
                    <a:pt x="2779" y="2762"/>
                  </a:cubicBezTo>
                  <a:cubicBezTo>
                    <a:pt x="2733" y="2922"/>
                    <a:pt x="2665" y="3082"/>
                    <a:pt x="2619" y="3242"/>
                  </a:cubicBezTo>
                  <a:cubicBezTo>
                    <a:pt x="2574" y="3401"/>
                    <a:pt x="2505" y="3561"/>
                    <a:pt x="2437" y="3698"/>
                  </a:cubicBezTo>
                  <a:cubicBezTo>
                    <a:pt x="2391" y="3881"/>
                    <a:pt x="2323" y="4018"/>
                    <a:pt x="2300" y="4178"/>
                  </a:cubicBezTo>
                  <a:cubicBezTo>
                    <a:pt x="2277" y="4269"/>
                    <a:pt x="2254" y="4360"/>
                    <a:pt x="2231" y="4429"/>
                  </a:cubicBezTo>
                  <a:cubicBezTo>
                    <a:pt x="2231" y="4520"/>
                    <a:pt x="2231" y="4611"/>
                    <a:pt x="2254" y="4702"/>
                  </a:cubicBezTo>
                  <a:cubicBezTo>
                    <a:pt x="2254" y="4794"/>
                    <a:pt x="2277" y="4862"/>
                    <a:pt x="2300" y="4931"/>
                  </a:cubicBezTo>
                  <a:cubicBezTo>
                    <a:pt x="2323" y="5022"/>
                    <a:pt x="2368" y="5068"/>
                    <a:pt x="2391" y="5136"/>
                  </a:cubicBezTo>
                  <a:cubicBezTo>
                    <a:pt x="2460" y="5227"/>
                    <a:pt x="2528" y="5319"/>
                    <a:pt x="2574" y="5387"/>
                  </a:cubicBezTo>
                  <a:cubicBezTo>
                    <a:pt x="2642" y="5501"/>
                    <a:pt x="2688" y="5570"/>
                    <a:pt x="2688" y="5570"/>
                  </a:cubicBezTo>
                  <a:cubicBezTo>
                    <a:pt x="2665" y="5570"/>
                    <a:pt x="2733" y="5615"/>
                    <a:pt x="2779" y="5730"/>
                  </a:cubicBezTo>
                  <a:cubicBezTo>
                    <a:pt x="2779" y="5775"/>
                    <a:pt x="2802" y="5798"/>
                    <a:pt x="2802" y="5844"/>
                  </a:cubicBezTo>
                  <a:cubicBezTo>
                    <a:pt x="2825" y="5867"/>
                    <a:pt x="2825" y="5912"/>
                    <a:pt x="2825" y="5958"/>
                  </a:cubicBezTo>
                  <a:cubicBezTo>
                    <a:pt x="2848" y="6004"/>
                    <a:pt x="2848" y="6049"/>
                    <a:pt x="2870" y="6095"/>
                  </a:cubicBezTo>
                  <a:cubicBezTo>
                    <a:pt x="2848" y="6140"/>
                    <a:pt x="2848" y="6186"/>
                    <a:pt x="2848" y="6232"/>
                  </a:cubicBezTo>
                  <a:cubicBezTo>
                    <a:pt x="2848" y="6437"/>
                    <a:pt x="2733" y="6665"/>
                    <a:pt x="2528" y="6802"/>
                  </a:cubicBezTo>
                  <a:cubicBezTo>
                    <a:pt x="2411" y="6880"/>
                    <a:pt x="2251" y="6921"/>
                    <a:pt x="2083" y="6921"/>
                  </a:cubicBezTo>
                  <a:cubicBezTo>
                    <a:pt x="1956" y="6921"/>
                    <a:pt x="1825" y="6897"/>
                    <a:pt x="1706" y="6848"/>
                  </a:cubicBezTo>
                  <a:cubicBezTo>
                    <a:pt x="1615" y="6825"/>
                    <a:pt x="1547" y="6780"/>
                    <a:pt x="1478" y="6757"/>
                  </a:cubicBezTo>
                  <a:cubicBezTo>
                    <a:pt x="1410" y="6711"/>
                    <a:pt x="1341" y="6665"/>
                    <a:pt x="1273" y="6620"/>
                  </a:cubicBezTo>
                  <a:cubicBezTo>
                    <a:pt x="1159" y="6529"/>
                    <a:pt x="1022" y="6437"/>
                    <a:pt x="907" y="6323"/>
                  </a:cubicBezTo>
                  <a:cubicBezTo>
                    <a:pt x="862" y="6255"/>
                    <a:pt x="793" y="6209"/>
                    <a:pt x="748" y="6163"/>
                  </a:cubicBezTo>
                  <a:cubicBezTo>
                    <a:pt x="702" y="6095"/>
                    <a:pt x="656" y="6026"/>
                    <a:pt x="611" y="5981"/>
                  </a:cubicBezTo>
                  <a:cubicBezTo>
                    <a:pt x="519" y="5867"/>
                    <a:pt x="451" y="5752"/>
                    <a:pt x="382" y="5638"/>
                  </a:cubicBezTo>
                  <a:cubicBezTo>
                    <a:pt x="131" y="5182"/>
                    <a:pt x="154" y="4839"/>
                    <a:pt x="109" y="4839"/>
                  </a:cubicBezTo>
                  <a:cubicBezTo>
                    <a:pt x="108" y="4839"/>
                    <a:pt x="107" y="4838"/>
                    <a:pt x="107" y="4838"/>
                  </a:cubicBezTo>
                  <a:cubicBezTo>
                    <a:pt x="81" y="4838"/>
                    <a:pt x="0" y="5219"/>
                    <a:pt x="200" y="5730"/>
                  </a:cubicBezTo>
                  <a:cubicBezTo>
                    <a:pt x="246" y="5844"/>
                    <a:pt x="314" y="5981"/>
                    <a:pt x="405" y="6118"/>
                  </a:cubicBezTo>
                  <a:cubicBezTo>
                    <a:pt x="451" y="6186"/>
                    <a:pt x="474" y="6255"/>
                    <a:pt x="519" y="6323"/>
                  </a:cubicBezTo>
                  <a:cubicBezTo>
                    <a:pt x="588" y="6392"/>
                    <a:pt x="634" y="6460"/>
                    <a:pt x="679" y="6529"/>
                  </a:cubicBezTo>
                  <a:cubicBezTo>
                    <a:pt x="907" y="6780"/>
                    <a:pt x="1204" y="7031"/>
                    <a:pt x="1569" y="7190"/>
                  </a:cubicBezTo>
                  <a:cubicBezTo>
                    <a:pt x="1746" y="7284"/>
                    <a:pt x="1952" y="7336"/>
                    <a:pt x="2161" y="7336"/>
                  </a:cubicBezTo>
                  <a:cubicBezTo>
                    <a:pt x="2357" y="7336"/>
                    <a:pt x="2556" y="7290"/>
                    <a:pt x="2733" y="7190"/>
                  </a:cubicBezTo>
                  <a:cubicBezTo>
                    <a:pt x="3122" y="7008"/>
                    <a:pt x="3304" y="6620"/>
                    <a:pt x="3350" y="6300"/>
                  </a:cubicBezTo>
                  <a:cubicBezTo>
                    <a:pt x="3350" y="6209"/>
                    <a:pt x="3350" y="6140"/>
                    <a:pt x="3373" y="6072"/>
                  </a:cubicBezTo>
                  <a:cubicBezTo>
                    <a:pt x="3350" y="6004"/>
                    <a:pt x="3350" y="5935"/>
                    <a:pt x="3350" y="5867"/>
                  </a:cubicBezTo>
                  <a:cubicBezTo>
                    <a:pt x="3327" y="5798"/>
                    <a:pt x="3327" y="5752"/>
                    <a:pt x="3304" y="5684"/>
                  </a:cubicBezTo>
                  <a:cubicBezTo>
                    <a:pt x="3281" y="5638"/>
                    <a:pt x="3281" y="5593"/>
                    <a:pt x="3258" y="5547"/>
                  </a:cubicBezTo>
                  <a:cubicBezTo>
                    <a:pt x="3213" y="5364"/>
                    <a:pt x="3144" y="5296"/>
                    <a:pt x="3144" y="5296"/>
                  </a:cubicBezTo>
                  <a:cubicBezTo>
                    <a:pt x="3144" y="5296"/>
                    <a:pt x="3099" y="5205"/>
                    <a:pt x="2985" y="5068"/>
                  </a:cubicBezTo>
                  <a:cubicBezTo>
                    <a:pt x="2893" y="4931"/>
                    <a:pt x="2756" y="4794"/>
                    <a:pt x="2733" y="4634"/>
                  </a:cubicBezTo>
                  <a:cubicBezTo>
                    <a:pt x="2688" y="4451"/>
                    <a:pt x="2779" y="4178"/>
                    <a:pt x="2870" y="3858"/>
                  </a:cubicBezTo>
                  <a:cubicBezTo>
                    <a:pt x="2916" y="3698"/>
                    <a:pt x="2962" y="3538"/>
                    <a:pt x="3030" y="3356"/>
                  </a:cubicBezTo>
                  <a:cubicBezTo>
                    <a:pt x="3053" y="3196"/>
                    <a:pt x="3122" y="3013"/>
                    <a:pt x="3144" y="2831"/>
                  </a:cubicBezTo>
                  <a:cubicBezTo>
                    <a:pt x="3213" y="2443"/>
                    <a:pt x="3190" y="2078"/>
                    <a:pt x="3144" y="1735"/>
                  </a:cubicBezTo>
                  <a:cubicBezTo>
                    <a:pt x="3076" y="1416"/>
                    <a:pt x="3007" y="1096"/>
                    <a:pt x="2939" y="845"/>
                  </a:cubicBezTo>
                  <a:cubicBezTo>
                    <a:pt x="2802" y="343"/>
                    <a:pt x="2688" y="0"/>
                    <a:pt x="2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5272275" y="3658300"/>
              <a:ext cx="157525" cy="217150"/>
            </a:xfrm>
            <a:custGeom>
              <a:avLst/>
              <a:gdLst/>
              <a:ahLst/>
              <a:cxnLst/>
              <a:rect l="l" t="t" r="r" b="b"/>
              <a:pathLst>
                <a:path w="6301" h="8686" extrusionOk="0">
                  <a:moveTo>
                    <a:pt x="6272" y="1"/>
                  </a:moveTo>
                  <a:cubicBezTo>
                    <a:pt x="6224" y="1"/>
                    <a:pt x="5875" y="137"/>
                    <a:pt x="5387" y="391"/>
                  </a:cubicBezTo>
                  <a:cubicBezTo>
                    <a:pt x="5136" y="551"/>
                    <a:pt x="4840" y="711"/>
                    <a:pt x="4543" y="939"/>
                  </a:cubicBezTo>
                  <a:cubicBezTo>
                    <a:pt x="4383" y="1053"/>
                    <a:pt x="4223" y="1145"/>
                    <a:pt x="4063" y="1259"/>
                  </a:cubicBezTo>
                  <a:cubicBezTo>
                    <a:pt x="3927" y="1396"/>
                    <a:pt x="3767" y="1510"/>
                    <a:pt x="3607" y="1647"/>
                  </a:cubicBezTo>
                  <a:cubicBezTo>
                    <a:pt x="3310" y="1875"/>
                    <a:pt x="3036" y="2172"/>
                    <a:pt x="2762" y="2423"/>
                  </a:cubicBezTo>
                  <a:cubicBezTo>
                    <a:pt x="2511" y="2697"/>
                    <a:pt x="2260" y="2948"/>
                    <a:pt x="2101" y="3199"/>
                  </a:cubicBezTo>
                  <a:cubicBezTo>
                    <a:pt x="1918" y="3427"/>
                    <a:pt x="1758" y="3632"/>
                    <a:pt x="1644" y="3769"/>
                  </a:cubicBezTo>
                  <a:cubicBezTo>
                    <a:pt x="1553" y="3929"/>
                    <a:pt x="1507" y="3998"/>
                    <a:pt x="1507" y="3998"/>
                  </a:cubicBezTo>
                  <a:cubicBezTo>
                    <a:pt x="1507" y="3998"/>
                    <a:pt x="1461" y="4089"/>
                    <a:pt x="1370" y="4249"/>
                  </a:cubicBezTo>
                  <a:cubicBezTo>
                    <a:pt x="1279" y="4409"/>
                    <a:pt x="1165" y="4614"/>
                    <a:pt x="1051" y="4865"/>
                  </a:cubicBezTo>
                  <a:cubicBezTo>
                    <a:pt x="777" y="5367"/>
                    <a:pt x="389" y="6075"/>
                    <a:pt x="138" y="6851"/>
                  </a:cubicBezTo>
                  <a:cubicBezTo>
                    <a:pt x="69" y="7033"/>
                    <a:pt x="46" y="7239"/>
                    <a:pt x="1" y="7444"/>
                  </a:cubicBezTo>
                  <a:cubicBezTo>
                    <a:pt x="1" y="7650"/>
                    <a:pt x="1" y="7855"/>
                    <a:pt x="23" y="8038"/>
                  </a:cubicBezTo>
                  <a:cubicBezTo>
                    <a:pt x="46" y="8220"/>
                    <a:pt x="92" y="8449"/>
                    <a:pt x="274" y="8586"/>
                  </a:cubicBezTo>
                  <a:cubicBezTo>
                    <a:pt x="344" y="8655"/>
                    <a:pt x="427" y="8685"/>
                    <a:pt x="514" y="8685"/>
                  </a:cubicBezTo>
                  <a:cubicBezTo>
                    <a:pt x="540" y="8685"/>
                    <a:pt x="567" y="8682"/>
                    <a:pt x="594" y="8677"/>
                  </a:cubicBezTo>
                  <a:cubicBezTo>
                    <a:pt x="685" y="8677"/>
                    <a:pt x="777" y="8654"/>
                    <a:pt x="845" y="8608"/>
                  </a:cubicBezTo>
                  <a:cubicBezTo>
                    <a:pt x="1119" y="8449"/>
                    <a:pt x="1279" y="8243"/>
                    <a:pt x="1393" y="8106"/>
                  </a:cubicBezTo>
                  <a:cubicBezTo>
                    <a:pt x="1484" y="7969"/>
                    <a:pt x="1507" y="7878"/>
                    <a:pt x="1507" y="7855"/>
                  </a:cubicBezTo>
                  <a:cubicBezTo>
                    <a:pt x="1484" y="7855"/>
                    <a:pt x="1416" y="7924"/>
                    <a:pt x="1302" y="8038"/>
                  </a:cubicBezTo>
                  <a:cubicBezTo>
                    <a:pt x="1187" y="8152"/>
                    <a:pt x="1005" y="8334"/>
                    <a:pt x="754" y="8426"/>
                  </a:cubicBezTo>
                  <a:cubicBezTo>
                    <a:pt x="703" y="8446"/>
                    <a:pt x="647" y="8458"/>
                    <a:pt x="594" y="8458"/>
                  </a:cubicBezTo>
                  <a:cubicBezTo>
                    <a:pt x="530" y="8458"/>
                    <a:pt x="472" y="8441"/>
                    <a:pt x="434" y="8403"/>
                  </a:cubicBezTo>
                  <a:cubicBezTo>
                    <a:pt x="366" y="8334"/>
                    <a:pt x="320" y="8175"/>
                    <a:pt x="320" y="7992"/>
                  </a:cubicBezTo>
                  <a:cubicBezTo>
                    <a:pt x="297" y="7832"/>
                    <a:pt x="343" y="7650"/>
                    <a:pt x="343" y="7490"/>
                  </a:cubicBezTo>
                  <a:cubicBezTo>
                    <a:pt x="389" y="7307"/>
                    <a:pt x="434" y="7125"/>
                    <a:pt x="503" y="6965"/>
                  </a:cubicBezTo>
                  <a:cubicBezTo>
                    <a:pt x="754" y="6257"/>
                    <a:pt x="1187" y="5618"/>
                    <a:pt x="1461" y="5116"/>
                  </a:cubicBezTo>
                  <a:cubicBezTo>
                    <a:pt x="1621" y="4842"/>
                    <a:pt x="1735" y="4637"/>
                    <a:pt x="1827" y="4500"/>
                  </a:cubicBezTo>
                  <a:cubicBezTo>
                    <a:pt x="1918" y="4363"/>
                    <a:pt x="1964" y="4272"/>
                    <a:pt x="1964" y="4272"/>
                  </a:cubicBezTo>
                  <a:cubicBezTo>
                    <a:pt x="1964" y="4272"/>
                    <a:pt x="2009" y="4203"/>
                    <a:pt x="2101" y="4066"/>
                  </a:cubicBezTo>
                  <a:cubicBezTo>
                    <a:pt x="2192" y="3929"/>
                    <a:pt x="2329" y="3724"/>
                    <a:pt x="2489" y="3496"/>
                  </a:cubicBezTo>
                  <a:cubicBezTo>
                    <a:pt x="2648" y="3267"/>
                    <a:pt x="2877" y="3016"/>
                    <a:pt x="3082" y="2719"/>
                  </a:cubicBezTo>
                  <a:cubicBezTo>
                    <a:pt x="3333" y="2468"/>
                    <a:pt x="3584" y="2172"/>
                    <a:pt x="3881" y="1921"/>
                  </a:cubicBezTo>
                  <a:cubicBezTo>
                    <a:pt x="4018" y="1784"/>
                    <a:pt x="4155" y="1670"/>
                    <a:pt x="4292" y="1533"/>
                  </a:cubicBezTo>
                  <a:cubicBezTo>
                    <a:pt x="4429" y="1418"/>
                    <a:pt x="4588" y="1281"/>
                    <a:pt x="4725" y="1167"/>
                  </a:cubicBezTo>
                  <a:cubicBezTo>
                    <a:pt x="4999" y="939"/>
                    <a:pt x="5273" y="756"/>
                    <a:pt x="5501" y="574"/>
                  </a:cubicBezTo>
                  <a:cubicBezTo>
                    <a:pt x="5981" y="254"/>
                    <a:pt x="6300" y="49"/>
                    <a:pt x="6278" y="3"/>
                  </a:cubicBezTo>
                  <a:cubicBezTo>
                    <a:pt x="6278" y="2"/>
                    <a:pt x="6276" y="1"/>
                    <a:pt x="6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5322500" y="3823275"/>
              <a:ext cx="33675" cy="124125"/>
            </a:xfrm>
            <a:custGeom>
              <a:avLst/>
              <a:gdLst/>
              <a:ahLst/>
              <a:cxnLst/>
              <a:rect l="l" t="t" r="r" b="b"/>
              <a:pathLst>
                <a:path w="1347" h="4965" extrusionOk="0">
                  <a:moveTo>
                    <a:pt x="727" y="0"/>
                  </a:moveTo>
                  <a:cubicBezTo>
                    <a:pt x="652" y="0"/>
                    <a:pt x="385" y="606"/>
                    <a:pt x="206" y="1256"/>
                  </a:cubicBezTo>
                  <a:cubicBezTo>
                    <a:pt x="114" y="1576"/>
                    <a:pt x="46" y="1918"/>
                    <a:pt x="23" y="2192"/>
                  </a:cubicBezTo>
                  <a:cubicBezTo>
                    <a:pt x="23" y="2329"/>
                    <a:pt x="23" y="2443"/>
                    <a:pt x="0" y="2512"/>
                  </a:cubicBezTo>
                  <a:cubicBezTo>
                    <a:pt x="0" y="2603"/>
                    <a:pt x="23" y="2626"/>
                    <a:pt x="23" y="2626"/>
                  </a:cubicBezTo>
                  <a:cubicBezTo>
                    <a:pt x="23" y="2626"/>
                    <a:pt x="23" y="2671"/>
                    <a:pt x="23" y="2763"/>
                  </a:cubicBezTo>
                  <a:cubicBezTo>
                    <a:pt x="46" y="2831"/>
                    <a:pt x="46" y="2945"/>
                    <a:pt x="69" y="3082"/>
                  </a:cubicBezTo>
                  <a:cubicBezTo>
                    <a:pt x="114" y="3333"/>
                    <a:pt x="228" y="3676"/>
                    <a:pt x="365" y="3995"/>
                  </a:cubicBezTo>
                  <a:cubicBezTo>
                    <a:pt x="502" y="4315"/>
                    <a:pt x="708" y="4611"/>
                    <a:pt x="913" y="4794"/>
                  </a:cubicBezTo>
                  <a:cubicBezTo>
                    <a:pt x="1065" y="4929"/>
                    <a:pt x="1217" y="4964"/>
                    <a:pt x="1286" y="4964"/>
                  </a:cubicBezTo>
                  <a:cubicBezTo>
                    <a:pt x="1310" y="4964"/>
                    <a:pt x="1324" y="4960"/>
                    <a:pt x="1324" y="4954"/>
                  </a:cubicBezTo>
                  <a:cubicBezTo>
                    <a:pt x="1347" y="4908"/>
                    <a:pt x="1187" y="4840"/>
                    <a:pt x="1073" y="4657"/>
                  </a:cubicBezTo>
                  <a:cubicBezTo>
                    <a:pt x="936" y="4475"/>
                    <a:pt x="799" y="4178"/>
                    <a:pt x="708" y="3858"/>
                  </a:cubicBezTo>
                  <a:cubicBezTo>
                    <a:pt x="548" y="3242"/>
                    <a:pt x="548" y="2603"/>
                    <a:pt x="548" y="2603"/>
                  </a:cubicBezTo>
                  <a:cubicBezTo>
                    <a:pt x="548" y="2603"/>
                    <a:pt x="548" y="2557"/>
                    <a:pt x="525" y="2489"/>
                  </a:cubicBezTo>
                  <a:cubicBezTo>
                    <a:pt x="525" y="2420"/>
                    <a:pt x="525" y="2329"/>
                    <a:pt x="525" y="2215"/>
                  </a:cubicBezTo>
                  <a:cubicBezTo>
                    <a:pt x="525" y="1964"/>
                    <a:pt x="525" y="1644"/>
                    <a:pt x="571" y="1325"/>
                  </a:cubicBezTo>
                  <a:cubicBezTo>
                    <a:pt x="662" y="686"/>
                    <a:pt x="799" y="24"/>
                    <a:pt x="731" y="1"/>
                  </a:cubicBezTo>
                  <a:cubicBezTo>
                    <a:pt x="729" y="0"/>
                    <a:pt x="728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5359575" y="3819850"/>
              <a:ext cx="25150" cy="128500"/>
            </a:xfrm>
            <a:custGeom>
              <a:avLst/>
              <a:gdLst/>
              <a:ahLst/>
              <a:cxnLst/>
              <a:rect l="l" t="t" r="r" b="b"/>
              <a:pathLst>
                <a:path w="1006" h="5140" extrusionOk="0">
                  <a:moveTo>
                    <a:pt x="864" y="0"/>
                  </a:moveTo>
                  <a:cubicBezTo>
                    <a:pt x="789" y="0"/>
                    <a:pt x="499" y="606"/>
                    <a:pt x="298" y="1233"/>
                  </a:cubicBezTo>
                  <a:cubicBezTo>
                    <a:pt x="183" y="1576"/>
                    <a:pt x="115" y="1895"/>
                    <a:pt x="69" y="2169"/>
                  </a:cubicBezTo>
                  <a:cubicBezTo>
                    <a:pt x="24" y="2420"/>
                    <a:pt x="1" y="2603"/>
                    <a:pt x="1" y="2603"/>
                  </a:cubicBezTo>
                  <a:cubicBezTo>
                    <a:pt x="1" y="2603"/>
                    <a:pt x="1" y="2785"/>
                    <a:pt x="24" y="3037"/>
                  </a:cubicBezTo>
                  <a:cubicBezTo>
                    <a:pt x="24" y="3310"/>
                    <a:pt x="92" y="3653"/>
                    <a:pt x="206" y="3995"/>
                  </a:cubicBezTo>
                  <a:cubicBezTo>
                    <a:pt x="320" y="4338"/>
                    <a:pt x="480" y="4634"/>
                    <a:pt x="640" y="4840"/>
                  </a:cubicBezTo>
                  <a:cubicBezTo>
                    <a:pt x="786" y="5028"/>
                    <a:pt x="913" y="5139"/>
                    <a:pt x="951" y="5139"/>
                  </a:cubicBezTo>
                  <a:cubicBezTo>
                    <a:pt x="955" y="5139"/>
                    <a:pt x="958" y="5138"/>
                    <a:pt x="960" y="5136"/>
                  </a:cubicBezTo>
                  <a:cubicBezTo>
                    <a:pt x="1005" y="5114"/>
                    <a:pt x="914" y="4954"/>
                    <a:pt x="823" y="4748"/>
                  </a:cubicBezTo>
                  <a:cubicBezTo>
                    <a:pt x="731" y="4520"/>
                    <a:pt x="617" y="4201"/>
                    <a:pt x="571" y="3904"/>
                  </a:cubicBezTo>
                  <a:cubicBezTo>
                    <a:pt x="526" y="3584"/>
                    <a:pt x="503" y="3265"/>
                    <a:pt x="503" y="3037"/>
                  </a:cubicBezTo>
                  <a:cubicBezTo>
                    <a:pt x="526" y="2785"/>
                    <a:pt x="526" y="2626"/>
                    <a:pt x="526" y="2626"/>
                  </a:cubicBezTo>
                  <a:cubicBezTo>
                    <a:pt x="526" y="2626"/>
                    <a:pt x="549" y="1987"/>
                    <a:pt x="663" y="1325"/>
                  </a:cubicBezTo>
                  <a:cubicBezTo>
                    <a:pt x="777" y="686"/>
                    <a:pt x="937" y="24"/>
                    <a:pt x="868" y="1"/>
                  </a:cubicBezTo>
                  <a:cubicBezTo>
                    <a:pt x="867" y="0"/>
                    <a:pt x="866" y="0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5305950" y="3319375"/>
              <a:ext cx="525575" cy="635900"/>
            </a:xfrm>
            <a:custGeom>
              <a:avLst/>
              <a:gdLst/>
              <a:ahLst/>
              <a:cxnLst/>
              <a:rect l="l" t="t" r="r" b="b"/>
              <a:pathLst>
                <a:path w="21023" h="25436" extrusionOk="0">
                  <a:moveTo>
                    <a:pt x="17749" y="0"/>
                  </a:moveTo>
                  <a:cubicBezTo>
                    <a:pt x="16384" y="0"/>
                    <a:pt x="14903" y="731"/>
                    <a:pt x="14015" y="2079"/>
                  </a:cubicBezTo>
                  <a:cubicBezTo>
                    <a:pt x="13969" y="2148"/>
                    <a:pt x="13581" y="2695"/>
                    <a:pt x="12965" y="3540"/>
                  </a:cubicBezTo>
                  <a:cubicBezTo>
                    <a:pt x="13334" y="3518"/>
                    <a:pt x="13757" y="3501"/>
                    <a:pt x="14196" y="3501"/>
                  </a:cubicBezTo>
                  <a:cubicBezTo>
                    <a:pt x="15550" y="3501"/>
                    <a:pt x="17064" y="3661"/>
                    <a:pt x="17667" y="4316"/>
                  </a:cubicBezTo>
                  <a:cubicBezTo>
                    <a:pt x="18831" y="5594"/>
                    <a:pt x="11984" y="12168"/>
                    <a:pt x="8651" y="13378"/>
                  </a:cubicBezTo>
                  <a:cubicBezTo>
                    <a:pt x="8316" y="13502"/>
                    <a:pt x="8032" y="13557"/>
                    <a:pt x="7792" y="13557"/>
                  </a:cubicBezTo>
                  <a:cubicBezTo>
                    <a:pt x="6837" y="13557"/>
                    <a:pt x="6579" y="12678"/>
                    <a:pt x="6597" y="11711"/>
                  </a:cubicBezTo>
                  <a:lnTo>
                    <a:pt x="6597" y="11711"/>
                  </a:lnTo>
                  <a:cubicBezTo>
                    <a:pt x="6026" y="12351"/>
                    <a:pt x="5524" y="12853"/>
                    <a:pt x="5182" y="13104"/>
                  </a:cubicBezTo>
                  <a:cubicBezTo>
                    <a:pt x="4816" y="13355"/>
                    <a:pt x="4474" y="13629"/>
                    <a:pt x="4109" y="13925"/>
                  </a:cubicBezTo>
                  <a:cubicBezTo>
                    <a:pt x="4816" y="14040"/>
                    <a:pt x="6140" y="14382"/>
                    <a:pt x="6757" y="15044"/>
                  </a:cubicBezTo>
                  <a:cubicBezTo>
                    <a:pt x="7624" y="16003"/>
                    <a:pt x="6962" y="20362"/>
                    <a:pt x="6163" y="20682"/>
                  </a:cubicBezTo>
                  <a:cubicBezTo>
                    <a:pt x="6098" y="20708"/>
                    <a:pt x="6038" y="20721"/>
                    <a:pt x="5980" y="20721"/>
                  </a:cubicBezTo>
                  <a:cubicBezTo>
                    <a:pt x="5351" y="20721"/>
                    <a:pt x="5159" y="19244"/>
                    <a:pt x="5159" y="19244"/>
                  </a:cubicBezTo>
                  <a:cubicBezTo>
                    <a:pt x="5159" y="19244"/>
                    <a:pt x="4497" y="21481"/>
                    <a:pt x="1803" y="21823"/>
                  </a:cubicBezTo>
                  <a:cubicBezTo>
                    <a:pt x="1749" y="21828"/>
                    <a:pt x="1697" y="21831"/>
                    <a:pt x="1647" y="21831"/>
                  </a:cubicBezTo>
                  <a:cubicBezTo>
                    <a:pt x="1038" y="21831"/>
                    <a:pt x="692" y="21456"/>
                    <a:pt x="502" y="20887"/>
                  </a:cubicBezTo>
                  <a:lnTo>
                    <a:pt x="502" y="20887"/>
                  </a:lnTo>
                  <a:cubicBezTo>
                    <a:pt x="0" y="21777"/>
                    <a:pt x="365" y="23626"/>
                    <a:pt x="799" y="24402"/>
                  </a:cubicBezTo>
                  <a:cubicBezTo>
                    <a:pt x="1192" y="25085"/>
                    <a:pt x="1788" y="25436"/>
                    <a:pt x="2494" y="25436"/>
                  </a:cubicBezTo>
                  <a:cubicBezTo>
                    <a:pt x="2732" y="25436"/>
                    <a:pt x="2982" y="25396"/>
                    <a:pt x="3241" y="25315"/>
                  </a:cubicBezTo>
                  <a:cubicBezTo>
                    <a:pt x="5113" y="24745"/>
                    <a:pt x="4086" y="22257"/>
                    <a:pt x="4862" y="21070"/>
                  </a:cubicBezTo>
                  <a:lnTo>
                    <a:pt x="4862" y="21070"/>
                  </a:lnTo>
                  <a:cubicBezTo>
                    <a:pt x="4588" y="21503"/>
                    <a:pt x="5410" y="22485"/>
                    <a:pt x="5775" y="22645"/>
                  </a:cubicBezTo>
                  <a:cubicBezTo>
                    <a:pt x="6029" y="22755"/>
                    <a:pt x="6389" y="22833"/>
                    <a:pt x="6735" y="22833"/>
                  </a:cubicBezTo>
                  <a:cubicBezTo>
                    <a:pt x="7105" y="22833"/>
                    <a:pt x="7458" y="22744"/>
                    <a:pt x="7647" y="22508"/>
                  </a:cubicBezTo>
                  <a:cubicBezTo>
                    <a:pt x="8126" y="21891"/>
                    <a:pt x="7373" y="21184"/>
                    <a:pt x="7099" y="20705"/>
                  </a:cubicBezTo>
                  <a:cubicBezTo>
                    <a:pt x="6711" y="20020"/>
                    <a:pt x="7167" y="20043"/>
                    <a:pt x="7441" y="19426"/>
                  </a:cubicBezTo>
                  <a:cubicBezTo>
                    <a:pt x="7875" y="18536"/>
                    <a:pt x="7738" y="17258"/>
                    <a:pt x="7487" y="16345"/>
                  </a:cubicBezTo>
                  <a:cubicBezTo>
                    <a:pt x="7852" y="16322"/>
                    <a:pt x="8149" y="16003"/>
                    <a:pt x="8468" y="15820"/>
                  </a:cubicBezTo>
                  <a:cubicBezTo>
                    <a:pt x="11002" y="14291"/>
                    <a:pt x="13193" y="12442"/>
                    <a:pt x="15270" y="10319"/>
                  </a:cubicBezTo>
                  <a:cubicBezTo>
                    <a:pt x="16663" y="8904"/>
                    <a:pt x="21022" y="5457"/>
                    <a:pt x="20931" y="3266"/>
                  </a:cubicBezTo>
                  <a:cubicBezTo>
                    <a:pt x="20820" y="1026"/>
                    <a:pt x="19366" y="0"/>
                    <a:pt x="177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4953" y="97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5685425" y="3331925"/>
              <a:ext cx="158075" cy="74300"/>
            </a:xfrm>
            <a:custGeom>
              <a:avLst/>
              <a:gdLst/>
              <a:ahLst/>
              <a:cxnLst/>
              <a:rect l="l" t="t" r="r" b="b"/>
              <a:pathLst>
                <a:path w="6323" h="2972" extrusionOk="0">
                  <a:moveTo>
                    <a:pt x="115" y="0"/>
                  </a:moveTo>
                  <a:cubicBezTo>
                    <a:pt x="56" y="0"/>
                    <a:pt x="23" y="8"/>
                    <a:pt x="23" y="25"/>
                  </a:cubicBezTo>
                  <a:cubicBezTo>
                    <a:pt x="0" y="48"/>
                    <a:pt x="206" y="139"/>
                    <a:pt x="548" y="230"/>
                  </a:cubicBezTo>
                  <a:cubicBezTo>
                    <a:pt x="867" y="322"/>
                    <a:pt x="1301" y="413"/>
                    <a:pt x="1735" y="504"/>
                  </a:cubicBezTo>
                  <a:cubicBezTo>
                    <a:pt x="2169" y="596"/>
                    <a:pt x="2579" y="687"/>
                    <a:pt x="2876" y="824"/>
                  </a:cubicBezTo>
                  <a:cubicBezTo>
                    <a:pt x="3036" y="870"/>
                    <a:pt x="3150" y="938"/>
                    <a:pt x="3241" y="961"/>
                  </a:cubicBezTo>
                  <a:cubicBezTo>
                    <a:pt x="3333" y="1007"/>
                    <a:pt x="3378" y="1029"/>
                    <a:pt x="3378" y="1029"/>
                  </a:cubicBezTo>
                  <a:cubicBezTo>
                    <a:pt x="3378" y="1029"/>
                    <a:pt x="3561" y="1121"/>
                    <a:pt x="3858" y="1258"/>
                  </a:cubicBezTo>
                  <a:cubicBezTo>
                    <a:pt x="4154" y="1395"/>
                    <a:pt x="4520" y="1646"/>
                    <a:pt x="4885" y="1874"/>
                  </a:cubicBezTo>
                  <a:cubicBezTo>
                    <a:pt x="5568" y="2359"/>
                    <a:pt x="6188" y="2972"/>
                    <a:pt x="6270" y="2972"/>
                  </a:cubicBezTo>
                  <a:cubicBezTo>
                    <a:pt x="6273" y="2972"/>
                    <a:pt x="6276" y="2971"/>
                    <a:pt x="6277" y="2969"/>
                  </a:cubicBezTo>
                  <a:cubicBezTo>
                    <a:pt x="6323" y="2947"/>
                    <a:pt x="5798" y="2216"/>
                    <a:pt x="5090" y="1600"/>
                  </a:cubicBezTo>
                  <a:cubicBezTo>
                    <a:pt x="4748" y="1326"/>
                    <a:pt x="4383" y="1029"/>
                    <a:pt x="4063" y="870"/>
                  </a:cubicBezTo>
                  <a:cubicBezTo>
                    <a:pt x="3766" y="710"/>
                    <a:pt x="3584" y="596"/>
                    <a:pt x="3584" y="596"/>
                  </a:cubicBezTo>
                  <a:cubicBezTo>
                    <a:pt x="3584" y="596"/>
                    <a:pt x="3515" y="573"/>
                    <a:pt x="3424" y="527"/>
                  </a:cubicBezTo>
                  <a:cubicBezTo>
                    <a:pt x="3333" y="504"/>
                    <a:pt x="3196" y="436"/>
                    <a:pt x="3036" y="390"/>
                  </a:cubicBezTo>
                  <a:cubicBezTo>
                    <a:pt x="2693" y="299"/>
                    <a:pt x="2237" y="208"/>
                    <a:pt x="1803" y="162"/>
                  </a:cubicBezTo>
                  <a:cubicBezTo>
                    <a:pt x="1347" y="116"/>
                    <a:pt x="913" y="71"/>
                    <a:pt x="571" y="48"/>
                  </a:cubicBezTo>
                  <a:cubicBezTo>
                    <a:pt x="373" y="20"/>
                    <a:pt x="21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6117" y="29"/>
                    <a:pt x="5250" y="1375"/>
                    <a:pt x="4314" y="3178"/>
                  </a:cubicBezTo>
                  <a:cubicBezTo>
                    <a:pt x="4269" y="3361"/>
                    <a:pt x="4246" y="3521"/>
                    <a:pt x="4223" y="3658"/>
                  </a:cubicBezTo>
                  <a:cubicBezTo>
                    <a:pt x="3881" y="5392"/>
                    <a:pt x="7670" y="9615"/>
                    <a:pt x="4725" y="11532"/>
                  </a:cubicBezTo>
                  <a:cubicBezTo>
                    <a:pt x="4315" y="11804"/>
                    <a:pt x="3937" y="11921"/>
                    <a:pt x="3590" y="11921"/>
                  </a:cubicBezTo>
                  <a:cubicBezTo>
                    <a:pt x="2566" y="11921"/>
                    <a:pt x="1813" y="10906"/>
                    <a:pt x="1301" y="9866"/>
                  </a:cubicBezTo>
                  <a:cubicBezTo>
                    <a:pt x="548" y="11738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6811275" y="1839650"/>
              <a:ext cx="356100" cy="835400"/>
            </a:xfrm>
            <a:custGeom>
              <a:avLst/>
              <a:gdLst/>
              <a:ahLst/>
              <a:cxnLst/>
              <a:rect l="l" t="t" r="r" b="b"/>
              <a:pathLst>
                <a:path w="14244" h="33416" extrusionOk="0">
                  <a:moveTo>
                    <a:pt x="11853" y="0"/>
                  </a:moveTo>
                  <a:cubicBezTo>
                    <a:pt x="9779" y="0"/>
                    <a:pt x="6725" y="674"/>
                    <a:pt x="4223" y="1580"/>
                  </a:cubicBezTo>
                  <a:cubicBezTo>
                    <a:pt x="0" y="3109"/>
                    <a:pt x="4177" y="17900"/>
                    <a:pt x="4041" y="19954"/>
                  </a:cubicBezTo>
                  <a:cubicBezTo>
                    <a:pt x="3926" y="21986"/>
                    <a:pt x="594" y="27327"/>
                    <a:pt x="594" y="27327"/>
                  </a:cubicBezTo>
                  <a:cubicBezTo>
                    <a:pt x="65" y="27937"/>
                    <a:pt x="3754" y="33415"/>
                    <a:pt x="6390" y="33415"/>
                  </a:cubicBezTo>
                  <a:cubicBezTo>
                    <a:pt x="6714" y="33415"/>
                    <a:pt x="7022" y="33332"/>
                    <a:pt x="7305" y="33147"/>
                  </a:cubicBezTo>
                  <a:cubicBezTo>
                    <a:pt x="9861" y="31458"/>
                    <a:pt x="12623" y="24565"/>
                    <a:pt x="12463" y="22168"/>
                  </a:cubicBezTo>
                  <a:cubicBezTo>
                    <a:pt x="12326" y="19749"/>
                    <a:pt x="7213" y="4570"/>
                    <a:pt x="7213" y="4570"/>
                  </a:cubicBezTo>
                  <a:cubicBezTo>
                    <a:pt x="7213" y="4570"/>
                    <a:pt x="14221" y="2995"/>
                    <a:pt x="14243" y="1101"/>
                  </a:cubicBezTo>
                  <a:cubicBezTo>
                    <a:pt x="14243" y="319"/>
                    <a:pt x="13280" y="0"/>
                    <a:pt x="1185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6909425" y="2304825"/>
              <a:ext cx="25" cy="2325"/>
            </a:xfrm>
            <a:custGeom>
              <a:avLst/>
              <a:gdLst/>
              <a:ahLst/>
              <a:cxnLst/>
              <a:rect l="l" t="t" r="r" b="b"/>
              <a:pathLst>
                <a:path w="1" h="93" extrusionOk="0">
                  <a:moveTo>
                    <a:pt x="0" y="92"/>
                  </a:moveTo>
                  <a:cubicBezTo>
                    <a:pt x="0" y="46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6"/>
                    <a:pt x="0" y="69"/>
                    <a:pt x="0" y="92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6812900" y="1955025"/>
              <a:ext cx="313950" cy="720025"/>
            </a:xfrm>
            <a:custGeom>
              <a:avLst/>
              <a:gdLst/>
              <a:ahLst/>
              <a:cxnLst/>
              <a:rect l="l" t="t" r="r" b="b"/>
              <a:pathLst>
                <a:path w="12558" h="28801" extrusionOk="0">
                  <a:moveTo>
                    <a:pt x="7148" y="1"/>
                  </a:moveTo>
                  <a:cubicBezTo>
                    <a:pt x="5117" y="845"/>
                    <a:pt x="3291" y="2261"/>
                    <a:pt x="2309" y="3402"/>
                  </a:cubicBezTo>
                  <a:cubicBezTo>
                    <a:pt x="2355" y="4178"/>
                    <a:pt x="2423" y="4977"/>
                    <a:pt x="2515" y="5776"/>
                  </a:cubicBezTo>
                  <a:cubicBezTo>
                    <a:pt x="3472" y="6130"/>
                    <a:pt x="4919" y="6205"/>
                    <a:pt x="5977" y="6205"/>
                  </a:cubicBezTo>
                  <a:cubicBezTo>
                    <a:pt x="6760" y="6205"/>
                    <a:pt x="7331" y="6164"/>
                    <a:pt x="7331" y="6164"/>
                  </a:cubicBezTo>
                  <a:cubicBezTo>
                    <a:pt x="7331" y="6164"/>
                    <a:pt x="8289" y="7373"/>
                    <a:pt x="8929" y="10386"/>
                  </a:cubicBezTo>
                  <a:cubicBezTo>
                    <a:pt x="9545" y="13399"/>
                    <a:pt x="10367" y="18558"/>
                    <a:pt x="6783" y="19151"/>
                  </a:cubicBezTo>
                  <a:cubicBezTo>
                    <a:pt x="6603" y="19182"/>
                    <a:pt x="6433" y="19196"/>
                    <a:pt x="6274" y="19196"/>
                  </a:cubicBezTo>
                  <a:cubicBezTo>
                    <a:pt x="4537" y="19196"/>
                    <a:pt x="4008" y="17463"/>
                    <a:pt x="3861" y="15979"/>
                  </a:cubicBezTo>
                  <a:cubicBezTo>
                    <a:pt x="3245" y="18330"/>
                    <a:pt x="529" y="22712"/>
                    <a:pt x="529" y="22712"/>
                  </a:cubicBezTo>
                  <a:cubicBezTo>
                    <a:pt x="0" y="23322"/>
                    <a:pt x="3689" y="28800"/>
                    <a:pt x="6325" y="28800"/>
                  </a:cubicBezTo>
                  <a:cubicBezTo>
                    <a:pt x="6649" y="28800"/>
                    <a:pt x="6957" y="28717"/>
                    <a:pt x="7240" y="28532"/>
                  </a:cubicBezTo>
                  <a:cubicBezTo>
                    <a:pt x="9796" y="26843"/>
                    <a:pt x="12558" y="19950"/>
                    <a:pt x="12398" y="17553"/>
                  </a:cubicBezTo>
                  <a:cubicBezTo>
                    <a:pt x="12261" y="15202"/>
                    <a:pt x="7445" y="845"/>
                    <a:pt x="71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6998450" y="1938475"/>
              <a:ext cx="50225" cy="13725"/>
            </a:xfrm>
            <a:custGeom>
              <a:avLst/>
              <a:gdLst/>
              <a:ahLst/>
              <a:cxnLst/>
              <a:rect l="l" t="t" r="r" b="b"/>
              <a:pathLst>
                <a:path w="2009" h="549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47" y="92"/>
                    <a:pt x="662" y="298"/>
                    <a:pt x="0" y="549"/>
                  </a:cubicBezTo>
                  <a:cubicBezTo>
                    <a:pt x="365" y="457"/>
                    <a:pt x="1141" y="275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6864350" y="1839650"/>
              <a:ext cx="303025" cy="255600"/>
            </a:xfrm>
            <a:custGeom>
              <a:avLst/>
              <a:gdLst/>
              <a:ahLst/>
              <a:cxnLst/>
              <a:rect l="l" t="t" r="r" b="b"/>
              <a:pathLst>
                <a:path w="12121" h="10224" extrusionOk="0">
                  <a:moveTo>
                    <a:pt x="9730" y="0"/>
                  </a:moveTo>
                  <a:cubicBezTo>
                    <a:pt x="7656" y="0"/>
                    <a:pt x="4602" y="674"/>
                    <a:pt x="2100" y="1580"/>
                  </a:cubicBezTo>
                  <a:cubicBezTo>
                    <a:pt x="160" y="2288"/>
                    <a:pt x="0" y="5803"/>
                    <a:pt x="365" y="9592"/>
                  </a:cubicBezTo>
                  <a:cubicBezTo>
                    <a:pt x="1147" y="9915"/>
                    <a:pt x="2240" y="10223"/>
                    <a:pt x="3597" y="10223"/>
                  </a:cubicBezTo>
                  <a:cubicBezTo>
                    <a:pt x="4536" y="10223"/>
                    <a:pt x="5602" y="10075"/>
                    <a:pt x="6779" y="9683"/>
                  </a:cubicBezTo>
                  <a:cubicBezTo>
                    <a:pt x="5843" y="6784"/>
                    <a:pt x="5090" y="4570"/>
                    <a:pt x="5090" y="4570"/>
                  </a:cubicBezTo>
                  <a:cubicBezTo>
                    <a:pt x="5090" y="4570"/>
                    <a:pt x="12098" y="2995"/>
                    <a:pt x="12120" y="1101"/>
                  </a:cubicBezTo>
                  <a:cubicBezTo>
                    <a:pt x="12120" y="319"/>
                    <a:pt x="11157" y="0"/>
                    <a:pt x="9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6870050" y="1899000"/>
              <a:ext cx="215150" cy="196250"/>
            </a:xfrm>
            <a:custGeom>
              <a:avLst/>
              <a:gdLst/>
              <a:ahLst/>
              <a:cxnLst/>
              <a:rect l="l" t="t" r="r" b="b"/>
              <a:pathLst>
                <a:path w="8606" h="7850" extrusionOk="0">
                  <a:moveTo>
                    <a:pt x="998" y="0"/>
                  </a:moveTo>
                  <a:cubicBezTo>
                    <a:pt x="946" y="0"/>
                    <a:pt x="902" y="2"/>
                    <a:pt x="868" y="5"/>
                  </a:cubicBezTo>
                  <a:cubicBezTo>
                    <a:pt x="343" y="758"/>
                    <a:pt x="92" y="1899"/>
                    <a:pt x="0" y="3269"/>
                  </a:cubicBezTo>
                  <a:cubicBezTo>
                    <a:pt x="525" y="3429"/>
                    <a:pt x="1096" y="3543"/>
                    <a:pt x="1507" y="3611"/>
                  </a:cubicBezTo>
                  <a:cubicBezTo>
                    <a:pt x="2420" y="3748"/>
                    <a:pt x="4200" y="4068"/>
                    <a:pt x="4588" y="6145"/>
                  </a:cubicBezTo>
                  <a:cubicBezTo>
                    <a:pt x="4737" y="6944"/>
                    <a:pt x="4018" y="7195"/>
                    <a:pt x="3059" y="7195"/>
                  </a:cubicBezTo>
                  <a:cubicBezTo>
                    <a:pt x="2100" y="7195"/>
                    <a:pt x="902" y="6944"/>
                    <a:pt x="92" y="6738"/>
                  </a:cubicBezTo>
                  <a:lnTo>
                    <a:pt x="92" y="6738"/>
                  </a:lnTo>
                  <a:cubicBezTo>
                    <a:pt x="115" y="6898"/>
                    <a:pt x="137" y="7058"/>
                    <a:pt x="137" y="7218"/>
                  </a:cubicBezTo>
                  <a:cubicBezTo>
                    <a:pt x="919" y="7541"/>
                    <a:pt x="2012" y="7849"/>
                    <a:pt x="3364" y="7849"/>
                  </a:cubicBezTo>
                  <a:cubicBezTo>
                    <a:pt x="4300" y="7849"/>
                    <a:pt x="5361" y="7701"/>
                    <a:pt x="6528" y="7309"/>
                  </a:cubicBezTo>
                  <a:cubicBezTo>
                    <a:pt x="5615" y="4410"/>
                    <a:pt x="4862" y="2196"/>
                    <a:pt x="4862" y="2196"/>
                  </a:cubicBezTo>
                  <a:cubicBezTo>
                    <a:pt x="4862" y="2196"/>
                    <a:pt x="6780" y="1763"/>
                    <a:pt x="8606" y="1078"/>
                  </a:cubicBezTo>
                  <a:cubicBezTo>
                    <a:pt x="7253" y="685"/>
                    <a:pt x="2126" y="0"/>
                    <a:pt x="9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6872900" y="1839650"/>
              <a:ext cx="294475" cy="135175"/>
            </a:xfrm>
            <a:custGeom>
              <a:avLst/>
              <a:gdLst/>
              <a:ahLst/>
              <a:cxnLst/>
              <a:rect l="l" t="t" r="r" b="b"/>
              <a:pathLst>
                <a:path w="11779" h="5407" extrusionOk="0">
                  <a:moveTo>
                    <a:pt x="9388" y="0"/>
                  </a:moveTo>
                  <a:cubicBezTo>
                    <a:pt x="7314" y="0"/>
                    <a:pt x="4260" y="674"/>
                    <a:pt x="1758" y="1580"/>
                  </a:cubicBezTo>
                  <a:cubicBezTo>
                    <a:pt x="731" y="1945"/>
                    <a:pt x="206" y="3109"/>
                    <a:pt x="1" y="4662"/>
                  </a:cubicBezTo>
                  <a:cubicBezTo>
                    <a:pt x="447" y="5028"/>
                    <a:pt x="1250" y="5406"/>
                    <a:pt x="2697" y="5406"/>
                  </a:cubicBezTo>
                  <a:cubicBezTo>
                    <a:pt x="3321" y="5406"/>
                    <a:pt x="4066" y="5336"/>
                    <a:pt x="4954" y="5164"/>
                  </a:cubicBezTo>
                  <a:cubicBezTo>
                    <a:pt x="4817" y="4776"/>
                    <a:pt x="4748" y="4570"/>
                    <a:pt x="4748" y="4570"/>
                  </a:cubicBezTo>
                  <a:cubicBezTo>
                    <a:pt x="4748" y="4570"/>
                    <a:pt x="11756" y="2995"/>
                    <a:pt x="11778" y="1101"/>
                  </a:cubicBezTo>
                  <a:cubicBezTo>
                    <a:pt x="11778" y="319"/>
                    <a:pt x="10815" y="0"/>
                    <a:pt x="9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6887175" y="1839575"/>
              <a:ext cx="279625" cy="80000"/>
            </a:xfrm>
            <a:custGeom>
              <a:avLst/>
              <a:gdLst/>
              <a:ahLst/>
              <a:cxnLst/>
              <a:rect l="l" t="t" r="r" b="b"/>
              <a:pathLst>
                <a:path w="11185" h="3200" extrusionOk="0">
                  <a:moveTo>
                    <a:pt x="8819" y="0"/>
                  </a:moveTo>
                  <a:cubicBezTo>
                    <a:pt x="6748" y="0"/>
                    <a:pt x="3691" y="670"/>
                    <a:pt x="1187" y="1583"/>
                  </a:cubicBezTo>
                  <a:cubicBezTo>
                    <a:pt x="685" y="1766"/>
                    <a:pt x="297" y="2154"/>
                    <a:pt x="0" y="2679"/>
                  </a:cubicBezTo>
                  <a:cubicBezTo>
                    <a:pt x="923" y="3058"/>
                    <a:pt x="1797" y="3199"/>
                    <a:pt x="2751" y="3199"/>
                  </a:cubicBezTo>
                  <a:cubicBezTo>
                    <a:pt x="3518" y="3199"/>
                    <a:pt x="4336" y="3108"/>
                    <a:pt x="5273" y="2975"/>
                  </a:cubicBezTo>
                  <a:cubicBezTo>
                    <a:pt x="7464" y="2633"/>
                    <a:pt x="9815" y="1880"/>
                    <a:pt x="11185" y="967"/>
                  </a:cubicBezTo>
                  <a:cubicBezTo>
                    <a:pt x="11095" y="283"/>
                    <a:pt x="10165" y="0"/>
                    <a:pt x="8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6899150" y="1839425"/>
              <a:ext cx="260225" cy="60850"/>
            </a:xfrm>
            <a:custGeom>
              <a:avLst/>
              <a:gdLst/>
              <a:ahLst/>
              <a:cxnLst/>
              <a:rect l="l" t="t" r="r" b="b"/>
              <a:pathLst>
                <a:path w="10409" h="2434" extrusionOk="0">
                  <a:moveTo>
                    <a:pt x="8348" y="1"/>
                  </a:moveTo>
                  <a:cubicBezTo>
                    <a:pt x="6273" y="1"/>
                    <a:pt x="3213" y="675"/>
                    <a:pt x="708" y="1589"/>
                  </a:cubicBezTo>
                  <a:cubicBezTo>
                    <a:pt x="434" y="1680"/>
                    <a:pt x="206" y="1840"/>
                    <a:pt x="1" y="2046"/>
                  </a:cubicBezTo>
                  <a:cubicBezTo>
                    <a:pt x="775" y="2327"/>
                    <a:pt x="1531" y="2434"/>
                    <a:pt x="2347" y="2434"/>
                  </a:cubicBezTo>
                  <a:cubicBezTo>
                    <a:pt x="3118" y="2434"/>
                    <a:pt x="3942" y="2338"/>
                    <a:pt x="4885" y="2205"/>
                  </a:cubicBezTo>
                  <a:cubicBezTo>
                    <a:pt x="6894" y="1909"/>
                    <a:pt x="8994" y="1247"/>
                    <a:pt x="10409" y="448"/>
                  </a:cubicBezTo>
                  <a:cubicBezTo>
                    <a:pt x="10013" y="137"/>
                    <a:pt x="9280" y="1"/>
                    <a:pt x="834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6887175" y="1839600"/>
              <a:ext cx="279625" cy="79975"/>
            </a:xfrm>
            <a:custGeom>
              <a:avLst/>
              <a:gdLst/>
              <a:ahLst/>
              <a:cxnLst/>
              <a:rect l="l" t="t" r="r" b="b"/>
              <a:pathLst>
                <a:path w="11185" h="3199" extrusionOk="0">
                  <a:moveTo>
                    <a:pt x="8830" y="1"/>
                  </a:moveTo>
                  <a:cubicBezTo>
                    <a:pt x="6760" y="1"/>
                    <a:pt x="3702" y="675"/>
                    <a:pt x="1187" y="1582"/>
                  </a:cubicBezTo>
                  <a:cubicBezTo>
                    <a:pt x="685" y="1765"/>
                    <a:pt x="297" y="2153"/>
                    <a:pt x="0" y="2678"/>
                  </a:cubicBezTo>
                  <a:cubicBezTo>
                    <a:pt x="923" y="3057"/>
                    <a:pt x="1797" y="3198"/>
                    <a:pt x="2751" y="3198"/>
                  </a:cubicBezTo>
                  <a:cubicBezTo>
                    <a:pt x="3518" y="3198"/>
                    <a:pt x="4336" y="3107"/>
                    <a:pt x="5273" y="2974"/>
                  </a:cubicBezTo>
                  <a:cubicBezTo>
                    <a:pt x="7464" y="2632"/>
                    <a:pt x="9815" y="1879"/>
                    <a:pt x="11185" y="966"/>
                  </a:cubicBezTo>
                  <a:cubicBezTo>
                    <a:pt x="11185" y="875"/>
                    <a:pt x="11139" y="783"/>
                    <a:pt x="11093" y="692"/>
                  </a:cubicBezTo>
                  <a:cubicBezTo>
                    <a:pt x="10842" y="920"/>
                    <a:pt x="10180" y="1377"/>
                    <a:pt x="8514" y="2016"/>
                  </a:cubicBezTo>
                  <a:cubicBezTo>
                    <a:pt x="6661" y="2747"/>
                    <a:pt x="4425" y="3039"/>
                    <a:pt x="3251" y="3039"/>
                  </a:cubicBezTo>
                  <a:cubicBezTo>
                    <a:pt x="2777" y="3039"/>
                    <a:pt x="2475" y="2991"/>
                    <a:pt x="2442" y="2906"/>
                  </a:cubicBezTo>
                  <a:cubicBezTo>
                    <a:pt x="2328" y="2586"/>
                    <a:pt x="4291" y="2564"/>
                    <a:pt x="7213" y="1902"/>
                  </a:cubicBezTo>
                  <a:cubicBezTo>
                    <a:pt x="9130" y="1468"/>
                    <a:pt x="10294" y="897"/>
                    <a:pt x="10842" y="418"/>
                  </a:cubicBezTo>
                  <a:cubicBezTo>
                    <a:pt x="10441" y="128"/>
                    <a:pt x="9729" y="1"/>
                    <a:pt x="8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6903150" y="2399275"/>
              <a:ext cx="126700" cy="47725"/>
            </a:xfrm>
            <a:custGeom>
              <a:avLst/>
              <a:gdLst/>
              <a:ahLst/>
              <a:cxnLst/>
              <a:rect l="l" t="t" r="r" b="b"/>
              <a:pathLst>
                <a:path w="5068" h="1909" extrusionOk="0">
                  <a:moveTo>
                    <a:pt x="1883" y="0"/>
                  </a:moveTo>
                  <a:cubicBezTo>
                    <a:pt x="1712" y="0"/>
                    <a:pt x="1530" y="12"/>
                    <a:pt x="1347" y="35"/>
                  </a:cubicBezTo>
                  <a:cubicBezTo>
                    <a:pt x="959" y="80"/>
                    <a:pt x="617" y="194"/>
                    <a:pt x="388" y="354"/>
                  </a:cubicBezTo>
                  <a:cubicBezTo>
                    <a:pt x="137" y="491"/>
                    <a:pt x="0" y="605"/>
                    <a:pt x="23" y="628"/>
                  </a:cubicBezTo>
                  <a:cubicBezTo>
                    <a:pt x="26" y="630"/>
                    <a:pt x="29" y="632"/>
                    <a:pt x="35" y="632"/>
                  </a:cubicBezTo>
                  <a:cubicBezTo>
                    <a:pt x="80" y="632"/>
                    <a:pt x="230" y="550"/>
                    <a:pt x="434" y="468"/>
                  </a:cubicBezTo>
                  <a:cubicBezTo>
                    <a:pt x="685" y="377"/>
                    <a:pt x="1027" y="308"/>
                    <a:pt x="1370" y="286"/>
                  </a:cubicBezTo>
                  <a:cubicBezTo>
                    <a:pt x="1433" y="281"/>
                    <a:pt x="1495" y="280"/>
                    <a:pt x="1558" y="280"/>
                  </a:cubicBezTo>
                  <a:cubicBezTo>
                    <a:pt x="1835" y="280"/>
                    <a:pt x="2101" y="317"/>
                    <a:pt x="2306" y="354"/>
                  </a:cubicBezTo>
                  <a:cubicBezTo>
                    <a:pt x="2420" y="377"/>
                    <a:pt x="2511" y="423"/>
                    <a:pt x="2602" y="445"/>
                  </a:cubicBezTo>
                  <a:cubicBezTo>
                    <a:pt x="2671" y="468"/>
                    <a:pt x="2717" y="468"/>
                    <a:pt x="2717" y="468"/>
                  </a:cubicBezTo>
                  <a:cubicBezTo>
                    <a:pt x="2717" y="468"/>
                    <a:pt x="2876" y="514"/>
                    <a:pt x="3127" y="605"/>
                  </a:cubicBezTo>
                  <a:cubicBezTo>
                    <a:pt x="3356" y="696"/>
                    <a:pt x="3675" y="833"/>
                    <a:pt x="3972" y="1016"/>
                  </a:cubicBezTo>
                  <a:cubicBezTo>
                    <a:pt x="4269" y="1199"/>
                    <a:pt x="4543" y="1427"/>
                    <a:pt x="4725" y="1610"/>
                  </a:cubicBezTo>
                  <a:cubicBezTo>
                    <a:pt x="4894" y="1779"/>
                    <a:pt x="5005" y="1909"/>
                    <a:pt x="5038" y="1909"/>
                  </a:cubicBezTo>
                  <a:cubicBezTo>
                    <a:pt x="5041" y="1909"/>
                    <a:pt x="5043" y="1908"/>
                    <a:pt x="5045" y="1906"/>
                  </a:cubicBezTo>
                  <a:cubicBezTo>
                    <a:pt x="5068" y="1906"/>
                    <a:pt x="4999" y="1724"/>
                    <a:pt x="4839" y="1518"/>
                  </a:cubicBezTo>
                  <a:cubicBezTo>
                    <a:pt x="4679" y="1290"/>
                    <a:pt x="4406" y="1039"/>
                    <a:pt x="4109" y="811"/>
                  </a:cubicBezTo>
                  <a:cubicBezTo>
                    <a:pt x="3812" y="582"/>
                    <a:pt x="3493" y="400"/>
                    <a:pt x="3241" y="286"/>
                  </a:cubicBezTo>
                  <a:cubicBezTo>
                    <a:pt x="2990" y="194"/>
                    <a:pt x="2808" y="126"/>
                    <a:pt x="2808" y="126"/>
                  </a:cubicBezTo>
                  <a:cubicBezTo>
                    <a:pt x="2808" y="126"/>
                    <a:pt x="2762" y="126"/>
                    <a:pt x="2694" y="103"/>
                  </a:cubicBezTo>
                  <a:cubicBezTo>
                    <a:pt x="2602" y="80"/>
                    <a:pt x="2488" y="57"/>
                    <a:pt x="2351" y="35"/>
                  </a:cubicBezTo>
                  <a:cubicBezTo>
                    <a:pt x="2214" y="12"/>
                    <a:pt x="2055" y="0"/>
                    <a:pt x="1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6434650" y="1781025"/>
              <a:ext cx="354400" cy="842850"/>
            </a:xfrm>
            <a:custGeom>
              <a:avLst/>
              <a:gdLst/>
              <a:ahLst/>
              <a:cxnLst/>
              <a:rect l="l" t="t" r="r" b="b"/>
              <a:pathLst>
                <a:path w="14176" h="33714" extrusionOk="0">
                  <a:moveTo>
                    <a:pt x="12142" y="0"/>
                  </a:moveTo>
                  <a:cubicBezTo>
                    <a:pt x="10083" y="0"/>
                    <a:pt x="6773" y="909"/>
                    <a:pt x="4132" y="2053"/>
                  </a:cubicBezTo>
                  <a:cubicBezTo>
                    <a:pt x="1" y="3857"/>
                    <a:pt x="5068" y="18373"/>
                    <a:pt x="5068" y="20405"/>
                  </a:cubicBezTo>
                  <a:cubicBezTo>
                    <a:pt x="5068" y="22459"/>
                    <a:pt x="2055" y="28006"/>
                    <a:pt x="2055" y="28006"/>
                  </a:cubicBezTo>
                  <a:cubicBezTo>
                    <a:pt x="1574" y="28607"/>
                    <a:pt x="5493" y="33714"/>
                    <a:pt x="8109" y="33714"/>
                  </a:cubicBezTo>
                  <a:cubicBezTo>
                    <a:pt x="8472" y="33714"/>
                    <a:pt x="8810" y="33615"/>
                    <a:pt x="9108" y="33393"/>
                  </a:cubicBezTo>
                  <a:cubicBezTo>
                    <a:pt x="11573" y="31544"/>
                    <a:pt x="13901" y="24491"/>
                    <a:pt x="13605" y="22117"/>
                  </a:cubicBezTo>
                  <a:cubicBezTo>
                    <a:pt x="13308" y="19720"/>
                    <a:pt x="7282" y="4861"/>
                    <a:pt x="7282" y="4861"/>
                  </a:cubicBezTo>
                  <a:cubicBezTo>
                    <a:pt x="7282" y="4861"/>
                    <a:pt x="14175" y="2875"/>
                    <a:pt x="14084" y="958"/>
                  </a:cubicBezTo>
                  <a:cubicBezTo>
                    <a:pt x="14043" y="281"/>
                    <a:pt x="13286" y="0"/>
                    <a:pt x="1214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6556200" y="225805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1" y="91"/>
                  </a:moveTo>
                  <a:cubicBezTo>
                    <a:pt x="1" y="46"/>
                    <a:pt x="1" y="0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46"/>
                    <a:pt x="1" y="69"/>
                    <a:pt x="1" y="9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6473975" y="1903675"/>
              <a:ext cx="308225" cy="720200"/>
            </a:xfrm>
            <a:custGeom>
              <a:avLst/>
              <a:gdLst/>
              <a:ahLst/>
              <a:cxnLst/>
              <a:rect l="l" t="t" r="r" b="b"/>
              <a:pathLst>
                <a:path w="12329" h="28808" extrusionOk="0">
                  <a:moveTo>
                    <a:pt x="5709" y="1"/>
                  </a:moveTo>
                  <a:cubicBezTo>
                    <a:pt x="3723" y="982"/>
                    <a:pt x="2011" y="2511"/>
                    <a:pt x="1098" y="3698"/>
                  </a:cubicBezTo>
                  <a:cubicBezTo>
                    <a:pt x="1167" y="4474"/>
                    <a:pt x="1304" y="5250"/>
                    <a:pt x="1441" y="6049"/>
                  </a:cubicBezTo>
                  <a:cubicBezTo>
                    <a:pt x="2099" y="6254"/>
                    <a:pt x="2980" y="6316"/>
                    <a:pt x="3809" y="6316"/>
                  </a:cubicBezTo>
                  <a:cubicBezTo>
                    <a:pt x="5107" y="6316"/>
                    <a:pt x="6280" y="6163"/>
                    <a:pt x="6280" y="6163"/>
                  </a:cubicBezTo>
                  <a:cubicBezTo>
                    <a:pt x="6280" y="6163"/>
                    <a:pt x="7307" y="7305"/>
                    <a:pt x="8128" y="10272"/>
                  </a:cubicBezTo>
                  <a:cubicBezTo>
                    <a:pt x="8927" y="13239"/>
                    <a:pt x="10069" y="18329"/>
                    <a:pt x="6531" y="19151"/>
                  </a:cubicBezTo>
                  <a:cubicBezTo>
                    <a:pt x="6293" y="19207"/>
                    <a:pt x="6073" y="19233"/>
                    <a:pt x="5869" y="19233"/>
                  </a:cubicBezTo>
                  <a:cubicBezTo>
                    <a:pt x="4246" y="19233"/>
                    <a:pt x="3627" y="17580"/>
                    <a:pt x="3404" y="16161"/>
                  </a:cubicBezTo>
                  <a:cubicBezTo>
                    <a:pt x="2947" y="18535"/>
                    <a:pt x="482" y="23100"/>
                    <a:pt x="482" y="23100"/>
                  </a:cubicBezTo>
                  <a:cubicBezTo>
                    <a:pt x="1" y="23701"/>
                    <a:pt x="3920" y="28808"/>
                    <a:pt x="6536" y="28808"/>
                  </a:cubicBezTo>
                  <a:cubicBezTo>
                    <a:pt x="6899" y="28808"/>
                    <a:pt x="7237" y="28709"/>
                    <a:pt x="7535" y="28487"/>
                  </a:cubicBezTo>
                  <a:cubicBezTo>
                    <a:pt x="10000" y="26660"/>
                    <a:pt x="12328" y="19585"/>
                    <a:pt x="12032" y="17211"/>
                  </a:cubicBezTo>
                  <a:cubicBezTo>
                    <a:pt x="11758" y="14883"/>
                    <a:pt x="6051" y="822"/>
                    <a:pt x="57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6622975" y="1883700"/>
              <a:ext cx="50225" cy="17150"/>
            </a:xfrm>
            <a:custGeom>
              <a:avLst/>
              <a:gdLst/>
              <a:ahLst/>
              <a:cxnLst/>
              <a:rect l="l" t="t" r="r" b="b"/>
              <a:pathLst>
                <a:path w="2009" h="686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24" y="138"/>
                    <a:pt x="662" y="389"/>
                    <a:pt x="0" y="685"/>
                  </a:cubicBezTo>
                  <a:cubicBezTo>
                    <a:pt x="388" y="571"/>
                    <a:pt x="1141" y="320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6490000" y="1781025"/>
              <a:ext cx="299050" cy="265475"/>
            </a:xfrm>
            <a:custGeom>
              <a:avLst/>
              <a:gdLst/>
              <a:ahLst/>
              <a:cxnLst/>
              <a:rect l="l" t="t" r="r" b="b"/>
              <a:pathLst>
                <a:path w="11962" h="10619" extrusionOk="0">
                  <a:moveTo>
                    <a:pt x="9928" y="0"/>
                  </a:moveTo>
                  <a:cubicBezTo>
                    <a:pt x="7869" y="0"/>
                    <a:pt x="4559" y="909"/>
                    <a:pt x="1918" y="2053"/>
                  </a:cubicBezTo>
                  <a:cubicBezTo>
                    <a:pt x="1" y="2875"/>
                    <a:pt x="69" y="6413"/>
                    <a:pt x="663" y="10179"/>
                  </a:cubicBezTo>
                  <a:cubicBezTo>
                    <a:pt x="1346" y="10411"/>
                    <a:pt x="2263" y="10619"/>
                    <a:pt x="3365" y="10619"/>
                  </a:cubicBezTo>
                  <a:cubicBezTo>
                    <a:pt x="4436" y="10619"/>
                    <a:pt x="5681" y="10422"/>
                    <a:pt x="7054" y="9860"/>
                  </a:cubicBezTo>
                  <a:cubicBezTo>
                    <a:pt x="5958" y="7052"/>
                    <a:pt x="5068" y="4861"/>
                    <a:pt x="5068" y="4861"/>
                  </a:cubicBezTo>
                  <a:cubicBezTo>
                    <a:pt x="5068" y="4861"/>
                    <a:pt x="11961" y="2875"/>
                    <a:pt x="11870" y="958"/>
                  </a:cubicBezTo>
                  <a:cubicBezTo>
                    <a:pt x="11829" y="281"/>
                    <a:pt x="11072" y="0"/>
                    <a:pt x="9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6497425" y="1853525"/>
              <a:ext cx="211150" cy="192975"/>
            </a:xfrm>
            <a:custGeom>
              <a:avLst/>
              <a:gdLst/>
              <a:ahLst/>
              <a:cxnLst/>
              <a:rect l="l" t="t" r="r" b="b"/>
              <a:pathLst>
                <a:path w="8446" h="7719" extrusionOk="0">
                  <a:moveTo>
                    <a:pt x="1136" y="0"/>
                  </a:moveTo>
                  <a:cubicBezTo>
                    <a:pt x="917" y="0"/>
                    <a:pt x="754" y="7"/>
                    <a:pt x="662" y="21"/>
                  </a:cubicBezTo>
                  <a:cubicBezTo>
                    <a:pt x="183" y="820"/>
                    <a:pt x="1" y="1961"/>
                    <a:pt x="1" y="3330"/>
                  </a:cubicBezTo>
                  <a:cubicBezTo>
                    <a:pt x="503" y="3445"/>
                    <a:pt x="1096" y="3536"/>
                    <a:pt x="1507" y="3582"/>
                  </a:cubicBezTo>
                  <a:cubicBezTo>
                    <a:pt x="2420" y="3673"/>
                    <a:pt x="4223" y="3878"/>
                    <a:pt x="4748" y="5933"/>
                  </a:cubicBezTo>
                  <a:cubicBezTo>
                    <a:pt x="4966" y="6817"/>
                    <a:pt x="4055" y="7075"/>
                    <a:pt x="2922" y="7075"/>
                  </a:cubicBezTo>
                  <a:cubicBezTo>
                    <a:pt x="2038" y="7075"/>
                    <a:pt x="1018" y="6917"/>
                    <a:pt x="297" y="6777"/>
                  </a:cubicBezTo>
                  <a:lnTo>
                    <a:pt x="297" y="6777"/>
                  </a:lnTo>
                  <a:cubicBezTo>
                    <a:pt x="320" y="6937"/>
                    <a:pt x="343" y="7119"/>
                    <a:pt x="366" y="7279"/>
                  </a:cubicBezTo>
                  <a:cubicBezTo>
                    <a:pt x="1049" y="7511"/>
                    <a:pt x="1966" y="7719"/>
                    <a:pt x="3068" y="7719"/>
                  </a:cubicBezTo>
                  <a:cubicBezTo>
                    <a:pt x="4139" y="7719"/>
                    <a:pt x="5384" y="7522"/>
                    <a:pt x="6757" y="6960"/>
                  </a:cubicBezTo>
                  <a:cubicBezTo>
                    <a:pt x="5661" y="4152"/>
                    <a:pt x="4771" y="1961"/>
                    <a:pt x="4771" y="1961"/>
                  </a:cubicBezTo>
                  <a:cubicBezTo>
                    <a:pt x="4771" y="1961"/>
                    <a:pt x="6643" y="1413"/>
                    <a:pt x="8446" y="637"/>
                  </a:cubicBezTo>
                  <a:cubicBezTo>
                    <a:pt x="7183" y="336"/>
                    <a:pt x="2715" y="0"/>
                    <a:pt x="113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6498000" y="1781025"/>
              <a:ext cx="291050" cy="146075"/>
            </a:xfrm>
            <a:custGeom>
              <a:avLst/>
              <a:gdLst/>
              <a:ahLst/>
              <a:cxnLst/>
              <a:rect l="l" t="t" r="r" b="b"/>
              <a:pathLst>
                <a:path w="11642" h="5843" extrusionOk="0">
                  <a:moveTo>
                    <a:pt x="9608" y="0"/>
                  </a:moveTo>
                  <a:cubicBezTo>
                    <a:pt x="7549" y="0"/>
                    <a:pt x="4239" y="909"/>
                    <a:pt x="1598" y="2053"/>
                  </a:cubicBezTo>
                  <a:cubicBezTo>
                    <a:pt x="594" y="2487"/>
                    <a:pt x="137" y="3674"/>
                    <a:pt x="0" y="5249"/>
                  </a:cubicBezTo>
                  <a:cubicBezTo>
                    <a:pt x="423" y="5559"/>
                    <a:pt x="1124" y="5843"/>
                    <a:pt x="2276" y="5843"/>
                  </a:cubicBezTo>
                  <a:cubicBezTo>
                    <a:pt x="2989" y="5843"/>
                    <a:pt x="3876" y="5734"/>
                    <a:pt x="4976" y="5454"/>
                  </a:cubicBezTo>
                  <a:cubicBezTo>
                    <a:pt x="4839" y="5089"/>
                    <a:pt x="4748" y="4861"/>
                    <a:pt x="4748" y="4861"/>
                  </a:cubicBezTo>
                  <a:cubicBezTo>
                    <a:pt x="4748" y="4861"/>
                    <a:pt x="11641" y="2875"/>
                    <a:pt x="11550" y="958"/>
                  </a:cubicBezTo>
                  <a:cubicBezTo>
                    <a:pt x="11509" y="281"/>
                    <a:pt x="10752" y="0"/>
                    <a:pt x="9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6509400" y="1781275"/>
              <a:ext cx="276800" cy="89975"/>
            </a:xfrm>
            <a:custGeom>
              <a:avLst/>
              <a:gdLst/>
              <a:ahLst/>
              <a:cxnLst/>
              <a:rect l="l" t="t" r="r" b="b"/>
              <a:pathLst>
                <a:path w="11072" h="3599" extrusionOk="0">
                  <a:moveTo>
                    <a:pt x="9148" y="0"/>
                  </a:moveTo>
                  <a:cubicBezTo>
                    <a:pt x="7091" y="0"/>
                    <a:pt x="3782" y="904"/>
                    <a:pt x="1142" y="2043"/>
                  </a:cubicBezTo>
                  <a:cubicBezTo>
                    <a:pt x="640" y="2272"/>
                    <a:pt x="275" y="2683"/>
                    <a:pt x="1" y="3230"/>
                  </a:cubicBezTo>
                  <a:cubicBezTo>
                    <a:pt x="756" y="3492"/>
                    <a:pt x="1470" y="3598"/>
                    <a:pt x="2210" y="3598"/>
                  </a:cubicBezTo>
                  <a:cubicBezTo>
                    <a:pt x="3147" y="3598"/>
                    <a:pt x="4125" y="3427"/>
                    <a:pt x="5273" y="3185"/>
                  </a:cubicBezTo>
                  <a:cubicBezTo>
                    <a:pt x="7465" y="2728"/>
                    <a:pt x="9770" y="1815"/>
                    <a:pt x="11071" y="834"/>
                  </a:cubicBezTo>
                  <a:cubicBezTo>
                    <a:pt x="10954" y="247"/>
                    <a:pt x="10221" y="0"/>
                    <a:pt x="9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6520250" y="1781225"/>
              <a:ext cx="257375" cy="70500"/>
            </a:xfrm>
            <a:custGeom>
              <a:avLst/>
              <a:gdLst/>
              <a:ahLst/>
              <a:cxnLst/>
              <a:rect l="l" t="t" r="r" b="b"/>
              <a:pathLst>
                <a:path w="10295" h="2820" extrusionOk="0">
                  <a:moveTo>
                    <a:pt x="8718" y="1"/>
                  </a:moveTo>
                  <a:cubicBezTo>
                    <a:pt x="6663" y="1"/>
                    <a:pt x="3354" y="902"/>
                    <a:pt x="708" y="2045"/>
                  </a:cubicBezTo>
                  <a:cubicBezTo>
                    <a:pt x="434" y="2182"/>
                    <a:pt x="206" y="2342"/>
                    <a:pt x="1" y="2570"/>
                  </a:cubicBezTo>
                  <a:cubicBezTo>
                    <a:pt x="626" y="2745"/>
                    <a:pt x="1233" y="2820"/>
                    <a:pt x="1859" y="2820"/>
                  </a:cubicBezTo>
                  <a:cubicBezTo>
                    <a:pt x="2786" y="2820"/>
                    <a:pt x="3754" y="2656"/>
                    <a:pt x="4885" y="2411"/>
                  </a:cubicBezTo>
                  <a:cubicBezTo>
                    <a:pt x="6871" y="2000"/>
                    <a:pt x="8948" y="1224"/>
                    <a:pt x="10295" y="334"/>
                  </a:cubicBezTo>
                  <a:cubicBezTo>
                    <a:pt x="9961" y="103"/>
                    <a:pt x="9411" y="1"/>
                    <a:pt x="871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6509400" y="1781300"/>
              <a:ext cx="276800" cy="89950"/>
            </a:xfrm>
            <a:custGeom>
              <a:avLst/>
              <a:gdLst/>
              <a:ahLst/>
              <a:cxnLst/>
              <a:rect l="l" t="t" r="r" b="b"/>
              <a:pathLst>
                <a:path w="11072" h="3598" extrusionOk="0">
                  <a:moveTo>
                    <a:pt x="9150" y="1"/>
                  </a:moveTo>
                  <a:cubicBezTo>
                    <a:pt x="7096" y="1"/>
                    <a:pt x="3780" y="904"/>
                    <a:pt x="1142" y="2042"/>
                  </a:cubicBezTo>
                  <a:cubicBezTo>
                    <a:pt x="640" y="2271"/>
                    <a:pt x="275" y="2682"/>
                    <a:pt x="1" y="3229"/>
                  </a:cubicBezTo>
                  <a:cubicBezTo>
                    <a:pt x="756" y="3491"/>
                    <a:pt x="1470" y="3597"/>
                    <a:pt x="2210" y="3597"/>
                  </a:cubicBezTo>
                  <a:cubicBezTo>
                    <a:pt x="3147" y="3597"/>
                    <a:pt x="4125" y="3426"/>
                    <a:pt x="5273" y="3184"/>
                  </a:cubicBezTo>
                  <a:cubicBezTo>
                    <a:pt x="7465" y="2727"/>
                    <a:pt x="9770" y="1814"/>
                    <a:pt x="11071" y="833"/>
                  </a:cubicBezTo>
                  <a:cubicBezTo>
                    <a:pt x="11048" y="741"/>
                    <a:pt x="11003" y="650"/>
                    <a:pt x="10957" y="559"/>
                  </a:cubicBezTo>
                  <a:cubicBezTo>
                    <a:pt x="10706" y="810"/>
                    <a:pt x="10090" y="1289"/>
                    <a:pt x="8469" y="2042"/>
                  </a:cubicBezTo>
                  <a:cubicBezTo>
                    <a:pt x="6489" y="2970"/>
                    <a:pt x="4020" y="3396"/>
                    <a:pt x="2971" y="3396"/>
                  </a:cubicBezTo>
                  <a:cubicBezTo>
                    <a:pt x="2678" y="3396"/>
                    <a:pt x="2496" y="3363"/>
                    <a:pt x="2466" y="3298"/>
                  </a:cubicBezTo>
                  <a:cubicBezTo>
                    <a:pt x="2329" y="3001"/>
                    <a:pt x="4292" y="2841"/>
                    <a:pt x="7168" y="2020"/>
                  </a:cubicBezTo>
                  <a:cubicBezTo>
                    <a:pt x="9062" y="1472"/>
                    <a:pt x="10158" y="833"/>
                    <a:pt x="10683" y="308"/>
                  </a:cubicBezTo>
                  <a:cubicBezTo>
                    <a:pt x="10348" y="96"/>
                    <a:pt x="9815" y="1"/>
                    <a:pt x="9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6545350" y="2343075"/>
              <a:ext cx="143250" cy="34875"/>
            </a:xfrm>
            <a:custGeom>
              <a:avLst/>
              <a:gdLst/>
              <a:ahLst/>
              <a:cxnLst/>
              <a:rect l="l" t="t" r="r" b="b"/>
              <a:pathLst>
                <a:path w="5730" h="1395" extrusionOk="0">
                  <a:moveTo>
                    <a:pt x="2854" y="0"/>
                  </a:moveTo>
                  <a:cubicBezTo>
                    <a:pt x="2854" y="0"/>
                    <a:pt x="2808" y="23"/>
                    <a:pt x="2717" y="23"/>
                  </a:cubicBezTo>
                  <a:cubicBezTo>
                    <a:pt x="2626" y="23"/>
                    <a:pt x="2489" y="23"/>
                    <a:pt x="2329" y="69"/>
                  </a:cubicBezTo>
                  <a:cubicBezTo>
                    <a:pt x="2032" y="114"/>
                    <a:pt x="1644" y="228"/>
                    <a:pt x="1256" y="388"/>
                  </a:cubicBezTo>
                  <a:cubicBezTo>
                    <a:pt x="891" y="571"/>
                    <a:pt x="549" y="776"/>
                    <a:pt x="320" y="1004"/>
                  </a:cubicBezTo>
                  <a:cubicBezTo>
                    <a:pt x="115" y="1210"/>
                    <a:pt x="1" y="1392"/>
                    <a:pt x="24" y="1392"/>
                  </a:cubicBezTo>
                  <a:cubicBezTo>
                    <a:pt x="25" y="1394"/>
                    <a:pt x="28" y="1395"/>
                    <a:pt x="31" y="1395"/>
                  </a:cubicBezTo>
                  <a:cubicBezTo>
                    <a:pt x="67" y="1395"/>
                    <a:pt x="200" y="1266"/>
                    <a:pt x="412" y="1118"/>
                  </a:cubicBezTo>
                  <a:cubicBezTo>
                    <a:pt x="640" y="936"/>
                    <a:pt x="1005" y="753"/>
                    <a:pt x="1348" y="616"/>
                  </a:cubicBezTo>
                  <a:cubicBezTo>
                    <a:pt x="1713" y="502"/>
                    <a:pt x="2101" y="411"/>
                    <a:pt x="2375" y="388"/>
                  </a:cubicBezTo>
                  <a:cubicBezTo>
                    <a:pt x="2455" y="377"/>
                    <a:pt x="2523" y="377"/>
                    <a:pt x="2583" y="377"/>
                  </a:cubicBezTo>
                  <a:cubicBezTo>
                    <a:pt x="2643" y="377"/>
                    <a:pt x="2694" y="377"/>
                    <a:pt x="2740" y="365"/>
                  </a:cubicBezTo>
                  <a:lnTo>
                    <a:pt x="3333" y="365"/>
                  </a:lnTo>
                  <a:cubicBezTo>
                    <a:pt x="3630" y="388"/>
                    <a:pt x="4018" y="434"/>
                    <a:pt x="4383" y="548"/>
                  </a:cubicBezTo>
                  <a:cubicBezTo>
                    <a:pt x="4748" y="662"/>
                    <a:pt x="5091" y="845"/>
                    <a:pt x="5319" y="1004"/>
                  </a:cubicBezTo>
                  <a:cubicBezTo>
                    <a:pt x="5552" y="1174"/>
                    <a:pt x="5686" y="1304"/>
                    <a:pt x="5723" y="1304"/>
                  </a:cubicBezTo>
                  <a:cubicBezTo>
                    <a:pt x="5726" y="1304"/>
                    <a:pt x="5728" y="1303"/>
                    <a:pt x="5730" y="1301"/>
                  </a:cubicBezTo>
                  <a:cubicBezTo>
                    <a:pt x="5730" y="1301"/>
                    <a:pt x="5639" y="1118"/>
                    <a:pt x="5410" y="913"/>
                  </a:cubicBezTo>
                  <a:cubicBezTo>
                    <a:pt x="5205" y="685"/>
                    <a:pt x="4840" y="479"/>
                    <a:pt x="4475" y="297"/>
                  </a:cubicBezTo>
                  <a:cubicBezTo>
                    <a:pt x="4087" y="160"/>
                    <a:pt x="3676" y="69"/>
                    <a:pt x="3356" y="46"/>
                  </a:cubicBezTo>
                  <a:cubicBezTo>
                    <a:pt x="3059" y="0"/>
                    <a:pt x="2854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5721375" y="2430375"/>
              <a:ext cx="1317025" cy="856875"/>
            </a:xfrm>
            <a:custGeom>
              <a:avLst/>
              <a:gdLst/>
              <a:ahLst/>
              <a:cxnLst/>
              <a:rect l="l" t="t" r="r" b="b"/>
              <a:pathLst>
                <a:path w="52681" h="34275" extrusionOk="0">
                  <a:moveTo>
                    <a:pt x="30906" y="0"/>
                  </a:moveTo>
                  <a:cubicBezTo>
                    <a:pt x="30906" y="0"/>
                    <a:pt x="27664" y="2580"/>
                    <a:pt x="26934" y="3584"/>
                  </a:cubicBezTo>
                  <a:cubicBezTo>
                    <a:pt x="25245" y="5912"/>
                    <a:pt x="24309" y="5958"/>
                    <a:pt x="22985" y="8491"/>
                  </a:cubicBezTo>
                  <a:cubicBezTo>
                    <a:pt x="22369" y="9678"/>
                    <a:pt x="21456" y="10363"/>
                    <a:pt x="20452" y="11230"/>
                  </a:cubicBezTo>
                  <a:cubicBezTo>
                    <a:pt x="18169" y="13170"/>
                    <a:pt x="15909" y="15111"/>
                    <a:pt x="13627" y="17051"/>
                  </a:cubicBezTo>
                  <a:cubicBezTo>
                    <a:pt x="8605" y="21365"/>
                    <a:pt x="5044" y="24834"/>
                    <a:pt x="0" y="29148"/>
                  </a:cubicBezTo>
                  <a:cubicBezTo>
                    <a:pt x="339" y="29228"/>
                    <a:pt x="3491" y="34275"/>
                    <a:pt x="15607" y="34275"/>
                  </a:cubicBezTo>
                  <a:cubicBezTo>
                    <a:pt x="17381" y="34275"/>
                    <a:pt x="19347" y="34166"/>
                    <a:pt x="21524" y="33919"/>
                  </a:cubicBezTo>
                  <a:cubicBezTo>
                    <a:pt x="38552" y="32001"/>
                    <a:pt x="49257" y="15978"/>
                    <a:pt x="52681" y="9792"/>
                  </a:cubicBezTo>
                  <a:cubicBezTo>
                    <a:pt x="52681" y="9792"/>
                    <a:pt x="49714" y="2488"/>
                    <a:pt x="43984" y="2443"/>
                  </a:cubicBezTo>
                  <a:cubicBezTo>
                    <a:pt x="43984" y="2443"/>
                    <a:pt x="39739" y="5752"/>
                    <a:pt x="39739" y="5752"/>
                  </a:cubicBezTo>
                  <a:cubicBezTo>
                    <a:pt x="40447" y="4428"/>
                    <a:pt x="41725" y="3105"/>
                    <a:pt x="41839" y="1552"/>
                  </a:cubicBezTo>
                  <a:cubicBezTo>
                    <a:pt x="40378" y="1027"/>
                    <a:pt x="39077" y="639"/>
                    <a:pt x="37502" y="366"/>
                  </a:cubicBezTo>
                  <a:cubicBezTo>
                    <a:pt x="35630" y="46"/>
                    <a:pt x="30906" y="0"/>
                    <a:pt x="30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5986150" y="2540500"/>
              <a:ext cx="1052250" cy="660250"/>
            </a:xfrm>
            <a:custGeom>
              <a:avLst/>
              <a:gdLst/>
              <a:ahLst/>
              <a:cxnLst/>
              <a:rect l="l" t="t" r="r" b="b"/>
              <a:pathLst>
                <a:path w="42090" h="26410" extrusionOk="0">
                  <a:moveTo>
                    <a:pt x="15704" y="1"/>
                  </a:moveTo>
                  <a:lnTo>
                    <a:pt x="15704" y="1"/>
                  </a:lnTo>
                  <a:cubicBezTo>
                    <a:pt x="14403" y="1553"/>
                    <a:pt x="13558" y="1872"/>
                    <a:pt x="12394" y="4086"/>
                  </a:cubicBezTo>
                  <a:cubicBezTo>
                    <a:pt x="11778" y="5273"/>
                    <a:pt x="10865" y="5958"/>
                    <a:pt x="9861" y="6825"/>
                  </a:cubicBezTo>
                  <a:cubicBezTo>
                    <a:pt x="7578" y="8765"/>
                    <a:pt x="5318" y="10706"/>
                    <a:pt x="3036" y="12646"/>
                  </a:cubicBezTo>
                  <a:cubicBezTo>
                    <a:pt x="2488" y="13148"/>
                    <a:pt x="1917" y="13627"/>
                    <a:pt x="1347" y="14107"/>
                  </a:cubicBezTo>
                  <a:cubicBezTo>
                    <a:pt x="1278" y="14335"/>
                    <a:pt x="1233" y="14586"/>
                    <a:pt x="1187" y="14814"/>
                  </a:cubicBezTo>
                  <a:cubicBezTo>
                    <a:pt x="0" y="21753"/>
                    <a:pt x="10614" y="24675"/>
                    <a:pt x="21296" y="26409"/>
                  </a:cubicBezTo>
                  <a:cubicBezTo>
                    <a:pt x="32343" y="20977"/>
                    <a:pt x="39419" y="10203"/>
                    <a:pt x="42090" y="5387"/>
                  </a:cubicBezTo>
                  <a:cubicBezTo>
                    <a:pt x="42090" y="5387"/>
                    <a:pt x="40994" y="2694"/>
                    <a:pt x="38849" y="571"/>
                  </a:cubicBezTo>
                  <a:cubicBezTo>
                    <a:pt x="38429" y="2959"/>
                    <a:pt x="35418" y="10914"/>
                    <a:pt x="23884" y="10914"/>
                  </a:cubicBezTo>
                  <a:cubicBezTo>
                    <a:pt x="23510" y="10914"/>
                    <a:pt x="23127" y="10905"/>
                    <a:pt x="22734" y="10888"/>
                  </a:cubicBezTo>
                  <a:cubicBezTo>
                    <a:pt x="12759" y="10432"/>
                    <a:pt x="14152" y="3721"/>
                    <a:pt x="1570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6537950" y="2439500"/>
              <a:ext cx="229400" cy="153125"/>
            </a:xfrm>
            <a:custGeom>
              <a:avLst/>
              <a:gdLst/>
              <a:ahLst/>
              <a:cxnLst/>
              <a:rect l="l" t="t" r="r" b="b"/>
              <a:pathLst>
                <a:path w="9176" h="6125" extrusionOk="0">
                  <a:moveTo>
                    <a:pt x="4908" y="1"/>
                  </a:moveTo>
                  <a:lnTo>
                    <a:pt x="4908" y="1"/>
                  </a:lnTo>
                  <a:cubicBezTo>
                    <a:pt x="5843" y="434"/>
                    <a:pt x="6642" y="982"/>
                    <a:pt x="6848" y="1712"/>
                  </a:cubicBezTo>
                  <a:cubicBezTo>
                    <a:pt x="7418" y="3789"/>
                    <a:pt x="0" y="6004"/>
                    <a:pt x="0" y="6004"/>
                  </a:cubicBezTo>
                  <a:cubicBezTo>
                    <a:pt x="0" y="6004"/>
                    <a:pt x="881" y="6124"/>
                    <a:pt x="2056" y="6124"/>
                  </a:cubicBezTo>
                  <a:cubicBezTo>
                    <a:pt x="3334" y="6124"/>
                    <a:pt x="4961" y="5982"/>
                    <a:pt x="6186" y="5387"/>
                  </a:cubicBezTo>
                  <a:cubicBezTo>
                    <a:pt x="6665" y="5136"/>
                    <a:pt x="7144" y="4839"/>
                    <a:pt x="7601" y="4520"/>
                  </a:cubicBezTo>
                  <a:cubicBezTo>
                    <a:pt x="8286" y="3470"/>
                    <a:pt x="9085" y="2397"/>
                    <a:pt x="9176" y="1187"/>
                  </a:cubicBezTo>
                  <a:cubicBezTo>
                    <a:pt x="7715" y="685"/>
                    <a:pt x="6437" y="274"/>
                    <a:pt x="490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6436950" y="2454125"/>
              <a:ext cx="79325" cy="58900"/>
            </a:xfrm>
            <a:custGeom>
              <a:avLst/>
              <a:gdLst/>
              <a:ahLst/>
              <a:cxnLst/>
              <a:rect l="l" t="t" r="r" b="b"/>
              <a:pathLst>
                <a:path w="3173" h="2356" extrusionOk="0">
                  <a:moveTo>
                    <a:pt x="2857" y="0"/>
                  </a:moveTo>
                  <a:cubicBezTo>
                    <a:pt x="2702" y="0"/>
                    <a:pt x="2499" y="82"/>
                    <a:pt x="2328" y="237"/>
                  </a:cubicBezTo>
                  <a:cubicBezTo>
                    <a:pt x="2054" y="465"/>
                    <a:pt x="1940" y="739"/>
                    <a:pt x="2077" y="876"/>
                  </a:cubicBezTo>
                  <a:cubicBezTo>
                    <a:pt x="2121" y="913"/>
                    <a:pt x="2183" y="931"/>
                    <a:pt x="2256" y="931"/>
                  </a:cubicBezTo>
                  <a:cubicBezTo>
                    <a:pt x="2413" y="931"/>
                    <a:pt x="2621" y="849"/>
                    <a:pt x="2808" y="694"/>
                  </a:cubicBezTo>
                  <a:cubicBezTo>
                    <a:pt x="3081" y="465"/>
                    <a:pt x="3173" y="192"/>
                    <a:pt x="3036" y="55"/>
                  </a:cubicBezTo>
                  <a:cubicBezTo>
                    <a:pt x="2992" y="18"/>
                    <a:pt x="2930" y="0"/>
                    <a:pt x="2857" y="0"/>
                  </a:cubicBezTo>
                  <a:close/>
                  <a:moveTo>
                    <a:pt x="1274" y="1062"/>
                  </a:moveTo>
                  <a:cubicBezTo>
                    <a:pt x="1057" y="1062"/>
                    <a:pt x="770" y="1179"/>
                    <a:pt x="525" y="1378"/>
                  </a:cubicBezTo>
                  <a:cubicBezTo>
                    <a:pt x="137" y="1698"/>
                    <a:pt x="0" y="2086"/>
                    <a:pt x="183" y="2269"/>
                  </a:cubicBezTo>
                  <a:cubicBezTo>
                    <a:pt x="242" y="2328"/>
                    <a:pt x="330" y="2356"/>
                    <a:pt x="434" y="2356"/>
                  </a:cubicBezTo>
                  <a:cubicBezTo>
                    <a:pt x="651" y="2356"/>
                    <a:pt x="940" y="2234"/>
                    <a:pt x="1187" y="2018"/>
                  </a:cubicBezTo>
                  <a:cubicBezTo>
                    <a:pt x="1575" y="1721"/>
                    <a:pt x="1712" y="1333"/>
                    <a:pt x="1529" y="1150"/>
                  </a:cubicBezTo>
                  <a:cubicBezTo>
                    <a:pt x="1469" y="1090"/>
                    <a:pt x="1380" y="1062"/>
                    <a:pt x="1274" y="106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5706525" y="2820725"/>
              <a:ext cx="997500" cy="469725"/>
            </a:xfrm>
            <a:custGeom>
              <a:avLst/>
              <a:gdLst/>
              <a:ahLst/>
              <a:cxnLst/>
              <a:rect l="l" t="t" r="r" b="b"/>
              <a:pathLst>
                <a:path w="39900" h="18789" extrusionOk="0">
                  <a:moveTo>
                    <a:pt x="23623" y="0"/>
                  </a:moveTo>
                  <a:cubicBezTo>
                    <a:pt x="20150" y="0"/>
                    <a:pt x="16950" y="529"/>
                    <a:pt x="14997" y="798"/>
                  </a:cubicBezTo>
                  <a:lnTo>
                    <a:pt x="1" y="13192"/>
                  </a:lnTo>
                  <a:cubicBezTo>
                    <a:pt x="334" y="13270"/>
                    <a:pt x="3405" y="18788"/>
                    <a:pt x="15490" y="18788"/>
                  </a:cubicBezTo>
                  <a:cubicBezTo>
                    <a:pt x="17453" y="18788"/>
                    <a:pt x="19653" y="18643"/>
                    <a:pt x="22118" y="18305"/>
                  </a:cubicBezTo>
                  <a:cubicBezTo>
                    <a:pt x="28441" y="17437"/>
                    <a:pt x="35357" y="15543"/>
                    <a:pt x="39899" y="12142"/>
                  </a:cubicBezTo>
                  <a:cubicBezTo>
                    <a:pt x="38355" y="2047"/>
                    <a:pt x="30459" y="0"/>
                    <a:pt x="2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6078000" y="3081875"/>
              <a:ext cx="47400" cy="90900"/>
            </a:xfrm>
            <a:custGeom>
              <a:avLst/>
              <a:gdLst/>
              <a:ahLst/>
              <a:cxnLst/>
              <a:rect l="l" t="t" r="r" b="b"/>
              <a:pathLst>
                <a:path w="1896" h="3636" extrusionOk="0">
                  <a:moveTo>
                    <a:pt x="64" y="0"/>
                  </a:moveTo>
                  <a:cubicBezTo>
                    <a:pt x="55" y="0"/>
                    <a:pt x="49" y="3"/>
                    <a:pt x="47" y="7"/>
                  </a:cubicBezTo>
                  <a:cubicBezTo>
                    <a:pt x="1" y="98"/>
                    <a:pt x="412" y="418"/>
                    <a:pt x="686" y="806"/>
                  </a:cubicBezTo>
                  <a:cubicBezTo>
                    <a:pt x="800" y="1034"/>
                    <a:pt x="960" y="1239"/>
                    <a:pt x="1005" y="1399"/>
                  </a:cubicBezTo>
                  <a:cubicBezTo>
                    <a:pt x="1097" y="1582"/>
                    <a:pt x="1142" y="1696"/>
                    <a:pt x="1142" y="1696"/>
                  </a:cubicBezTo>
                  <a:cubicBezTo>
                    <a:pt x="1142" y="1696"/>
                    <a:pt x="1188" y="1810"/>
                    <a:pt x="1256" y="1970"/>
                  </a:cubicBezTo>
                  <a:cubicBezTo>
                    <a:pt x="1348" y="2129"/>
                    <a:pt x="1416" y="2381"/>
                    <a:pt x="1485" y="2609"/>
                  </a:cubicBezTo>
                  <a:cubicBezTo>
                    <a:pt x="1622" y="3111"/>
                    <a:pt x="1599" y="3613"/>
                    <a:pt x="1690" y="3636"/>
                  </a:cubicBezTo>
                  <a:cubicBezTo>
                    <a:pt x="1758" y="3636"/>
                    <a:pt x="1895" y="3111"/>
                    <a:pt x="1873" y="2563"/>
                  </a:cubicBezTo>
                  <a:cubicBezTo>
                    <a:pt x="1827" y="2289"/>
                    <a:pt x="1804" y="1993"/>
                    <a:pt x="1736" y="1810"/>
                  </a:cubicBezTo>
                  <a:cubicBezTo>
                    <a:pt x="1667" y="1605"/>
                    <a:pt x="1622" y="1468"/>
                    <a:pt x="1622" y="1468"/>
                  </a:cubicBezTo>
                  <a:cubicBezTo>
                    <a:pt x="1622" y="1468"/>
                    <a:pt x="1553" y="1353"/>
                    <a:pt x="1439" y="1171"/>
                  </a:cubicBezTo>
                  <a:cubicBezTo>
                    <a:pt x="1348" y="988"/>
                    <a:pt x="1165" y="783"/>
                    <a:pt x="982" y="577"/>
                  </a:cubicBezTo>
                  <a:cubicBezTo>
                    <a:pt x="609" y="204"/>
                    <a:pt x="161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5862875" y="3188175"/>
              <a:ext cx="138700" cy="78875"/>
            </a:xfrm>
            <a:custGeom>
              <a:avLst/>
              <a:gdLst/>
              <a:ahLst/>
              <a:cxnLst/>
              <a:rect l="l" t="t" r="r" b="b"/>
              <a:pathLst>
                <a:path w="5548" h="3155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23"/>
                    <a:pt x="46" y="228"/>
                    <a:pt x="138" y="548"/>
                  </a:cubicBezTo>
                  <a:cubicBezTo>
                    <a:pt x="229" y="868"/>
                    <a:pt x="434" y="1256"/>
                    <a:pt x="708" y="1621"/>
                  </a:cubicBezTo>
                  <a:cubicBezTo>
                    <a:pt x="982" y="1963"/>
                    <a:pt x="1325" y="2283"/>
                    <a:pt x="1599" y="2465"/>
                  </a:cubicBezTo>
                  <a:cubicBezTo>
                    <a:pt x="1872" y="2671"/>
                    <a:pt x="2078" y="2762"/>
                    <a:pt x="2078" y="2762"/>
                  </a:cubicBezTo>
                  <a:cubicBezTo>
                    <a:pt x="2078" y="2762"/>
                    <a:pt x="2146" y="2785"/>
                    <a:pt x="2238" y="2831"/>
                  </a:cubicBezTo>
                  <a:cubicBezTo>
                    <a:pt x="2329" y="2853"/>
                    <a:pt x="2443" y="2922"/>
                    <a:pt x="2626" y="2968"/>
                  </a:cubicBezTo>
                  <a:cubicBezTo>
                    <a:pt x="2945" y="3082"/>
                    <a:pt x="3379" y="3150"/>
                    <a:pt x="3835" y="3150"/>
                  </a:cubicBezTo>
                  <a:cubicBezTo>
                    <a:pt x="3894" y="3153"/>
                    <a:pt x="3952" y="3155"/>
                    <a:pt x="4011" y="3155"/>
                  </a:cubicBezTo>
                  <a:cubicBezTo>
                    <a:pt x="4389" y="3155"/>
                    <a:pt x="4768" y="3095"/>
                    <a:pt x="5045" y="3036"/>
                  </a:cubicBezTo>
                  <a:cubicBezTo>
                    <a:pt x="5365" y="2945"/>
                    <a:pt x="5547" y="2853"/>
                    <a:pt x="5547" y="2808"/>
                  </a:cubicBezTo>
                  <a:cubicBezTo>
                    <a:pt x="5547" y="2800"/>
                    <a:pt x="5522" y="2798"/>
                    <a:pt x="5476" y="2798"/>
                  </a:cubicBezTo>
                  <a:cubicBezTo>
                    <a:pt x="5385" y="2798"/>
                    <a:pt x="5213" y="2808"/>
                    <a:pt x="5000" y="2808"/>
                  </a:cubicBezTo>
                  <a:cubicBezTo>
                    <a:pt x="4867" y="2817"/>
                    <a:pt x="4719" y="2823"/>
                    <a:pt x="4562" y="2823"/>
                  </a:cubicBezTo>
                  <a:cubicBezTo>
                    <a:pt x="4340" y="2823"/>
                    <a:pt x="4099" y="2812"/>
                    <a:pt x="3858" y="2785"/>
                  </a:cubicBezTo>
                  <a:cubicBezTo>
                    <a:pt x="3447" y="2716"/>
                    <a:pt x="3059" y="2625"/>
                    <a:pt x="2785" y="2488"/>
                  </a:cubicBezTo>
                  <a:cubicBezTo>
                    <a:pt x="2626" y="2443"/>
                    <a:pt x="2534" y="2374"/>
                    <a:pt x="2443" y="2351"/>
                  </a:cubicBezTo>
                  <a:cubicBezTo>
                    <a:pt x="2375" y="2306"/>
                    <a:pt x="2329" y="2283"/>
                    <a:pt x="2329" y="2283"/>
                  </a:cubicBezTo>
                  <a:cubicBezTo>
                    <a:pt x="2329" y="2283"/>
                    <a:pt x="2146" y="2214"/>
                    <a:pt x="1872" y="2055"/>
                  </a:cubicBezTo>
                  <a:cubicBezTo>
                    <a:pt x="1599" y="1918"/>
                    <a:pt x="1279" y="1666"/>
                    <a:pt x="1005" y="1370"/>
                  </a:cubicBezTo>
                  <a:cubicBezTo>
                    <a:pt x="708" y="1073"/>
                    <a:pt x="480" y="731"/>
                    <a:pt x="320" y="457"/>
                  </a:cubicBezTo>
                  <a:cubicBezTo>
                    <a:pt x="183" y="183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5706525" y="2880125"/>
              <a:ext cx="997500" cy="410325"/>
            </a:xfrm>
            <a:custGeom>
              <a:avLst/>
              <a:gdLst/>
              <a:ahLst/>
              <a:cxnLst/>
              <a:rect l="l" t="t" r="r" b="b"/>
              <a:pathLst>
                <a:path w="39900" h="16413" extrusionOk="0">
                  <a:moveTo>
                    <a:pt x="30383" y="0"/>
                  </a:moveTo>
                  <a:cubicBezTo>
                    <a:pt x="30373" y="0"/>
                    <a:pt x="30484" y="51"/>
                    <a:pt x="30746" y="156"/>
                  </a:cubicBezTo>
                  <a:cubicBezTo>
                    <a:pt x="32504" y="887"/>
                    <a:pt x="35722" y="3808"/>
                    <a:pt x="34124" y="6639"/>
                  </a:cubicBezTo>
                  <a:cubicBezTo>
                    <a:pt x="33491" y="7737"/>
                    <a:pt x="31907" y="8032"/>
                    <a:pt x="30057" y="8032"/>
                  </a:cubicBezTo>
                  <a:cubicBezTo>
                    <a:pt x="27907" y="8032"/>
                    <a:pt x="25397" y="7633"/>
                    <a:pt x="23597" y="7633"/>
                  </a:cubicBezTo>
                  <a:cubicBezTo>
                    <a:pt x="22985" y="7633"/>
                    <a:pt x="22455" y="7679"/>
                    <a:pt x="22050" y="7803"/>
                  </a:cubicBezTo>
                  <a:cubicBezTo>
                    <a:pt x="19448" y="8602"/>
                    <a:pt x="16846" y="11934"/>
                    <a:pt x="12646" y="12710"/>
                  </a:cubicBezTo>
                  <a:cubicBezTo>
                    <a:pt x="12189" y="12792"/>
                    <a:pt x="11745" y="12828"/>
                    <a:pt x="11317" y="12828"/>
                  </a:cubicBezTo>
                  <a:cubicBezTo>
                    <a:pt x="7788" y="12828"/>
                    <a:pt x="5319" y="10359"/>
                    <a:pt x="5319" y="10359"/>
                  </a:cubicBezTo>
                  <a:cubicBezTo>
                    <a:pt x="5319" y="10359"/>
                    <a:pt x="3767" y="9811"/>
                    <a:pt x="1735" y="9378"/>
                  </a:cubicBezTo>
                  <a:lnTo>
                    <a:pt x="1" y="10816"/>
                  </a:lnTo>
                  <a:cubicBezTo>
                    <a:pt x="334" y="10894"/>
                    <a:pt x="3405" y="16412"/>
                    <a:pt x="15490" y="16412"/>
                  </a:cubicBezTo>
                  <a:cubicBezTo>
                    <a:pt x="17453" y="16412"/>
                    <a:pt x="19653" y="16267"/>
                    <a:pt x="22118" y="15929"/>
                  </a:cubicBezTo>
                  <a:cubicBezTo>
                    <a:pt x="28441" y="15061"/>
                    <a:pt x="35357" y="13167"/>
                    <a:pt x="39899" y="9766"/>
                  </a:cubicBezTo>
                  <a:cubicBezTo>
                    <a:pt x="39854" y="9492"/>
                    <a:pt x="39808" y="9241"/>
                    <a:pt x="39762" y="8967"/>
                  </a:cubicBezTo>
                  <a:cubicBezTo>
                    <a:pt x="39739" y="8898"/>
                    <a:pt x="39717" y="8807"/>
                    <a:pt x="39717" y="8716"/>
                  </a:cubicBezTo>
                  <a:cubicBezTo>
                    <a:pt x="39671" y="8556"/>
                    <a:pt x="39625" y="8373"/>
                    <a:pt x="39603" y="8191"/>
                  </a:cubicBezTo>
                  <a:cubicBezTo>
                    <a:pt x="39580" y="8100"/>
                    <a:pt x="39557" y="8031"/>
                    <a:pt x="39534" y="7940"/>
                  </a:cubicBezTo>
                  <a:cubicBezTo>
                    <a:pt x="39488" y="7757"/>
                    <a:pt x="39443" y="7597"/>
                    <a:pt x="39397" y="7438"/>
                  </a:cubicBezTo>
                  <a:cubicBezTo>
                    <a:pt x="39374" y="7346"/>
                    <a:pt x="39351" y="7278"/>
                    <a:pt x="39329" y="7209"/>
                  </a:cubicBezTo>
                  <a:cubicBezTo>
                    <a:pt x="39260" y="6981"/>
                    <a:pt x="39169" y="6753"/>
                    <a:pt x="39100" y="6525"/>
                  </a:cubicBezTo>
                  <a:cubicBezTo>
                    <a:pt x="39009" y="6296"/>
                    <a:pt x="38941" y="6091"/>
                    <a:pt x="38849" y="5863"/>
                  </a:cubicBezTo>
                  <a:cubicBezTo>
                    <a:pt x="38826" y="5794"/>
                    <a:pt x="38804" y="5749"/>
                    <a:pt x="38758" y="5680"/>
                  </a:cubicBezTo>
                  <a:cubicBezTo>
                    <a:pt x="38712" y="5520"/>
                    <a:pt x="38644" y="5383"/>
                    <a:pt x="38575" y="5246"/>
                  </a:cubicBezTo>
                  <a:cubicBezTo>
                    <a:pt x="38530" y="5178"/>
                    <a:pt x="38507" y="5109"/>
                    <a:pt x="38484" y="5041"/>
                  </a:cubicBezTo>
                  <a:cubicBezTo>
                    <a:pt x="38416" y="4881"/>
                    <a:pt x="38324" y="4744"/>
                    <a:pt x="38256" y="4607"/>
                  </a:cubicBezTo>
                  <a:cubicBezTo>
                    <a:pt x="38233" y="4562"/>
                    <a:pt x="38210" y="4493"/>
                    <a:pt x="38165" y="4448"/>
                  </a:cubicBezTo>
                  <a:cubicBezTo>
                    <a:pt x="38073" y="4265"/>
                    <a:pt x="37959" y="4059"/>
                    <a:pt x="37845" y="3900"/>
                  </a:cubicBezTo>
                  <a:cubicBezTo>
                    <a:pt x="37797" y="4238"/>
                    <a:pt x="37671" y="4455"/>
                    <a:pt x="37439" y="4455"/>
                  </a:cubicBezTo>
                  <a:cubicBezTo>
                    <a:pt x="37232" y="4455"/>
                    <a:pt x="36941" y="4285"/>
                    <a:pt x="36544" y="3877"/>
                  </a:cubicBezTo>
                  <a:cubicBezTo>
                    <a:pt x="34408" y="1625"/>
                    <a:pt x="30440" y="0"/>
                    <a:pt x="3038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2" name="Google Shape;3432;p43"/>
            <p:cNvSpPr/>
            <p:nvPr/>
          </p:nvSpPr>
          <p:spPr>
            <a:xfrm>
              <a:off x="5864600" y="3093975"/>
              <a:ext cx="277350" cy="144500"/>
            </a:xfrm>
            <a:custGeom>
              <a:avLst/>
              <a:gdLst/>
              <a:ahLst/>
              <a:cxnLst/>
              <a:rect l="l" t="t" r="r" b="b"/>
              <a:pathLst>
                <a:path w="11094" h="5780" extrusionOk="0">
                  <a:moveTo>
                    <a:pt x="7720" y="0"/>
                  </a:moveTo>
                  <a:cubicBezTo>
                    <a:pt x="5524" y="0"/>
                    <a:pt x="0" y="3745"/>
                    <a:pt x="0" y="3745"/>
                  </a:cubicBezTo>
                  <a:cubicBezTo>
                    <a:pt x="0" y="3745"/>
                    <a:pt x="2066" y="5780"/>
                    <a:pt x="4630" y="5780"/>
                  </a:cubicBezTo>
                  <a:cubicBezTo>
                    <a:pt x="5162" y="5780"/>
                    <a:pt x="5716" y="5692"/>
                    <a:pt x="6277" y="5480"/>
                  </a:cubicBezTo>
                  <a:cubicBezTo>
                    <a:pt x="11093" y="3654"/>
                    <a:pt x="9861" y="1006"/>
                    <a:pt x="8263" y="116"/>
                  </a:cubicBezTo>
                  <a:cubicBezTo>
                    <a:pt x="8120" y="36"/>
                    <a:pt x="7936" y="0"/>
                    <a:pt x="772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3" name="Google Shape;3433;p43"/>
            <p:cNvSpPr/>
            <p:nvPr/>
          </p:nvSpPr>
          <p:spPr>
            <a:xfrm>
              <a:off x="5864600" y="3094050"/>
              <a:ext cx="277350" cy="143225"/>
            </a:xfrm>
            <a:custGeom>
              <a:avLst/>
              <a:gdLst/>
              <a:ahLst/>
              <a:cxnLst/>
              <a:rect l="l" t="t" r="r" b="b"/>
              <a:pathLst>
                <a:path w="11094" h="5729" extrusionOk="0">
                  <a:moveTo>
                    <a:pt x="7729" y="0"/>
                  </a:moveTo>
                  <a:cubicBezTo>
                    <a:pt x="5570" y="0"/>
                    <a:pt x="146" y="3659"/>
                    <a:pt x="0" y="3742"/>
                  </a:cubicBezTo>
                  <a:cubicBezTo>
                    <a:pt x="23" y="3742"/>
                    <a:pt x="23" y="3765"/>
                    <a:pt x="23" y="3765"/>
                  </a:cubicBezTo>
                  <a:cubicBezTo>
                    <a:pt x="92" y="3834"/>
                    <a:pt x="434" y="4153"/>
                    <a:pt x="959" y="4496"/>
                  </a:cubicBezTo>
                  <a:cubicBezTo>
                    <a:pt x="1926" y="4142"/>
                    <a:pt x="5511" y="2881"/>
                    <a:pt x="7314" y="2881"/>
                  </a:cubicBezTo>
                  <a:cubicBezTo>
                    <a:pt x="7725" y="2881"/>
                    <a:pt x="8044" y="2947"/>
                    <a:pt x="8217" y="3103"/>
                  </a:cubicBezTo>
                  <a:cubicBezTo>
                    <a:pt x="8925" y="3765"/>
                    <a:pt x="6802" y="4975"/>
                    <a:pt x="5273" y="5728"/>
                  </a:cubicBezTo>
                  <a:cubicBezTo>
                    <a:pt x="5592" y="5683"/>
                    <a:pt x="5935" y="5591"/>
                    <a:pt x="6277" y="5477"/>
                  </a:cubicBezTo>
                  <a:cubicBezTo>
                    <a:pt x="11093" y="3651"/>
                    <a:pt x="9861" y="1003"/>
                    <a:pt x="8263" y="113"/>
                  </a:cubicBezTo>
                  <a:cubicBezTo>
                    <a:pt x="8122" y="36"/>
                    <a:pt x="7941" y="0"/>
                    <a:pt x="77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5877625" y="3368200"/>
              <a:ext cx="542800" cy="775225"/>
            </a:xfrm>
            <a:custGeom>
              <a:avLst/>
              <a:gdLst/>
              <a:ahLst/>
              <a:cxnLst/>
              <a:rect l="l" t="t" r="r" b="b"/>
              <a:pathLst>
                <a:path w="21712" h="31009" extrusionOk="0">
                  <a:moveTo>
                    <a:pt x="17766" y="1"/>
                  </a:moveTo>
                  <a:cubicBezTo>
                    <a:pt x="15753" y="1"/>
                    <a:pt x="13304" y="2026"/>
                    <a:pt x="12512" y="4372"/>
                  </a:cubicBezTo>
                  <a:cubicBezTo>
                    <a:pt x="12398" y="4737"/>
                    <a:pt x="9340" y="15259"/>
                    <a:pt x="7696" y="17245"/>
                  </a:cubicBezTo>
                  <a:cubicBezTo>
                    <a:pt x="6076" y="19254"/>
                    <a:pt x="4615" y="22198"/>
                    <a:pt x="4615" y="22198"/>
                  </a:cubicBezTo>
                  <a:cubicBezTo>
                    <a:pt x="4588" y="22199"/>
                    <a:pt x="4560" y="22199"/>
                    <a:pt x="4531" y="22199"/>
                  </a:cubicBezTo>
                  <a:cubicBezTo>
                    <a:pt x="4153" y="22199"/>
                    <a:pt x="3593" y="22161"/>
                    <a:pt x="3016" y="22161"/>
                  </a:cubicBezTo>
                  <a:cubicBezTo>
                    <a:pt x="1561" y="22161"/>
                    <a:pt x="1" y="22404"/>
                    <a:pt x="1009" y="24116"/>
                  </a:cubicBezTo>
                  <a:cubicBezTo>
                    <a:pt x="1445" y="24889"/>
                    <a:pt x="2278" y="25111"/>
                    <a:pt x="3132" y="25111"/>
                  </a:cubicBezTo>
                  <a:cubicBezTo>
                    <a:pt x="3261" y="25111"/>
                    <a:pt x="3391" y="25106"/>
                    <a:pt x="3519" y="25097"/>
                  </a:cubicBezTo>
                  <a:cubicBezTo>
                    <a:pt x="3519" y="25097"/>
                    <a:pt x="3542" y="30986"/>
                    <a:pt x="7719" y="31009"/>
                  </a:cubicBezTo>
                  <a:cubicBezTo>
                    <a:pt x="7729" y="31009"/>
                    <a:pt x="7740" y="31009"/>
                    <a:pt x="7750" y="31009"/>
                  </a:cubicBezTo>
                  <a:cubicBezTo>
                    <a:pt x="11884" y="31009"/>
                    <a:pt x="9386" y="26422"/>
                    <a:pt x="9385" y="26421"/>
                  </a:cubicBezTo>
                  <a:lnTo>
                    <a:pt x="9385" y="26421"/>
                  </a:lnTo>
                  <a:cubicBezTo>
                    <a:pt x="9386" y="26421"/>
                    <a:pt x="10525" y="27886"/>
                    <a:pt x="11145" y="27886"/>
                  </a:cubicBezTo>
                  <a:cubicBezTo>
                    <a:pt x="11222" y="27886"/>
                    <a:pt x="11291" y="27863"/>
                    <a:pt x="11348" y="27813"/>
                  </a:cubicBezTo>
                  <a:cubicBezTo>
                    <a:pt x="11896" y="27357"/>
                    <a:pt x="10253" y="24184"/>
                    <a:pt x="10253" y="24184"/>
                  </a:cubicBezTo>
                  <a:cubicBezTo>
                    <a:pt x="10253" y="24184"/>
                    <a:pt x="12421" y="23317"/>
                    <a:pt x="11029" y="20851"/>
                  </a:cubicBezTo>
                  <a:cubicBezTo>
                    <a:pt x="11029" y="20851"/>
                    <a:pt x="21711" y="6494"/>
                    <a:pt x="20364" y="2180"/>
                  </a:cubicBezTo>
                  <a:cubicBezTo>
                    <a:pt x="19874" y="629"/>
                    <a:pt x="18888" y="1"/>
                    <a:pt x="1776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5" name="Google Shape;3435;p43"/>
            <p:cNvSpPr/>
            <p:nvPr/>
          </p:nvSpPr>
          <p:spPr>
            <a:xfrm>
              <a:off x="5961025" y="3751375"/>
              <a:ext cx="138125" cy="394525"/>
            </a:xfrm>
            <a:custGeom>
              <a:avLst/>
              <a:gdLst/>
              <a:ahLst/>
              <a:cxnLst/>
              <a:rect l="l" t="t" r="r" b="b"/>
              <a:pathLst>
                <a:path w="5525" h="15781" extrusionOk="0">
                  <a:moveTo>
                    <a:pt x="5502" y="1"/>
                  </a:moveTo>
                  <a:cubicBezTo>
                    <a:pt x="5456" y="1"/>
                    <a:pt x="5273" y="571"/>
                    <a:pt x="4703" y="1279"/>
                  </a:cubicBezTo>
                  <a:cubicBezTo>
                    <a:pt x="4429" y="1644"/>
                    <a:pt x="4086" y="2032"/>
                    <a:pt x="3721" y="2466"/>
                  </a:cubicBezTo>
                  <a:cubicBezTo>
                    <a:pt x="3333" y="2900"/>
                    <a:pt x="2968" y="3425"/>
                    <a:pt x="2648" y="3904"/>
                  </a:cubicBezTo>
                  <a:cubicBezTo>
                    <a:pt x="2283" y="4406"/>
                    <a:pt x="1941" y="4885"/>
                    <a:pt x="1598" y="5365"/>
                  </a:cubicBezTo>
                  <a:cubicBezTo>
                    <a:pt x="1279" y="5821"/>
                    <a:pt x="982" y="6301"/>
                    <a:pt x="777" y="6711"/>
                  </a:cubicBezTo>
                  <a:cubicBezTo>
                    <a:pt x="571" y="7145"/>
                    <a:pt x="434" y="7510"/>
                    <a:pt x="343" y="7761"/>
                  </a:cubicBezTo>
                  <a:cubicBezTo>
                    <a:pt x="320" y="7898"/>
                    <a:pt x="275" y="8012"/>
                    <a:pt x="252" y="8081"/>
                  </a:cubicBezTo>
                  <a:cubicBezTo>
                    <a:pt x="229" y="8149"/>
                    <a:pt x="229" y="8172"/>
                    <a:pt x="229" y="8172"/>
                  </a:cubicBezTo>
                  <a:cubicBezTo>
                    <a:pt x="229" y="8172"/>
                    <a:pt x="206" y="8332"/>
                    <a:pt x="138" y="8606"/>
                  </a:cubicBezTo>
                  <a:cubicBezTo>
                    <a:pt x="115" y="8743"/>
                    <a:pt x="92" y="8903"/>
                    <a:pt x="69" y="9108"/>
                  </a:cubicBezTo>
                  <a:cubicBezTo>
                    <a:pt x="69" y="9199"/>
                    <a:pt x="46" y="9291"/>
                    <a:pt x="46" y="9405"/>
                  </a:cubicBezTo>
                  <a:cubicBezTo>
                    <a:pt x="46" y="9519"/>
                    <a:pt x="24" y="9633"/>
                    <a:pt x="24" y="9747"/>
                  </a:cubicBezTo>
                  <a:cubicBezTo>
                    <a:pt x="1" y="10204"/>
                    <a:pt x="46" y="10751"/>
                    <a:pt x="138" y="11345"/>
                  </a:cubicBezTo>
                  <a:cubicBezTo>
                    <a:pt x="275" y="11916"/>
                    <a:pt x="412" y="12509"/>
                    <a:pt x="663" y="13102"/>
                  </a:cubicBezTo>
                  <a:cubicBezTo>
                    <a:pt x="1119" y="14267"/>
                    <a:pt x="2009" y="15271"/>
                    <a:pt x="2922" y="15590"/>
                  </a:cubicBezTo>
                  <a:cubicBezTo>
                    <a:pt x="3269" y="15737"/>
                    <a:pt x="3602" y="15780"/>
                    <a:pt x="3861" y="15780"/>
                  </a:cubicBezTo>
                  <a:cubicBezTo>
                    <a:pt x="3926" y="15780"/>
                    <a:pt x="3986" y="15778"/>
                    <a:pt x="4041" y="15773"/>
                  </a:cubicBezTo>
                  <a:cubicBezTo>
                    <a:pt x="4315" y="15750"/>
                    <a:pt x="4452" y="15705"/>
                    <a:pt x="4452" y="15682"/>
                  </a:cubicBezTo>
                  <a:cubicBezTo>
                    <a:pt x="4452" y="15663"/>
                    <a:pt x="4404" y="15661"/>
                    <a:pt x="4319" y="15661"/>
                  </a:cubicBezTo>
                  <a:cubicBezTo>
                    <a:pt x="4300" y="15661"/>
                    <a:pt x="4279" y="15661"/>
                    <a:pt x="4256" y="15661"/>
                  </a:cubicBezTo>
                  <a:cubicBezTo>
                    <a:pt x="4008" y="15661"/>
                    <a:pt x="3546" y="15651"/>
                    <a:pt x="3014" y="15408"/>
                  </a:cubicBezTo>
                  <a:cubicBezTo>
                    <a:pt x="2192" y="15043"/>
                    <a:pt x="1393" y="14061"/>
                    <a:pt x="1005" y="12966"/>
                  </a:cubicBezTo>
                  <a:cubicBezTo>
                    <a:pt x="800" y="12418"/>
                    <a:pt x="685" y="11824"/>
                    <a:pt x="594" y="11276"/>
                  </a:cubicBezTo>
                  <a:cubicBezTo>
                    <a:pt x="526" y="10729"/>
                    <a:pt x="480" y="10204"/>
                    <a:pt x="526" y="9770"/>
                  </a:cubicBezTo>
                  <a:cubicBezTo>
                    <a:pt x="526" y="9656"/>
                    <a:pt x="526" y="9542"/>
                    <a:pt x="549" y="9450"/>
                  </a:cubicBezTo>
                  <a:cubicBezTo>
                    <a:pt x="549" y="9336"/>
                    <a:pt x="571" y="9245"/>
                    <a:pt x="571" y="9154"/>
                  </a:cubicBezTo>
                  <a:cubicBezTo>
                    <a:pt x="617" y="8994"/>
                    <a:pt x="617" y="8834"/>
                    <a:pt x="663" y="8697"/>
                  </a:cubicBezTo>
                  <a:cubicBezTo>
                    <a:pt x="708" y="8446"/>
                    <a:pt x="754" y="8309"/>
                    <a:pt x="754" y="8309"/>
                  </a:cubicBezTo>
                  <a:cubicBezTo>
                    <a:pt x="754" y="8309"/>
                    <a:pt x="754" y="8286"/>
                    <a:pt x="777" y="8218"/>
                  </a:cubicBezTo>
                  <a:cubicBezTo>
                    <a:pt x="800" y="8149"/>
                    <a:pt x="822" y="8058"/>
                    <a:pt x="845" y="7921"/>
                  </a:cubicBezTo>
                  <a:cubicBezTo>
                    <a:pt x="914" y="7670"/>
                    <a:pt x="1051" y="7328"/>
                    <a:pt x="1233" y="6940"/>
                  </a:cubicBezTo>
                  <a:cubicBezTo>
                    <a:pt x="1416" y="6529"/>
                    <a:pt x="1667" y="6072"/>
                    <a:pt x="1964" y="5616"/>
                  </a:cubicBezTo>
                  <a:cubicBezTo>
                    <a:pt x="2283" y="5136"/>
                    <a:pt x="2626" y="4634"/>
                    <a:pt x="2968" y="4132"/>
                  </a:cubicBezTo>
                  <a:cubicBezTo>
                    <a:pt x="3288" y="3584"/>
                    <a:pt x="3584" y="3105"/>
                    <a:pt x="3949" y="2649"/>
                  </a:cubicBezTo>
                  <a:cubicBezTo>
                    <a:pt x="4292" y="2215"/>
                    <a:pt x="4634" y="1781"/>
                    <a:pt x="4885" y="1393"/>
                  </a:cubicBezTo>
                  <a:cubicBezTo>
                    <a:pt x="5136" y="1005"/>
                    <a:pt x="5319" y="663"/>
                    <a:pt x="5410" y="412"/>
                  </a:cubicBezTo>
                  <a:cubicBezTo>
                    <a:pt x="5479" y="161"/>
                    <a:pt x="5524" y="1"/>
                    <a:pt x="5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6" name="Google Shape;3436;p43"/>
            <p:cNvSpPr/>
            <p:nvPr/>
          </p:nvSpPr>
          <p:spPr>
            <a:xfrm>
              <a:off x="5985575" y="4032700"/>
              <a:ext cx="118700" cy="114100"/>
            </a:xfrm>
            <a:custGeom>
              <a:avLst/>
              <a:gdLst/>
              <a:ahLst/>
              <a:cxnLst/>
              <a:rect l="l" t="t" r="r" b="b"/>
              <a:pathLst>
                <a:path w="4748" h="4564" extrusionOk="0">
                  <a:moveTo>
                    <a:pt x="73" y="0"/>
                  </a:moveTo>
                  <a:cubicBezTo>
                    <a:pt x="71" y="0"/>
                    <a:pt x="70" y="0"/>
                    <a:pt x="69" y="1"/>
                  </a:cubicBezTo>
                  <a:cubicBezTo>
                    <a:pt x="0" y="23"/>
                    <a:pt x="183" y="891"/>
                    <a:pt x="525" y="1735"/>
                  </a:cubicBezTo>
                  <a:cubicBezTo>
                    <a:pt x="685" y="2146"/>
                    <a:pt x="890" y="2557"/>
                    <a:pt x="1073" y="2854"/>
                  </a:cubicBezTo>
                  <a:cubicBezTo>
                    <a:pt x="1164" y="3014"/>
                    <a:pt x="1256" y="3128"/>
                    <a:pt x="1301" y="3196"/>
                  </a:cubicBezTo>
                  <a:cubicBezTo>
                    <a:pt x="1370" y="3287"/>
                    <a:pt x="1393" y="3333"/>
                    <a:pt x="1393" y="3333"/>
                  </a:cubicBezTo>
                  <a:cubicBezTo>
                    <a:pt x="1393" y="3333"/>
                    <a:pt x="1438" y="3379"/>
                    <a:pt x="1507" y="3447"/>
                  </a:cubicBezTo>
                  <a:cubicBezTo>
                    <a:pt x="1598" y="3516"/>
                    <a:pt x="1666" y="3630"/>
                    <a:pt x="1826" y="3744"/>
                  </a:cubicBezTo>
                  <a:cubicBezTo>
                    <a:pt x="2077" y="3995"/>
                    <a:pt x="2488" y="4246"/>
                    <a:pt x="2922" y="4429"/>
                  </a:cubicBezTo>
                  <a:cubicBezTo>
                    <a:pt x="3198" y="4525"/>
                    <a:pt x="3482" y="4563"/>
                    <a:pt x="3739" y="4563"/>
                  </a:cubicBezTo>
                  <a:cubicBezTo>
                    <a:pt x="3908" y="4563"/>
                    <a:pt x="4065" y="4547"/>
                    <a:pt x="4200" y="4520"/>
                  </a:cubicBezTo>
                  <a:cubicBezTo>
                    <a:pt x="4542" y="4452"/>
                    <a:pt x="4748" y="4383"/>
                    <a:pt x="4748" y="4337"/>
                  </a:cubicBezTo>
                  <a:cubicBezTo>
                    <a:pt x="4725" y="4315"/>
                    <a:pt x="4497" y="4315"/>
                    <a:pt x="4177" y="4315"/>
                  </a:cubicBezTo>
                  <a:cubicBezTo>
                    <a:pt x="3858" y="4315"/>
                    <a:pt x="3447" y="4246"/>
                    <a:pt x="3059" y="4064"/>
                  </a:cubicBezTo>
                  <a:cubicBezTo>
                    <a:pt x="2694" y="3881"/>
                    <a:pt x="2374" y="3630"/>
                    <a:pt x="2169" y="3402"/>
                  </a:cubicBezTo>
                  <a:cubicBezTo>
                    <a:pt x="2054" y="3287"/>
                    <a:pt x="1963" y="3173"/>
                    <a:pt x="1918" y="3105"/>
                  </a:cubicBezTo>
                  <a:cubicBezTo>
                    <a:pt x="1849" y="3036"/>
                    <a:pt x="1826" y="2991"/>
                    <a:pt x="1826" y="2991"/>
                  </a:cubicBezTo>
                  <a:cubicBezTo>
                    <a:pt x="1826" y="2991"/>
                    <a:pt x="1781" y="2945"/>
                    <a:pt x="1735" y="2877"/>
                  </a:cubicBezTo>
                  <a:cubicBezTo>
                    <a:pt x="1666" y="2808"/>
                    <a:pt x="1575" y="2717"/>
                    <a:pt x="1484" y="2580"/>
                  </a:cubicBezTo>
                  <a:cubicBezTo>
                    <a:pt x="1301" y="2329"/>
                    <a:pt x="1073" y="1964"/>
                    <a:pt x="868" y="1576"/>
                  </a:cubicBezTo>
                  <a:cubicBezTo>
                    <a:pt x="462" y="810"/>
                    <a:pt x="168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6033500" y="4015025"/>
              <a:ext cx="101025" cy="123525"/>
            </a:xfrm>
            <a:custGeom>
              <a:avLst/>
              <a:gdLst/>
              <a:ahLst/>
              <a:cxnLst/>
              <a:rect l="l" t="t" r="r" b="b"/>
              <a:pathLst>
                <a:path w="4041" h="4941" extrusionOk="0">
                  <a:moveTo>
                    <a:pt x="2991" y="0"/>
                  </a:moveTo>
                  <a:cubicBezTo>
                    <a:pt x="2945" y="23"/>
                    <a:pt x="2991" y="342"/>
                    <a:pt x="3082" y="799"/>
                  </a:cubicBezTo>
                  <a:cubicBezTo>
                    <a:pt x="3173" y="1255"/>
                    <a:pt x="3310" y="1872"/>
                    <a:pt x="3424" y="2488"/>
                  </a:cubicBezTo>
                  <a:cubicBezTo>
                    <a:pt x="3516" y="3081"/>
                    <a:pt x="3561" y="3721"/>
                    <a:pt x="3424" y="4086"/>
                  </a:cubicBezTo>
                  <a:cubicBezTo>
                    <a:pt x="3356" y="4268"/>
                    <a:pt x="3265" y="4337"/>
                    <a:pt x="3196" y="4360"/>
                  </a:cubicBezTo>
                  <a:cubicBezTo>
                    <a:pt x="3128" y="4405"/>
                    <a:pt x="3082" y="4405"/>
                    <a:pt x="3082" y="4405"/>
                  </a:cubicBezTo>
                  <a:cubicBezTo>
                    <a:pt x="3082" y="4405"/>
                    <a:pt x="3062" y="4415"/>
                    <a:pt x="3014" y="4415"/>
                  </a:cubicBezTo>
                  <a:cubicBezTo>
                    <a:pt x="2991" y="4415"/>
                    <a:pt x="2960" y="4413"/>
                    <a:pt x="2922" y="4405"/>
                  </a:cubicBezTo>
                  <a:cubicBezTo>
                    <a:pt x="2808" y="4405"/>
                    <a:pt x="2671" y="4382"/>
                    <a:pt x="2466" y="4291"/>
                  </a:cubicBezTo>
                  <a:cubicBezTo>
                    <a:pt x="2100" y="4109"/>
                    <a:pt x="1644" y="3698"/>
                    <a:pt x="1279" y="3218"/>
                  </a:cubicBezTo>
                  <a:cubicBezTo>
                    <a:pt x="891" y="2739"/>
                    <a:pt x="571" y="2214"/>
                    <a:pt x="366" y="1803"/>
                  </a:cubicBezTo>
                  <a:cubicBezTo>
                    <a:pt x="168" y="1385"/>
                    <a:pt x="76" y="1094"/>
                    <a:pt x="28" y="1094"/>
                  </a:cubicBezTo>
                  <a:cubicBezTo>
                    <a:pt x="27" y="1094"/>
                    <a:pt x="25" y="1095"/>
                    <a:pt x="23" y="1096"/>
                  </a:cubicBezTo>
                  <a:cubicBezTo>
                    <a:pt x="1" y="1096"/>
                    <a:pt x="23" y="1415"/>
                    <a:pt x="183" y="1872"/>
                  </a:cubicBezTo>
                  <a:cubicBezTo>
                    <a:pt x="343" y="2328"/>
                    <a:pt x="594" y="2922"/>
                    <a:pt x="959" y="3447"/>
                  </a:cubicBezTo>
                  <a:cubicBezTo>
                    <a:pt x="1324" y="3994"/>
                    <a:pt x="1781" y="4474"/>
                    <a:pt x="2237" y="4725"/>
                  </a:cubicBezTo>
                  <a:cubicBezTo>
                    <a:pt x="2488" y="4862"/>
                    <a:pt x="2717" y="4930"/>
                    <a:pt x="2877" y="4930"/>
                  </a:cubicBezTo>
                  <a:cubicBezTo>
                    <a:pt x="2930" y="4938"/>
                    <a:pt x="2978" y="4940"/>
                    <a:pt x="3019" y="4940"/>
                  </a:cubicBezTo>
                  <a:cubicBezTo>
                    <a:pt x="3100" y="4940"/>
                    <a:pt x="3150" y="4930"/>
                    <a:pt x="3150" y="4930"/>
                  </a:cubicBezTo>
                  <a:cubicBezTo>
                    <a:pt x="3150" y="4930"/>
                    <a:pt x="3173" y="4930"/>
                    <a:pt x="3242" y="4907"/>
                  </a:cubicBezTo>
                  <a:cubicBezTo>
                    <a:pt x="3287" y="4907"/>
                    <a:pt x="3356" y="4885"/>
                    <a:pt x="3447" y="4839"/>
                  </a:cubicBezTo>
                  <a:cubicBezTo>
                    <a:pt x="3630" y="4748"/>
                    <a:pt x="3835" y="4519"/>
                    <a:pt x="3904" y="4246"/>
                  </a:cubicBezTo>
                  <a:cubicBezTo>
                    <a:pt x="4041" y="3675"/>
                    <a:pt x="3926" y="3036"/>
                    <a:pt x="3790" y="2420"/>
                  </a:cubicBezTo>
                  <a:cubicBezTo>
                    <a:pt x="3630" y="1780"/>
                    <a:pt x="3447" y="1187"/>
                    <a:pt x="3287" y="753"/>
                  </a:cubicBezTo>
                  <a:cubicBezTo>
                    <a:pt x="3128" y="297"/>
                    <a:pt x="3036" y="0"/>
                    <a:pt x="2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6112250" y="3972000"/>
              <a:ext cx="59950" cy="103100"/>
            </a:xfrm>
            <a:custGeom>
              <a:avLst/>
              <a:gdLst/>
              <a:ahLst/>
              <a:cxnLst/>
              <a:rect l="l" t="t" r="r" b="b"/>
              <a:pathLst>
                <a:path w="2398" h="4124" extrusionOk="0">
                  <a:moveTo>
                    <a:pt x="856" y="1"/>
                  </a:moveTo>
                  <a:cubicBezTo>
                    <a:pt x="849" y="1"/>
                    <a:pt x="845" y="4"/>
                    <a:pt x="845" y="9"/>
                  </a:cubicBezTo>
                  <a:cubicBezTo>
                    <a:pt x="822" y="32"/>
                    <a:pt x="913" y="192"/>
                    <a:pt x="1028" y="511"/>
                  </a:cubicBezTo>
                  <a:cubicBezTo>
                    <a:pt x="1119" y="808"/>
                    <a:pt x="1256" y="1219"/>
                    <a:pt x="1393" y="1630"/>
                  </a:cubicBezTo>
                  <a:cubicBezTo>
                    <a:pt x="1530" y="2041"/>
                    <a:pt x="1644" y="2451"/>
                    <a:pt x="1735" y="2748"/>
                  </a:cubicBezTo>
                  <a:cubicBezTo>
                    <a:pt x="1826" y="3045"/>
                    <a:pt x="1826" y="3228"/>
                    <a:pt x="1826" y="3228"/>
                  </a:cubicBezTo>
                  <a:cubicBezTo>
                    <a:pt x="1826" y="3228"/>
                    <a:pt x="1849" y="3273"/>
                    <a:pt x="1849" y="3364"/>
                  </a:cubicBezTo>
                  <a:cubicBezTo>
                    <a:pt x="1872" y="3433"/>
                    <a:pt x="1872" y="3570"/>
                    <a:pt x="1849" y="3616"/>
                  </a:cubicBezTo>
                  <a:cubicBezTo>
                    <a:pt x="1849" y="3638"/>
                    <a:pt x="1849" y="3638"/>
                    <a:pt x="1826" y="3638"/>
                  </a:cubicBezTo>
                  <a:cubicBezTo>
                    <a:pt x="1826" y="3648"/>
                    <a:pt x="1815" y="3653"/>
                    <a:pt x="1796" y="3653"/>
                  </a:cubicBezTo>
                  <a:cubicBezTo>
                    <a:pt x="1770" y="3653"/>
                    <a:pt x="1730" y="3642"/>
                    <a:pt x="1689" y="3616"/>
                  </a:cubicBezTo>
                  <a:cubicBezTo>
                    <a:pt x="1530" y="3570"/>
                    <a:pt x="1347" y="3479"/>
                    <a:pt x="1187" y="3342"/>
                  </a:cubicBezTo>
                  <a:cubicBezTo>
                    <a:pt x="868" y="3113"/>
                    <a:pt x="571" y="2794"/>
                    <a:pt x="366" y="2566"/>
                  </a:cubicBezTo>
                  <a:cubicBezTo>
                    <a:pt x="183" y="2315"/>
                    <a:pt x="69" y="2132"/>
                    <a:pt x="46" y="2132"/>
                  </a:cubicBezTo>
                  <a:lnTo>
                    <a:pt x="46" y="2132"/>
                  </a:lnTo>
                  <a:cubicBezTo>
                    <a:pt x="0" y="2155"/>
                    <a:pt x="46" y="2383"/>
                    <a:pt x="206" y="2680"/>
                  </a:cubicBezTo>
                  <a:cubicBezTo>
                    <a:pt x="343" y="2976"/>
                    <a:pt x="617" y="3342"/>
                    <a:pt x="936" y="3638"/>
                  </a:cubicBezTo>
                  <a:cubicBezTo>
                    <a:pt x="1119" y="3798"/>
                    <a:pt x="1301" y="3935"/>
                    <a:pt x="1507" y="4049"/>
                  </a:cubicBezTo>
                  <a:cubicBezTo>
                    <a:pt x="1600" y="4086"/>
                    <a:pt x="1708" y="4124"/>
                    <a:pt x="1832" y="4124"/>
                  </a:cubicBezTo>
                  <a:cubicBezTo>
                    <a:pt x="1860" y="4124"/>
                    <a:pt x="1888" y="4122"/>
                    <a:pt x="1918" y="4118"/>
                  </a:cubicBezTo>
                  <a:cubicBezTo>
                    <a:pt x="2100" y="4095"/>
                    <a:pt x="2237" y="3958"/>
                    <a:pt x="2306" y="3821"/>
                  </a:cubicBezTo>
                  <a:cubicBezTo>
                    <a:pt x="2397" y="3570"/>
                    <a:pt x="2374" y="3433"/>
                    <a:pt x="2374" y="3319"/>
                  </a:cubicBezTo>
                  <a:cubicBezTo>
                    <a:pt x="2374" y="3205"/>
                    <a:pt x="2374" y="3159"/>
                    <a:pt x="2374" y="3159"/>
                  </a:cubicBezTo>
                  <a:cubicBezTo>
                    <a:pt x="2374" y="3159"/>
                    <a:pt x="2329" y="2908"/>
                    <a:pt x="2214" y="2588"/>
                  </a:cubicBezTo>
                  <a:cubicBezTo>
                    <a:pt x="2100" y="2292"/>
                    <a:pt x="1918" y="1881"/>
                    <a:pt x="1758" y="1493"/>
                  </a:cubicBezTo>
                  <a:cubicBezTo>
                    <a:pt x="1575" y="1105"/>
                    <a:pt x="1370" y="717"/>
                    <a:pt x="1210" y="420"/>
                  </a:cubicBezTo>
                  <a:cubicBezTo>
                    <a:pt x="1119" y="283"/>
                    <a:pt x="1050" y="169"/>
                    <a:pt x="982" y="100"/>
                  </a:cubicBezTo>
                  <a:cubicBezTo>
                    <a:pt x="930" y="31"/>
                    <a:pt x="877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6127075" y="3876900"/>
              <a:ext cx="42250" cy="96725"/>
            </a:xfrm>
            <a:custGeom>
              <a:avLst/>
              <a:gdLst/>
              <a:ahLst/>
              <a:cxnLst/>
              <a:rect l="l" t="t" r="r" b="b"/>
              <a:pathLst>
                <a:path w="1690" h="3869" extrusionOk="0">
                  <a:moveTo>
                    <a:pt x="759" y="1"/>
                  </a:moveTo>
                  <a:cubicBezTo>
                    <a:pt x="757" y="1"/>
                    <a:pt x="756" y="1"/>
                    <a:pt x="754" y="1"/>
                  </a:cubicBezTo>
                  <a:cubicBezTo>
                    <a:pt x="686" y="24"/>
                    <a:pt x="823" y="595"/>
                    <a:pt x="982" y="1143"/>
                  </a:cubicBezTo>
                  <a:cubicBezTo>
                    <a:pt x="1051" y="1417"/>
                    <a:pt x="1119" y="1690"/>
                    <a:pt x="1142" y="1873"/>
                  </a:cubicBezTo>
                  <a:cubicBezTo>
                    <a:pt x="1165" y="2078"/>
                    <a:pt x="1165" y="2193"/>
                    <a:pt x="1165" y="2193"/>
                  </a:cubicBezTo>
                  <a:cubicBezTo>
                    <a:pt x="1165" y="2193"/>
                    <a:pt x="1233" y="2695"/>
                    <a:pt x="868" y="3106"/>
                  </a:cubicBezTo>
                  <a:cubicBezTo>
                    <a:pt x="549" y="3516"/>
                    <a:pt x="1" y="3768"/>
                    <a:pt x="47" y="3859"/>
                  </a:cubicBezTo>
                  <a:cubicBezTo>
                    <a:pt x="50" y="3865"/>
                    <a:pt x="63" y="3868"/>
                    <a:pt x="85" y="3868"/>
                  </a:cubicBezTo>
                  <a:cubicBezTo>
                    <a:pt x="226" y="3868"/>
                    <a:pt x="727" y="3732"/>
                    <a:pt x="1142" y="3357"/>
                  </a:cubicBezTo>
                  <a:cubicBezTo>
                    <a:pt x="1393" y="3151"/>
                    <a:pt x="1599" y="2854"/>
                    <a:pt x="1644" y="2603"/>
                  </a:cubicBezTo>
                  <a:cubicBezTo>
                    <a:pt x="1667" y="2466"/>
                    <a:pt x="1667" y="2375"/>
                    <a:pt x="1690" y="2307"/>
                  </a:cubicBezTo>
                  <a:cubicBezTo>
                    <a:pt x="1690" y="2215"/>
                    <a:pt x="1690" y="2193"/>
                    <a:pt x="1690" y="2193"/>
                  </a:cubicBezTo>
                  <a:cubicBezTo>
                    <a:pt x="1690" y="2193"/>
                    <a:pt x="1690" y="2010"/>
                    <a:pt x="1621" y="1782"/>
                  </a:cubicBezTo>
                  <a:cubicBezTo>
                    <a:pt x="1553" y="1553"/>
                    <a:pt x="1462" y="1280"/>
                    <a:pt x="1348" y="1006"/>
                  </a:cubicBezTo>
                  <a:cubicBezTo>
                    <a:pt x="1102" y="492"/>
                    <a:pt x="835" y="1"/>
                    <a:pt x="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5891975" y="3919575"/>
              <a:ext cx="89625" cy="74025"/>
            </a:xfrm>
            <a:custGeom>
              <a:avLst/>
              <a:gdLst/>
              <a:ahLst/>
              <a:cxnLst/>
              <a:rect l="l" t="t" r="r" b="b"/>
              <a:pathLst>
                <a:path w="3585" h="2961" extrusionOk="0">
                  <a:moveTo>
                    <a:pt x="3549" y="1"/>
                  </a:moveTo>
                  <a:cubicBezTo>
                    <a:pt x="3496" y="1"/>
                    <a:pt x="3375" y="215"/>
                    <a:pt x="3082" y="257"/>
                  </a:cubicBezTo>
                  <a:cubicBezTo>
                    <a:pt x="3028" y="265"/>
                    <a:pt x="2970" y="268"/>
                    <a:pt x="2911" y="268"/>
                  </a:cubicBezTo>
                  <a:cubicBezTo>
                    <a:pt x="2594" y="268"/>
                    <a:pt x="2207" y="178"/>
                    <a:pt x="1804" y="120"/>
                  </a:cubicBezTo>
                  <a:cubicBezTo>
                    <a:pt x="1599" y="83"/>
                    <a:pt x="1394" y="46"/>
                    <a:pt x="1189" y="46"/>
                  </a:cubicBezTo>
                  <a:cubicBezTo>
                    <a:pt x="1143" y="46"/>
                    <a:pt x="1097" y="48"/>
                    <a:pt x="1051" y="52"/>
                  </a:cubicBezTo>
                  <a:cubicBezTo>
                    <a:pt x="800" y="52"/>
                    <a:pt x="526" y="166"/>
                    <a:pt x="343" y="349"/>
                  </a:cubicBezTo>
                  <a:cubicBezTo>
                    <a:pt x="252" y="417"/>
                    <a:pt x="206" y="508"/>
                    <a:pt x="161" y="600"/>
                  </a:cubicBezTo>
                  <a:cubicBezTo>
                    <a:pt x="115" y="668"/>
                    <a:pt x="69" y="737"/>
                    <a:pt x="47" y="805"/>
                  </a:cubicBezTo>
                  <a:cubicBezTo>
                    <a:pt x="24" y="942"/>
                    <a:pt x="1" y="1033"/>
                    <a:pt x="1" y="1033"/>
                  </a:cubicBezTo>
                  <a:cubicBezTo>
                    <a:pt x="1" y="1033"/>
                    <a:pt x="1" y="1102"/>
                    <a:pt x="24" y="1239"/>
                  </a:cubicBezTo>
                  <a:cubicBezTo>
                    <a:pt x="24" y="1307"/>
                    <a:pt x="47" y="1399"/>
                    <a:pt x="92" y="1467"/>
                  </a:cubicBezTo>
                  <a:cubicBezTo>
                    <a:pt x="115" y="1558"/>
                    <a:pt x="161" y="1650"/>
                    <a:pt x="229" y="1741"/>
                  </a:cubicBezTo>
                  <a:cubicBezTo>
                    <a:pt x="435" y="2106"/>
                    <a:pt x="868" y="2449"/>
                    <a:pt x="1325" y="2654"/>
                  </a:cubicBezTo>
                  <a:cubicBezTo>
                    <a:pt x="1715" y="2849"/>
                    <a:pt x="2138" y="2961"/>
                    <a:pt x="2495" y="2961"/>
                  </a:cubicBezTo>
                  <a:cubicBezTo>
                    <a:pt x="2556" y="2961"/>
                    <a:pt x="2615" y="2957"/>
                    <a:pt x="2671" y="2951"/>
                  </a:cubicBezTo>
                  <a:cubicBezTo>
                    <a:pt x="3082" y="2905"/>
                    <a:pt x="3265" y="2700"/>
                    <a:pt x="3242" y="2700"/>
                  </a:cubicBezTo>
                  <a:cubicBezTo>
                    <a:pt x="3238" y="2692"/>
                    <a:pt x="3229" y="2689"/>
                    <a:pt x="3215" y="2689"/>
                  </a:cubicBezTo>
                  <a:cubicBezTo>
                    <a:pt x="3153" y="2689"/>
                    <a:pt x="2997" y="2748"/>
                    <a:pt x="2763" y="2748"/>
                  </a:cubicBezTo>
                  <a:cubicBezTo>
                    <a:pt x="2734" y="2748"/>
                    <a:pt x="2703" y="2747"/>
                    <a:pt x="2671" y="2745"/>
                  </a:cubicBezTo>
                  <a:cubicBezTo>
                    <a:pt x="2329" y="2722"/>
                    <a:pt x="1895" y="2563"/>
                    <a:pt x="1507" y="2334"/>
                  </a:cubicBezTo>
                  <a:cubicBezTo>
                    <a:pt x="1119" y="2083"/>
                    <a:pt x="777" y="1764"/>
                    <a:pt x="640" y="1490"/>
                  </a:cubicBezTo>
                  <a:cubicBezTo>
                    <a:pt x="503" y="1216"/>
                    <a:pt x="549" y="1056"/>
                    <a:pt x="549" y="1056"/>
                  </a:cubicBezTo>
                  <a:cubicBezTo>
                    <a:pt x="549" y="1056"/>
                    <a:pt x="549" y="1033"/>
                    <a:pt x="571" y="965"/>
                  </a:cubicBezTo>
                  <a:cubicBezTo>
                    <a:pt x="549" y="919"/>
                    <a:pt x="571" y="874"/>
                    <a:pt x="617" y="828"/>
                  </a:cubicBezTo>
                  <a:cubicBezTo>
                    <a:pt x="640" y="782"/>
                    <a:pt x="663" y="737"/>
                    <a:pt x="708" y="691"/>
                  </a:cubicBezTo>
                  <a:cubicBezTo>
                    <a:pt x="796" y="533"/>
                    <a:pt x="1101" y="469"/>
                    <a:pt x="1444" y="469"/>
                  </a:cubicBezTo>
                  <a:cubicBezTo>
                    <a:pt x="1547" y="469"/>
                    <a:pt x="1653" y="475"/>
                    <a:pt x="1758" y="486"/>
                  </a:cubicBezTo>
                  <a:cubicBezTo>
                    <a:pt x="2034" y="499"/>
                    <a:pt x="2316" y="527"/>
                    <a:pt x="2581" y="527"/>
                  </a:cubicBezTo>
                  <a:cubicBezTo>
                    <a:pt x="2777" y="527"/>
                    <a:pt x="2963" y="511"/>
                    <a:pt x="3128" y="463"/>
                  </a:cubicBezTo>
                  <a:cubicBezTo>
                    <a:pt x="3219" y="417"/>
                    <a:pt x="3311" y="371"/>
                    <a:pt x="3379" y="326"/>
                  </a:cubicBezTo>
                  <a:cubicBezTo>
                    <a:pt x="3425" y="257"/>
                    <a:pt x="3493" y="234"/>
                    <a:pt x="3516" y="166"/>
                  </a:cubicBezTo>
                  <a:cubicBezTo>
                    <a:pt x="3562" y="75"/>
                    <a:pt x="3584" y="6"/>
                    <a:pt x="3562" y="6"/>
                  </a:cubicBezTo>
                  <a:cubicBezTo>
                    <a:pt x="3558" y="2"/>
                    <a:pt x="3554" y="1"/>
                    <a:pt x="3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5894825" y="3368200"/>
              <a:ext cx="525600" cy="775225"/>
            </a:xfrm>
            <a:custGeom>
              <a:avLst/>
              <a:gdLst/>
              <a:ahLst/>
              <a:cxnLst/>
              <a:rect l="l" t="t" r="r" b="b"/>
              <a:pathLst>
                <a:path w="21024" h="31009" extrusionOk="0">
                  <a:moveTo>
                    <a:pt x="17078" y="1"/>
                  </a:moveTo>
                  <a:cubicBezTo>
                    <a:pt x="15065" y="1"/>
                    <a:pt x="12616" y="2026"/>
                    <a:pt x="11824" y="4372"/>
                  </a:cubicBezTo>
                  <a:cubicBezTo>
                    <a:pt x="11802" y="4440"/>
                    <a:pt x="11688" y="4874"/>
                    <a:pt x="11482" y="5536"/>
                  </a:cubicBezTo>
                  <a:cubicBezTo>
                    <a:pt x="12043" y="5464"/>
                    <a:pt x="12688" y="5400"/>
                    <a:pt x="13331" y="5400"/>
                  </a:cubicBezTo>
                  <a:cubicBezTo>
                    <a:pt x="14522" y="5400"/>
                    <a:pt x="15707" y="5618"/>
                    <a:pt x="16344" y="6403"/>
                  </a:cubicBezTo>
                  <a:cubicBezTo>
                    <a:pt x="17919" y="8366"/>
                    <a:pt x="14130" y="13821"/>
                    <a:pt x="10638" y="15967"/>
                  </a:cubicBezTo>
                  <a:cubicBezTo>
                    <a:pt x="10199" y="16237"/>
                    <a:pt x="9841" y="16355"/>
                    <a:pt x="9550" y="16355"/>
                  </a:cubicBezTo>
                  <a:cubicBezTo>
                    <a:pt x="8784" y="16355"/>
                    <a:pt x="8490" y="15532"/>
                    <a:pt x="8424" y="14506"/>
                  </a:cubicBezTo>
                  <a:cubicBezTo>
                    <a:pt x="7899" y="15739"/>
                    <a:pt x="7419" y="16766"/>
                    <a:pt x="7008" y="17245"/>
                  </a:cubicBezTo>
                  <a:cubicBezTo>
                    <a:pt x="6689" y="17656"/>
                    <a:pt x="6346" y="18112"/>
                    <a:pt x="6050" y="18569"/>
                  </a:cubicBezTo>
                  <a:cubicBezTo>
                    <a:pt x="7145" y="19048"/>
                    <a:pt x="9656" y="19870"/>
                    <a:pt x="10135" y="21240"/>
                  </a:cubicBezTo>
                  <a:cubicBezTo>
                    <a:pt x="10607" y="22601"/>
                    <a:pt x="9236" y="22761"/>
                    <a:pt x="8565" y="22761"/>
                  </a:cubicBezTo>
                  <a:cubicBezTo>
                    <a:pt x="8358" y="22761"/>
                    <a:pt x="8218" y="22746"/>
                    <a:pt x="8218" y="22746"/>
                  </a:cubicBezTo>
                  <a:cubicBezTo>
                    <a:pt x="8218" y="22746"/>
                    <a:pt x="8140" y="27566"/>
                    <a:pt x="5550" y="27566"/>
                  </a:cubicBezTo>
                  <a:cubicBezTo>
                    <a:pt x="5345" y="27566"/>
                    <a:pt x="5124" y="27536"/>
                    <a:pt x="4886" y="27471"/>
                  </a:cubicBezTo>
                  <a:cubicBezTo>
                    <a:pt x="2945" y="26923"/>
                    <a:pt x="3197" y="24252"/>
                    <a:pt x="3722" y="22198"/>
                  </a:cubicBezTo>
                  <a:cubicBezTo>
                    <a:pt x="3402" y="22198"/>
                    <a:pt x="2968" y="22175"/>
                    <a:pt x="2512" y="22153"/>
                  </a:cubicBezTo>
                  <a:cubicBezTo>
                    <a:pt x="2398" y="22541"/>
                    <a:pt x="2215" y="22929"/>
                    <a:pt x="1941" y="23248"/>
                  </a:cubicBezTo>
                  <a:cubicBezTo>
                    <a:pt x="1745" y="23477"/>
                    <a:pt x="1460" y="23565"/>
                    <a:pt x="1137" y="23565"/>
                  </a:cubicBezTo>
                  <a:cubicBezTo>
                    <a:pt x="783" y="23565"/>
                    <a:pt x="383" y="23460"/>
                    <a:pt x="1" y="23317"/>
                  </a:cubicBezTo>
                  <a:lnTo>
                    <a:pt x="1" y="23317"/>
                  </a:lnTo>
                  <a:cubicBezTo>
                    <a:pt x="47" y="23545"/>
                    <a:pt x="138" y="23796"/>
                    <a:pt x="321" y="24116"/>
                  </a:cubicBezTo>
                  <a:cubicBezTo>
                    <a:pt x="757" y="24889"/>
                    <a:pt x="1590" y="25111"/>
                    <a:pt x="2444" y="25111"/>
                  </a:cubicBezTo>
                  <a:cubicBezTo>
                    <a:pt x="2573" y="25111"/>
                    <a:pt x="2703" y="25106"/>
                    <a:pt x="2831" y="25097"/>
                  </a:cubicBezTo>
                  <a:cubicBezTo>
                    <a:pt x="2831" y="25097"/>
                    <a:pt x="2854" y="30986"/>
                    <a:pt x="7031" y="31009"/>
                  </a:cubicBezTo>
                  <a:cubicBezTo>
                    <a:pt x="7041" y="31009"/>
                    <a:pt x="7052" y="31009"/>
                    <a:pt x="7062" y="31009"/>
                  </a:cubicBezTo>
                  <a:cubicBezTo>
                    <a:pt x="11196" y="31009"/>
                    <a:pt x="8698" y="26422"/>
                    <a:pt x="8697" y="26421"/>
                  </a:cubicBezTo>
                  <a:lnTo>
                    <a:pt x="8697" y="26421"/>
                  </a:lnTo>
                  <a:cubicBezTo>
                    <a:pt x="8698" y="26421"/>
                    <a:pt x="9837" y="27886"/>
                    <a:pt x="10457" y="27886"/>
                  </a:cubicBezTo>
                  <a:cubicBezTo>
                    <a:pt x="10534" y="27886"/>
                    <a:pt x="10603" y="27863"/>
                    <a:pt x="10660" y="27813"/>
                  </a:cubicBezTo>
                  <a:cubicBezTo>
                    <a:pt x="11208" y="27357"/>
                    <a:pt x="9565" y="24184"/>
                    <a:pt x="9565" y="24184"/>
                  </a:cubicBezTo>
                  <a:cubicBezTo>
                    <a:pt x="9565" y="24184"/>
                    <a:pt x="11733" y="23317"/>
                    <a:pt x="10341" y="20851"/>
                  </a:cubicBezTo>
                  <a:cubicBezTo>
                    <a:pt x="10341" y="20851"/>
                    <a:pt x="21023" y="6494"/>
                    <a:pt x="19676" y="2180"/>
                  </a:cubicBezTo>
                  <a:cubicBezTo>
                    <a:pt x="19186" y="629"/>
                    <a:pt x="18200" y="1"/>
                    <a:pt x="17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6153325" y="3063125"/>
              <a:ext cx="353825" cy="444625"/>
            </a:xfrm>
            <a:custGeom>
              <a:avLst/>
              <a:gdLst/>
              <a:ahLst/>
              <a:cxnLst/>
              <a:rect l="l" t="t" r="r" b="b"/>
              <a:pathLst>
                <a:path w="14153" h="17785" extrusionOk="0">
                  <a:moveTo>
                    <a:pt x="7224" y="1"/>
                  </a:moveTo>
                  <a:cubicBezTo>
                    <a:pt x="5810" y="1"/>
                    <a:pt x="4505" y="440"/>
                    <a:pt x="3813" y="917"/>
                  </a:cubicBezTo>
                  <a:cubicBezTo>
                    <a:pt x="1051" y="2788"/>
                    <a:pt x="1" y="16620"/>
                    <a:pt x="1" y="16620"/>
                  </a:cubicBezTo>
                  <a:cubicBezTo>
                    <a:pt x="1" y="16620"/>
                    <a:pt x="2130" y="16012"/>
                    <a:pt x="4643" y="16012"/>
                  </a:cubicBezTo>
                  <a:cubicBezTo>
                    <a:pt x="6645" y="16012"/>
                    <a:pt x="8891" y="16398"/>
                    <a:pt x="10500" y="17784"/>
                  </a:cubicBezTo>
                  <a:cubicBezTo>
                    <a:pt x="10500" y="17784"/>
                    <a:pt x="14153" y="9042"/>
                    <a:pt x="12509" y="3929"/>
                  </a:cubicBezTo>
                  <a:cubicBezTo>
                    <a:pt x="11526" y="911"/>
                    <a:pt x="9262" y="1"/>
                    <a:pt x="7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6180725" y="3418700"/>
              <a:ext cx="223150" cy="44600"/>
            </a:xfrm>
            <a:custGeom>
              <a:avLst/>
              <a:gdLst/>
              <a:ahLst/>
              <a:cxnLst/>
              <a:rect l="l" t="t" r="r" b="b"/>
              <a:pathLst>
                <a:path w="8926" h="1784" extrusionOk="0">
                  <a:moveTo>
                    <a:pt x="4566" y="1"/>
                  </a:moveTo>
                  <a:cubicBezTo>
                    <a:pt x="4566" y="1"/>
                    <a:pt x="4269" y="1"/>
                    <a:pt x="3812" y="23"/>
                  </a:cubicBezTo>
                  <a:cubicBezTo>
                    <a:pt x="3356" y="46"/>
                    <a:pt x="2762" y="138"/>
                    <a:pt x="2192" y="275"/>
                  </a:cubicBezTo>
                  <a:cubicBezTo>
                    <a:pt x="1621" y="412"/>
                    <a:pt x="1050" y="594"/>
                    <a:pt x="662" y="800"/>
                  </a:cubicBezTo>
                  <a:cubicBezTo>
                    <a:pt x="252" y="982"/>
                    <a:pt x="0" y="1142"/>
                    <a:pt x="23" y="1165"/>
                  </a:cubicBezTo>
                  <a:cubicBezTo>
                    <a:pt x="23" y="1173"/>
                    <a:pt x="32" y="1177"/>
                    <a:pt x="48" y="1177"/>
                  </a:cubicBezTo>
                  <a:cubicBezTo>
                    <a:pt x="125" y="1177"/>
                    <a:pt x="374" y="1095"/>
                    <a:pt x="731" y="982"/>
                  </a:cubicBezTo>
                  <a:cubicBezTo>
                    <a:pt x="1142" y="868"/>
                    <a:pt x="1712" y="731"/>
                    <a:pt x="2260" y="640"/>
                  </a:cubicBezTo>
                  <a:cubicBezTo>
                    <a:pt x="2831" y="548"/>
                    <a:pt x="3401" y="526"/>
                    <a:pt x="3835" y="526"/>
                  </a:cubicBezTo>
                  <a:lnTo>
                    <a:pt x="4543" y="526"/>
                  </a:lnTo>
                  <a:cubicBezTo>
                    <a:pt x="4543" y="526"/>
                    <a:pt x="4611" y="526"/>
                    <a:pt x="4748" y="548"/>
                  </a:cubicBezTo>
                  <a:cubicBezTo>
                    <a:pt x="4862" y="548"/>
                    <a:pt x="5045" y="548"/>
                    <a:pt x="5250" y="571"/>
                  </a:cubicBezTo>
                  <a:cubicBezTo>
                    <a:pt x="5684" y="594"/>
                    <a:pt x="6255" y="685"/>
                    <a:pt x="6802" y="845"/>
                  </a:cubicBezTo>
                  <a:cubicBezTo>
                    <a:pt x="7350" y="1005"/>
                    <a:pt x="7875" y="1210"/>
                    <a:pt x="8240" y="1439"/>
                  </a:cubicBezTo>
                  <a:cubicBezTo>
                    <a:pt x="8604" y="1631"/>
                    <a:pt x="8847" y="1783"/>
                    <a:pt x="8895" y="1783"/>
                  </a:cubicBezTo>
                  <a:cubicBezTo>
                    <a:pt x="8898" y="1783"/>
                    <a:pt x="8901" y="1782"/>
                    <a:pt x="8902" y="1781"/>
                  </a:cubicBezTo>
                  <a:cubicBezTo>
                    <a:pt x="8925" y="1758"/>
                    <a:pt x="8720" y="1530"/>
                    <a:pt x="8355" y="1256"/>
                  </a:cubicBezTo>
                  <a:cubicBezTo>
                    <a:pt x="8012" y="982"/>
                    <a:pt x="7464" y="708"/>
                    <a:pt x="6917" y="480"/>
                  </a:cubicBezTo>
                  <a:cubicBezTo>
                    <a:pt x="6346" y="275"/>
                    <a:pt x="5752" y="138"/>
                    <a:pt x="5319" y="69"/>
                  </a:cubicBezTo>
                  <a:cubicBezTo>
                    <a:pt x="5091" y="46"/>
                    <a:pt x="4908" y="23"/>
                    <a:pt x="4771" y="23"/>
                  </a:cubicBezTo>
                  <a:cubicBezTo>
                    <a:pt x="4634" y="1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6153325" y="3063200"/>
              <a:ext cx="353825" cy="444550"/>
            </a:xfrm>
            <a:custGeom>
              <a:avLst/>
              <a:gdLst/>
              <a:ahLst/>
              <a:cxnLst/>
              <a:rect l="l" t="t" r="r" b="b"/>
              <a:pathLst>
                <a:path w="14153" h="17782" extrusionOk="0">
                  <a:moveTo>
                    <a:pt x="7328" y="1"/>
                  </a:moveTo>
                  <a:lnTo>
                    <a:pt x="7328" y="1"/>
                  </a:lnTo>
                  <a:cubicBezTo>
                    <a:pt x="7351" y="92"/>
                    <a:pt x="7442" y="160"/>
                    <a:pt x="7625" y="183"/>
                  </a:cubicBezTo>
                  <a:cubicBezTo>
                    <a:pt x="10318" y="640"/>
                    <a:pt x="12646" y="8925"/>
                    <a:pt x="6917" y="12669"/>
                  </a:cubicBezTo>
                  <a:cubicBezTo>
                    <a:pt x="5590" y="13534"/>
                    <a:pt x="4504" y="13867"/>
                    <a:pt x="3618" y="13867"/>
                  </a:cubicBezTo>
                  <a:cubicBezTo>
                    <a:pt x="2005" y="13867"/>
                    <a:pt x="1056" y="12765"/>
                    <a:pt x="526" y="11778"/>
                  </a:cubicBezTo>
                  <a:cubicBezTo>
                    <a:pt x="161" y="14472"/>
                    <a:pt x="1" y="16617"/>
                    <a:pt x="1" y="16617"/>
                  </a:cubicBezTo>
                  <a:cubicBezTo>
                    <a:pt x="1" y="16617"/>
                    <a:pt x="2130" y="16009"/>
                    <a:pt x="4643" y="16009"/>
                  </a:cubicBezTo>
                  <a:cubicBezTo>
                    <a:pt x="6645" y="16009"/>
                    <a:pt x="8891" y="16395"/>
                    <a:pt x="10500" y="17781"/>
                  </a:cubicBezTo>
                  <a:cubicBezTo>
                    <a:pt x="10500" y="17781"/>
                    <a:pt x="14153" y="9039"/>
                    <a:pt x="12509" y="3926"/>
                  </a:cubicBezTo>
                  <a:cubicBezTo>
                    <a:pt x="11550" y="936"/>
                    <a:pt x="9336" y="23"/>
                    <a:pt x="73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6233800" y="3109825"/>
              <a:ext cx="54225" cy="79950"/>
            </a:xfrm>
            <a:custGeom>
              <a:avLst/>
              <a:gdLst/>
              <a:ahLst/>
              <a:cxnLst/>
              <a:rect l="l" t="t" r="r" b="b"/>
              <a:pathLst>
                <a:path w="2169" h="3198" extrusionOk="0">
                  <a:moveTo>
                    <a:pt x="1911" y="0"/>
                  </a:moveTo>
                  <a:cubicBezTo>
                    <a:pt x="1749" y="0"/>
                    <a:pt x="1513" y="177"/>
                    <a:pt x="1370" y="464"/>
                  </a:cubicBezTo>
                  <a:cubicBezTo>
                    <a:pt x="1233" y="783"/>
                    <a:pt x="1256" y="1080"/>
                    <a:pt x="1415" y="1126"/>
                  </a:cubicBezTo>
                  <a:cubicBezTo>
                    <a:pt x="1439" y="1135"/>
                    <a:pt x="1464" y="1139"/>
                    <a:pt x="1490" y="1139"/>
                  </a:cubicBezTo>
                  <a:cubicBezTo>
                    <a:pt x="1662" y="1139"/>
                    <a:pt x="1870" y="950"/>
                    <a:pt x="2009" y="692"/>
                  </a:cubicBezTo>
                  <a:cubicBezTo>
                    <a:pt x="2169" y="372"/>
                    <a:pt x="2146" y="76"/>
                    <a:pt x="1963" y="7"/>
                  </a:cubicBezTo>
                  <a:cubicBezTo>
                    <a:pt x="1947" y="3"/>
                    <a:pt x="1929" y="0"/>
                    <a:pt x="1911" y="0"/>
                  </a:cubicBezTo>
                  <a:close/>
                  <a:moveTo>
                    <a:pt x="952" y="1594"/>
                  </a:moveTo>
                  <a:cubicBezTo>
                    <a:pt x="721" y="1594"/>
                    <a:pt x="390" y="1855"/>
                    <a:pt x="206" y="2244"/>
                  </a:cubicBezTo>
                  <a:cubicBezTo>
                    <a:pt x="0" y="2678"/>
                    <a:pt x="23" y="3111"/>
                    <a:pt x="274" y="3180"/>
                  </a:cubicBezTo>
                  <a:cubicBezTo>
                    <a:pt x="304" y="3192"/>
                    <a:pt x="336" y="3197"/>
                    <a:pt x="370" y="3197"/>
                  </a:cubicBezTo>
                  <a:cubicBezTo>
                    <a:pt x="600" y="3197"/>
                    <a:pt x="917" y="2941"/>
                    <a:pt x="1096" y="2564"/>
                  </a:cubicBezTo>
                  <a:cubicBezTo>
                    <a:pt x="1301" y="2130"/>
                    <a:pt x="1278" y="1696"/>
                    <a:pt x="1027" y="1605"/>
                  </a:cubicBezTo>
                  <a:cubicBezTo>
                    <a:pt x="1004" y="1598"/>
                    <a:pt x="979" y="1594"/>
                    <a:pt x="952" y="15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6" name="Google Shape;3446;p43"/>
            <p:cNvSpPr/>
            <p:nvPr/>
          </p:nvSpPr>
          <p:spPr>
            <a:xfrm>
              <a:off x="5262575" y="2684000"/>
              <a:ext cx="214625" cy="264225"/>
            </a:xfrm>
            <a:custGeom>
              <a:avLst/>
              <a:gdLst/>
              <a:ahLst/>
              <a:cxnLst/>
              <a:rect l="l" t="t" r="r" b="b"/>
              <a:pathLst>
                <a:path w="8585" h="10569" extrusionOk="0">
                  <a:moveTo>
                    <a:pt x="5628" y="0"/>
                  </a:moveTo>
                  <a:cubicBezTo>
                    <a:pt x="5130" y="0"/>
                    <a:pt x="4533" y="154"/>
                    <a:pt x="3835" y="583"/>
                  </a:cubicBezTo>
                  <a:cubicBezTo>
                    <a:pt x="1" y="2934"/>
                    <a:pt x="3949" y="10215"/>
                    <a:pt x="6232" y="10558"/>
                  </a:cubicBezTo>
                  <a:cubicBezTo>
                    <a:pt x="6277" y="10565"/>
                    <a:pt x="6322" y="10569"/>
                    <a:pt x="6365" y="10569"/>
                  </a:cubicBezTo>
                  <a:cubicBezTo>
                    <a:pt x="8496" y="10569"/>
                    <a:pt x="8584" y="2001"/>
                    <a:pt x="7533" y="1017"/>
                  </a:cubicBezTo>
                  <a:cubicBezTo>
                    <a:pt x="7533" y="1017"/>
                    <a:pt x="6906" y="0"/>
                    <a:pt x="562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7" name="Google Shape;3447;p43"/>
            <p:cNvSpPr/>
            <p:nvPr/>
          </p:nvSpPr>
          <p:spPr>
            <a:xfrm>
              <a:off x="5361875" y="2734400"/>
              <a:ext cx="100450" cy="159775"/>
            </a:xfrm>
            <a:custGeom>
              <a:avLst/>
              <a:gdLst/>
              <a:ahLst/>
              <a:cxnLst/>
              <a:rect l="l" t="t" r="r" b="b"/>
              <a:pathLst>
                <a:path w="4018" h="6391" extrusionOk="0">
                  <a:moveTo>
                    <a:pt x="169" y="1"/>
                  </a:moveTo>
                  <a:cubicBezTo>
                    <a:pt x="75" y="1"/>
                    <a:pt x="23" y="11"/>
                    <a:pt x="23" y="28"/>
                  </a:cubicBezTo>
                  <a:cubicBezTo>
                    <a:pt x="0" y="74"/>
                    <a:pt x="365" y="119"/>
                    <a:pt x="822" y="325"/>
                  </a:cubicBezTo>
                  <a:cubicBezTo>
                    <a:pt x="1278" y="530"/>
                    <a:pt x="1826" y="873"/>
                    <a:pt x="2214" y="1329"/>
                  </a:cubicBezTo>
                  <a:cubicBezTo>
                    <a:pt x="2625" y="1763"/>
                    <a:pt x="2876" y="2265"/>
                    <a:pt x="2990" y="2676"/>
                  </a:cubicBezTo>
                  <a:cubicBezTo>
                    <a:pt x="3082" y="2972"/>
                    <a:pt x="3036" y="2904"/>
                    <a:pt x="3036" y="2927"/>
                  </a:cubicBezTo>
                  <a:cubicBezTo>
                    <a:pt x="3013" y="2927"/>
                    <a:pt x="3013" y="2904"/>
                    <a:pt x="2990" y="2904"/>
                  </a:cubicBezTo>
                  <a:cubicBezTo>
                    <a:pt x="2990" y="2904"/>
                    <a:pt x="3036" y="2904"/>
                    <a:pt x="2967" y="2881"/>
                  </a:cubicBezTo>
                  <a:lnTo>
                    <a:pt x="2899" y="2881"/>
                  </a:lnTo>
                  <a:cubicBezTo>
                    <a:pt x="2899" y="2858"/>
                    <a:pt x="2785" y="2858"/>
                    <a:pt x="2762" y="2858"/>
                  </a:cubicBezTo>
                  <a:cubicBezTo>
                    <a:pt x="2557" y="2835"/>
                    <a:pt x="2511" y="2835"/>
                    <a:pt x="2511" y="2835"/>
                  </a:cubicBezTo>
                  <a:lnTo>
                    <a:pt x="2214" y="2835"/>
                  </a:lnTo>
                  <a:cubicBezTo>
                    <a:pt x="2100" y="2835"/>
                    <a:pt x="1917" y="2904"/>
                    <a:pt x="1712" y="2995"/>
                  </a:cubicBezTo>
                  <a:cubicBezTo>
                    <a:pt x="1621" y="3041"/>
                    <a:pt x="1507" y="3109"/>
                    <a:pt x="1415" y="3201"/>
                  </a:cubicBezTo>
                  <a:cubicBezTo>
                    <a:pt x="1374" y="3283"/>
                    <a:pt x="1315" y="3364"/>
                    <a:pt x="1254" y="3463"/>
                  </a:cubicBezTo>
                  <a:lnTo>
                    <a:pt x="1254" y="3463"/>
                  </a:lnTo>
                  <a:cubicBezTo>
                    <a:pt x="1255" y="3459"/>
                    <a:pt x="1256" y="3455"/>
                    <a:pt x="1256" y="3452"/>
                  </a:cubicBezTo>
                  <a:lnTo>
                    <a:pt x="1256" y="3452"/>
                  </a:lnTo>
                  <a:cubicBezTo>
                    <a:pt x="1254" y="3457"/>
                    <a:pt x="1253" y="3462"/>
                    <a:pt x="1251" y="3468"/>
                  </a:cubicBezTo>
                  <a:lnTo>
                    <a:pt x="1251" y="3468"/>
                  </a:lnTo>
                  <a:cubicBezTo>
                    <a:pt x="1245" y="3478"/>
                    <a:pt x="1239" y="3487"/>
                    <a:pt x="1233" y="3497"/>
                  </a:cubicBezTo>
                  <a:cubicBezTo>
                    <a:pt x="1233" y="3497"/>
                    <a:pt x="1240" y="3490"/>
                    <a:pt x="1247" y="3479"/>
                  </a:cubicBezTo>
                  <a:lnTo>
                    <a:pt x="1247" y="3479"/>
                  </a:lnTo>
                  <a:cubicBezTo>
                    <a:pt x="1210" y="3577"/>
                    <a:pt x="1106" y="3753"/>
                    <a:pt x="1210" y="4022"/>
                  </a:cubicBezTo>
                  <a:cubicBezTo>
                    <a:pt x="1347" y="4319"/>
                    <a:pt x="1735" y="4502"/>
                    <a:pt x="2032" y="4616"/>
                  </a:cubicBezTo>
                  <a:cubicBezTo>
                    <a:pt x="2328" y="4730"/>
                    <a:pt x="2625" y="4821"/>
                    <a:pt x="2762" y="4958"/>
                  </a:cubicBezTo>
                  <a:cubicBezTo>
                    <a:pt x="2945" y="5164"/>
                    <a:pt x="3082" y="5369"/>
                    <a:pt x="3059" y="5552"/>
                  </a:cubicBezTo>
                  <a:cubicBezTo>
                    <a:pt x="3059" y="5734"/>
                    <a:pt x="2876" y="5917"/>
                    <a:pt x="2648" y="6031"/>
                  </a:cubicBezTo>
                  <a:cubicBezTo>
                    <a:pt x="2480" y="6092"/>
                    <a:pt x="2303" y="6122"/>
                    <a:pt x="2136" y="6122"/>
                  </a:cubicBezTo>
                  <a:cubicBezTo>
                    <a:pt x="2052" y="6122"/>
                    <a:pt x="1971" y="6115"/>
                    <a:pt x="1895" y="6100"/>
                  </a:cubicBezTo>
                  <a:cubicBezTo>
                    <a:pt x="1476" y="6011"/>
                    <a:pt x="1419" y="5710"/>
                    <a:pt x="1354" y="5710"/>
                  </a:cubicBezTo>
                  <a:cubicBezTo>
                    <a:pt x="1352" y="5710"/>
                    <a:pt x="1349" y="5711"/>
                    <a:pt x="1347" y="5711"/>
                  </a:cubicBezTo>
                  <a:cubicBezTo>
                    <a:pt x="1324" y="5734"/>
                    <a:pt x="1301" y="5780"/>
                    <a:pt x="1324" y="5894"/>
                  </a:cubicBezTo>
                  <a:cubicBezTo>
                    <a:pt x="1370" y="6008"/>
                    <a:pt x="1461" y="6191"/>
                    <a:pt x="1781" y="6305"/>
                  </a:cubicBezTo>
                  <a:cubicBezTo>
                    <a:pt x="1929" y="6362"/>
                    <a:pt x="2106" y="6391"/>
                    <a:pt x="2291" y="6391"/>
                  </a:cubicBezTo>
                  <a:cubicBezTo>
                    <a:pt x="2477" y="6391"/>
                    <a:pt x="2671" y="6362"/>
                    <a:pt x="2853" y="6305"/>
                  </a:cubicBezTo>
                  <a:cubicBezTo>
                    <a:pt x="3241" y="6191"/>
                    <a:pt x="3584" y="5940"/>
                    <a:pt x="3652" y="5620"/>
                  </a:cubicBezTo>
                  <a:cubicBezTo>
                    <a:pt x="3743" y="5301"/>
                    <a:pt x="3584" y="4958"/>
                    <a:pt x="3355" y="4707"/>
                  </a:cubicBezTo>
                  <a:cubicBezTo>
                    <a:pt x="3104" y="4410"/>
                    <a:pt x="2694" y="4273"/>
                    <a:pt x="2442" y="4137"/>
                  </a:cubicBezTo>
                  <a:cubicBezTo>
                    <a:pt x="2169" y="4022"/>
                    <a:pt x="2054" y="3908"/>
                    <a:pt x="2054" y="3863"/>
                  </a:cubicBezTo>
                  <a:cubicBezTo>
                    <a:pt x="2054" y="3840"/>
                    <a:pt x="2100" y="3749"/>
                    <a:pt x="2123" y="3703"/>
                  </a:cubicBezTo>
                  <a:lnTo>
                    <a:pt x="2146" y="3657"/>
                  </a:lnTo>
                  <a:cubicBezTo>
                    <a:pt x="2237" y="3475"/>
                    <a:pt x="2328" y="3520"/>
                    <a:pt x="2397" y="3497"/>
                  </a:cubicBezTo>
                  <a:cubicBezTo>
                    <a:pt x="2465" y="3497"/>
                    <a:pt x="2488" y="3475"/>
                    <a:pt x="2488" y="3475"/>
                  </a:cubicBezTo>
                  <a:cubicBezTo>
                    <a:pt x="2488" y="3475"/>
                    <a:pt x="2511" y="3475"/>
                    <a:pt x="2602" y="3497"/>
                  </a:cubicBezTo>
                  <a:cubicBezTo>
                    <a:pt x="2614" y="3497"/>
                    <a:pt x="2619" y="3492"/>
                    <a:pt x="2634" y="3492"/>
                  </a:cubicBezTo>
                  <a:cubicBezTo>
                    <a:pt x="2648" y="3492"/>
                    <a:pt x="2671" y="3497"/>
                    <a:pt x="2716" y="3520"/>
                  </a:cubicBezTo>
                  <a:cubicBezTo>
                    <a:pt x="2785" y="3543"/>
                    <a:pt x="2876" y="3566"/>
                    <a:pt x="2967" y="3612"/>
                  </a:cubicBezTo>
                  <a:cubicBezTo>
                    <a:pt x="3036" y="3634"/>
                    <a:pt x="3082" y="3634"/>
                    <a:pt x="3150" y="3680"/>
                  </a:cubicBezTo>
                  <a:cubicBezTo>
                    <a:pt x="3241" y="3726"/>
                    <a:pt x="3333" y="3771"/>
                    <a:pt x="3424" y="3817"/>
                  </a:cubicBezTo>
                  <a:cubicBezTo>
                    <a:pt x="3584" y="3908"/>
                    <a:pt x="3789" y="4022"/>
                    <a:pt x="4017" y="4137"/>
                  </a:cubicBezTo>
                  <a:cubicBezTo>
                    <a:pt x="3995" y="4000"/>
                    <a:pt x="3995" y="3771"/>
                    <a:pt x="3995" y="3475"/>
                  </a:cubicBezTo>
                  <a:cubicBezTo>
                    <a:pt x="3972" y="3338"/>
                    <a:pt x="3972" y="3155"/>
                    <a:pt x="3926" y="2995"/>
                  </a:cubicBezTo>
                  <a:cubicBezTo>
                    <a:pt x="3880" y="2767"/>
                    <a:pt x="3858" y="2699"/>
                    <a:pt x="3812" y="2562"/>
                  </a:cubicBezTo>
                  <a:cubicBezTo>
                    <a:pt x="3607" y="2082"/>
                    <a:pt x="3241" y="1534"/>
                    <a:pt x="2716" y="1101"/>
                  </a:cubicBezTo>
                  <a:cubicBezTo>
                    <a:pt x="2214" y="644"/>
                    <a:pt x="1529" y="279"/>
                    <a:pt x="982" y="119"/>
                  </a:cubicBezTo>
                  <a:cubicBezTo>
                    <a:pt x="620" y="32"/>
                    <a:pt x="33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332200" y="2736500"/>
              <a:ext cx="155350" cy="156150"/>
            </a:xfrm>
            <a:custGeom>
              <a:avLst/>
              <a:gdLst/>
              <a:ahLst/>
              <a:cxnLst/>
              <a:rect l="l" t="t" r="r" b="b"/>
              <a:pathLst>
                <a:path w="6214" h="6246" extrusionOk="0">
                  <a:moveTo>
                    <a:pt x="1829" y="0"/>
                  </a:moveTo>
                  <a:cubicBezTo>
                    <a:pt x="1643" y="0"/>
                    <a:pt x="1458" y="45"/>
                    <a:pt x="1278" y="149"/>
                  </a:cubicBezTo>
                  <a:cubicBezTo>
                    <a:pt x="0" y="880"/>
                    <a:pt x="936" y="6152"/>
                    <a:pt x="3607" y="6244"/>
                  </a:cubicBezTo>
                  <a:cubicBezTo>
                    <a:pt x="3632" y="6245"/>
                    <a:pt x="3657" y="6245"/>
                    <a:pt x="3681" y="6245"/>
                  </a:cubicBezTo>
                  <a:cubicBezTo>
                    <a:pt x="6213" y="6245"/>
                    <a:pt x="4086" y="1610"/>
                    <a:pt x="4086" y="1610"/>
                  </a:cubicBezTo>
                  <a:cubicBezTo>
                    <a:pt x="4086" y="1610"/>
                    <a:pt x="2946" y="0"/>
                    <a:pt x="18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9" name="Google Shape;3449;p43"/>
            <p:cNvSpPr/>
            <p:nvPr/>
          </p:nvSpPr>
          <p:spPr>
            <a:xfrm>
              <a:off x="5345025" y="2276050"/>
              <a:ext cx="1121050" cy="939600"/>
            </a:xfrm>
            <a:custGeom>
              <a:avLst/>
              <a:gdLst/>
              <a:ahLst/>
              <a:cxnLst/>
              <a:rect l="l" t="t" r="r" b="b"/>
              <a:pathLst>
                <a:path w="44842" h="37584" extrusionOk="0">
                  <a:moveTo>
                    <a:pt x="21599" y="0"/>
                  </a:moveTo>
                  <a:cubicBezTo>
                    <a:pt x="18647" y="0"/>
                    <a:pt x="14932" y="649"/>
                    <a:pt x="10809" y="2841"/>
                  </a:cubicBezTo>
                  <a:cubicBezTo>
                    <a:pt x="2249" y="7383"/>
                    <a:pt x="4098" y="15532"/>
                    <a:pt x="4395" y="21352"/>
                  </a:cubicBezTo>
                  <a:cubicBezTo>
                    <a:pt x="0" y="32327"/>
                    <a:pt x="8288" y="37583"/>
                    <a:pt x="16275" y="37583"/>
                  </a:cubicBezTo>
                  <a:cubicBezTo>
                    <a:pt x="16378" y="37583"/>
                    <a:pt x="16481" y="37583"/>
                    <a:pt x="16583" y="37581"/>
                  </a:cubicBezTo>
                  <a:cubicBezTo>
                    <a:pt x="25143" y="37444"/>
                    <a:pt x="32630" y="31623"/>
                    <a:pt x="33976" y="27127"/>
                  </a:cubicBezTo>
                  <a:cubicBezTo>
                    <a:pt x="33976" y="27127"/>
                    <a:pt x="34843" y="28958"/>
                    <a:pt x="36894" y="28958"/>
                  </a:cubicBezTo>
                  <a:cubicBezTo>
                    <a:pt x="37629" y="28958"/>
                    <a:pt x="38515" y="28724"/>
                    <a:pt x="39568" y="28086"/>
                  </a:cubicBezTo>
                  <a:cubicBezTo>
                    <a:pt x="42696" y="26191"/>
                    <a:pt x="44841" y="20325"/>
                    <a:pt x="42056" y="18362"/>
                  </a:cubicBezTo>
                  <a:cubicBezTo>
                    <a:pt x="41141" y="17708"/>
                    <a:pt x="40294" y="17471"/>
                    <a:pt x="39546" y="17471"/>
                  </a:cubicBezTo>
                  <a:cubicBezTo>
                    <a:pt x="37551" y="17471"/>
                    <a:pt x="36259" y="19161"/>
                    <a:pt x="36259" y="19161"/>
                  </a:cubicBezTo>
                  <a:cubicBezTo>
                    <a:pt x="36259" y="19161"/>
                    <a:pt x="40504" y="6721"/>
                    <a:pt x="28544" y="1357"/>
                  </a:cubicBezTo>
                  <a:cubicBezTo>
                    <a:pt x="28544" y="1357"/>
                    <a:pt x="25870" y="0"/>
                    <a:pt x="2159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0" name="Google Shape;3450;p43"/>
            <p:cNvSpPr/>
            <p:nvPr/>
          </p:nvSpPr>
          <p:spPr>
            <a:xfrm>
              <a:off x="5345025" y="2458900"/>
              <a:ext cx="839725" cy="756750"/>
            </a:xfrm>
            <a:custGeom>
              <a:avLst/>
              <a:gdLst/>
              <a:ahLst/>
              <a:cxnLst/>
              <a:rect l="l" t="t" r="r" b="b"/>
              <a:pathLst>
                <a:path w="33589" h="30270" extrusionOk="0">
                  <a:moveTo>
                    <a:pt x="5833" y="1"/>
                  </a:moveTo>
                  <a:lnTo>
                    <a:pt x="5833" y="1"/>
                  </a:lnTo>
                  <a:cubicBezTo>
                    <a:pt x="3162" y="4406"/>
                    <a:pt x="4189" y="9815"/>
                    <a:pt x="4395" y="14038"/>
                  </a:cubicBezTo>
                  <a:cubicBezTo>
                    <a:pt x="0" y="25013"/>
                    <a:pt x="8288" y="30269"/>
                    <a:pt x="16275" y="30269"/>
                  </a:cubicBezTo>
                  <a:cubicBezTo>
                    <a:pt x="16378" y="30269"/>
                    <a:pt x="16481" y="30269"/>
                    <a:pt x="16583" y="30267"/>
                  </a:cubicBezTo>
                  <a:cubicBezTo>
                    <a:pt x="24527" y="30130"/>
                    <a:pt x="31557" y="25108"/>
                    <a:pt x="33588" y="20794"/>
                  </a:cubicBezTo>
                  <a:lnTo>
                    <a:pt x="33588" y="20794"/>
                  </a:lnTo>
                  <a:cubicBezTo>
                    <a:pt x="31077" y="24880"/>
                    <a:pt x="24481" y="29263"/>
                    <a:pt x="17063" y="29377"/>
                  </a:cubicBezTo>
                  <a:cubicBezTo>
                    <a:pt x="16960" y="29378"/>
                    <a:pt x="16858" y="29379"/>
                    <a:pt x="16755" y="29379"/>
                  </a:cubicBezTo>
                  <a:cubicBezTo>
                    <a:pt x="8789" y="29379"/>
                    <a:pt x="480" y="24123"/>
                    <a:pt x="4874" y="13148"/>
                  </a:cubicBezTo>
                  <a:cubicBezTo>
                    <a:pt x="4669" y="9222"/>
                    <a:pt x="3778" y="4223"/>
                    <a:pt x="583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1" name="Google Shape;3451;p43"/>
            <p:cNvSpPr/>
            <p:nvPr/>
          </p:nvSpPr>
          <p:spPr>
            <a:xfrm>
              <a:off x="6196125" y="2891450"/>
              <a:ext cx="211175" cy="108375"/>
            </a:xfrm>
            <a:custGeom>
              <a:avLst/>
              <a:gdLst/>
              <a:ahLst/>
              <a:cxnLst/>
              <a:rect l="l" t="t" r="r" b="b"/>
              <a:pathLst>
                <a:path w="8447" h="4335" extrusionOk="0">
                  <a:moveTo>
                    <a:pt x="8446" y="0"/>
                  </a:moveTo>
                  <a:cubicBezTo>
                    <a:pt x="7784" y="1073"/>
                    <a:pt x="6940" y="2009"/>
                    <a:pt x="6004" y="2579"/>
                  </a:cubicBezTo>
                  <a:cubicBezTo>
                    <a:pt x="4951" y="3217"/>
                    <a:pt x="4064" y="3452"/>
                    <a:pt x="3329" y="3452"/>
                  </a:cubicBezTo>
                  <a:cubicBezTo>
                    <a:pt x="1278" y="3452"/>
                    <a:pt x="412" y="1621"/>
                    <a:pt x="412" y="1621"/>
                  </a:cubicBezTo>
                  <a:cubicBezTo>
                    <a:pt x="320" y="1963"/>
                    <a:pt x="161" y="2305"/>
                    <a:pt x="1" y="2648"/>
                  </a:cubicBezTo>
                  <a:cubicBezTo>
                    <a:pt x="256" y="3079"/>
                    <a:pt x="1147" y="4335"/>
                    <a:pt x="2853" y="4335"/>
                  </a:cubicBezTo>
                  <a:cubicBezTo>
                    <a:pt x="3587" y="4335"/>
                    <a:pt x="4473" y="4102"/>
                    <a:pt x="5524" y="3470"/>
                  </a:cubicBezTo>
                  <a:cubicBezTo>
                    <a:pt x="6711" y="2739"/>
                    <a:pt x="7761" y="1438"/>
                    <a:pt x="844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2" name="Google Shape;3452;p43"/>
            <p:cNvSpPr/>
            <p:nvPr/>
          </p:nvSpPr>
          <p:spPr>
            <a:xfrm>
              <a:off x="6252625" y="2764425"/>
              <a:ext cx="140975" cy="195300"/>
            </a:xfrm>
            <a:custGeom>
              <a:avLst/>
              <a:gdLst/>
              <a:ahLst/>
              <a:cxnLst/>
              <a:rect l="l" t="t" r="r" b="b"/>
              <a:pathLst>
                <a:path w="5639" h="7812" extrusionOk="0">
                  <a:moveTo>
                    <a:pt x="3861" y="0"/>
                  </a:moveTo>
                  <a:cubicBezTo>
                    <a:pt x="3781" y="0"/>
                    <a:pt x="3696" y="12"/>
                    <a:pt x="3607" y="37"/>
                  </a:cubicBezTo>
                  <a:cubicBezTo>
                    <a:pt x="2351" y="379"/>
                    <a:pt x="229" y="3597"/>
                    <a:pt x="229" y="3597"/>
                  </a:cubicBezTo>
                  <a:cubicBezTo>
                    <a:pt x="229" y="3597"/>
                    <a:pt x="470" y="3531"/>
                    <a:pt x="755" y="3531"/>
                  </a:cubicBezTo>
                  <a:cubicBezTo>
                    <a:pt x="1196" y="3531"/>
                    <a:pt x="1741" y="3691"/>
                    <a:pt x="1644" y="4510"/>
                  </a:cubicBezTo>
                  <a:cubicBezTo>
                    <a:pt x="1507" y="5834"/>
                    <a:pt x="0" y="6747"/>
                    <a:pt x="0" y="6747"/>
                  </a:cubicBezTo>
                  <a:cubicBezTo>
                    <a:pt x="0" y="6747"/>
                    <a:pt x="416" y="7811"/>
                    <a:pt x="1332" y="7811"/>
                  </a:cubicBezTo>
                  <a:cubicBezTo>
                    <a:pt x="1490" y="7811"/>
                    <a:pt x="1662" y="7780"/>
                    <a:pt x="1849" y="7706"/>
                  </a:cubicBezTo>
                  <a:cubicBezTo>
                    <a:pt x="3105" y="7227"/>
                    <a:pt x="5638" y="4008"/>
                    <a:pt x="5182" y="1886"/>
                  </a:cubicBezTo>
                  <a:cubicBezTo>
                    <a:pt x="5182" y="1886"/>
                    <a:pt x="4887" y="0"/>
                    <a:pt x="38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6233800" y="2764700"/>
              <a:ext cx="142100" cy="197525"/>
            </a:xfrm>
            <a:custGeom>
              <a:avLst/>
              <a:gdLst/>
              <a:ahLst/>
              <a:cxnLst/>
              <a:rect l="l" t="t" r="r" b="b"/>
              <a:pathLst>
                <a:path w="5684" h="7901" extrusionOk="0">
                  <a:moveTo>
                    <a:pt x="4593" y="1"/>
                  </a:moveTo>
                  <a:cubicBezTo>
                    <a:pt x="4517" y="1"/>
                    <a:pt x="4438" y="8"/>
                    <a:pt x="4360" y="26"/>
                  </a:cubicBezTo>
                  <a:cubicBezTo>
                    <a:pt x="3949" y="94"/>
                    <a:pt x="3584" y="277"/>
                    <a:pt x="3241" y="505"/>
                  </a:cubicBezTo>
                  <a:cubicBezTo>
                    <a:pt x="2534" y="984"/>
                    <a:pt x="1918" y="1601"/>
                    <a:pt x="1393" y="2217"/>
                  </a:cubicBezTo>
                  <a:cubicBezTo>
                    <a:pt x="1256" y="2377"/>
                    <a:pt x="1141" y="2537"/>
                    <a:pt x="1005" y="2696"/>
                  </a:cubicBezTo>
                  <a:cubicBezTo>
                    <a:pt x="959" y="2788"/>
                    <a:pt x="913" y="2833"/>
                    <a:pt x="822" y="2970"/>
                  </a:cubicBezTo>
                  <a:cubicBezTo>
                    <a:pt x="731" y="3107"/>
                    <a:pt x="662" y="3244"/>
                    <a:pt x="571" y="3381"/>
                  </a:cubicBezTo>
                  <a:cubicBezTo>
                    <a:pt x="411" y="3655"/>
                    <a:pt x="320" y="3906"/>
                    <a:pt x="228" y="4134"/>
                  </a:cubicBezTo>
                  <a:cubicBezTo>
                    <a:pt x="92" y="4431"/>
                    <a:pt x="69" y="4545"/>
                    <a:pt x="0" y="4705"/>
                  </a:cubicBezTo>
                  <a:cubicBezTo>
                    <a:pt x="274" y="4545"/>
                    <a:pt x="548" y="4408"/>
                    <a:pt x="799" y="4271"/>
                  </a:cubicBezTo>
                  <a:cubicBezTo>
                    <a:pt x="936" y="4203"/>
                    <a:pt x="1073" y="4134"/>
                    <a:pt x="1210" y="4066"/>
                  </a:cubicBezTo>
                  <a:cubicBezTo>
                    <a:pt x="1324" y="3997"/>
                    <a:pt x="1393" y="3997"/>
                    <a:pt x="1484" y="3974"/>
                  </a:cubicBezTo>
                  <a:cubicBezTo>
                    <a:pt x="1598" y="3952"/>
                    <a:pt x="1575" y="3952"/>
                    <a:pt x="1598" y="3952"/>
                  </a:cubicBezTo>
                  <a:cubicBezTo>
                    <a:pt x="1621" y="3952"/>
                    <a:pt x="1644" y="3952"/>
                    <a:pt x="1644" y="3974"/>
                  </a:cubicBezTo>
                  <a:cubicBezTo>
                    <a:pt x="1689" y="3974"/>
                    <a:pt x="1712" y="3974"/>
                    <a:pt x="1735" y="3997"/>
                  </a:cubicBezTo>
                  <a:cubicBezTo>
                    <a:pt x="1803" y="4043"/>
                    <a:pt x="1849" y="4089"/>
                    <a:pt x="1849" y="4089"/>
                  </a:cubicBezTo>
                  <a:cubicBezTo>
                    <a:pt x="1849" y="4089"/>
                    <a:pt x="1849" y="4111"/>
                    <a:pt x="1872" y="4134"/>
                  </a:cubicBezTo>
                  <a:cubicBezTo>
                    <a:pt x="1895" y="4180"/>
                    <a:pt x="1918" y="4226"/>
                    <a:pt x="1963" y="4294"/>
                  </a:cubicBezTo>
                  <a:cubicBezTo>
                    <a:pt x="1986" y="4454"/>
                    <a:pt x="2009" y="4728"/>
                    <a:pt x="1918" y="5047"/>
                  </a:cubicBezTo>
                  <a:cubicBezTo>
                    <a:pt x="1826" y="5367"/>
                    <a:pt x="1621" y="5732"/>
                    <a:pt x="1256" y="6052"/>
                  </a:cubicBezTo>
                  <a:cubicBezTo>
                    <a:pt x="1187" y="6120"/>
                    <a:pt x="1073" y="6189"/>
                    <a:pt x="982" y="6257"/>
                  </a:cubicBezTo>
                  <a:cubicBezTo>
                    <a:pt x="936" y="6303"/>
                    <a:pt x="890" y="6325"/>
                    <a:pt x="822" y="6348"/>
                  </a:cubicBezTo>
                  <a:lnTo>
                    <a:pt x="525" y="6508"/>
                  </a:lnTo>
                  <a:lnTo>
                    <a:pt x="365" y="6599"/>
                  </a:lnTo>
                  <a:lnTo>
                    <a:pt x="274" y="6622"/>
                  </a:lnTo>
                  <a:cubicBezTo>
                    <a:pt x="274" y="6645"/>
                    <a:pt x="297" y="6691"/>
                    <a:pt x="297" y="6714"/>
                  </a:cubicBezTo>
                  <a:lnTo>
                    <a:pt x="457" y="7010"/>
                  </a:lnTo>
                  <a:cubicBezTo>
                    <a:pt x="525" y="7261"/>
                    <a:pt x="639" y="7353"/>
                    <a:pt x="731" y="7490"/>
                  </a:cubicBezTo>
                  <a:cubicBezTo>
                    <a:pt x="959" y="7718"/>
                    <a:pt x="1324" y="7900"/>
                    <a:pt x="1666" y="7900"/>
                  </a:cubicBezTo>
                  <a:cubicBezTo>
                    <a:pt x="2009" y="7900"/>
                    <a:pt x="2328" y="7832"/>
                    <a:pt x="2602" y="7695"/>
                  </a:cubicBezTo>
                  <a:cubicBezTo>
                    <a:pt x="3127" y="7467"/>
                    <a:pt x="3515" y="7147"/>
                    <a:pt x="3835" y="6873"/>
                  </a:cubicBezTo>
                  <a:cubicBezTo>
                    <a:pt x="4474" y="6280"/>
                    <a:pt x="4702" y="5778"/>
                    <a:pt x="4657" y="5755"/>
                  </a:cubicBezTo>
                  <a:cubicBezTo>
                    <a:pt x="4655" y="5754"/>
                    <a:pt x="4653" y="5754"/>
                    <a:pt x="4651" y="5754"/>
                  </a:cubicBezTo>
                  <a:cubicBezTo>
                    <a:pt x="4573" y="5754"/>
                    <a:pt x="4275" y="6178"/>
                    <a:pt x="3629" y="6668"/>
                  </a:cubicBezTo>
                  <a:cubicBezTo>
                    <a:pt x="3287" y="6896"/>
                    <a:pt x="2876" y="7170"/>
                    <a:pt x="2420" y="7330"/>
                  </a:cubicBezTo>
                  <a:cubicBezTo>
                    <a:pt x="2191" y="7421"/>
                    <a:pt x="1940" y="7444"/>
                    <a:pt x="1712" y="7444"/>
                  </a:cubicBezTo>
                  <a:cubicBezTo>
                    <a:pt x="1484" y="7421"/>
                    <a:pt x="1324" y="7307"/>
                    <a:pt x="1187" y="7147"/>
                  </a:cubicBezTo>
                  <a:cubicBezTo>
                    <a:pt x="1141" y="7079"/>
                    <a:pt x="1050" y="6965"/>
                    <a:pt x="1073" y="6942"/>
                  </a:cubicBezTo>
                  <a:cubicBezTo>
                    <a:pt x="1050" y="6919"/>
                    <a:pt x="1027" y="6873"/>
                    <a:pt x="1096" y="6873"/>
                  </a:cubicBezTo>
                  <a:cubicBezTo>
                    <a:pt x="1107" y="6862"/>
                    <a:pt x="1113" y="6862"/>
                    <a:pt x="1122" y="6862"/>
                  </a:cubicBezTo>
                  <a:cubicBezTo>
                    <a:pt x="1130" y="6862"/>
                    <a:pt x="1141" y="6862"/>
                    <a:pt x="1164" y="6850"/>
                  </a:cubicBezTo>
                  <a:cubicBezTo>
                    <a:pt x="1233" y="6805"/>
                    <a:pt x="1301" y="6782"/>
                    <a:pt x="1370" y="6736"/>
                  </a:cubicBezTo>
                  <a:cubicBezTo>
                    <a:pt x="1484" y="6645"/>
                    <a:pt x="1621" y="6577"/>
                    <a:pt x="1735" y="6485"/>
                  </a:cubicBezTo>
                  <a:cubicBezTo>
                    <a:pt x="2191" y="6120"/>
                    <a:pt x="2488" y="5664"/>
                    <a:pt x="2648" y="5230"/>
                  </a:cubicBezTo>
                  <a:cubicBezTo>
                    <a:pt x="2785" y="4819"/>
                    <a:pt x="2785" y="4408"/>
                    <a:pt x="2739" y="4134"/>
                  </a:cubicBezTo>
                  <a:cubicBezTo>
                    <a:pt x="2694" y="3974"/>
                    <a:pt x="2648" y="3883"/>
                    <a:pt x="2602" y="3792"/>
                  </a:cubicBezTo>
                  <a:cubicBezTo>
                    <a:pt x="2557" y="3723"/>
                    <a:pt x="2534" y="3678"/>
                    <a:pt x="2534" y="3678"/>
                  </a:cubicBezTo>
                  <a:cubicBezTo>
                    <a:pt x="2534" y="3678"/>
                    <a:pt x="2488" y="3655"/>
                    <a:pt x="2443" y="3586"/>
                  </a:cubicBezTo>
                  <a:cubicBezTo>
                    <a:pt x="2397" y="3518"/>
                    <a:pt x="2260" y="3450"/>
                    <a:pt x="2100" y="3335"/>
                  </a:cubicBezTo>
                  <a:cubicBezTo>
                    <a:pt x="2032" y="3313"/>
                    <a:pt x="1918" y="3290"/>
                    <a:pt x="1803" y="3267"/>
                  </a:cubicBezTo>
                  <a:cubicBezTo>
                    <a:pt x="1758" y="3244"/>
                    <a:pt x="1689" y="3244"/>
                    <a:pt x="1644" y="3244"/>
                  </a:cubicBezTo>
                  <a:cubicBezTo>
                    <a:pt x="1598" y="3244"/>
                    <a:pt x="1484" y="3267"/>
                    <a:pt x="1507" y="3267"/>
                  </a:cubicBezTo>
                  <a:cubicBezTo>
                    <a:pt x="1507" y="3267"/>
                    <a:pt x="1484" y="3267"/>
                    <a:pt x="1461" y="3290"/>
                  </a:cubicBezTo>
                  <a:cubicBezTo>
                    <a:pt x="1447" y="3304"/>
                    <a:pt x="1439" y="3309"/>
                    <a:pt x="1436" y="3309"/>
                  </a:cubicBezTo>
                  <a:cubicBezTo>
                    <a:pt x="1427" y="3309"/>
                    <a:pt x="1438" y="3283"/>
                    <a:pt x="1438" y="3267"/>
                  </a:cubicBezTo>
                  <a:lnTo>
                    <a:pt x="1461" y="3221"/>
                  </a:lnTo>
                  <a:cubicBezTo>
                    <a:pt x="1461" y="3198"/>
                    <a:pt x="1530" y="3084"/>
                    <a:pt x="1575" y="3016"/>
                  </a:cubicBezTo>
                  <a:cubicBezTo>
                    <a:pt x="1689" y="2856"/>
                    <a:pt x="1803" y="2719"/>
                    <a:pt x="1918" y="2559"/>
                  </a:cubicBezTo>
                  <a:cubicBezTo>
                    <a:pt x="2374" y="1920"/>
                    <a:pt x="2922" y="1304"/>
                    <a:pt x="3515" y="825"/>
                  </a:cubicBezTo>
                  <a:cubicBezTo>
                    <a:pt x="3812" y="596"/>
                    <a:pt x="4132" y="414"/>
                    <a:pt x="4428" y="345"/>
                  </a:cubicBezTo>
                  <a:cubicBezTo>
                    <a:pt x="4519" y="317"/>
                    <a:pt x="4608" y="304"/>
                    <a:pt x="4691" y="304"/>
                  </a:cubicBezTo>
                  <a:cubicBezTo>
                    <a:pt x="4882" y="304"/>
                    <a:pt x="5048" y="371"/>
                    <a:pt x="5159" y="482"/>
                  </a:cubicBezTo>
                  <a:cubicBezTo>
                    <a:pt x="5512" y="769"/>
                    <a:pt x="5587" y="1077"/>
                    <a:pt x="5654" y="1077"/>
                  </a:cubicBezTo>
                  <a:cubicBezTo>
                    <a:pt x="5656" y="1077"/>
                    <a:pt x="5659" y="1076"/>
                    <a:pt x="5661" y="1076"/>
                  </a:cubicBezTo>
                  <a:cubicBezTo>
                    <a:pt x="5684" y="1076"/>
                    <a:pt x="5661" y="1007"/>
                    <a:pt x="5638" y="870"/>
                  </a:cubicBezTo>
                  <a:cubicBezTo>
                    <a:pt x="5592" y="733"/>
                    <a:pt x="5524" y="528"/>
                    <a:pt x="5341" y="322"/>
                  </a:cubicBezTo>
                  <a:cubicBezTo>
                    <a:pt x="5250" y="208"/>
                    <a:pt x="5113" y="117"/>
                    <a:pt x="4930" y="49"/>
                  </a:cubicBezTo>
                  <a:cubicBezTo>
                    <a:pt x="4832" y="20"/>
                    <a:pt x="4716" y="1"/>
                    <a:pt x="45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4" name="Google Shape;3454;p43"/>
            <p:cNvSpPr/>
            <p:nvPr/>
          </p:nvSpPr>
          <p:spPr>
            <a:xfrm>
              <a:off x="5485700" y="2635525"/>
              <a:ext cx="505600" cy="50650"/>
            </a:xfrm>
            <a:custGeom>
              <a:avLst/>
              <a:gdLst/>
              <a:ahLst/>
              <a:cxnLst/>
              <a:rect l="l" t="t" r="r" b="b"/>
              <a:pathLst>
                <a:path w="20224" h="2026" extrusionOk="0">
                  <a:moveTo>
                    <a:pt x="17736" y="1335"/>
                  </a:moveTo>
                  <a:cubicBezTo>
                    <a:pt x="17751" y="1335"/>
                    <a:pt x="17764" y="1336"/>
                    <a:pt x="17776" y="1336"/>
                  </a:cubicBezTo>
                  <a:lnTo>
                    <a:pt x="17776" y="1336"/>
                  </a:lnTo>
                  <a:cubicBezTo>
                    <a:pt x="17775" y="1336"/>
                    <a:pt x="17774" y="1336"/>
                    <a:pt x="17773" y="1335"/>
                  </a:cubicBezTo>
                  <a:close/>
                  <a:moveTo>
                    <a:pt x="18077" y="1"/>
                  </a:moveTo>
                  <a:cubicBezTo>
                    <a:pt x="17495" y="1"/>
                    <a:pt x="17062" y="261"/>
                    <a:pt x="16959" y="650"/>
                  </a:cubicBezTo>
                  <a:cubicBezTo>
                    <a:pt x="16869" y="968"/>
                    <a:pt x="17297" y="1331"/>
                    <a:pt x="17773" y="1335"/>
                  </a:cubicBezTo>
                  <a:lnTo>
                    <a:pt x="17773" y="1335"/>
                  </a:lnTo>
                  <a:cubicBezTo>
                    <a:pt x="17773" y="1335"/>
                    <a:pt x="17773" y="1335"/>
                    <a:pt x="17773" y="1335"/>
                  </a:cubicBezTo>
                  <a:lnTo>
                    <a:pt x="17781" y="1335"/>
                  </a:lnTo>
                  <a:cubicBezTo>
                    <a:pt x="17784" y="1336"/>
                    <a:pt x="17786" y="1337"/>
                    <a:pt x="17789" y="1337"/>
                  </a:cubicBezTo>
                  <a:lnTo>
                    <a:pt x="17789" y="1337"/>
                  </a:lnTo>
                  <a:cubicBezTo>
                    <a:pt x="17785" y="1337"/>
                    <a:pt x="17780" y="1337"/>
                    <a:pt x="17776" y="1336"/>
                  </a:cubicBezTo>
                  <a:lnTo>
                    <a:pt x="17776" y="1336"/>
                  </a:lnTo>
                  <a:cubicBezTo>
                    <a:pt x="17814" y="1349"/>
                    <a:pt x="17862" y="1363"/>
                    <a:pt x="17918" y="1381"/>
                  </a:cubicBezTo>
                  <a:cubicBezTo>
                    <a:pt x="17997" y="1397"/>
                    <a:pt x="18076" y="1412"/>
                    <a:pt x="18163" y="1421"/>
                  </a:cubicBezTo>
                  <a:lnTo>
                    <a:pt x="18163" y="1421"/>
                  </a:lnTo>
                  <a:cubicBezTo>
                    <a:pt x="18135" y="1424"/>
                    <a:pt x="18225" y="1441"/>
                    <a:pt x="18278" y="1447"/>
                  </a:cubicBezTo>
                  <a:lnTo>
                    <a:pt x="18278" y="1447"/>
                  </a:lnTo>
                  <a:cubicBezTo>
                    <a:pt x="18279" y="1448"/>
                    <a:pt x="18281" y="1449"/>
                    <a:pt x="18283" y="1449"/>
                  </a:cubicBezTo>
                  <a:cubicBezTo>
                    <a:pt x="18375" y="1472"/>
                    <a:pt x="18443" y="1518"/>
                    <a:pt x="18512" y="1564"/>
                  </a:cubicBezTo>
                  <a:cubicBezTo>
                    <a:pt x="18768" y="1666"/>
                    <a:pt x="19038" y="1718"/>
                    <a:pt x="19301" y="1718"/>
                  </a:cubicBezTo>
                  <a:cubicBezTo>
                    <a:pt x="19389" y="1718"/>
                    <a:pt x="19476" y="1712"/>
                    <a:pt x="19562" y="1700"/>
                  </a:cubicBezTo>
                  <a:cubicBezTo>
                    <a:pt x="20109" y="1655"/>
                    <a:pt x="20223" y="1244"/>
                    <a:pt x="20109" y="902"/>
                  </a:cubicBezTo>
                  <a:cubicBezTo>
                    <a:pt x="19904" y="354"/>
                    <a:pt x="18945" y="80"/>
                    <a:pt x="18283" y="11"/>
                  </a:cubicBezTo>
                  <a:cubicBezTo>
                    <a:pt x="18213" y="4"/>
                    <a:pt x="18144" y="1"/>
                    <a:pt x="18077" y="1"/>
                  </a:cubicBezTo>
                  <a:close/>
                  <a:moveTo>
                    <a:pt x="2168" y="244"/>
                  </a:moveTo>
                  <a:cubicBezTo>
                    <a:pt x="2080" y="244"/>
                    <a:pt x="1989" y="250"/>
                    <a:pt x="1895" y="262"/>
                  </a:cubicBezTo>
                  <a:cubicBezTo>
                    <a:pt x="1210" y="377"/>
                    <a:pt x="274" y="696"/>
                    <a:pt x="114" y="1244"/>
                  </a:cubicBezTo>
                  <a:cubicBezTo>
                    <a:pt x="0" y="1609"/>
                    <a:pt x="137" y="2020"/>
                    <a:pt x="685" y="2020"/>
                  </a:cubicBezTo>
                  <a:cubicBezTo>
                    <a:pt x="743" y="2024"/>
                    <a:pt x="800" y="2026"/>
                    <a:pt x="857" y="2026"/>
                  </a:cubicBezTo>
                  <a:cubicBezTo>
                    <a:pt x="1158" y="2026"/>
                    <a:pt x="1443" y="1972"/>
                    <a:pt x="1712" y="1837"/>
                  </a:cubicBezTo>
                  <a:cubicBezTo>
                    <a:pt x="1803" y="1792"/>
                    <a:pt x="1872" y="1746"/>
                    <a:pt x="1940" y="1700"/>
                  </a:cubicBezTo>
                  <a:cubicBezTo>
                    <a:pt x="1992" y="1680"/>
                    <a:pt x="2020" y="1669"/>
                    <a:pt x="2023" y="1669"/>
                  </a:cubicBezTo>
                  <a:lnTo>
                    <a:pt x="2023" y="1669"/>
                  </a:lnTo>
                  <a:cubicBezTo>
                    <a:pt x="2027" y="1669"/>
                    <a:pt x="1993" y="1686"/>
                    <a:pt x="1918" y="1723"/>
                  </a:cubicBezTo>
                  <a:cubicBezTo>
                    <a:pt x="1965" y="1708"/>
                    <a:pt x="2099" y="1681"/>
                    <a:pt x="2088" y="1681"/>
                  </a:cubicBezTo>
                  <a:cubicBezTo>
                    <a:pt x="2083" y="1681"/>
                    <a:pt x="2048" y="1686"/>
                    <a:pt x="1963" y="1700"/>
                  </a:cubicBezTo>
                  <a:cubicBezTo>
                    <a:pt x="2077" y="1678"/>
                    <a:pt x="2191" y="1655"/>
                    <a:pt x="2306" y="1632"/>
                  </a:cubicBezTo>
                  <a:cubicBezTo>
                    <a:pt x="2351" y="1615"/>
                    <a:pt x="2390" y="1599"/>
                    <a:pt x="2424" y="1586"/>
                  </a:cubicBezTo>
                  <a:lnTo>
                    <a:pt x="2424" y="1586"/>
                  </a:lnTo>
                  <a:cubicBezTo>
                    <a:pt x="2429" y="1586"/>
                    <a:pt x="2435" y="1586"/>
                    <a:pt x="2443" y="1586"/>
                  </a:cubicBezTo>
                  <a:lnTo>
                    <a:pt x="2443" y="1586"/>
                  </a:lnTo>
                  <a:cubicBezTo>
                    <a:pt x="2443" y="1583"/>
                    <a:pt x="2443" y="1581"/>
                    <a:pt x="2444" y="1578"/>
                  </a:cubicBezTo>
                  <a:lnTo>
                    <a:pt x="2444" y="1578"/>
                  </a:lnTo>
                  <a:cubicBezTo>
                    <a:pt x="2455" y="1574"/>
                    <a:pt x="2466" y="1570"/>
                    <a:pt x="2475" y="1566"/>
                  </a:cubicBezTo>
                  <a:lnTo>
                    <a:pt x="2475" y="1566"/>
                  </a:lnTo>
                  <a:cubicBezTo>
                    <a:pt x="2465" y="1568"/>
                    <a:pt x="2456" y="1570"/>
                    <a:pt x="2448" y="1572"/>
                  </a:cubicBezTo>
                  <a:lnTo>
                    <a:pt x="2448" y="1572"/>
                  </a:lnTo>
                  <a:cubicBezTo>
                    <a:pt x="2455" y="1565"/>
                    <a:pt x="2468" y="1564"/>
                    <a:pt x="2482" y="1564"/>
                  </a:cubicBezTo>
                  <a:lnTo>
                    <a:pt x="2482" y="1564"/>
                  </a:lnTo>
                  <a:cubicBezTo>
                    <a:pt x="2480" y="1564"/>
                    <a:pt x="2478" y="1565"/>
                    <a:pt x="2475" y="1566"/>
                  </a:cubicBezTo>
                  <a:lnTo>
                    <a:pt x="2475" y="1566"/>
                  </a:lnTo>
                  <a:cubicBezTo>
                    <a:pt x="2480" y="1565"/>
                    <a:pt x="2484" y="1564"/>
                    <a:pt x="2488" y="1564"/>
                  </a:cubicBezTo>
                  <a:cubicBezTo>
                    <a:pt x="2486" y="1564"/>
                    <a:pt x="2484" y="1564"/>
                    <a:pt x="2482" y="1564"/>
                  </a:cubicBezTo>
                  <a:lnTo>
                    <a:pt x="2482" y="1564"/>
                  </a:lnTo>
                  <a:cubicBezTo>
                    <a:pt x="2538" y="1541"/>
                    <a:pt x="2567" y="1530"/>
                    <a:pt x="2569" y="1530"/>
                  </a:cubicBezTo>
                  <a:lnTo>
                    <a:pt x="2569" y="1530"/>
                  </a:lnTo>
                  <a:cubicBezTo>
                    <a:pt x="2570" y="1530"/>
                    <a:pt x="2528" y="1548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9" y="1586"/>
                    <a:pt x="2457" y="1586"/>
                    <a:pt x="2465" y="1586"/>
                  </a:cubicBezTo>
                  <a:cubicBezTo>
                    <a:pt x="2922" y="1541"/>
                    <a:pt x="3333" y="1153"/>
                    <a:pt x="3241" y="856"/>
                  </a:cubicBezTo>
                  <a:cubicBezTo>
                    <a:pt x="3123" y="482"/>
                    <a:pt x="2717" y="244"/>
                    <a:pt x="2168" y="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5" name="Google Shape;3455;p43"/>
            <p:cNvSpPr/>
            <p:nvPr/>
          </p:nvSpPr>
          <p:spPr>
            <a:xfrm>
              <a:off x="5924225" y="2650350"/>
              <a:ext cx="3175" cy="875"/>
            </a:xfrm>
            <a:custGeom>
              <a:avLst/>
              <a:gdLst/>
              <a:ahLst/>
              <a:cxnLst/>
              <a:rect l="l" t="t" r="r" b="b"/>
              <a:pathLst>
                <a:path w="127" h="35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5" y="12"/>
                    <a:pt x="103" y="35"/>
                  </a:cubicBezTo>
                  <a:lnTo>
                    <a:pt x="126" y="35"/>
                  </a:lnTo>
                  <a:cubicBezTo>
                    <a:pt x="46" y="1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6" name="Google Shape;3456;p43"/>
            <p:cNvSpPr/>
            <p:nvPr/>
          </p:nvSpPr>
          <p:spPr>
            <a:xfrm>
              <a:off x="5938775" y="26534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23" y="24"/>
                  </a:lnTo>
                  <a:cubicBezTo>
                    <a:pt x="23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7" name="Google Shape;3457;p43"/>
            <p:cNvSpPr/>
            <p:nvPr/>
          </p:nvSpPr>
          <p:spPr>
            <a:xfrm>
              <a:off x="5531925" y="266032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23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8" name="Google Shape;3458;p43"/>
            <p:cNvSpPr/>
            <p:nvPr/>
          </p:nvSpPr>
          <p:spPr>
            <a:xfrm>
              <a:off x="6011250" y="2929750"/>
              <a:ext cx="35975" cy="19875"/>
            </a:xfrm>
            <a:custGeom>
              <a:avLst/>
              <a:gdLst/>
              <a:ahLst/>
              <a:cxnLst/>
              <a:rect l="l" t="t" r="r" b="b"/>
              <a:pathLst>
                <a:path w="1439" h="795" extrusionOk="0">
                  <a:moveTo>
                    <a:pt x="955" y="1"/>
                  </a:moveTo>
                  <a:cubicBezTo>
                    <a:pt x="823" y="1"/>
                    <a:pt x="672" y="30"/>
                    <a:pt x="525" y="89"/>
                  </a:cubicBezTo>
                  <a:cubicBezTo>
                    <a:pt x="183" y="226"/>
                    <a:pt x="0" y="477"/>
                    <a:pt x="92" y="659"/>
                  </a:cubicBezTo>
                  <a:cubicBezTo>
                    <a:pt x="155" y="748"/>
                    <a:pt x="290" y="795"/>
                    <a:pt x="456" y="795"/>
                  </a:cubicBezTo>
                  <a:cubicBezTo>
                    <a:pt x="587" y="795"/>
                    <a:pt x="739" y="766"/>
                    <a:pt x="891" y="705"/>
                  </a:cubicBezTo>
                  <a:cubicBezTo>
                    <a:pt x="1233" y="568"/>
                    <a:pt x="1438" y="317"/>
                    <a:pt x="1324" y="157"/>
                  </a:cubicBezTo>
                  <a:cubicBezTo>
                    <a:pt x="1272" y="53"/>
                    <a:pt x="1130" y="1"/>
                    <a:pt x="955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9" name="Google Shape;3459;p43"/>
            <p:cNvSpPr/>
            <p:nvPr/>
          </p:nvSpPr>
          <p:spPr>
            <a:xfrm>
              <a:off x="5446325" y="2925225"/>
              <a:ext cx="35400" cy="21475"/>
            </a:xfrm>
            <a:custGeom>
              <a:avLst/>
              <a:gdLst/>
              <a:ahLst/>
              <a:cxnLst/>
              <a:rect l="l" t="t" r="r" b="b"/>
              <a:pathLst>
                <a:path w="1416" h="859" extrusionOk="0">
                  <a:moveTo>
                    <a:pt x="406" y="1"/>
                  </a:moveTo>
                  <a:cubicBezTo>
                    <a:pt x="275" y="1"/>
                    <a:pt x="167" y="36"/>
                    <a:pt x="114" y="110"/>
                  </a:cubicBezTo>
                  <a:cubicBezTo>
                    <a:pt x="0" y="270"/>
                    <a:pt x="160" y="544"/>
                    <a:pt x="480" y="726"/>
                  </a:cubicBezTo>
                  <a:cubicBezTo>
                    <a:pt x="663" y="812"/>
                    <a:pt x="846" y="858"/>
                    <a:pt x="995" y="858"/>
                  </a:cubicBezTo>
                  <a:cubicBezTo>
                    <a:pt x="1123" y="858"/>
                    <a:pt x="1226" y="823"/>
                    <a:pt x="1279" y="749"/>
                  </a:cubicBezTo>
                  <a:cubicBezTo>
                    <a:pt x="1415" y="589"/>
                    <a:pt x="1233" y="315"/>
                    <a:pt x="913" y="133"/>
                  </a:cubicBezTo>
                  <a:cubicBezTo>
                    <a:pt x="742" y="47"/>
                    <a:pt x="558" y="1"/>
                    <a:pt x="40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0" name="Google Shape;3460;p43"/>
            <p:cNvSpPr/>
            <p:nvPr/>
          </p:nvSpPr>
          <p:spPr>
            <a:xfrm>
              <a:off x="5633725" y="2937075"/>
              <a:ext cx="149875" cy="79100"/>
            </a:xfrm>
            <a:custGeom>
              <a:avLst/>
              <a:gdLst/>
              <a:ahLst/>
              <a:cxnLst/>
              <a:rect l="l" t="t" r="r" b="b"/>
              <a:pathLst>
                <a:path w="5995" h="3164" extrusionOk="0">
                  <a:moveTo>
                    <a:pt x="5076" y="0"/>
                  </a:moveTo>
                  <a:cubicBezTo>
                    <a:pt x="4371" y="0"/>
                    <a:pt x="3162" y="650"/>
                    <a:pt x="2296" y="686"/>
                  </a:cubicBezTo>
                  <a:cubicBezTo>
                    <a:pt x="2254" y="688"/>
                    <a:pt x="2213" y="688"/>
                    <a:pt x="2173" y="688"/>
                  </a:cubicBezTo>
                  <a:cubicBezTo>
                    <a:pt x="1172" y="688"/>
                    <a:pt x="813" y="161"/>
                    <a:pt x="813" y="161"/>
                  </a:cubicBezTo>
                  <a:lnTo>
                    <a:pt x="813" y="161"/>
                  </a:lnTo>
                  <a:cubicBezTo>
                    <a:pt x="1" y="512"/>
                    <a:pt x="1426" y="3164"/>
                    <a:pt x="2754" y="3164"/>
                  </a:cubicBezTo>
                  <a:cubicBezTo>
                    <a:pt x="2807" y="3164"/>
                    <a:pt x="2860" y="3160"/>
                    <a:pt x="2913" y="3151"/>
                  </a:cubicBezTo>
                  <a:cubicBezTo>
                    <a:pt x="4282" y="2923"/>
                    <a:pt x="5994" y="709"/>
                    <a:pt x="5515" y="161"/>
                  </a:cubicBezTo>
                  <a:cubicBezTo>
                    <a:pt x="5414" y="46"/>
                    <a:pt x="5263" y="0"/>
                    <a:pt x="507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1" name="Google Shape;3461;p43"/>
            <p:cNvSpPr/>
            <p:nvPr/>
          </p:nvSpPr>
          <p:spPr>
            <a:xfrm>
              <a:off x="5642625" y="2907875"/>
              <a:ext cx="136400" cy="76175"/>
            </a:xfrm>
            <a:custGeom>
              <a:avLst/>
              <a:gdLst/>
              <a:ahLst/>
              <a:cxnLst/>
              <a:rect l="l" t="t" r="r" b="b"/>
              <a:pathLst>
                <a:path w="5456" h="3047" extrusionOk="0">
                  <a:moveTo>
                    <a:pt x="4555" y="596"/>
                  </a:moveTo>
                  <a:cubicBezTo>
                    <a:pt x="4550" y="596"/>
                    <a:pt x="4546" y="597"/>
                    <a:pt x="4542" y="598"/>
                  </a:cubicBezTo>
                  <a:cubicBezTo>
                    <a:pt x="4497" y="644"/>
                    <a:pt x="4611" y="872"/>
                    <a:pt x="4748" y="1055"/>
                  </a:cubicBezTo>
                  <a:cubicBezTo>
                    <a:pt x="4816" y="1169"/>
                    <a:pt x="4885" y="1260"/>
                    <a:pt x="4930" y="1329"/>
                  </a:cubicBezTo>
                  <a:cubicBezTo>
                    <a:pt x="4953" y="1397"/>
                    <a:pt x="4976" y="1443"/>
                    <a:pt x="4976" y="1443"/>
                  </a:cubicBezTo>
                  <a:cubicBezTo>
                    <a:pt x="4976" y="1443"/>
                    <a:pt x="5022" y="1489"/>
                    <a:pt x="5045" y="1534"/>
                  </a:cubicBezTo>
                  <a:cubicBezTo>
                    <a:pt x="5067" y="1603"/>
                    <a:pt x="5113" y="1671"/>
                    <a:pt x="5113" y="1785"/>
                  </a:cubicBezTo>
                  <a:cubicBezTo>
                    <a:pt x="5113" y="1991"/>
                    <a:pt x="5022" y="2219"/>
                    <a:pt x="5067" y="2242"/>
                  </a:cubicBezTo>
                  <a:cubicBezTo>
                    <a:pt x="5070" y="2243"/>
                    <a:pt x="5074" y="2244"/>
                    <a:pt x="5078" y="2244"/>
                  </a:cubicBezTo>
                  <a:cubicBezTo>
                    <a:pt x="5139" y="2244"/>
                    <a:pt x="5324" y="2088"/>
                    <a:pt x="5410" y="1831"/>
                  </a:cubicBezTo>
                  <a:cubicBezTo>
                    <a:pt x="5455" y="1694"/>
                    <a:pt x="5433" y="1512"/>
                    <a:pt x="5410" y="1420"/>
                  </a:cubicBezTo>
                  <a:cubicBezTo>
                    <a:pt x="5387" y="1352"/>
                    <a:pt x="5364" y="1306"/>
                    <a:pt x="5364" y="1283"/>
                  </a:cubicBezTo>
                  <a:cubicBezTo>
                    <a:pt x="5341" y="1260"/>
                    <a:pt x="5341" y="1238"/>
                    <a:pt x="5341" y="1238"/>
                  </a:cubicBezTo>
                  <a:cubicBezTo>
                    <a:pt x="5341" y="1238"/>
                    <a:pt x="5296" y="1169"/>
                    <a:pt x="5227" y="1101"/>
                  </a:cubicBezTo>
                  <a:cubicBezTo>
                    <a:pt x="5159" y="1032"/>
                    <a:pt x="5067" y="941"/>
                    <a:pt x="4976" y="872"/>
                  </a:cubicBezTo>
                  <a:cubicBezTo>
                    <a:pt x="4786" y="724"/>
                    <a:pt x="4615" y="596"/>
                    <a:pt x="4555" y="596"/>
                  </a:cubicBezTo>
                  <a:close/>
                  <a:moveTo>
                    <a:pt x="3819" y="1845"/>
                  </a:moveTo>
                  <a:cubicBezTo>
                    <a:pt x="3779" y="1845"/>
                    <a:pt x="3738" y="1848"/>
                    <a:pt x="3698" y="1854"/>
                  </a:cubicBezTo>
                  <a:cubicBezTo>
                    <a:pt x="3515" y="1900"/>
                    <a:pt x="3356" y="1991"/>
                    <a:pt x="3356" y="1991"/>
                  </a:cubicBezTo>
                  <a:cubicBezTo>
                    <a:pt x="3356" y="1991"/>
                    <a:pt x="3219" y="2128"/>
                    <a:pt x="3150" y="2288"/>
                  </a:cubicBezTo>
                  <a:cubicBezTo>
                    <a:pt x="3082" y="2470"/>
                    <a:pt x="3104" y="2653"/>
                    <a:pt x="3150" y="2653"/>
                  </a:cubicBezTo>
                  <a:cubicBezTo>
                    <a:pt x="3155" y="2654"/>
                    <a:pt x="3160" y="2655"/>
                    <a:pt x="3166" y="2655"/>
                  </a:cubicBezTo>
                  <a:cubicBezTo>
                    <a:pt x="3229" y="2655"/>
                    <a:pt x="3296" y="2532"/>
                    <a:pt x="3401" y="2447"/>
                  </a:cubicBezTo>
                  <a:cubicBezTo>
                    <a:pt x="3492" y="2379"/>
                    <a:pt x="3607" y="2310"/>
                    <a:pt x="3607" y="2310"/>
                  </a:cubicBezTo>
                  <a:cubicBezTo>
                    <a:pt x="3607" y="2310"/>
                    <a:pt x="3698" y="2219"/>
                    <a:pt x="3812" y="2128"/>
                  </a:cubicBezTo>
                  <a:cubicBezTo>
                    <a:pt x="3926" y="2059"/>
                    <a:pt x="4063" y="1968"/>
                    <a:pt x="4040" y="1922"/>
                  </a:cubicBezTo>
                  <a:cubicBezTo>
                    <a:pt x="4040" y="1871"/>
                    <a:pt x="3938" y="1845"/>
                    <a:pt x="3819" y="1845"/>
                  </a:cubicBezTo>
                  <a:close/>
                  <a:moveTo>
                    <a:pt x="1331" y="0"/>
                  </a:moveTo>
                  <a:cubicBezTo>
                    <a:pt x="1241" y="0"/>
                    <a:pt x="864" y="260"/>
                    <a:pt x="525" y="598"/>
                  </a:cubicBezTo>
                  <a:cubicBezTo>
                    <a:pt x="343" y="758"/>
                    <a:pt x="183" y="987"/>
                    <a:pt x="92" y="1169"/>
                  </a:cubicBezTo>
                  <a:cubicBezTo>
                    <a:pt x="46" y="1283"/>
                    <a:pt x="23" y="1375"/>
                    <a:pt x="23" y="1443"/>
                  </a:cubicBezTo>
                  <a:cubicBezTo>
                    <a:pt x="0" y="1489"/>
                    <a:pt x="0" y="1534"/>
                    <a:pt x="0" y="1534"/>
                  </a:cubicBezTo>
                  <a:cubicBezTo>
                    <a:pt x="0" y="1534"/>
                    <a:pt x="0" y="1580"/>
                    <a:pt x="0" y="1648"/>
                  </a:cubicBezTo>
                  <a:cubicBezTo>
                    <a:pt x="0" y="1717"/>
                    <a:pt x="23" y="1808"/>
                    <a:pt x="69" y="1900"/>
                  </a:cubicBezTo>
                  <a:cubicBezTo>
                    <a:pt x="160" y="2128"/>
                    <a:pt x="320" y="2333"/>
                    <a:pt x="502" y="2516"/>
                  </a:cubicBezTo>
                  <a:cubicBezTo>
                    <a:pt x="857" y="2829"/>
                    <a:pt x="1250" y="3047"/>
                    <a:pt x="1332" y="3047"/>
                  </a:cubicBezTo>
                  <a:cubicBezTo>
                    <a:pt x="1340" y="3047"/>
                    <a:pt x="1345" y="3045"/>
                    <a:pt x="1347" y="3041"/>
                  </a:cubicBezTo>
                  <a:cubicBezTo>
                    <a:pt x="1393" y="2995"/>
                    <a:pt x="1027" y="2676"/>
                    <a:pt x="731" y="2310"/>
                  </a:cubicBezTo>
                  <a:cubicBezTo>
                    <a:pt x="571" y="2128"/>
                    <a:pt x="480" y="1922"/>
                    <a:pt x="434" y="1785"/>
                  </a:cubicBezTo>
                  <a:cubicBezTo>
                    <a:pt x="411" y="1648"/>
                    <a:pt x="434" y="1557"/>
                    <a:pt x="411" y="1557"/>
                  </a:cubicBezTo>
                  <a:cubicBezTo>
                    <a:pt x="411" y="1557"/>
                    <a:pt x="411" y="1534"/>
                    <a:pt x="411" y="1489"/>
                  </a:cubicBezTo>
                  <a:cubicBezTo>
                    <a:pt x="434" y="1443"/>
                    <a:pt x="434" y="1397"/>
                    <a:pt x="457" y="1329"/>
                  </a:cubicBezTo>
                  <a:cubicBezTo>
                    <a:pt x="502" y="1169"/>
                    <a:pt x="616" y="987"/>
                    <a:pt x="753" y="781"/>
                  </a:cubicBezTo>
                  <a:cubicBezTo>
                    <a:pt x="1050" y="416"/>
                    <a:pt x="1393" y="51"/>
                    <a:pt x="1347" y="5"/>
                  </a:cubicBezTo>
                  <a:cubicBezTo>
                    <a:pt x="1344" y="2"/>
                    <a:pt x="1338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2" name="Google Shape;3462;p43"/>
            <p:cNvSpPr/>
            <p:nvPr/>
          </p:nvSpPr>
          <p:spPr>
            <a:xfrm>
              <a:off x="5612950" y="2995100"/>
              <a:ext cx="208550" cy="115200"/>
            </a:xfrm>
            <a:custGeom>
              <a:avLst/>
              <a:gdLst/>
              <a:ahLst/>
              <a:cxnLst/>
              <a:rect l="l" t="t" r="r" b="b"/>
              <a:pathLst>
                <a:path w="8342" h="4608" extrusionOk="0">
                  <a:moveTo>
                    <a:pt x="6852" y="0"/>
                  </a:moveTo>
                  <a:cubicBezTo>
                    <a:pt x="6621" y="0"/>
                    <a:pt x="6385" y="60"/>
                    <a:pt x="6163" y="191"/>
                  </a:cubicBezTo>
                  <a:cubicBezTo>
                    <a:pt x="5433" y="625"/>
                    <a:pt x="5068" y="1720"/>
                    <a:pt x="4200" y="1903"/>
                  </a:cubicBezTo>
                  <a:cubicBezTo>
                    <a:pt x="4103" y="1923"/>
                    <a:pt x="4008" y="1932"/>
                    <a:pt x="3916" y="1932"/>
                  </a:cubicBezTo>
                  <a:cubicBezTo>
                    <a:pt x="3271" y="1932"/>
                    <a:pt x="2739" y="1480"/>
                    <a:pt x="2260" y="1081"/>
                  </a:cubicBezTo>
                  <a:cubicBezTo>
                    <a:pt x="1916" y="782"/>
                    <a:pt x="1387" y="435"/>
                    <a:pt x="935" y="435"/>
                  </a:cubicBezTo>
                  <a:cubicBezTo>
                    <a:pt x="695" y="435"/>
                    <a:pt x="478" y="532"/>
                    <a:pt x="320" y="784"/>
                  </a:cubicBezTo>
                  <a:cubicBezTo>
                    <a:pt x="274" y="853"/>
                    <a:pt x="251" y="898"/>
                    <a:pt x="229" y="967"/>
                  </a:cubicBezTo>
                  <a:cubicBezTo>
                    <a:pt x="0" y="1492"/>
                    <a:pt x="229" y="2314"/>
                    <a:pt x="525" y="2770"/>
                  </a:cubicBezTo>
                  <a:cubicBezTo>
                    <a:pt x="1142" y="3638"/>
                    <a:pt x="2306" y="4391"/>
                    <a:pt x="3378" y="4551"/>
                  </a:cubicBezTo>
                  <a:cubicBezTo>
                    <a:pt x="3639" y="4589"/>
                    <a:pt x="3904" y="4608"/>
                    <a:pt x="4168" y="4608"/>
                  </a:cubicBezTo>
                  <a:cubicBezTo>
                    <a:pt x="6265" y="4608"/>
                    <a:pt x="8342" y="3420"/>
                    <a:pt x="8240" y="1332"/>
                  </a:cubicBezTo>
                  <a:cubicBezTo>
                    <a:pt x="8189" y="544"/>
                    <a:pt x="7546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3" name="Google Shape;3463;p43"/>
            <p:cNvSpPr/>
            <p:nvPr/>
          </p:nvSpPr>
          <p:spPr>
            <a:xfrm>
              <a:off x="5683700" y="3059125"/>
              <a:ext cx="127275" cy="51225"/>
            </a:xfrm>
            <a:custGeom>
              <a:avLst/>
              <a:gdLst/>
              <a:ahLst/>
              <a:cxnLst/>
              <a:rect l="l" t="t" r="r" b="b"/>
              <a:pathLst>
                <a:path w="5091" h="2049" extrusionOk="0">
                  <a:moveTo>
                    <a:pt x="3685" y="0"/>
                  </a:moveTo>
                  <a:cubicBezTo>
                    <a:pt x="3508" y="0"/>
                    <a:pt x="3330" y="9"/>
                    <a:pt x="3151" y="27"/>
                  </a:cubicBezTo>
                  <a:cubicBezTo>
                    <a:pt x="1621" y="164"/>
                    <a:pt x="411" y="917"/>
                    <a:pt x="1" y="1853"/>
                  </a:cubicBezTo>
                  <a:cubicBezTo>
                    <a:pt x="183" y="1898"/>
                    <a:pt x="366" y="1967"/>
                    <a:pt x="548" y="1990"/>
                  </a:cubicBezTo>
                  <a:cubicBezTo>
                    <a:pt x="811" y="2029"/>
                    <a:pt x="1078" y="2049"/>
                    <a:pt x="1344" y="2049"/>
                  </a:cubicBezTo>
                  <a:cubicBezTo>
                    <a:pt x="2904" y="2049"/>
                    <a:pt x="4447" y="1376"/>
                    <a:pt x="5091" y="186"/>
                  </a:cubicBezTo>
                  <a:cubicBezTo>
                    <a:pt x="4669" y="68"/>
                    <a:pt x="4185" y="0"/>
                    <a:pt x="3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4" name="Google Shape;3464;p43"/>
            <p:cNvSpPr/>
            <p:nvPr/>
          </p:nvSpPr>
          <p:spPr>
            <a:xfrm>
              <a:off x="5670575" y="3117375"/>
              <a:ext cx="70775" cy="22575"/>
            </a:xfrm>
            <a:custGeom>
              <a:avLst/>
              <a:gdLst/>
              <a:ahLst/>
              <a:cxnLst/>
              <a:rect l="l" t="t" r="r" b="b"/>
              <a:pathLst>
                <a:path w="2831" h="903" extrusionOk="0">
                  <a:moveTo>
                    <a:pt x="28" y="0"/>
                  </a:moveTo>
                  <a:cubicBezTo>
                    <a:pt x="26" y="0"/>
                    <a:pt x="24" y="1"/>
                    <a:pt x="23" y="2"/>
                  </a:cubicBezTo>
                  <a:cubicBezTo>
                    <a:pt x="1" y="25"/>
                    <a:pt x="252" y="321"/>
                    <a:pt x="571" y="550"/>
                  </a:cubicBezTo>
                  <a:cubicBezTo>
                    <a:pt x="754" y="641"/>
                    <a:pt x="914" y="755"/>
                    <a:pt x="1073" y="778"/>
                  </a:cubicBezTo>
                  <a:cubicBezTo>
                    <a:pt x="1210" y="824"/>
                    <a:pt x="1302" y="869"/>
                    <a:pt x="1302" y="869"/>
                  </a:cubicBezTo>
                  <a:cubicBezTo>
                    <a:pt x="1302" y="869"/>
                    <a:pt x="1393" y="869"/>
                    <a:pt x="1553" y="892"/>
                  </a:cubicBezTo>
                  <a:cubicBezTo>
                    <a:pt x="1598" y="900"/>
                    <a:pt x="1652" y="902"/>
                    <a:pt x="1710" y="902"/>
                  </a:cubicBezTo>
                  <a:cubicBezTo>
                    <a:pt x="1827" y="902"/>
                    <a:pt x="1964" y="892"/>
                    <a:pt x="2101" y="892"/>
                  </a:cubicBezTo>
                  <a:cubicBezTo>
                    <a:pt x="2489" y="824"/>
                    <a:pt x="2831" y="595"/>
                    <a:pt x="2808" y="573"/>
                  </a:cubicBezTo>
                  <a:cubicBezTo>
                    <a:pt x="2805" y="567"/>
                    <a:pt x="2798" y="564"/>
                    <a:pt x="2786" y="564"/>
                  </a:cubicBezTo>
                  <a:cubicBezTo>
                    <a:pt x="2700" y="564"/>
                    <a:pt x="2398" y="689"/>
                    <a:pt x="2078" y="709"/>
                  </a:cubicBezTo>
                  <a:cubicBezTo>
                    <a:pt x="1895" y="687"/>
                    <a:pt x="1713" y="709"/>
                    <a:pt x="1576" y="664"/>
                  </a:cubicBezTo>
                  <a:cubicBezTo>
                    <a:pt x="1439" y="641"/>
                    <a:pt x="1370" y="618"/>
                    <a:pt x="1370" y="618"/>
                  </a:cubicBezTo>
                  <a:cubicBezTo>
                    <a:pt x="1370" y="618"/>
                    <a:pt x="1279" y="595"/>
                    <a:pt x="1142" y="550"/>
                  </a:cubicBezTo>
                  <a:cubicBezTo>
                    <a:pt x="1005" y="527"/>
                    <a:pt x="845" y="458"/>
                    <a:pt x="663" y="390"/>
                  </a:cubicBezTo>
                  <a:cubicBezTo>
                    <a:pt x="357" y="237"/>
                    <a:pt x="72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5" name="Google Shape;3465;p43"/>
            <p:cNvSpPr/>
            <p:nvPr/>
          </p:nvSpPr>
          <p:spPr>
            <a:xfrm>
              <a:off x="5860600" y="2775900"/>
              <a:ext cx="166075" cy="152650"/>
            </a:xfrm>
            <a:custGeom>
              <a:avLst/>
              <a:gdLst/>
              <a:ahLst/>
              <a:cxnLst/>
              <a:rect l="l" t="t" r="r" b="b"/>
              <a:pathLst>
                <a:path w="6643" h="6106" extrusionOk="0">
                  <a:moveTo>
                    <a:pt x="2880" y="0"/>
                  </a:moveTo>
                  <a:cubicBezTo>
                    <a:pt x="2694" y="0"/>
                    <a:pt x="2475" y="35"/>
                    <a:pt x="2237" y="80"/>
                  </a:cubicBezTo>
                  <a:cubicBezTo>
                    <a:pt x="2055" y="148"/>
                    <a:pt x="1849" y="217"/>
                    <a:pt x="1667" y="308"/>
                  </a:cubicBezTo>
                  <a:cubicBezTo>
                    <a:pt x="1484" y="445"/>
                    <a:pt x="1302" y="582"/>
                    <a:pt x="1119" y="765"/>
                  </a:cubicBezTo>
                  <a:cubicBezTo>
                    <a:pt x="982" y="970"/>
                    <a:pt x="799" y="1153"/>
                    <a:pt x="685" y="1381"/>
                  </a:cubicBezTo>
                  <a:cubicBezTo>
                    <a:pt x="571" y="1609"/>
                    <a:pt x="434" y="1860"/>
                    <a:pt x="366" y="2089"/>
                  </a:cubicBezTo>
                  <a:cubicBezTo>
                    <a:pt x="0" y="3093"/>
                    <a:pt x="46" y="4143"/>
                    <a:pt x="69" y="4873"/>
                  </a:cubicBezTo>
                  <a:cubicBezTo>
                    <a:pt x="137" y="5626"/>
                    <a:pt x="252" y="6106"/>
                    <a:pt x="343" y="6106"/>
                  </a:cubicBezTo>
                  <a:cubicBezTo>
                    <a:pt x="457" y="6106"/>
                    <a:pt x="525" y="5626"/>
                    <a:pt x="617" y="4942"/>
                  </a:cubicBezTo>
                  <a:cubicBezTo>
                    <a:pt x="754" y="4303"/>
                    <a:pt x="891" y="3390"/>
                    <a:pt x="1256" y="2728"/>
                  </a:cubicBezTo>
                  <a:cubicBezTo>
                    <a:pt x="1621" y="2020"/>
                    <a:pt x="2123" y="1678"/>
                    <a:pt x="2534" y="1678"/>
                  </a:cubicBezTo>
                  <a:cubicBezTo>
                    <a:pt x="2562" y="1676"/>
                    <a:pt x="2589" y="1675"/>
                    <a:pt x="2615" y="1675"/>
                  </a:cubicBezTo>
                  <a:cubicBezTo>
                    <a:pt x="2954" y="1675"/>
                    <a:pt x="3184" y="1794"/>
                    <a:pt x="3215" y="1794"/>
                  </a:cubicBezTo>
                  <a:cubicBezTo>
                    <a:pt x="3218" y="1794"/>
                    <a:pt x="3219" y="1793"/>
                    <a:pt x="3219" y="1792"/>
                  </a:cubicBezTo>
                  <a:cubicBezTo>
                    <a:pt x="3219" y="1792"/>
                    <a:pt x="3287" y="1792"/>
                    <a:pt x="3401" y="1860"/>
                  </a:cubicBezTo>
                  <a:cubicBezTo>
                    <a:pt x="3470" y="1883"/>
                    <a:pt x="3561" y="1906"/>
                    <a:pt x="3653" y="1952"/>
                  </a:cubicBezTo>
                  <a:cubicBezTo>
                    <a:pt x="3744" y="1974"/>
                    <a:pt x="3835" y="2066"/>
                    <a:pt x="3949" y="2111"/>
                  </a:cubicBezTo>
                  <a:cubicBezTo>
                    <a:pt x="3995" y="2157"/>
                    <a:pt x="4063" y="2180"/>
                    <a:pt x="4109" y="2225"/>
                  </a:cubicBezTo>
                  <a:cubicBezTo>
                    <a:pt x="4177" y="2271"/>
                    <a:pt x="4223" y="2317"/>
                    <a:pt x="4292" y="2385"/>
                  </a:cubicBezTo>
                  <a:cubicBezTo>
                    <a:pt x="4406" y="2477"/>
                    <a:pt x="4543" y="2568"/>
                    <a:pt x="4680" y="2728"/>
                  </a:cubicBezTo>
                  <a:cubicBezTo>
                    <a:pt x="4794" y="2865"/>
                    <a:pt x="4931" y="3002"/>
                    <a:pt x="5045" y="3138"/>
                  </a:cubicBezTo>
                  <a:lnTo>
                    <a:pt x="5227" y="3390"/>
                  </a:lnTo>
                  <a:cubicBezTo>
                    <a:pt x="5273" y="3435"/>
                    <a:pt x="5296" y="3458"/>
                    <a:pt x="5342" y="3526"/>
                  </a:cubicBezTo>
                  <a:cubicBezTo>
                    <a:pt x="5342" y="3526"/>
                    <a:pt x="5479" y="3800"/>
                    <a:pt x="5501" y="3800"/>
                  </a:cubicBezTo>
                  <a:cubicBezTo>
                    <a:pt x="5590" y="3955"/>
                    <a:pt x="6167" y="5152"/>
                    <a:pt x="6392" y="5152"/>
                  </a:cubicBezTo>
                  <a:cubicBezTo>
                    <a:pt x="6400" y="5152"/>
                    <a:pt x="6407" y="5150"/>
                    <a:pt x="6414" y="5147"/>
                  </a:cubicBezTo>
                  <a:cubicBezTo>
                    <a:pt x="6643" y="5056"/>
                    <a:pt x="6437" y="4257"/>
                    <a:pt x="6414" y="4074"/>
                  </a:cubicBezTo>
                  <a:cubicBezTo>
                    <a:pt x="6163" y="2956"/>
                    <a:pt x="5821" y="2043"/>
                    <a:pt x="5022" y="1175"/>
                  </a:cubicBezTo>
                  <a:cubicBezTo>
                    <a:pt x="4954" y="1084"/>
                    <a:pt x="4885" y="1016"/>
                    <a:pt x="4817" y="947"/>
                  </a:cubicBezTo>
                  <a:cubicBezTo>
                    <a:pt x="4725" y="879"/>
                    <a:pt x="4657" y="810"/>
                    <a:pt x="4566" y="742"/>
                  </a:cubicBezTo>
                  <a:cubicBezTo>
                    <a:pt x="4429" y="628"/>
                    <a:pt x="4292" y="514"/>
                    <a:pt x="4155" y="422"/>
                  </a:cubicBezTo>
                  <a:cubicBezTo>
                    <a:pt x="4018" y="354"/>
                    <a:pt x="3904" y="285"/>
                    <a:pt x="3812" y="240"/>
                  </a:cubicBezTo>
                  <a:cubicBezTo>
                    <a:pt x="3698" y="194"/>
                    <a:pt x="3630" y="148"/>
                    <a:pt x="3584" y="126"/>
                  </a:cubicBezTo>
                  <a:cubicBezTo>
                    <a:pt x="3516" y="103"/>
                    <a:pt x="3493" y="80"/>
                    <a:pt x="3493" y="80"/>
                  </a:cubicBezTo>
                  <a:cubicBezTo>
                    <a:pt x="3493" y="80"/>
                    <a:pt x="3356" y="80"/>
                    <a:pt x="3150" y="34"/>
                  </a:cubicBezTo>
                  <a:cubicBezTo>
                    <a:pt x="3071" y="10"/>
                    <a:pt x="2980" y="0"/>
                    <a:pt x="28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6" name="Google Shape;3466;p43"/>
            <p:cNvSpPr/>
            <p:nvPr/>
          </p:nvSpPr>
          <p:spPr>
            <a:xfrm>
              <a:off x="5458875" y="2791575"/>
              <a:ext cx="163225" cy="134725"/>
            </a:xfrm>
            <a:custGeom>
              <a:avLst/>
              <a:gdLst/>
              <a:ahLst/>
              <a:cxnLst/>
              <a:rect l="l" t="t" r="r" b="b"/>
              <a:pathLst>
                <a:path w="6529" h="5389" extrusionOk="0">
                  <a:moveTo>
                    <a:pt x="3653" y="1"/>
                  </a:moveTo>
                  <a:cubicBezTo>
                    <a:pt x="3287" y="1"/>
                    <a:pt x="2991" y="1"/>
                    <a:pt x="2808" y="69"/>
                  </a:cubicBezTo>
                  <a:cubicBezTo>
                    <a:pt x="2603" y="138"/>
                    <a:pt x="2488" y="160"/>
                    <a:pt x="2488" y="160"/>
                  </a:cubicBezTo>
                  <a:cubicBezTo>
                    <a:pt x="2488" y="160"/>
                    <a:pt x="2466" y="183"/>
                    <a:pt x="2420" y="206"/>
                  </a:cubicBezTo>
                  <a:cubicBezTo>
                    <a:pt x="2374" y="229"/>
                    <a:pt x="2306" y="275"/>
                    <a:pt x="2237" y="343"/>
                  </a:cubicBezTo>
                  <a:cubicBezTo>
                    <a:pt x="2146" y="412"/>
                    <a:pt x="2055" y="480"/>
                    <a:pt x="1941" y="571"/>
                  </a:cubicBezTo>
                  <a:cubicBezTo>
                    <a:pt x="1826" y="663"/>
                    <a:pt x="1735" y="777"/>
                    <a:pt x="1621" y="914"/>
                  </a:cubicBezTo>
                  <a:cubicBezTo>
                    <a:pt x="1553" y="982"/>
                    <a:pt x="1484" y="1051"/>
                    <a:pt x="1438" y="1119"/>
                  </a:cubicBezTo>
                  <a:cubicBezTo>
                    <a:pt x="1370" y="1188"/>
                    <a:pt x="1324" y="1279"/>
                    <a:pt x="1279" y="1370"/>
                  </a:cubicBezTo>
                  <a:cubicBezTo>
                    <a:pt x="685" y="2283"/>
                    <a:pt x="0" y="3949"/>
                    <a:pt x="731" y="4999"/>
                  </a:cubicBezTo>
                  <a:cubicBezTo>
                    <a:pt x="731" y="4999"/>
                    <a:pt x="1279" y="3927"/>
                    <a:pt x="1301" y="3858"/>
                  </a:cubicBezTo>
                  <a:lnTo>
                    <a:pt x="1393" y="3584"/>
                  </a:lnTo>
                  <a:cubicBezTo>
                    <a:pt x="1438" y="3516"/>
                    <a:pt x="1438" y="3493"/>
                    <a:pt x="1461" y="3447"/>
                  </a:cubicBezTo>
                  <a:lnTo>
                    <a:pt x="1598" y="3196"/>
                  </a:lnTo>
                  <a:cubicBezTo>
                    <a:pt x="1690" y="3036"/>
                    <a:pt x="1781" y="2899"/>
                    <a:pt x="1872" y="2763"/>
                  </a:cubicBezTo>
                  <a:cubicBezTo>
                    <a:pt x="2306" y="2078"/>
                    <a:pt x="2854" y="1621"/>
                    <a:pt x="3653" y="1530"/>
                  </a:cubicBezTo>
                  <a:cubicBezTo>
                    <a:pt x="3679" y="1527"/>
                    <a:pt x="3705" y="1525"/>
                    <a:pt x="3733" y="1525"/>
                  </a:cubicBezTo>
                  <a:cubicBezTo>
                    <a:pt x="4092" y="1525"/>
                    <a:pt x="4575" y="1801"/>
                    <a:pt x="4999" y="2352"/>
                  </a:cubicBezTo>
                  <a:cubicBezTo>
                    <a:pt x="5456" y="2922"/>
                    <a:pt x="5730" y="3744"/>
                    <a:pt x="5981" y="4337"/>
                  </a:cubicBezTo>
                  <a:cubicBezTo>
                    <a:pt x="6181" y="4961"/>
                    <a:pt x="6338" y="5388"/>
                    <a:pt x="6430" y="5388"/>
                  </a:cubicBezTo>
                  <a:cubicBezTo>
                    <a:pt x="6433" y="5388"/>
                    <a:pt x="6435" y="5388"/>
                    <a:pt x="6437" y="5387"/>
                  </a:cubicBezTo>
                  <a:cubicBezTo>
                    <a:pt x="6528" y="5387"/>
                    <a:pt x="6528" y="4931"/>
                    <a:pt x="6483" y="4223"/>
                  </a:cubicBezTo>
                  <a:cubicBezTo>
                    <a:pt x="6369" y="3516"/>
                    <a:pt x="6232" y="2557"/>
                    <a:pt x="5730" y="1667"/>
                  </a:cubicBezTo>
                  <a:cubicBezTo>
                    <a:pt x="5593" y="1439"/>
                    <a:pt x="5456" y="1233"/>
                    <a:pt x="5296" y="1028"/>
                  </a:cubicBezTo>
                  <a:cubicBezTo>
                    <a:pt x="5159" y="845"/>
                    <a:pt x="4954" y="685"/>
                    <a:pt x="4794" y="526"/>
                  </a:cubicBezTo>
                  <a:cubicBezTo>
                    <a:pt x="4611" y="366"/>
                    <a:pt x="4406" y="275"/>
                    <a:pt x="4200" y="160"/>
                  </a:cubicBezTo>
                  <a:cubicBezTo>
                    <a:pt x="4018" y="92"/>
                    <a:pt x="3812" y="46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7" name="Google Shape;3467;p43"/>
            <p:cNvSpPr/>
            <p:nvPr/>
          </p:nvSpPr>
          <p:spPr>
            <a:xfrm>
              <a:off x="5441750" y="2276050"/>
              <a:ext cx="915900" cy="600850"/>
            </a:xfrm>
            <a:custGeom>
              <a:avLst/>
              <a:gdLst/>
              <a:ahLst/>
              <a:cxnLst/>
              <a:rect l="l" t="t" r="r" b="b"/>
              <a:pathLst>
                <a:path w="36636" h="24034" extrusionOk="0">
                  <a:moveTo>
                    <a:pt x="17730" y="0"/>
                  </a:moveTo>
                  <a:cubicBezTo>
                    <a:pt x="14778" y="0"/>
                    <a:pt x="11063" y="649"/>
                    <a:pt x="6940" y="2841"/>
                  </a:cubicBezTo>
                  <a:cubicBezTo>
                    <a:pt x="777" y="6105"/>
                    <a:pt x="1" y="11241"/>
                    <a:pt x="183" y="16034"/>
                  </a:cubicBezTo>
                  <a:cubicBezTo>
                    <a:pt x="1279" y="12108"/>
                    <a:pt x="3265" y="10921"/>
                    <a:pt x="3265" y="10921"/>
                  </a:cubicBezTo>
                  <a:cubicBezTo>
                    <a:pt x="3265" y="10921"/>
                    <a:pt x="4360" y="12062"/>
                    <a:pt x="8149" y="12678"/>
                  </a:cubicBezTo>
                  <a:cubicBezTo>
                    <a:pt x="8446" y="12726"/>
                    <a:pt x="8740" y="12748"/>
                    <a:pt x="9032" y="12748"/>
                  </a:cubicBezTo>
                  <a:cubicBezTo>
                    <a:pt x="12367" y="12748"/>
                    <a:pt x="15361" y="9861"/>
                    <a:pt x="18740" y="9483"/>
                  </a:cubicBezTo>
                  <a:cubicBezTo>
                    <a:pt x="19161" y="9433"/>
                    <a:pt x="19592" y="9405"/>
                    <a:pt x="20023" y="9405"/>
                  </a:cubicBezTo>
                  <a:cubicBezTo>
                    <a:pt x="22326" y="9405"/>
                    <a:pt x="24639" y="10196"/>
                    <a:pt x="25542" y="12542"/>
                  </a:cubicBezTo>
                  <a:cubicBezTo>
                    <a:pt x="26455" y="14938"/>
                    <a:pt x="26524" y="16833"/>
                    <a:pt x="28898" y="18453"/>
                  </a:cubicBezTo>
                  <a:cubicBezTo>
                    <a:pt x="28898" y="18453"/>
                    <a:pt x="27642" y="23110"/>
                    <a:pt x="29080" y="23954"/>
                  </a:cubicBezTo>
                  <a:cubicBezTo>
                    <a:pt x="29173" y="24008"/>
                    <a:pt x="29270" y="24033"/>
                    <a:pt x="29368" y="24033"/>
                  </a:cubicBezTo>
                  <a:cubicBezTo>
                    <a:pt x="30642" y="24033"/>
                    <a:pt x="32276" y="19803"/>
                    <a:pt x="32572" y="18955"/>
                  </a:cubicBezTo>
                  <a:lnTo>
                    <a:pt x="32572" y="18955"/>
                  </a:lnTo>
                  <a:cubicBezTo>
                    <a:pt x="32458" y="19070"/>
                    <a:pt x="32390" y="19161"/>
                    <a:pt x="32390" y="19161"/>
                  </a:cubicBezTo>
                  <a:cubicBezTo>
                    <a:pt x="32390" y="19161"/>
                    <a:pt x="36635" y="6721"/>
                    <a:pt x="24675" y="1357"/>
                  </a:cubicBezTo>
                  <a:cubicBezTo>
                    <a:pt x="24675" y="1357"/>
                    <a:pt x="22001" y="0"/>
                    <a:pt x="1773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8" name="Google Shape;3468;p43"/>
            <p:cNvSpPr/>
            <p:nvPr/>
          </p:nvSpPr>
          <p:spPr>
            <a:xfrm>
              <a:off x="5305375" y="2120975"/>
              <a:ext cx="1136725" cy="738200"/>
            </a:xfrm>
            <a:custGeom>
              <a:avLst/>
              <a:gdLst/>
              <a:ahLst/>
              <a:cxnLst/>
              <a:rect l="l" t="t" r="r" b="b"/>
              <a:pathLst>
                <a:path w="45469" h="29528" extrusionOk="0">
                  <a:moveTo>
                    <a:pt x="27542" y="1"/>
                  </a:moveTo>
                  <a:cubicBezTo>
                    <a:pt x="22056" y="1"/>
                    <a:pt x="17918" y="5323"/>
                    <a:pt x="17918" y="5323"/>
                  </a:cubicBezTo>
                  <a:cubicBezTo>
                    <a:pt x="17918" y="5323"/>
                    <a:pt x="19199" y="2005"/>
                    <a:pt x="15572" y="2005"/>
                  </a:cubicBezTo>
                  <a:cubicBezTo>
                    <a:pt x="15118" y="2005"/>
                    <a:pt x="14588" y="2057"/>
                    <a:pt x="13970" y="2173"/>
                  </a:cubicBezTo>
                  <a:cubicBezTo>
                    <a:pt x="7213" y="3452"/>
                    <a:pt x="6962" y="11418"/>
                    <a:pt x="6962" y="11418"/>
                  </a:cubicBezTo>
                  <a:cubicBezTo>
                    <a:pt x="6962" y="11418"/>
                    <a:pt x="6480" y="10866"/>
                    <a:pt x="5639" y="10866"/>
                  </a:cubicBezTo>
                  <a:cubicBezTo>
                    <a:pt x="4885" y="10866"/>
                    <a:pt x="3843" y="11309"/>
                    <a:pt x="2603" y="12993"/>
                  </a:cubicBezTo>
                  <a:cubicBezTo>
                    <a:pt x="0" y="16553"/>
                    <a:pt x="3858" y="21096"/>
                    <a:pt x="3858" y="21096"/>
                  </a:cubicBezTo>
                  <a:cubicBezTo>
                    <a:pt x="1826" y="24291"/>
                    <a:pt x="5342" y="27555"/>
                    <a:pt x="5342" y="27555"/>
                  </a:cubicBezTo>
                  <a:lnTo>
                    <a:pt x="5615" y="28034"/>
                  </a:lnTo>
                  <a:cubicBezTo>
                    <a:pt x="5433" y="18813"/>
                    <a:pt x="9450" y="16416"/>
                    <a:pt x="9450" y="16416"/>
                  </a:cubicBezTo>
                  <a:cubicBezTo>
                    <a:pt x="9450" y="16416"/>
                    <a:pt x="10546" y="17580"/>
                    <a:pt x="14312" y="18174"/>
                  </a:cubicBezTo>
                  <a:cubicBezTo>
                    <a:pt x="14611" y="18222"/>
                    <a:pt x="14907" y="18244"/>
                    <a:pt x="15200" y="18244"/>
                  </a:cubicBezTo>
                  <a:cubicBezTo>
                    <a:pt x="18536" y="18244"/>
                    <a:pt x="21548" y="15377"/>
                    <a:pt x="24926" y="14978"/>
                  </a:cubicBezTo>
                  <a:cubicBezTo>
                    <a:pt x="25347" y="14928"/>
                    <a:pt x="25777" y="14900"/>
                    <a:pt x="26208" y="14900"/>
                  </a:cubicBezTo>
                  <a:cubicBezTo>
                    <a:pt x="28510" y="14900"/>
                    <a:pt x="30820" y="15691"/>
                    <a:pt x="31705" y="18037"/>
                  </a:cubicBezTo>
                  <a:cubicBezTo>
                    <a:pt x="32641" y="20434"/>
                    <a:pt x="32686" y="22328"/>
                    <a:pt x="35060" y="23949"/>
                  </a:cubicBezTo>
                  <a:cubicBezTo>
                    <a:pt x="35060" y="23949"/>
                    <a:pt x="33805" y="28628"/>
                    <a:pt x="35243" y="29450"/>
                  </a:cubicBezTo>
                  <a:cubicBezTo>
                    <a:pt x="35337" y="29502"/>
                    <a:pt x="35433" y="29527"/>
                    <a:pt x="35532" y="29527"/>
                  </a:cubicBezTo>
                  <a:cubicBezTo>
                    <a:pt x="36965" y="29527"/>
                    <a:pt x="38803" y="24291"/>
                    <a:pt x="38803" y="24291"/>
                  </a:cubicBezTo>
                  <a:cubicBezTo>
                    <a:pt x="38803" y="24291"/>
                    <a:pt x="45468" y="21643"/>
                    <a:pt x="43437" y="14841"/>
                  </a:cubicBezTo>
                  <a:cubicBezTo>
                    <a:pt x="42478" y="11600"/>
                    <a:pt x="37617" y="11326"/>
                    <a:pt x="37617" y="11326"/>
                  </a:cubicBezTo>
                  <a:cubicBezTo>
                    <a:pt x="37617" y="11326"/>
                    <a:pt x="40219" y="8564"/>
                    <a:pt x="37982" y="6921"/>
                  </a:cubicBezTo>
                  <a:cubicBezTo>
                    <a:pt x="36927" y="6149"/>
                    <a:pt x="35447" y="5947"/>
                    <a:pt x="34186" y="5947"/>
                  </a:cubicBezTo>
                  <a:cubicBezTo>
                    <a:pt x="32802" y="5947"/>
                    <a:pt x="31682" y="6191"/>
                    <a:pt x="31682" y="6191"/>
                  </a:cubicBezTo>
                  <a:cubicBezTo>
                    <a:pt x="31682" y="6191"/>
                    <a:pt x="34695" y="850"/>
                    <a:pt x="28646" y="73"/>
                  </a:cubicBezTo>
                  <a:cubicBezTo>
                    <a:pt x="28273" y="24"/>
                    <a:pt x="27905" y="1"/>
                    <a:pt x="27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9" name="Google Shape;3469;p43"/>
            <p:cNvSpPr/>
            <p:nvPr/>
          </p:nvSpPr>
          <p:spPr>
            <a:xfrm>
              <a:off x="5348175" y="2121000"/>
              <a:ext cx="1045425" cy="738175"/>
            </a:xfrm>
            <a:custGeom>
              <a:avLst/>
              <a:gdLst/>
              <a:ahLst/>
              <a:cxnLst/>
              <a:rect l="l" t="t" r="r" b="b"/>
              <a:pathLst>
                <a:path w="41817" h="29527" extrusionOk="0">
                  <a:moveTo>
                    <a:pt x="25890" y="1"/>
                  </a:moveTo>
                  <a:cubicBezTo>
                    <a:pt x="25594" y="1"/>
                    <a:pt x="25303" y="18"/>
                    <a:pt x="25017" y="50"/>
                  </a:cubicBezTo>
                  <a:cubicBezTo>
                    <a:pt x="25953" y="301"/>
                    <a:pt x="26934" y="712"/>
                    <a:pt x="27847" y="1374"/>
                  </a:cubicBezTo>
                  <a:cubicBezTo>
                    <a:pt x="30198" y="3017"/>
                    <a:pt x="25085" y="8381"/>
                    <a:pt x="25085" y="8381"/>
                  </a:cubicBezTo>
                  <a:cubicBezTo>
                    <a:pt x="26942" y="7270"/>
                    <a:pt x="30090" y="6412"/>
                    <a:pt x="32582" y="6412"/>
                  </a:cubicBezTo>
                  <a:cubicBezTo>
                    <a:pt x="33981" y="6412"/>
                    <a:pt x="35173" y="6682"/>
                    <a:pt x="35813" y="7331"/>
                  </a:cubicBezTo>
                  <a:cubicBezTo>
                    <a:pt x="37069" y="8609"/>
                    <a:pt x="33097" y="10024"/>
                    <a:pt x="32458" y="10253"/>
                  </a:cubicBezTo>
                  <a:cubicBezTo>
                    <a:pt x="30365" y="11068"/>
                    <a:pt x="28314" y="11968"/>
                    <a:pt x="26040" y="11968"/>
                  </a:cubicBezTo>
                  <a:cubicBezTo>
                    <a:pt x="25958" y="11968"/>
                    <a:pt x="25875" y="11967"/>
                    <a:pt x="25793" y="11964"/>
                  </a:cubicBezTo>
                  <a:cubicBezTo>
                    <a:pt x="25734" y="11962"/>
                    <a:pt x="25675" y="11962"/>
                    <a:pt x="25616" y="11962"/>
                  </a:cubicBezTo>
                  <a:cubicBezTo>
                    <a:pt x="24294" y="11962"/>
                    <a:pt x="23090" y="12441"/>
                    <a:pt x="21844" y="12900"/>
                  </a:cubicBezTo>
                  <a:cubicBezTo>
                    <a:pt x="19184" y="13883"/>
                    <a:pt x="16298" y="15042"/>
                    <a:pt x="13409" y="15042"/>
                  </a:cubicBezTo>
                  <a:cubicBezTo>
                    <a:pt x="12406" y="15042"/>
                    <a:pt x="11403" y="14902"/>
                    <a:pt x="10409" y="14567"/>
                  </a:cubicBezTo>
                  <a:cubicBezTo>
                    <a:pt x="6140" y="13106"/>
                    <a:pt x="7556" y="6920"/>
                    <a:pt x="8491" y="3998"/>
                  </a:cubicBezTo>
                  <a:lnTo>
                    <a:pt x="8491" y="3998"/>
                  </a:lnTo>
                  <a:cubicBezTo>
                    <a:pt x="5387" y="6760"/>
                    <a:pt x="5250" y="11417"/>
                    <a:pt x="5250" y="11417"/>
                  </a:cubicBezTo>
                  <a:cubicBezTo>
                    <a:pt x="5250" y="11417"/>
                    <a:pt x="4908" y="11029"/>
                    <a:pt x="4291" y="10892"/>
                  </a:cubicBezTo>
                  <a:lnTo>
                    <a:pt x="4291" y="10892"/>
                  </a:lnTo>
                  <a:cubicBezTo>
                    <a:pt x="4337" y="13882"/>
                    <a:pt x="4109" y="18104"/>
                    <a:pt x="2420" y="18515"/>
                  </a:cubicBezTo>
                  <a:cubicBezTo>
                    <a:pt x="2274" y="18550"/>
                    <a:pt x="2136" y="18566"/>
                    <a:pt x="2005" y="18566"/>
                  </a:cubicBezTo>
                  <a:cubicBezTo>
                    <a:pt x="847" y="18566"/>
                    <a:pt x="267" y="17278"/>
                    <a:pt x="0" y="16027"/>
                  </a:cubicBezTo>
                  <a:lnTo>
                    <a:pt x="0" y="16027"/>
                  </a:lnTo>
                  <a:cubicBezTo>
                    <a:pt x="92" y="18698"/>
                    <a:pt x="2146" y="21095"/>
                    <a:pt x="2146" y="21095"/>
                  </a:cubicBezTo>
                  <a:cubicBezTo>
                    <a:pt x="114" y="24290"/>
                    <a:pt x="3630" y="27554"/>
                    <a:pt x="3630" y="27554"/>
                  </a:cubicBezTo>
                  <a:lnTo>
                    <a:pt x="3903" y="28033"/>
                  </a:lnTo>
                  <a:cubicBezTo>
                    <a:pt x="3721" y="18812"/>
                    <a:pt x="7738" y="16415"/>
                    <a:pt x="7738" y="16415"/>
                  </a:cubicBezTo>
                  <a:cubicBezTo>
                    <a:pt x="7738" y="16415"/>
                    <a:pt x="8834" y="17579"/>
                    <a:pt x="12600" y="18173"/>
                  </a:cubicBezTo>
                  <a:cubicBezTo>
                    <a:pt x="12899" y="18221"/>
                    <a:pt x="13195" y="18243"/>
                    <a:pt x="13488" y="18243"/>
                  </a:cubicBezTo>
                  <a:cubicBezTo>
                    <a:pt x="16824" y="18243"/>
                    <a:pt x="19836" y="15376"/>
                    <a:pt x="23214" y="14977"/>
                  </a:cubicBezTo>
                  <a:cubicBezTo>
                    <a:pt x="23635" y="14927"/>
                    <a:pt x="24065" y="14899"/>
                    <a:pt x="24496" y="14899"/>
                  </a:cubicBezTo>
                  <a:cubicBezTo>
                    <a:pt x="26798" y="14899"/>
                    <a:pt x="29108" y="15690"/>
                    <a:pt x="29993" y="18036"/>
                  </a:cubicBezTo>
                  <a:cubicBezTo>
                    <a:pt x="30929" y="20433"/>
                    <a:pt x="30974" y="22327"/>
                    <a:pt x="33348" y="23948"/>
                  </a:cubicBezTo>
                  <a:cubicBezTo>
                    <a:pt x="33348" y="23948"/>
                    <a:pt x="32093" y="28627"/>
                    <a:pt x="33531" y="29449"/>
                  </a:cubicBezTo>
                  <a:cubicBezTo>
                    <a:pt x="33625" y="29501"/>
                    <a:pt x="33721" y="29526"/>
                    <a:pt x="33820" y="29526"/>
                  </a:cubicBezTo>
                  <a:cubicBezTo>
                    <a:pt x="35253" y="29526"/>
                    <a:pt x="37091" y="24290"/>
                    <a:pt x="37091" y="24290"/>
                  </a:cubicBezTo>
                  <a:cubicBezTo>
                    <a:pt x="37091" y="24290"/>
                    <a:pt x="40744" y="22829"/>
                    <a:pt x="41816" y="19337"/>
                  </a:cubicBezTo>
                  <a:lnTo>
                    <a:pt x="41816" y="19337"/>
                  </a:lnTo>
                  <a:cubicBezTo>
                    <a:pt x="40454" y="20160"/>
                    <a:pt x="38455" y="20759"/>
                    <a:pt x="36793" y="20759"/>
                  </a:cubicBezTo>
                  <a:cubicBezTo>
                    <a:pt x="35641" y="20759"/>
                    <a:pt x="34651" y="20471"/>
                    <a:pt x="34147" y="19771"/>
                  </a:cubicBezTo>
                  <a:cubicBezTo>
                    <a:pt x="32618" y="17648"/>
                    <a:pt x="35859" y="15936"/>
                    <a:pt x="35859" y="15936"/>
                  </a:cubicBezTo>
                  <a:cubicBezTo>
                    <a:pt x="35859" y="15936"/>
                    <a:pt x="31659" y="15388"/>
                    <a:pt x="30655" y="14772"/>
                  </a:cubicBezTo>
                  <a:cubicBezTo>
                    <a:pt x="29650" y="14178"/>
                    <a:pt x="32024" y="13060"/>
                    <a:pt x="34284" y="12741"/>
                  </a:cubicBezTo>
                  <a:cubicBezTo>
                    <a:pt x="34377" y="12728"/>
                    <a:pt x="34478" y="12722"/>
                    <a:pt x="34586" y="12722"/>
                  </a:cubicBezTo>
                  <a:cubicBezTo>
                    <a:pt x="36258" y="12722"/>
                    <a:pt x="39651" y="14152"/>
                    <a:pt x="41816" y="15160"/>
                  </a:cubicBezTo>
                  <a:cubicBezTo>
                    <a:pt x="41793" y="15046"/>
                    <a:pt x="41771" y="14955"/>
                    <a:pt x="41725" y="14840"/>
                  </a:cubicBezTo>
                  <a:cubicBezTo>
                    <a:pt x="40766" y="11599"/>
                    <a:pt x="35905" y="11325"/>
                    <a:pt x="35905" y="11325"/>
                  </a:cubicBezTo>
                  <a:cubicBezTo>
                    <a:pt x="35905" y="11325"/>
                    <a:pt x="38507" y="8563"/>
                    <a:pt x="36270" y="6920"/>
                  </a:cubicBezTo>
                  <a:cubicBezTo>
                    <a:pt x="35215" y="6148"/>
                    <a:pt x="33735" y="5946"/>
                    <a:pt x="32474" y="5946"/>
                  </a:cubicBezTo>
                  <a:cubicBezTo>
                    <a:pt x="31090" y="5946"/>
                    <a:pt x="29970" y="6190"/>
                    <a:pt x="29970" y="6190"/>
                  </a:cubicBezTo>
                  <a:cubicBezTo>
                    <a:pt x="29970" y="6190"/>
                    <a:pt x="32983" y="849"/>
                    <a:pt x="26934" y="72"/>
                  </a:cubicBezTo>
                  <a:cubicBezTo>
                    <a:pt x="26579" y="24"/>
                    <a:pt x="26231" y="1"/>
                    <a:pt x="25890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0" name="Google Shape;3470;p43"/>
            <p:cNvSpPr/>
            <p:nvPr/>
          </p:nvSpPr>
          <p:spPr>
            <a:xfrm>
              <a:off x="5683700" y="2171525"/>
              <a:ext cx="88000" cy="159000"/>
            </a:xfrm>
            <a:custGeom>
              <a:avLst/>
              <a:gdLst/>
              <a:ahLst/>
              <a:cxnLst/>
              <a:rect l="l" t="t" r="r" b="b"/>
              <a:pathLst>
                <a:path w="3520" h="6360" extrusionOk="0">
                  <a:moveTo>
                    <a:pt x="429" y="0"/>
                  </a:moveTo>
                  <a:cubicBezTo>
                    <a:pt x="293" y="0"/>
                    <a:pt x="151" y="5"/>
                    <a:pt x="1" y="14"/>
                  </a:cubicBezTo>
                  <a:cubicBezTo>
                    <a:pt x="2489" y="288"/>
                    <a:pt x="69" y="6360"/>
                    <a:pt x="69" y="6360"/>
                  </a:cubicBezTo>
                  <a:cubicBezTo>
                    <a:pt x="69" y="6360"/>
                    <a:pt x="1324" y="4853"/>
                    <a:pt x="2854" y="3096"/>
                  </a:cubicBezTo>
                  <a:cubicBezTo>
                    <a:pt x="3051" y="2396"/>
                    <a:pt x="3520" y="0"/>
                    <a:pt x="429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1" name="Google Shape;3471;p43"/>
            <p:cNvSpPr/>
            <p:nvPr/>
          </p:nvSpPr>
          <p:spPr>
            <a:xfrm>
              <a:off x="5513650" y="2459525"/>
              <a:ext cx="524450" cy="124800"/>
            </a:xfrm>
            <a:custGeom>
              <a:avLst/>
              <a:gdLst/>
              <a:ahLst/>
              <a:cxnLst/>
              <a:rect l="l" t="t" r="r" b="b"/>
              <a:pathLst>
                <a:path w="20978" h="4992" extrusionOk="0">
                  <a:moveTo>
                    <a:pt x="19389" y="1"/>
                  </a:moveTo>
                  <a:cubicBezTo>
                    <a:pt x="19298" y="1"/>
                    <a:pt x="19204" y="6"/>
                    <a:pt x="19105" y="21"/>
                  </a:cubicBezTo>
                  <a:cubicBezTo>
                    <a:pt x="17941" y="44"/>
                    <a:pt x="16503" y="637"/>
                    <a:pt x="15157" y="1322"/>
                  </a:cubicBezTo>
                  <a:cubicBezTo>
                    <a:pt x="14495" y="1687"/>
                    <a:pt x="13833" y="2030"/>
                    <a:pt x="13194" y="2349"/>
                  </a:cubicBezTo>
                  <a:cubicBezTo>
                    <a:pt x="12897" y="2509"/>
                    <a:pt x="12577" y="2646"/>
                    <a:pt x="12281" y="2760"/>
                  </a:cubicBezTo>
                  <a:cubicBezTo>
                    <a:pt x="11984" y="2897"/>
                    <a:pt x="11710" y="3034"/>
                    <a:pt x="11459" y="3148"/>
                  </a:cubicBezTo>
                  <a:cubicBezTo>
                    <a:pt x="10957" y="3377"/>
                    <a:pt x="10523" y="3559"/>
                    <a:pt x="10204" y="3673"/>
                  </a:cubicBezTo>
                  <a:cubicBezTo>
                    <a:pt x="9907" y="3787"/>
                    <a:pt x="9747" y="3856"/>
                    <a:pt x="9747" y="3856"/>
                  </a:cubicBezTo>
                  <a:cubicBezTo>
                    <a:pt x="9747" y="3856"/>
                    <a:pt x="9564" y="3924"/>
                    <a:pt x="9268" y="4016"/>
                  </a:cubicBezTo>
                  <a:cubicBezTo>
                    <a:pt x="8948" y="4130"/>
                    <a:pt x="8515" y="4267"/>
                    <a:pt x="7990" y="4381"/>
                  </a:cubicBezTo>
                  <a:cubicBezTo>
                    <a:pt x="7559" y="4471"/>
                    <a:pt x="7072" y="4532"/>
                    <a:pt x="6561" y="4532"/>
                  </a:cubicBezTo>
                  <a:cubicBezTo>
                    <a:pt x="6423" y="4532"/>
                    <a:pt x="6282" y="4528"/>
                    <a:pt x="6141" y="4518"/>
                  </a:cubicBezTo>
                  <a:cubicBezTo>
                    <a:pt x="5456" y="4495"/>
                    <a:pt x="4726" y="4335"/>
                    <a:pt x="4041" y="4107"/>
                  </a:cubicBezTo>
                  <a:cubicBezTo>
                    <a:pt x="2648" y="3628"/>
                    <a:pt x="1370" y="2783"/>
                    <a:pt x="731" y="1870"/>
                  </a:cubicBezTo>
                  <a:cubicBezTo>
                    <a:pt x="412" y="1436"/>
                    <a:pt x="229" y="1003"/>
                    <a:pt x="160" y="683"/>
                  </a:cubicBezTo>
                  <a:cubicBezTo>
                    <a:pt x="69" y="386"/>
                    <a:pt x="46" y="204"/>
                    <a:pt x="24" y="204"/>
                  </a:cubicBezTo>
                  <a:cubicBezTo>
                    <a:pt x="1" y="204"/>
                    <a:pt x="1" y="386"/>
                    <a:pt x="46" y="706"/>
                  </a:cubicBezTo>
                  <a:cubicBezTo>
                    <a:pt x="92" y="1048"/>
                    <a:pt x="252" y="1505"/>
                    <a:pt x="571" y="2007"/>
                  </a:cubicBezTo>
                  <a:cubicBezTo>
                    <a:pt x="1188" y="2988"/>
                    <a:pt x="2466" y="3924"/>
                    <a:pt x="3904" y="4449"/>
                  </a:cubicBezTo>
                  <a:cubicBezTo>
                    <a:pt x="4611" y="4746"/>
                    <a:pt x="5387" y="4906"/>
                    <a:pt x="6095" y="4974"/>
                  </a:cubicBezTo>
                  <a:cubicBezTo>
                    <a:pt x="6284" y="4986"/>
                    <a:pt x="6469" y="4992"/>
                    <a:pt x="6651" y="4992"/>
                  </a:cubicBezTo>
                  <a:cubicBezTo>
                    <a:pt x="7172" y="4992"/>
                    <a:pt x="7658" y="4945"/>
                    <a:pt x="8081" y="4860"/>
                  </a:cubicBezTo>
                  <a:cubicBezTo>
                    <a:pt x="8651" y="4769"/>
                    <a:pt x="9108" y="4632"/>
                    <a:pt x="9428" y="4518"/>
                  </a:cubicBezTo>
                  <a:cubicBezTo>
                    <a:pt x="9747" y="4426"/>
                    <a:pt x="9930" y="4358"/>
                    <a:pt x="9930" y="4358"/>
                  </a:cubicBezTo>
                  <a:cubicBezTo>
                    <a:pt x="9930" y="4358"/>
                    <a:pt x="10112" y="4290"/>
                    <a:pt x="10409" y="4153"/>
                  </a:cubicBezTo>
                  <a:cubicBezTo>
                    <a:pt x="10729" y="4038"/>
                    <a:pt x="11162" y="3833"/>
                    <a:pt x="11664" y="3605"/>
                  </a:cubicBezTo>
                  <a:cubicBezTo>
                    <a:pt x="11915" y="3468"/>
                    <a:pt x="12189" y="3331"/>
                    <a:pt x="12486" y="3194"/>
                  </a:cubicBezTo>
                  <a:cubicBezTo>
                    <a:pt x="12783" y="3057"/>
                    <a:pt x="13102" y="2920"/>
                    <a:pt x="13399" y="2737"/>
                  </a:cubicBezTo>
                  <a:cubicBezTo>
                    <a:pt x="14038" y="2418"/>
                    <a:pt x="14677" y="2030"/>
                    <a:pt x="15339" y="1665"/>
                  </a:cubicBezTo>
                  <a:cubicBezTo>
                    <a:pt x="16640" y="957"/>
                    <a:pt x="18010" y="318"/>
                    <a:pt x="19128" y="227"/>
                  </a:cubicBezTo>
                  <a:cubicBezTo>
                    <a:pt x="19333" y="197"/>
                    <a:pt x="19523" y="186"/>
                    <a:pt x="19698" y="186"/>
                  </a:cubicBezTo>
                  <a:cubicBezTo>
                    <a:pt x="20399" y="186"/>
                    <a:pt x="20853" y="372"/>
                    <a:pt x="20956" y="372"/>
                  </a:cubicBezTo>
                  <a:cubicBezTo>
                    <a:pt x="20968" y="372"/>
                    <a:pt x="20975" y="370"/>
                    <a:pt x="20977" y="364"/>
                  </a:cubicBezTo>
                  <a:cubicBezTo>
                    <a:pt x="20977" y="341"/>
                    <a:pt x="20795" y="272"/>
                    <a:pt x="20498" y="158"/>
                  </a:cubicBezTo>
                  <a:cubicBezTo>
                    <a:pt x="20338" y="113"/>
                    <a:pt x="20133" y="67"/>
                    <a:pt x="19904" y="21"/>
                  </a:cubicBezTo>
                  <a:cubicBezTo>
                    <a:pt x="19737" y="21"/>
                    <a:pt x="19570" y="1"/>
                    <a:pt x="19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2" name="Google Shape;3472;p43"/>
            <p:cNvSpPr/>
            <p:nvPr/>
          </p:nvSpPr>
          <p:spPr>
            <a:xfrm>
              <a:off x="5899400" y="2489000"/>
              <a:ext cx="295050" cy="40250"/>
            </a:xfrm>
            <a:custGeom>
              <a:avLst/>
              <a:gdLst/>
              <a:ahLst/>
              <a:cxnLst/>
              <a:rect l="l" t="t" r="r" b="b"/>
              <a:pathLst>
                <a:path w="11802" h="1610" extrusionOk="0">
                  <a:moveTo>
                    <a:pt x="2414" y="1"/>
                  </a:moveTo>
                  <a:cubicBezTo>
                    <a:pt x="2226" y="1"/>
                    <a:pt x="2043" y="6"/>
                    <a:pt x="1872" y="29"/>
                  </a:cubicBezTo>
                  <a:cubicBezTo>
                    <a:pt x="1507" y="98"/>
                    <a:pt x="1188" y="98"/>
                    <a:pt x="914" y="189"/>
                  </a:cubicBezTo>
                  <a:cubicBezTo>
                    <a:pt x="366" y="326"/>
                    <a:pt x="1" y="440"/>
                    <a:pt x="1" y="486"/>
                  </a:cubicBezTo>
                  <a:cubicBezTo>
                    <a:pt x="6" y="491"/>
                    <a:pt x="30" y="494"/>
                    <a:pt x="72" y="494"/>
                  </a:cubicBezTo>
                  <a:cubicBezTo>
                    <a:pt x="206" y="494"/>
                    <a:pt x="518" y="464"/>
                    <a:pt x="936" y="394"/>
                  </a:cubicBezTo>
                  <a:cubicBezTo>
                    <a:pt x="1073" y="360"/>
                    <a:pt x="1227" y="354"/>
                    <a:pt x="1390" y="354"/>
                  </a:cubicBezTo>
                  <a:cubicBezTo>
                    <a:pt x="1471" y="354"/>
                    <a:pt x="1555" y="356"/>
                    <a:pt x="1639" y="356"/>
                  </a:cubicBezTo>
                  <a:cubicBezTo>
                    <a:pt x="1724" y="356"/>
                    <a:pt x="1809" y="354"/>
                    <a:pt x="1895" y="349"/>
                  </a:cubicBezTo>
                  <a:cubicBezTo>
                    <a:pt x="1995" y="335"/>
                    <a:pt x="2098" y="330"/>
                    <a:pt x="2201" y="330"/>
                  </a:cubicBezTo>
                  <a:cubicBezTo>
                    <a:pt x="2449" y="330"/>
                    <a:pt x="2703" y="362"/>
                    <a:pt x="2945" y="394"/>
                  </a:cubicBezTo>
                  <a:cubicBezTo>
                    <a:pt x="3310" y="394"/>
                    <a:pt x="3675" y="508"/>
                    <a:pt x="4018" y="577"/>
                  </a:cubicBezTo>
                  <a:cubicBezTo>
                    <a:pt x="4337" y="645"/>
                    <a:pt x="4657" y="737"/>
                    <a:pt x="4908" y="828"/>
                  </a:cubicBezTo>
                  <a:cubicBezTo>
                    <a:pt x="5182" y="896"/>
                    <a:pt x="5387" y="965"/>
                    <a:pt x="5547" y="1033"/>
                  </a:cubicBezTo>
                  <a:cubicBezTo>
                    <a:pt x="5707" y="1079"/>
                    <a:pt x="5798" y="1125"/>
                    <a:pt x="5798" y="1125"/>
                  </a:cubicBezTo>
                  <a:cubicBezTo>
                    <a:pt x="5798" y="1125"/>
                    <a:pt x="5890" y="1148"/>
                    <a:pt x="6026" y="1193"/>
                  </a:cubicBezTo>
                  <a:cubicBezTo>
                    <a:pt x="6186" y="1239"/>
                    <a:pt x="6414" y="1307"/>
                    <a:pt x="6688" y="1399"/>
                  </a:cubicBezTo>
                  <a:cubicBezTo>
                    <a:pt x="6962" y="1467"/>
                    <a:pt x="7328" y="1513"/>
                    <a:pt x="7670" y="1581"/>
                  </a:cubicBezTo>
                  <a:cubicBezTo>
                    <a:pt x="7852" y="1604"/>
                    <a:pt x="8041" y="1610"/>
                    <a:pt x="8232" y="1610"/>
                  </a:cubicBezTo>
                  <a:cubicBezTo>
                    <a:pt x="8423" y="1610"/>
                    <a:pt x="8617" y="1604"/>
                    <a:pt x="8811" y="1604"/>
                  </a:cubicBezTo>
                  <a:cubicBezTo>
                    <a:pt x="9564" y="1558"/>
                    <a:pt x="10295" y="1490"/>
                    <a:pt x="10865" y="1421"/>
                  </a:cubicBezTo>
                  <a:cubicBezTo>
                    <a:pt x="11413" y="1353"/>
                    <a:pt x="11801" y="1307"/>
                    <a:pt x="11801" y="1262"/>
                  </a:cubicBezTo>
                  <a:cubicBezTo>
                    <a:pt x="11801" y="1239"/>
                    <a:pt x="11413" y="1216"/>
                    <a:pt x="10843" y="1193"/>
                  </a:cubicBezTo>
                  <a:cubicBezTo>
                    <a:pt x="10295" y="1216"/>
                    <a:pt x="9542" y="1239"/>
                    <a:pt x="8788" y="1239"/>
                  </a:cubicBezTo>
                  <a:cubicBezTo>
                    <a:pt x="8423" y="1193"/>
                    <a:pt x="8058" y="1193"/>
                    <a:pt x="7738" y="1148"/>
                  </a:cubicBezTo>
                  <a:cubicBezTo>
                    <a:pt x="7396" y="1056"/>
                    <a:pt x="7099" y="1011"/>
                    <a:pt x="6825" y="919"/>
                  </a:cubicBezTo>
                  <a:cubicBezTo>
                    <a:pt x="6574" y="828"/>
                    <a:pt x="6346" y="760"/>
                    <a:pt x="6209" y="691"/>
                  </a:cubicBezTo>
                  <a:cubicBezTo>
                    <a:pt x="6049" y="645"/>
                    <a:pt x="5958" y="600"/>
                    <a:pt x="5958" y="600"/>
                  </a:cubicBezTo>
                  <a:cubicBezTo>
                    <a:pt x="5958" y="600"/>
                    <a:pt x="5867" y="577"/>
                    <a:pt x="5707" y="531"/>
                  </a:cubicBezTo>
                  <a:cubicBezTo>
                    <a:pt x="5547" y="486"/>
                    <a:pt x="5342" y="417"/>
                    <a:pt x="5045" y="349"/>
                  </a:cubicBezTo>
                  <a:cubicBezTo>
                    <a:pt x="4771" y="280"/>
                    <a:pt x="4452" y="189"/>
                    <a:pt x="4086" y="143"/>
                  </a:cubicBezTo>
                  <a:cubicBezTo>
                    <a:pt x="3744" y="98"/>
                    <a:pt x="3379" y="6"/>
                    <a:pt x="2991" y="6"/>
                  </a:cubicBezTo>
                  <a:cubicBezTo>
                    <a:pt x="2797" y="6"/>
                    <a:pt x="2603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3" name="Google Shape;3473;p43"/>
            <p:cNvSpPr/>
            <p:nvPr/>
          </p:nvSpPr>
          <p:spPr>
            <a:xfrm>
              <a:off x="6071725" y="2525050"/>
              <a:ext cx="171225" cy="192675"/>
            </a:xfrm>
            <a:custGeom>
              <a:avLst/>
              <a:gdLst/>
              <a:ahLst/>
              <a:cxnLst/>
              <a:rect l="l" t="t" r="r" b="b"/>
              <a:pathLst>
                <a:path w="6849" h="7707" extrusionOk="0">
                  <a:moveTo>
                    <a:pt x="51" y="1"/>
                  </a:moveTo>
                  <a:cubicBezTo>
                    <a:pt x="49" y="1"/>
                    <a:pt x="47" y="1"/>
                    <a:pt x="46" y="2"/>
                  </a:cubicBezTo>
                  <a:cubicBezTo>
                    <a:pt x="1" y="48"/>
                    <a:pt x="206" y="322"/>
                    <a:pt x="435" y="778"/>
                  </a:cubicBezTo>
                  <a:cubicBezTo>
                    <a:pt x="663" y="1235"/>
                    <a:pt x="937" y="1874"/>
                    <a:pt x="1165" y="2513"/>
                  </a:cubicBezTo>
                  <a:cubicBezTo>
                    <a:pt x="1416" y="3175"/>
                    <a:pt x="1644" y="3814"/>
                    <a:pt x="1850" y="4316"/>
                  </a:cubicBezTo>
                  <a:cubicBezTo>
                    <a:pt x="2032" y="4796"/>
                    <a:pt x="2192" y="5115"/>
                    <a:pt x="2192" y="5115"/>
                  </a:cubicBezTo>
                  <a:cubicBezTo>
                    <a:pt x="2192" y="5115"/>
                    <a:pt x="2352" y="5435"/>
                    <a:pt x="2649" y="5891"/>
                  </a:cubicBezTo>
                  <a:cubicBezTo>
                    <a:pt x="2945" y="6325"/>
                    <a:pt x="3425" y="6918"/>
                    <a:pt x="4064" y="7284"/>
                  </a:cubicBezTo>
                  <a:cubicBezTo>
                    <a:pt x="4592" y="7604"/>
                    <a:pt x="5214" y="7707"/>
                    <a:pt x="5711" y="7707"/>
                  </a:cubicBezTo>
                  <a:cubicBezTo>
                    <a:pt x="5815" y="7707"/>
                    <a:pt x="5913" y="7702"/>
                    <a:pt x="6004" y="7694"/>
                  </a:cubicBezTo>
                  <a:cubicBezTo>
                    <a:pt x="6529" y="7626"/>
                    <a:pt x="6848" y="7512"/>
                    <a:pt x="6848" y="7466"/>
                  </a:cubicBezTo>
                  <a:cubicBezTo>
                    <a:pt x="6848" y="7455"/>
                    <a:pt x="6827" y="7450"/>
                    <a:pt x="6787" y="7450"/>
                  </a:cubicBezTo>
                  <a:cubicBezTo>
                    <a:pt x="6666" y="7450"/>
                    <a:pt x="6375" y="7489"/>
                    <a:pt x="5981" y="7489"/>
                  </a:cubicBezTo>
                  <a:cubicBezTo>
                    <a:pt x="5479" y="7466"/>
                    <a:pt x="4794" y="7352"/>
                    <a:pt x="4269" y="6964"/>
                  </a:cubicBezTo>
                  <a:cubicBezTo>
                    <a:pt x="3721" y="6599"/>
                    <a:pt x="3333" y="6051"/>
                    <a:pt x="3059" y="5617"/>
                  </a:cubicBezTo>
                  <a:cubicBezTo>
                    <a:pt x="2808" y="5184"/>
                    <a:pt x="2671" y="4887"/>
                    <a:pt x="2671" y="4887"/>
                  </a:cubicBezTo>
                  <a:cubicBezTo>
                    <a:pt x="2671" y="4887"/>
                    <a:pt x="2512" y="4590"/>
                    <a:pt x="2306" y="4111"/>
                  </a:cubicBezTo>
                  <a:cubicBezTo>
                    <a:pt x="2078" y="3654"/>
                    <a:pt x="1804" y="3015"/>
                    <a:pt x="1530" y="2376"/>
                  </a:cubicBezTo>
                  <a:cubicBezTo>
                    <a:pt x="1233" y="1737"/>
                    <a:pt x="914" y="1121"/>
                    <a:pt x="617" y="687"/>
                  </a:cubicBezTo>
                  <a:cubicBezTo>
                    <a:pt x="333" y="250"/>
                    <a:pt x="9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4" name="Google Shape;3474;p43"/>
            <p:cNvSpPr/>
            <p:nvPr/>
          </p:nvSpPr>
          <p:spPr>
            <a:xfrm>
              <a:off x="6164750" y="2716250"/>
              <a:ext cx="115850" cy="145550"/>
            </a:xfrm>
            <a:custGeom>
              <a:avLst/>
              <a:gdLst/>
              <a:ahLst/>
              <a:cxnLst/>
              <a:rect l="l" t="t" r="r" b="b"/>
              <a:pathLst>
                <a:path w="4634" h="5822" extrusionOk="0">
                  <a:moveTo>
                    <a:pt x="868" y="1"/>
                  </a:moveTo>
                  <a:cubicBezTo>
                    <a:pt x="822" y="1"/>
                    <a:pt x="731" y="366"/>
                    <a:pt x="594" y="937"/>
                  </a:cubicBezTo>
                  <a:cubicBezTo>
                    <a:pt x="457" y="1484"/>
                    <a:pt x="274" y="2238"/>
                    <a:pt x="160" y="3037"/>
                  </a:cubicBezTo>
                  <a:cubicBezTo>
                    <a:pt x="69" y="3813"/>
                    <a:pt x="0" y="4611"/>
                    <a:pt x="320" y="5251"/>
                  </a:cubicBezTo>
                  <a:cubicBezTo>
                    <a:pt x="411" y="5410"/>
                    <a:pt x="525" y="5547"/>
                    <a:pt x="662" y="5639"/>
                  </a:cubicBezTo>
                  <a:cubicBezTo>
                    <a:pt x="731" y="5684"/>
                    <a:pt x="799" y="5707"/>
                    <a:pt x="845" y="5753"/>
                  </a:cubicBezTo>
                  <a:cubicBezTo>
                    <a:pt x="913" y="5776"/>
                    <a:pt x="982" y="5776"/>
                    <a:pt x="1027" y="5798"/>
                  </a:cubicBezTo>
                  <a:cubicBezTo>
                    <a:pt x="1142" y="5821"/>
                    <a:pt x="1233" y="5821"/>
                    <a:pt x="1301" y="5821"/>
                  </a:cubicBezTo>
                  <a:cubicBezTo>
                    <a:pt x="1370" y="5821"/>
                    <a:pt x="1393" y="5798"/>
                    <a:pt x="1393" y="5798"/>
                  </a:cubicBezTo>
                  <a:cubicBezTo>
                    <a:pt x="1393" y="5798"/>
                    <a:pt x="1530" y="5776"/>
                    <a:pt x="1712" y="5707"/>
                  </a:cubicBezTo>
                  <a:cubicBezTo>
                    <a:pt x="1895" y="5593"/>
                    <a:pt x="2123" y="5433"/>
                    <a:pt x="2329" y="5205"/>
                  </a:cubicBezTo>
                  <a:cubicBezTo>
                    <a:pt x="2762" y="4748"/>
                    <a:pt x="3150" y="4041"/>
                    <a:pt x="3470" y="3333"/>
                  </a:cubicBezTo>
                  <a:cubicBezTo>
                    <a:pt x="3812" y="2626"/>
                    <a:pt x="4086" y="1895"/>
                    <a:pt x="4292" y="1370"/>
                  </a:cubicBezTo>
                  <a:cubicBezTo>
                    <a:pt x="4497" y="822"/>
                    <a:pt x="4634" y="457"/>
                    <a:pt x="4611" y="434"/>
                  </a:cubicBezTo>
                  <a:cubicBezTo>
                    <a:pt x="4610" y="434"/>
                    <a:pt x="4608" y="433"/>
                    <a:pt x="4606" y="433"/>
                  </a:cubicBezTo>
                  <a:cubicBezTo>
                    <a:pt x="4552" y="433"/>
                    <a:pt x="4352" y="771"/>
                    <a:pt x="4109" y="1279"/>
                  </a:cubicBezTo>
                  <a:cubicBezTo>
                    <a:pt x="3835" y="1804"/>
                    <a:pt x="3515" y="2489"/>
                    <a:pt x="3150" y="3173"/>
                  </a:cubicBezTo>
                  <a:cubicBezTo>
                    <a:pt x="2762" y="3835"/>
                    <a:pt x="2351" y="4475"/>
                    <a:pt x="1963" y="4863"/>
                  </a:cubicBezTo>
                  <a:cubicBezTo>
                    <a:pt x="1781" y="5045"/>
                    <a:pt x="1598" y="5159"/>
                    <a:pt x="1484" y="5228"/>
                  </a:cubicBezTo>
                  <a:cubicBezTo>
                    <a:pt x="1370" y="5273"/>
                    <a:pt x="1301" y="5273"/>
                    <a:pt x="1301" y="5273"/>
                  </a:cubicBezTo>
                  <a:cubicBezTo>
                    <a:pt x="1301" y="5273"/>
                    <a:pt x="1271" y="5284"/>
                    <a:pt x="1217" y="5284"/>
                  </a:cubicBezTo>
                  <a:cubicBezTo>
                    <a:pt x="1190" y="5284"/>
                    <a:pt x="1157" y="5281"/>
                    <a:pt x="1119" y="5273"/>
                  </a:cubicBezTo>
                  <a:cubicBezTo>
                    <a:pt x="1027" y="5251"/>
                    <a:pt x="868" y="5205"/>
                    <a:pt x="754" y="4999"/>
                  </a:cubicBezTo>
                  <a:cubicBezTo>
                    <a:pt x="503" y="4611"/>
                    <a:pt x="480" y="3813"/>
                    <a:pt x="548" y="3059"/>
                  </a:cubicBezTo>
                  <a:cubicBezTo>
                    <a:pt x="594" y="2306"/>
                    <a:pt x="708" y="1553"/>
                    <a:pt x="799" y="959"/>
                  </a:cubicBezTo>
                  <a:cubicBezTo>
                    <a:pt x="891" y="389"/>
                    <a:pt x="891" y="1"/>
                    <a:pt x="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5" name="Google Shape;3475;p43"/>
            <p:cNvSpPr/>
            <p:nvPr/>
          </p:nvSpPr>
          <p:spPr>
            <a:xfrm>
              <a:off x="5407525" y="2531950"/>
              <a:ext cx="67350" cy="116075"/>
            </a:xfrm>
            <a:custGeom>
              <a:avLst/>
              <a:gdLst/>
              <a:ahLst/>
              <a:cxnLst/>
              <a:rect l="l" t="t" r="r" b="b"/>
              <a:pathLst>
                <a:path w="2694" h="4643" extrusionOk="0">
                  <a:moveTo>
                    <a:pt x="69" y="0"/>
                  </a:moveTo>
                  <a:cubicBezTo>
                    <a:pt x="0" y="23"/>
                    <a:pt x="46" y="708"/>
                    <a:pt x="206" y="1393"/>
                  </a:cubicBezTo>
                  <a:cubicBezTo>
                    <a:pt x="365" y="2077"/>
                    <a:pt x="639" y="2739"/>
                    <a:pt x="639" y="2739"/>
                  </a:cubicBezTo>
                  <a:cubicBezTo>
                    <a:pt x="639" y="2739"/>
                    <a:pt x="753" y="2876"/>
                    <a:pt x="890" y="3104"/>
                  </a:cubicBezTo>
                  <a:cubicBezTo>
                    <a:pt x="1004" y="3333"/>
                    <a:pt x="1256" y="3607"/>
                    <a:pt x="1484" y="3880"/>
                  </a:cubicBezTo>
                  <a:cubicBezTo>
                    <a:pt x="1941" y="4337"/>
                    <a:pt x="2511" y="4643"/>
                    <a:pt x="2644" y="4643"/>
                  </a:cubicBezTo>
                  <a:cubicBezTo>
                    <a:pt x="2658" y="4643"/>
                    <a:pt x="2667" y="4640"/>
                    <a:pt x="2671" y="4634"/>
                  </a:cubicBezTo>
                  <a:cubicBezTo>
                    <a:pt x="2694" y="4565"/>
                    <a:pt x="2169" y="4154"/>
                    <a:pt x="1781" y="3629"/>
                  </a:cubicBezTo>
                  <a:cubicBezTo>
                    <a:pt x="1598" y="3356"/>
                    <a:pt x="1415" y="3082"/>
                    <a:pt x="1324" y="2853"/>
                  </a:cubicBezTo>
                  <a:cubicBezTo>
                    <a:pt x="1210" y="2648"/>
                    <a:pt x="1119" y="2488"/>
                    <a:pt x="1119" y="2488"/>
                  </a:cubicBezTo>
                  <a:cubicBezTo>
                    <a:pt x="1119" y="2488"/>
                    <a:pt x="1050" y="2351"/>
                    <a:pt x="936" y="2123"/>
                  </a:cubicBezTo>
                  <a:cubicBezTo>
                    <a:pt x="822" y="1895"/>
                    <a:pt x="708" y="1598"/>
                    <a:pt x="571" y="1278"/>
                  </a:cubicBezTo>
                  <a:cubicBezTo>
                    <a:pt x="320" y="662"/>
                    <a:pt x="13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6" name="Google Shape;3476;p43"/>
            <p:cNvSpPr/>
            <p:nvPr/>
          </p:nvSpPr>
          <p:spPr>
            <a:xfrm>
              <a:off x="5783575" y="2210150"/>
              <a:ext cx="73625" cy="64875"/>
            </a:xfrm>
            <a:custGeom>
              <a:avLst/>
              <a:gdLst/>
              <a:ahLst/>
              <a:cxnLst/>
              <a:rect l="l" t="t" r="r" b="b"/>
              <a:pathLst>
                <a:path w="2945" h="2595" extrusionOk="0">
                  <a:moveTo>
                    <a:pt x="2656" y="0"/>
                  </a:moveTo>
                  <a:cubicBezTo>
                    <a:pt x="2494" y="0"/>
                    <a:pt x="2285" y="111"/>
                    <a:pt x="2100" y="295"/>
                  </a:cubicBezTo>
                  <a:cubicBezTo>
                    <a:pt x="1872" y="547"/>
                    <a:pt x="1780" y="820"/>
                    <a:pt x="1940" y="935"/>
                  </a:cubicBezTo>
                  <a:cubicBezTo>
                    <a:pt x="1977" y="965"/>
                    <a:pt x="2027" y="979"/>
                    <a:pt x="2084" y="979"/>
                  </a:cubicBezTo>
                  <a:cubicBezTo>
                    <a:pt x="2242" y="979"/>
                    <a:pt x="2458" y="873"/>
                    <a:pt x="2625" y="706"/>
                  </a:cubicBezTo>
                  <a:cubicBezTo>
                    <a:pt x="2876" y="455"/>
                    <a:pt x="2945" y="159"/>
                    <a:pt x="2808" y="44"/>
                  </a:cubicBezTo>
                  <a:cubicBezTo>
                    <a:pt x="2765" y="14"/>
                    <a:pt x="2714" y="0"/>
                    <a:pt x="2656" y="0"/>
                  </a:cubicBezTo>
                  <a:close/>
                  <a:moveTo>
                    <a:pt x="1216" y="1224"/>
                  </a:moveTo>
                  <a:cubicBezTo>
                    <a:pt x="992" y="1224"/>
                    <a:pt x="688" y="1365"/>
                    <a:pt x="434" y="1619"/>
                  </a:cubicBezTo>
                  <a:cubicBezTo>
                    <a:pt x="91" y="1985"/>
                    <a:pt x="0" y="2373"/>
                    <a:pt x="205" y="2532"/>
                  </a:cubicBezTo>
                  <a:cubicBezTo>
                    <a:pt x="260" y="2575"/>
                    <a:pt x="330" y="2595"/>
                    <a:pt x="411" y="2595"/>
                  </a:cubicBezTo>
                  <a:cubicBezTo>
                    <a:pt x="634" y="2595"/>
                    <a:pt x="935" y="2442"/>
                    <a:pt x="1187" y="2190"/>
                  </a:cubicBezTo>
                  <a:cubicBezTo>
                    <a:pt x="1529" y="1848"/>
                    <a:pt x="1621" y="1437"/>
                    <a:pt x="1415" y="1277"/>
                  </a:cubicBezTo>
                  <a:cubicBezTo>
                    <a:pt x="1362" y="1242"/>
                    <a:pt x="1294" y="1224"/>
                    <a:pt x="1216" y="12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7" name="Google Shape;3477;p43"/>
            <p:cNvSpPr/>
            <p:nvPr/>
          </p:nvSpPr>
          <p:spPr>
            <a:xfrm>
              <a:off x="5378975" y="2442325"/>
              <a:ext cx="39400" cy="87400"/>
            </a:xfrm>
            <a:custGeom>
              <a:avLst/>
              <a:gdLst/>
              <a:ahLst/>
              <a:cxnLst/>
              <a:rect l="l" t="t" r="r" b="b"/>
              <a:pathLst>
                <a:path w="1576" h="3496" extrusionOk="0">
                  <a:moveTo>
                    <a:pt x="1165" y="1"/>
                  </a:moveTo>
                  <a:cubicBezTo>
                    <a:pt x="919" y="1"/>
                    <a:pt x="637" y="358"/>
                    <a:pt x="549" y="823"/>
                  </a:cubicBezTo>
                  <a:cubicBezTo>
                    <a:pt x="435" y="1280"/>
                    <a:pt x="549" y="1691"/>
                    <a:pt x="800" y="1714"/>
                  </a:cubicBezTo>
                  <a:cubicBezTo>
                    <a:pt x="808" y="1714"/>
                    <a:pt x="816" y="1715"/>
                    <a:pt x="824" y="1715"/>
                  </a:cubicBezTo>
                  <a:cubicBezTo>
                    <a:pt x="1091" y="1715"/>
                    <a:pt x="1373" y="1358"/>
                    <a:pt x="1462" y="915"/>
                  </a:cubicBezTo>
                  <a:cubicBezTo>
                    <a:pt x="1576" y="435"/>
                    <a:pt x="1462" y="47"/>
                    <a:pt x="1188" y="2"/>
                  </a:cubicBezTo>
                  <a:cubicBezTo>
                    <a:pt x="1180" y="1"/>
                    <a:pt x="1173" y="1"/>
                    <a:pt x="1165" y="1"/>
                  </a:cubicBezTo>
                  <a:close/>
                  <a:moveTo>
                    <a:pt x="549" y="2261"/>
                  </a:moveTo>
                  <a:cubicBezTo>
                    <a:pt x="366" y="2261"/>
                    <a:pt x="138" y="2512"/>
                    <a:pt x="69" y="2855"/>
                  </a:cubicBezTo>
                  <a:cubicBezTo>
                    <a:pt x="1" y="3197"/>
                    <a:pt x="69" y="3471"/>
                    <a:pt x="252" y="3494"/>
                  </a:cubicBezTo>
                  <a:cubicBezTo>
                    <a:pt x="259" y="3495"/>
                    <a:pt x="266" y="3495"/>
                    <a:pt x="274" y="3495"/>
                  </a:cubicBezTo>
                  <a:cubicBezTo>
                    <a:pt x="452" y="3495"/>
                    <a:pt x="666" y="3230"/>
                    <a:pt x="731" y="2923"/>
                  </a:cubicBezTo>
                  <a:cubicBezTo>
                    <a:pt x="823" y="2581"/>
                    <a:pt x="731" y="2284"/>
                    <a:pt x="549" y="226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78" name="Google Shape;3478;p43"/>
          <p:cNvGrpSpPr/>
          <p:nvPr/>
        </p:nvGrpSpPr>
        <p:grpSpPr>
          <a:xfrm>
            <a:off x="398514" y="1740232"/>
            <a:ext cx="1361596" cy="3323750"/>
            <a:chOff x="2307900" y="1132175"/>
            <a:chExt cx="1409374" cy="3440379"/>
          </a:xfrm>
        </p:grpSpPr>
        <p:sp>
          <p:nvSpPr>
            <p:cNvPr id="3479" name="Google Shape;3479;p43"/>
            <p:cNvSpPr/>
            <p:nvPr/>
          </p:nvSpPr>
          <p:spPr>
            <a:xfrm>
              <a:off x="2376849" y="4244605"/>
              <a:ext cx="1340425" cy="32794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0" name="Google Shape;3480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1" name="Google Shape;3481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2" name="Google Shape;3482;p43"/>
            <p:cNvSpPr/>
            <p:nvPr/>
          </p:nvSpPr>
          <p:spPr>
            <a:xfrm>
              <a:off x="2307900" y="2346525"/>
              <a:ext cx="998525" cy="989875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3" name="Google Shape;3483;p43"/>
            <p:cNvSpPr/>
            <p:nvPr/>
          </p:nvSpPr>
          <p:spPr>
            <a:xfrm>
              <a:off x="2432775" y="2400400"/>
              <a:ext cx="873650" cy="936200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4" name="Google Shape;3484;p43"/>
            <p:cNvSpPr/>
            <p:nvPr/>
          </p:nvSpPr>
          <p:spPr>
            <a:xfrm>
              <a:off x="2355150" y="2458675"/>
              <a:ext cx="519300" cy="878025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5" name="Google Shape;3485;p43"/>
            <p:cNvSpPr/>
            <p:nvPr/>
          </p:nvSpPr>
          <p:spPr>
            <a:xfrm>
              <a:off x="2355150" y="2489725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6" name="Google Shape;3486;p43"/>
            <p:cNvSpPr/>
            <p:nvPr/>
          </p:nvSpPr>
          <p:spPr>
            <a:xfrm>
              <a:off x="2366000" y="2459325"/>
              <a:ext cx="273350" cy="327175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7" name="Google Shape;3487;p43"/>
            <p:cNvSpPr/>
            <p:nvPr/>
          </p:nvSpPr>
          <p:spPr>
            <a:xfrm>
              <a:off x="2396825" y="2673450"/>
              <a:ext cx="99300" cy="592350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8" name="Google Shape;3488;p43"/>
            <p:cNvSpPr/>
            <p:nvPr/>
          </p:nvSpPr>
          <p:spPr>
            <a:xfrm>
              <a:off x="2650750" y="3617325"/>
              <a:ext cx="322425" cy="665050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9" name="Google Shape;3489;p43"/>
            <p:cNvSpPr/>
            <p:nvPr/>
          </p:nvSpPr>
          <p:spPr>
            <a:xfrm>
              <a:off x="2830500" y="3852725"/>
              <a:ext cx="12000" cy="3450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0" name="Google Shape;3490;p43"/>
            <p:cNvSpPr/>
            <p:nvPr/>
          </p:nvSpPr>
          <p:spPr>
            <a:xfrm>
              <a:off x="2860750" y="3742250"/>
              <a:ext cx="74775" cy="182675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1" name="Google Shape;3491;p43"/>
            <p:cNvSpPr/>
            <p:nvPr/>
          </p:nvSpPr>
          <p:spPr>
            <a:xfrm>
              <a:off x="2873300" y="3817975"/>
              <a:ext cx="25700" cy="36350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2" name="Google Shape;3492;p43"/>
            <p:cNvSpPr/>
            <p:nvPr/>
          </p:nvSpPr>
          <p:spPr>
            <a:xfrm>
              <a:off x="2650750" y="3617350"/>
              <a:ext cx="293325" cy="665025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3" name="Google Shape;3493;p43"/>
            <p:cNvSpPr/>
            <p:nvPr/>
          </p:nvSpPr>
          <p:spPr>
            <a:xfrm>
              <a:off x="2675850" y="4250675"/>
              <a:ext cx="315600" cy="158600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4" name="Google Shape;3494;p43"/>
            <p:cNvSpPr/>
            <p:nvPr/>
          </p:nvSpPr>
          <p:spPr>
            <a:xfrm>
              <a:off x="2675850" y="4250675"/>
              <a:ext cx="309875" cy="158600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5" name="Google Shape;3495;p43"/>
            <p:cNvSpPr/>
            <p:nvPr/>
          </p:nvSpPr>
          <p:spPr>
            <a:xfrm>
              <a:off x="2679850" y="4310025"/>
              <a:ext cx="304175" cy="99250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6" name="Google Shape;3496;p43"/>
            <p:cNvSpPr/>
            <p:nvPr/>
          </p:nvSpPr>
          <p:spPr>
            <a:xfrm>
              <a:off x="2679850" y="4310025"/>
              <a:ext cx="300750" cy="99200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7" name="Google Shape;3497;p43"/>
            <p:cNvSpPr/>
            <p:nvPr/>
          </p:nvSpPr>
          <p:spPr>
            <a:xfrm>
              <a:off x="3045625" y="3608950"/>
              <a:ext cx="314450" cy="683325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8" name="Google Shape;3498;p43"/>
            <p:cNvSpPr/>
            <p:nvPr/>
          </p:nvSpPr>
          <p:spPr>
            <a:xfrm>
              <a:off x="3244775" y="3851050"/>
              <a:ext cx="11450" cy="3450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9" name="Google Shape;3499;p43"/>
            <p:cNvSpPr/>
            <p:nvPr/>
          </p:nvSpPr>
          <p:spPr>
            <a:xfrm>
              <a:off x="3281875" y="3730725"/>
              <a:ext cx="55375" cy="189600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0" name="Google Shape;3500;p43"/>
            <p:cNvSpPr/>
            <p:nvPr/>
          </p:nvSpPr>
          <p:spPr>
            <a:xfrm>
              <a:off x="3283575" y="3810450"/>
              <a:ext cx="25125" cy="37300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1" name="Google Shape;3501;p43"/>
            <p:cNvSpPr/>
            <p:nvPr/>
          </p:nvSpPr>
          <p:spPr>
            <a:xfrm>
              <a:off x="3045625" y="3609300"/>
              <a:ext cx="292750" cy="682975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2" name="Google Shape;3502;p43"/>
            <p:cNvSpPr/>
            <p:nvPr/>
          </p:nvSpPr>
          <p:spPr>
            <a:xfrm>
              <a:off x="3137500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3" name="Google Shape;3503;p43"/>
            <p:cNvSpPr/>
            <p:nvPr/>
          </p:nvSpPr>
          <p:spPr>
            <a:xfrm>
              <a:off x="3137500" y="4266100"/>
              <a:ext cx="321850" cy="132000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4" name="Google Shape;3504;p43"/>
            <p:cNvSpPr/>
            <p:nvPr/>
          </p:nvSpPr>
          <p:spPr>
            <a:xfrm>
              <a:off x="3148350" y="4324300"/>
              <a:ext cx="310450" cy="73800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5" name="Google Shape;3505;p43"/>
            <p:cNvSpPr/>
            <p:nvPr/>
          </p:nvSpPr>
          <p:spPr>
            <a:xfrm>
              <a:off x="3148350" y="4324300"/>
              <a:ext cx="307575" cy="73875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6" name="Google Shape;3506;p43"/>
            <p:cNvSpPr/>
            <p:nvPr/>
          </p:nvSpPr>
          <p:spPr>
            <a:xfrm>
              <a:off x="2624500" y="3152800"/>
              <a:ext cx="724725" cy="1041975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7" name="Google Shape;3507;p43"/>
            <p:cNvSpPr/>
            <p:nvPr/>
          </p:nvSpPr>
          <p:spPr>
            <a:xfrm>
              <a:off x="2624500" y="3228050"/>
              <a:ext cx="724725" cy="966725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8" name="Google Shape;3508;p43"/>
            <p:cNvSpPr/>
            <p:nvPr/>
          </p:nvSpPr>
          <p:spPr>
            <a:xfrm>
              <a:off x="3186575" y="3152800"/>
              <a:ext cx="136975" cy="225975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9" name="Google Shape;3509;p43"/>
            <p:cNvSpPr/>
            <p:nvPr/>
          </p:nvSpPr>
          <p:spPr>
            <a:xfrm>
              <a:off x="2984000" y="3451950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0" name="Google Shape;3510;p43"/>
            <p:cNvSpPr/>
            <p:nvPr/>
          </p:nvSpPr>
          <p:spPr>
            <a:xfrm>
              <a:off x="3021100" y="3319400"/>
              <a:ext cx="13125" cy="99350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1" name="Google Shape;3511;p43"/>
            <p:cNvSpPr/>
            <p:nvPr/>
          </p:nvSpPr>
          <p:spPr>
            <a:xfrm>
              <a:off x="3023375" y="3302300"/>
              <a:ext cx="38825" cy="130200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2" name="Google Shape;3512;p43"/>
            <p:cNvSpPr/>
            <p:nvPr/>
          </p:nvSpPr>
          <p:spPr>
            <a:xfrm>
              <a:off x="2675275" y="3207000"/>
              <a:ext cx="152925" cy="955825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3" name="Google Shape;3513;p43"/>
            <p:cNvSpPr/>
            <p:nvPr/>
          </p:nvSpPr>
          <p:spPr>
            <a:xfrm>
              <a:off x="3212250" y="3282325"/>
              <a:ext cx="117575" cy="96075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4" name="Google Shape;3514;p43"/>
            <p:cNvSpPr/>
            <p:nvPr/>
          </p:nvSpPr>
          <p:spPr>
            <a:xfrm>
              <a:off x="3194000" y="3284025"/>
              <a:ext cx="121550" cy="117475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5" name="Google Shape;3515;p43"/>
            <p:cNvSpPr/>
            <p:nvPr/>
          </p:nvSpPr>
          <p:spPr>
            <a:xfrm>
              <a:off x="2998825" y="3500400"/>
              <a:ext cx="134125" cy="693250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6" name="Google Shape;3516;p43"/>
            <p:cNvSpPr/>
            <p:nvPr/>
          </p:nvSpPr>
          <p:spPr>
            <a:xfrm>
              <a:off x="2624500" y="3152800"/>
              <a:ext cx="688775" cy="21592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7" name="Google Shape;3517;p43"/>
            <p:cNvSpPr/>
            <p:nvPr/>
          </p:nvSpPr>
          <p:spPr>
            <a:xfrm>
              <a:off x="2867600" y="3669575"/>
              <a:ext cx="46800" cy="10060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8" name="Google Shape;3518;p43"/>
            <p:cNvSpPr/>
            <p:nvPr/>
          </p:nvSpPr>
          <p:spPr>
            <a:xfrm>
              <a:off x="3292700" y="3637575"/>
              <a:ext cx="28575" cy="104900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9" name="Google Shape;3519;p43"/>
            <p:cNvSpPr/>
            <p:nvPr/>
          </p:nvSpPr>
          <p:spPr>
            <a:xfrm>
              <a:off x="2914950" y="2403375"/>
              <a:ext cx="422875" cy="733125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0" name="Google Shape;3520;p43"/>
            <p:cNvSpPr/>
            <p:nvPr/>
          </p:nvSpPr>
          <p:spPr>
            <a:xfrm>
              <a:off x="2916650" y="243150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1" name="Google Shape;3521;p43"/>
            <p:cNvSpPr/>
            <p:nvPr/>
          </p:nvSpPr>
          <p:spPr>
            <a:xfrm>
              <a:off x="3043350" y="244705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2" name="Google Shape;3522;p43"/>
            <p:cNvSpPr/>
            <p:nvPr/>
          </p:nvSpPr>
          <p:spPr>
            <a:xfrm>
              <a:off x="2956600" y="2404250"/>
              <a:ext cx="379500" cy="737925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3" name="Google Shape;3523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4" name="Google Shape;3524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5" name="Google Shape;3525;p43"/>
            <p:cNvSpPr/>
            <p:nvPr/>
          </p:nvSpPr>
          <p:spPr>
            <a:xfrm>
              <a:off x="3185475" y="2773850"/>
              <a:ext cx="37650" cy="103350"/>
            </a:xfrm>
            <a:custGeom>
              <a:avLst/>
              <a:gdLst/>
              <a:ahLst/>
              <a:cxnLst/>
              <a:rect l="l" t="t" r="r" b="b"/>
              <a:pathLst>
                <a:path w="1506" h="4134" extrusionOk="0">
                  <a:moveTo>
                    <a:pt x="321" y="1"/>
                  </a:moveTo>
                  <a:cubicBezTo>
                    <a:pt x="127" y="1"/>
                    <a:pt x="0" y="312"/>
                    <a:pt x="44" y="687"/>
                  </a:cubicBezTo>
                  <a:cubicBezTo>
                    <a:pt x="90" y="1075"/>
                    <a:pt x="318" y="1417"/>
                    <a:pt x="524" y="1440"/>
                  </a:cubicBezTo>
                  <a:cubicBezTo>
                    <a:pt x="752" y="1440"/>
                    <a:pt x="866" y="1143"/>
                    <a:pt x="820" y="733"/>
                  </a:cubicBezTo>
                  <a:cubicBezTo>
                    <a:pt x="775" y="344"/>
                    <a:pt x="569" y="25"/>
                    <a:pt x="341" y="2"/>
                  </a:cubicBezTo>
                  <a:cubicBezTo>
                    <a:pt x="334" y="1"/>
                    <a:pt x="327" y="1"/>
                    <a:pt x="321" y="1"/>
                  </a:cubicBezTo>
                  <a:close/>
                  <a:moveTo>
                    <a:pt x="752" y="2124"/>
                  </a:moveTo>
                  <a:cubicBezTo>
                    <a:pt x="468" y="2124"/>
                    <a:pt x="274" y="2550"/>
                    <a:pt x="341" y="3084"/>
                  </a:cubicBezTo>
                  <a:cubicBezTo>
                    <a:pt x="410" y="3631"/>
                    <a:pt x="706" y="4111"/>
                    <a:pt x="1003" y="4133"/>
                  </a:cubicBezTo>
                  <a:cubicBezTo>
                    <a:pt x="1323" y="4133"/>
                    <a:pt x="1505" y="3700"/>
                    <a:pt x="1437" y="3152"/>
                  </a:cubicBezTo>
                  <a:cubicBezTo>
                    <a:pt x="1368" y="2604"/>
                    <a:pt x="1071" y="2148"/>
                    <a:pt x="775" y="2125"/>
                  </a:cubicBezTo>
                  <a:cubicBezTo>
                    <a:pt x="767" y="2124"/>
                    <a:pt x="760" y="2124"/>
                    <a:pt x="752" y="2124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6" name="Google Shape;3526;p43"/>
            <p:cNvSpPr/>
            <p:nvPr/>
          </p:nvSpPr>
          <p:spPr>
            <a:xfrm>
              <a:off x="2685550" y="3247375"/>
              <a:ext cx="510750" cy="51525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7" name="Google Shape;3527;p43"/>
            <p:cNvSpPr/>
            <p:nvPr/>
          </p:nvSpPr>
          <p:spPr>
            <a:xfrm>
              <a:off x="2802525" y="2438350"/>
              <a:ext cx="305900" cy="114975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8" name="Google Shape;3528;p43"/>
            <p:cNvSpPr/>
            <p:nvPr/>
          </p:nvSpPr>
          <p:spPr>
            <a:xfrm>
              <a:off x="2818525" y="2438350"/>
              <a:ext cx="233975" cy="82725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9" name="Google Shape;3529;p43"/>
            <p:cNvSpPr/>
            <p:nvPr/>
          </p:nvSpPr>
          <p:spPr>
            <a:xfrm>
              <a:off x="2552600" y="2410225"/>
              <a:ext cx="422300" cy="733125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0" name="Google Shape;3530;p43"/>
            <p:cNvSpPr/>
            <p:nvPr/>
          </p:nvSpPr>
          <p:spPr>
            <a:xfrm>
              <a:off x="2554300" y="243835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1" name="Google Shape;3531;p43"/>
            <p:cNvSpPr/>
            <p:nvPr/>
          </p:nvSpPr>
          <p:spPr>
            <a:xfrm>
              <a:off x="2681000" y="245390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2" name="Google Shape;3532;p43"/>
            <p:cNvSpPr/>
            <p:nvPr/>
          </p:nvSpPr>
          <p:spPr>
            <a:xfrm>
              <a:off x="2594250" y="2411125"/>
              <a:ext cx="379500" cy="737900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3" name="Google Shape;3533;p43"/>
            <p:cNvSpPr/>
            <p:nvPr/>
          </p:nvSpPr>
          <p:spPr>
            <a:xfrm>
              <a:off x="2849325" y="2316250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4" name="Google Shape;3534;p43"/>
            <p:cNvSpPr/>
            <p:nvPr/>
          </p:nvSpPr>
          <p:spPr>
            <a:xfrm>
              <a:off x="2849325" y="2316250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5" name="Google Shape;3535;p43"/>
            <p:cNvSpPr/>
            <p:nvPr/>
          </p:nvSpPr>
          <p:spPr>
            <a:xfrm>
              <a:off x="3381600" y="1726625"/>
              <a:ext cx="235825" cy="290175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6" name="Google Shape;3536;p43"/>
            <p:cNvSpPr/>
            <p:nvPr/>
          </p:nvSpPr>
          <p:spPr>
            <a:xfrm>
              <a:off x="3413125" y="1774950"/>
              <a:ext cx="92450" cy="183300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7" name="Google Shape;3537;p43"/>
            <p:cNvSpPr/>
            <p:nvPr/>
          </p:nvSpPr>
          <p:spPr>
            <a:xfrm>
              <a:off x="3401975" y="1779000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8" name="Google Shape;3538;p43"/>
            <p:cNvSpPr/>
            <p:nvPr/>
          </p:nvSpPr>
          <p:spPr>
            <a:xfrm>
              <a:off x="2320350" y="1367500"/>
              <a:ext cx="1270825" cy="1006900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9" name="Google Shape;3539;p43"/>
            <p:cNvSpPr/>
            <p:nvPr/>
          </p:nvSpPr>
          <p:spPr>
            <a:xfrm>
              <a:off x="2660450" y="1500250"/>
              <a:ext cx="930725" cy="874225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0" name="Google Shape;3540;p43"/>
            <p:cNvSpPr/>
            <p:nvPr/>
          </p:nvSpPr>
          <p:spPr>
            <a:xfrm>
              <a:off x="2403675" y="2137075"/>
              <a:ext cx="240825" cy="93175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1" name="Google Shape;3541;p43"/>
            <p:cNvSpPr/>
            <p:nvPr/>
          </p:nvSpPr>
          <p:spPr>
            <a:xfrm>
              <a:off x="2413375" y="1988550"/>
              <a:ext cx="164925" cy="200775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2" name="Google Shape;3542;p43"/>
            <p:cNvSpPr/>
            <p:nvPr/>
          </p:nvSpPr>
          <p:spPr>
            <a:xfrm>
              <a:off x="2419075" y="1988700"/>
              <a:ext cx="172350" cy="201725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3" name="Google Shape;3543;p43"/>
            <p:cNvSpPr/>
            <p:nvPr/>
          </p:nvSpPr>
          <p:spPr>
            <a:xfrm>
              <a:off x="2811825" y="1706250"/>
              <a:ext cx="549375" cy="120600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4" name="Google Shape;3544;p43"/>
            <p:cNvSpPr/>
            <p:nvPr/>
          </p:nvSpPr>
          <p:spPr>
            <a:xfrm>
              <a:off x="3290425" y="1723925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5" name="Google Shape;3545;p43"/>
            <p:cNvSpPr/>
            <p:nvPr/>
          </p:nvSpPr>
          <p:spPr>
            <a:xfrm>
              <a:off x="2878425" y="1787475"/>
              <a:ext cx="3125" cy="1525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6" name="Google Shape;3546;p43"/>
            <p:cNvSpPr/>
            <p:nvPr/>
          </p:nvSpPr>
          <p:spPr>
            <a:xfrm>
              <a:off x="2865875" y="1793550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7" name="Google Shape;3547;p43"/>
            <p:cNvSpPr/>
            <p:nvPr/>
          </p:nvSpPr>
          <p:spPr>
            <a:xfrm>
              <a:off x="3094125" y="2019925"/>
              <a:ext cx="147825" cy="82450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8" name="Google Shape;3548;p43"/>
            <p:cNvSpPr/>
            <p:nvPr/>
          </p:nvSpPr>
          <p:spPr>
            <a:xfrm>
              <a:off x="3237350" y="1809850"/>
              <a:ext cx="140400" cy="28300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9" name="Google Shape;3549;p43"/>
            <p:cNvSpPr/>
            <p:nvPr/>
          </p:nvSpPr>
          <p:spPr>
            <a:xfrm>
              <a:off x="3261325" y="1854650"/>
              <a:ext cx="129550" cy="131925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0" name="Google Shape;3550;p43"/>
            <p:cNvSpPr/>
            <p:nvPr/>
          </p:nvSpPr>
          <p:spPr>
            <a:xfrm>
              <a:off x="3206550" y="1818875"/>
              <a:ext cx="219700" cy="217025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1" name="Google Shape;3551;p43"/>
            <p:cNvSpPr/>
            <p:nvPr/>
          </p:nvSpPr>
          <p:spPr>
            <a:xfrm>
              <a:off x="3212825" y="1841850"/>
              <a:ext cx="214000" cy="198400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2" name="Google Shape;3552;p43"/>
            <p:cNvSpPr/>
            <p:nvPr/>
          </p:nvSpPr>
          <p:spPr>
            <a:xfrm>
              <a:off x="3222525" y="1852350"/>
              <a:ext cx="160375" cy="164875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3" name="Google Shape;3553;p43"/>
            <p:cNvSpPr/>
            <p:nvPr/>
          </p:nvSpPr>
          <p:spPr>
            <a:xfrm>
              <a:off x="3251050" y="1882725"/>
              <a:ext cx="89625" cy="92600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4" name="Google Shape;3554;p43"/>
            <p:cNvSpPr/>
            <p:nvPr/>
          </p:nvSpPr>
          <p:spPr>
            <a:xfrm>
              <a:off x="3233925" y="1872875"/>
              <a:ext cx="148975" cy="144350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5" name="Google Shape;3555;p43"/>
            <p:cNvSpPr/>
            <p:nvPr/>
          </p:nvSpPr>
          <p:spPr>
            <a:xfrm>
              <a:off x="3339403" y="1892182"/>
              <a:ext cx="46451" cy="47561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6" name="Google Shape;3556;p43"/>
            <p:cNvSpPr/>
            <p:nvPr/>
          </p:nvSpPr>
          <p:spPr>
            <a:xfrm>
              <a:off x="2783125" y="1859675"/>
              <a:ext cx="184925" cy="108500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7" name="Google Shape;3557;p43"/>
            <p:cNvSpPr/>
            <p:nvPr/>
          </p:nvSpPr>
          <p:spPr>
            <a:xfrm>
              <a:off x="2772875" y="1876750"/>
              <a:ext cx="254525" cy="219525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8" name="Google Shape;3558;p43"/>
            <p:cNvSpPr/>
            <p:nvPr/>
          </p:nvSpPr>
          <p:spPr>
            <a:xfrm>
              <a:off x="2792275" y="1899100"/>
              <a:ext cx="240825" cy="202600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9" name="Google Shape;3559;p43"/>
            <p:cNvSpPr/>
            <p:nvPr/>
          </p:nvSpPr>
          <p:spPr>
            <a:xfrm>
              <a:off x="2796250" y="1903725"/>
              <a:ext cx="175800" cy="171125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0" name="Google Shape;3560;p43"/>
            <p:cNvSpPr/>
            <p:nvPr/>
          </p:nvSpPr>
          <p:spPr>
            <a:xfrm>
              <a:off x="2827075" y="1934775"/>
              <a:ext cx="99325" cy="96475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1" name="Google Shape;3561;p43"/>
            <p:cNvSpPr/>
            <p:nvPr/>
          </p:nvSpPr>
          <p:spPr>
            <a:xfrm>
              <a:off x="2808825" y="1924800"/>
              <a:ext cx="163225" cy="150050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2" name="Google Shape;3562;p43"/>
            <p:cNvSpPr/>
            <p:nvPr/>
          </p:nvSpPr>
          <p:spPr>
            <a:xfrm>
              <a:off x="2925212" y="1944843"/>
              <a:ext cx="50278" cy="49036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3" name="Google Shape;3563;p43"/>
            <p:cNvSpPr/>
            <p:nvPr/>
          </p:nvSpPr>
          <p:spPr>
            <a:xfrm>
              <a:off x="3051900" y="2105075"/>
              <a:ext cx="217450" cy="9765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4" name="Google Shape;3564;p43"/>
            <p:cNvSpPr/>
            <p:nvPr/>
          </p:nvSpPr>
          <p:spPr>
            <a:xfrm>
              <a:off x="3164325" y="2196950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5" name="Google Shape;3565;p43"/>
            <p:cNvSpPr/>
            <p:nvPr/>
          </p:nvSpPr>
          <p:spPr>
            <a:xfrm>
              <a:off x="2374550" y="1367500"/>
              <a:ext cx="982675" cy="714275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6" name="Google Shape;3566;p43"/>
            <p:cNvSpPr/>
            <p:nvPr/>
          </p:nvSpPr>
          <p:spPr>
            <a:xfrm>
              <a:off x="2327200" y="1132175"/>
              <a:ext cx="1232600" cy="930775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7" name="Google Shape;3567;p43"/>
            <p:cNvSpPr/>
            <p:nvPr/>
          </p:nvSpPr>
          <p:spPr>
            <a:xfrm>
              <a:off x="2343750" y="1132175"/>
              <a:ext cx="1140150" cy="930775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8" name="Google Shape;3568;p43"/>
            <p:cNvSpPr/>
            <p:nvPr/>
          </p:nvSpPr>
          <p:spPr>
            <a:xfrm>
              <a:off x="2598825" y="1878550"/>
              <a:ext cx="25700" cy="123325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9" name="Google Shape;3569;p43"/>
            <p:cNvSpPr/>
            <p:nvPr/>
          </p:nvSpPr>
          <p:spPr>
            <a:xfrm>
              <a:off x="2754600" y="1522500"/>
              <a:ext cx="230000" cy="11592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0" name="Google Shape;3570;p43"/>
            <p:cNvSpPr/>
            <p:nvPr/>
          </p:nvSpPr>
          <p:spPr>
            <a:xfrm>
              <a:off x="2958325" y="1365575"/>
              <a:ext cx="334400" cy="243725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1" name="Google Shape;3571;p43"/>
            <p:cNvSpPr/>
            <p:nvPr/>
          </p:nvSpPr>
          <p:spPr>
            <a:xfrm>
              <a:off x="3039925" y="1262850"/>
              <a:ext cx="370350" cy="363525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2" name="Google Shape;3572;p43"/>
            <p:cNvSpPr/>
            <p:nvPr/>
          </p:nvSpPr>
          <p:spPr>
            <a:xfrm>
              <a:off x="3031350" y="1141875"/>
              <a:ext cx="118150" cy="294500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3" name="Google Shape;3573;p43"/>
            <p:cNvSpPr/>
            <p:nvPr/>
          </p:nvSpPr>
          <p:spPr>
            <a:xfrm>
              <a:off x="2553750" y="1374650"/>
              <a:ext cx="71350" cy="172400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4" name="Google Shape;3574;p43"/>
            <p:cNvSpPr/>
            <p:nvPr/>
          </p:nvSpPr>
          <p:spPr>
            <a:xfrm>
              <a:off x="2639900" y="1255925"/>
              <a:ext cx="360675" cy="295700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5" name="Google Shape;3575;p43"/>
            <p:cNvSpPr/>
            <p:nvPr/>
          </p:nvSpPr>
          <p:spPr>
            <a:xfrm>
              <a:off x="3054750" y="1164075"/>
              <a:ext cx="44550" cy="155925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6" name="Google Shape;3576;p43"/>
            <p:cNvSpPr/>
            <p:nvPr/>
          </p:nvSpPr>
          <p:spPr>
            <a:xfrm>
              <a:off x="2454450" y="1584700"/>
              <a:ext cx="85625" cy="85625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7" name="Google Shape;3577;p43"/>
            <p:cNvSpPr/>
            <p:nvPr/>
          </p:nvSpPr>
          <p:spPr>
            <a:xfrm>
              <a:off x="2468725" y="1610800"/>
              <a:ext cx="107300" cy="238700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8" name="Google Shape;3578;p43"/>
            <p:cNvSpPr/>
            <p:nvPr/>
          </p:nvSpPr>
          <p:spPr>
            <a:xfrm>
              <a:off x="3381150" y="1485400"/>
              <a:ext cx="20575" cy="167275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9" name="Google Shape;3579;p43"/>
            <p:cNvSpPr/>
            <p:nvPr/>
          </p:nvSpPr>
          <p:spPr>
            <a:xfrm>
              <a:off x="2775150" y="1328925"/>
              <a:ext cx="95875" cy="58550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0" name="Google Shape;3580;p43"/>
            <p:cNvSpPr/>
            <p:nvPr/>
          </p:nvSpPr>
          <p:spPr>
            <a:xfrm>
              <a:off x="2618800" y="1696800"/>
              <a:ext cx="70775" cy="88300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1" name="Google Shape;3581;p43"/>
            <p:cNvSpPr/>
            <p:nvPr/>
          </p:nvSpPr>
          <p:spPr>
            <a:xfrm>
              <a:off x="3320675" y="2664900"/>
              <a:ext cx="90750" cy="101850"/>
            </a:xfrm>
            <a:custGeom>
              <a:avLst/>
              <a:gdLst/>
              <a:ahLst/>
              <a:cxnLst/>
              <a:rect l="l" t="t" r="r" b="b"/>
              <a:pathLst>
                <a:path w="3630" h="4074" extrusionOk="0">
                  <a:moveTo>
                    <a:pt x="2260" y="0"/>
                  </a:moveTo>
                  <a:lnTo>
                    <a:pt x="0" y="2945"/>
                  </a:lnTo>
                  <a:cubicBezTo>
                    <a:pt x="0" y="2945"/>
                    <a:pt x="1088" y="4074"/>
                    <a:pt x="1317" y="4074"/>
                  </a:cubicBezTo>
                  <a:cubicBezTo>
                    <a:pt x="1330" y="4074"/>
                    <a:pt x="1340" y="4070"/>
                    <a:pt x="1347" y="4063"/>
                  </a:cubicBezTo>
                  <a:cubicBezTo>
                    <a:pt x="1461" y="3904"/>
                    <a:pt x="3630" y="1781"/>
                    <a:pt x="3630" y="178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2" name="Google Shape;3582;p43"/>
            <p:cNvSpPr/>
            <p:nvPr/>
          </p:nvSpPr>
          <p:spPr>
            <a:xfrm>
              <a:off x="3258475" y="2680875"/>
              <a:ext cx="321275" cy="307775"/>
            </a:xfrm>
            <a:custGeom>
              <a:avLst/>
              <a:gdLst/>
              <a:ahLst/>
              <a:cxnLst/>
              <a:rect l="l" t="t" r="r" b="b"/>
              <a:pathLst>
                <a:path w="12851" h="12311" extrusionOk="0">
                  <a:moveTo>
                    <a:pt x="5227" y="1"/>
                  </a:moveTo>
                  <a:lnTo>
                    <a:pt x="3447" y="2420"/>
                  </a:lnTo>
                  <a:lnTo>
                    <a:pt x="2192" y="1279"/>
                  </a:lnTo>
                  <a:lnTo>
                    <a:pt x="0" y="2237"/>
                  </a:lnTo>
                  <a:cubicBezTo>
                    <a:pt x="0" y="2237"/>
                    <a:pt x="10073" y="12310"/>
                    <a:pt x="11615" y="12310"/>
                  </a:cubicBezTo>
                  <a:cubicBezTo>
                    <a:pt x="11662" y="12310"/>
                    <a:pt x="11702" y="12300"/>
                    <a:pt x="11733" y="12281"/>
                  </a:cubicBezTo>
                  <a:cubicBezTo>
                    <a:pt x="12760" y="11641"/>
                    <a:pt x="12851" y="10044"/>
                    <a:pt x="12668" y="9907"/>
                  </a:cubicBezTo>
                  <a:cubicBezTo>
                    <a:pt x="12486" y="9770"/>
                    <a:pt x="5227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3" name="Google Shape;3583;p43"/>
            <p:cNvSpPr/>
            <p:nvPr/>
          </p:nvSpPr>
          <p:spPr>
            <a:xfrm>
              <a:off x="2953750" y="2659775"/>
              <a:ext cx="649400" cy="741625"/>
            </a:xfrm>
            <a:custGeom>
              <a:avLst/>
              <a:gdLst/>
              <a:ahLst/>
              <a:cxnLst/>
              <a:rect l="l" t="t" r="r" b="b"/>
              <a:pathLst>
                <a:path w="25976" h="29665" extrusionOk="0">
                  <a:moveTo>
                    <a:pt x="17599" y="0"/>
                  </a:moveTo>
                  <a:lnTo>
                    <a:pt x="16937" y="205"/>
                  </a:lnTo>
                  <a:lnTo>
                    <a:pt x="24857" y="10751"/>
                  </a:lnTo>
                  <a:cubicBezTo>
                    <a:pt x="24625" y="11598"/>
                    <a:pt x="24161" y="11835"/>
                    <a:pt x="23716" y="11835"/>
                  </a:cubicBezTo>
                  <a:cubicBezTo>
                    <a:pt x="23153" y="11835"/>
                    <a:pt x="22621" y="11458"/>
                    <a:pt x="22621" y="11458"/>
                  </a:cubicBezTo>
                  <a:lnTo>
                    <a:pt x="11276" y="2054"/>
                  </a:lnTo>
                  <a:lnTo>
                    <a:pt x="9975" y="2511"/>
                  </a:lnTo>
                  <a:lnTo>
                    <a:pt x="1" y="20246"/>
                  </a:lnTo>
                  <a:lnTo>
                    <a:pt x="12395" y="29513"/>
                  </a:lnTo>
                  <a:cubicBezTo>
                    <a:pt x="12803" y="29621"/>
                    <a:pt x="13180" y="29664"/>
                    <a:pt x="13522" y="29664"/>
                  </a:cubicBezTo>
                  <a:cubicBezTo>
                    <a:pt x="14917" y="29664"/>
                    <a:pt x="15727" y="28942"/>
                    <a:pt x="15727" y="28942"/>
                  </a:cubicBezTo>
                  <a:cubicBezTo>
                    <a:pt x="15978" y="28532"/>
                    <a:pt x="16207" y="28121"/>
                    <a:pt x="16435" y="27710"/>
                  </a:cubicBezTo>
                  <a:cubicBezTo>
                    <a:pt x="18261" y="24469"/>
                    <a:pt x="20110" y="21205"/>
                    <a:pt x="21936" y="17964"/>
                  </a:cubicBezTo>
                  <a:cubicBezTo>
                    <a:pt x="22849" y="16366"/>
                    <a:pt x="23739" y="14768"/>
                    <a:pt x="24652" y="13170"/>
                  </a:cubicBezTo>
                  <a:cubicBezTo>
                    <a:pt x="24926" y="12668"/>
                    <a:pt x="25291" y="12166"/>
                    <a:pt x="25519" y="11641"/>
                  </a:cubicBezTo>
                  <a:cubicBezTo>
                    <a:pt x="25976" y="10522"/>
                    <a:pt x="24538" y="9221"/>
                    <a:pt x="23922" y="8400"/>
                  </a:cubicBezTo>
                  <a:cubicBezTo>
                    <a:pt x="21822" y="5592"/>
                    <a:pt x="19699" y="2808"/>
                    <a:pt x="17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4" name="Google Shape;3584;p43"/>
            <p:cNvSpPr/>
            <p:nvPr/>
          </p:nvSpPr>
          <p:spPr>
            <a:xfrm>
              <a:off x="3203125" y="2659775"/>
              <a:ext cx="400025" cy="315375"/>
            </a:xfrm>
            <a:custGeom>
              <a:avLst/>
              <a:gdLst/>
              <a:ahLst/>
              <a:cxnLst/>
              <a:rect l="l" t="t" r="r" b="b"/>
              <a:pathLst>
                <a:path w="16001" h="12615" extrusionOk="0">
                  <a:moveTo>
                    <a:pt x="7624" y="0"/>
                  </a:moveTo>
                  <a:lnTo>
                    <a:pt x="6962" y="205"/>
                  </a:lnTo>
                  <a:lnTo>
                    <a:pt x="14882" y="10751"/>
                  </a:lnTo>
                  <a:cubicBezTo>
                    <a:pt x="14650" y="11598"/>
                    <a:pt x="14186" y="11835"/>
                    <a:pt x="13741" y="11835"/>
                  </a:cubicBezTo>
                  <a:cubicBezTo>
                    <a:pt x="13178" y="11835"/>
                    <a:pt x="12646" y="11458"/>
                    <a:pt x="12646" y="11458"/>
                  </a:cubicBezTo>
                  <a:lnTo>
                    <a:pt x="1301" y="2054"/>
                  </a:lnTo>
                  <a:lnTo>
                    <a:pt x="0" y="2511"/>
                  </a:lnTo>
                  <a:lnTo>
                    <a:pt x="12600" y="12143"/>
                  </a:lnTo>
                  <a:cubicBezTo>
                    <a:pt x="12600" y="12143"/>
                    <a:pt x="13289" y="12615"/>
                    <a:pt x="14062" y="12615"/>
                  </a:cubicBezTo>
                  <a:cubicBezTo>
                    <a:pt x="14515" y="12615"/>
                    <a:pt x="14996" y="12452"/>
                    <a:pt x="15385" y="11938"/>
                  </a:cubicBezTo>
                  <a:cubicBezTo>
                    <a:pt x="15453" y="11846"/>
                    <a:pt x="15499" y="11732"/>
                    <a:pt x="15544" y="11641"/>
                  </a:cubicBezTo>
                  <a:cubicBezTo>
                    <a:pt x="16001" y="10522"/>
                    <a:pt x="14563" y="9221"/>
                    <a:pt x="13947" y="8400"/>
                  </a:cubicBezTo>
                  <a:cubicBezTo>
                    <a:pt x="11847" y="5592"/>
                    <a:pt x="9724" y="2808"/>
                    <a:pt x="7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5" name="Google Shape;3585;p43"/>
            <p:cNvSpPr/>
            <p:nvPr/>
          </p:nvSpPr>
          <p:spPr>
            <a:xfrm>
              <a:off x="3259600" y="2936525"/>
              <a:ext cx="334425" cy="464875"/>
            </a:xfrm>
            <a:custGeom>
              <a:avLst/>
              <a:gdLst/>
              <a:ahLst/>
              <a:cxnLst/>
              <a:rect l="l" t="t" r="r" b="b"/>
              <a:pathLst>
                <a:path w="13377" h="18595" extrusionOk="0">
                  <a:moveTo>
                    <a:pt x="13354" y="0"/>
                  </a:moveTo>
                  <a:lnTo>
                    <a:pt x="12327" y="343"/>
                  </a:lnTo>
                  <a:cubicBezTo>
                    <a:pt x="12091" y="657"/>
                    <a:pt x="11790" y="766"/>
                    <a:pt x="11499" y="766"/>
                  </a:cubicBezTo>
                  <a:cubicBezTo>
                    <a:pt x="11368" y="766"/>
                    <a:pt x="11238" y="743"/>
                    <a:pt x="11117" y="708"/>
                  </a:cubicBezTo>
                  <a:lnTo>
                    <a:pt x="10660" y="845"/>
                  </a:lnTo>
                  <a:lnTo>
                    <a:pt x="1" y="18306"/>
                  </a:lnTo>
                  <a:lnTo>
                    <a:pt x="161" y="18443"/>
                  </a:lnTo>
                  <a:cubicBezTo>
                    <a:pt x="569" y="18551"/>
                    <a:pt x="946" y="18594"/>
                    <a:pt x="1288" y="18594"/>
                  </a:cubicBezTo>
                  <a:cubicBezTo>
                    <a:pt x="2683" y="18594"/>
                    <a:pt x="3493" y="17872"/>
                    <a:pt x="3493" y="17872"/>
                  </a:cubicBezTo>
                  <a:cubicBezTo>
                    <a:pt x="3744" y="17462"/>
                    <a:pt x="3973" y="17051"/>
                    <a:pt x="4201" y="16640"/>
                  </a:cubicBezTo>
                  <a:cubicBezTo>
                    <a:pt x="6027" y="13399"/>
                    <a:pt x="7876" y="10135"/>
                    <a:pt x="9702" y="6894"/>
                  </a:cubicBezTo>
                  <a:cubicBezTo>
                    <a:pt x="10615" y="5296"/>
                    <a:pt x="11505" y="3698"/>
                    <a:pt x="12418" y="2100"/>
                  </a:cubicBezTo>
                  <a:cubicBezTo>
                    <a:pt x="12692" y="1598"/>
                    <a:pt x="13057" y="1096"/>
                    <a:pt x="13285" y="571"/>
                  </a:cubicBezTo>
                  <a:cubicBezTo>
                    <a:pt x="13354" y="388"/>
                    <a:pt x="13377" y="206"/>
                    <a:pt x="13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6" name="Google Shape;3586;p43"/>
            <p:cNvSpPr/>
            <p:nvPr/>
          </p:nvSpPr>
          <p:spPr>
            <a:xfrm>
              <a:off x="3344625" y="2687150"/>
              <a:ext cx="207175" cy="233425"/>
            </a:xfrm>
            <a:custGeom>
              <a:avLst/>
              <a:gdLst/>
              <a:ahLst/>
              <a:cxnLst/>
              <a:rect l="l" t="t" r="r" b="b"/>
              <a:pathLst>
                <a:path w="8287" h="9337" extrusionOk="0">
                  <a:moveTo>
                    <a:pt x="1576" y="1"/>
                  </a:moveTo>
                  <a:lnTo>
                    <a:pt x="1" y="2169"/>
                  </a:lnTo>
                  <a:lnTo>
                    <a:pt x="8287" y="9336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7" name="Google Shape;3587;p43"/>
            <p:cNvSpPr/>
            <p:nvPr/>
          </p:nvSpPr>
          <p:spPr>
            <a:xfrm>
              <a:off x="3344625" y="2700850"/>
              <a:ext cx="156400" cy="175775"/>
            </a:xfrm>
            <a:custGeom>
              <a:avLst/>
              <a:gdLst/>
              <a:ahLst/>
              <a:cxnLst/>
              <a:rect l="l" t="t" r="r" b="b"/>
              <a:pathLst>
                <a:path w="6256" h="7031" extrusionOk="0">
                  <a:moveTo>
                    <a:pt x="1211" y="0"/>
                  </a:moveTo>
                  <a:lnTo>
                    <a:pt x="1" y="1621"/>
                  </a:lnTo>
                  <a:lnTo>
                    <a:pt x="6255" y="703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8" name="Google Shape;3588;p43"/>
            <p:cNvSpPr/>
            <p:nvPr/>
          </p:nvSpPr>
          <p:spPr>
            <a:xfrm>
              <a:off x="3282450" y="2719100"/>
              <a:ext cx="241400" cy="186050"/>
            </a:xfrm>
            <a:custGeom>
              <a:avLst/>
              <a:gdLst/>
              <a:ahLst/>
              <a:cxnLst/>
              <a:rect l="l" t="t" r="r" b="b"/>
              <a:pathLst>
                <a:path w="9656" h="7442" extrusionOk="0">
                  <a:moveTo>
                    <a:pt x="616" y="1"/>
                  </a:moveTo>
                  <a:lnTo>
                    <a:pt x="0" y="298"/>
                  </a:lnTo>
                  <a:lnTo>
                    <a:pt x="9655" y="7442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9" name="Google Shape;3589;p43"/>
            <p:cNvSpPr/>
            <p:nvPr/>
          </p:nvSpPr>
          <p:spPr>
            <a:xfrm>
              <a:off x="3269325" y="2726525"/>
              <a:ext cx="66200" cy="51950"/>
            </a:xfrm>
            <a:custGeom>
              <a:avLst/>
              <a:gdLst/>
              <a:ahLst/>
              <a:cxnLst/>
              <a:rect l="l" t="t" r="r" b="b"/>
              <a:pathLst>
                <a:path w="2648" h="2078" extrusionOk="0">
                  <a:moveTo>
                    <a:pt x="479" y="1"/>
                  </a:moveTo>
                  <a:lnTo>
                    <a:pt x="0" y="229"/>
                  </a:lnTo>
                  <a:lnTo>
                    <a:pt x="2648" y="2078"/>
                  </a:lnTo>
                  <a:lnTo>
                    <a:pt x="2648" y="2078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0" name="Google Shape;3590;p43"/>
            <p:cNvSpPr/>
            <p:nvPr/>
          </p:nvSpPr>
          <p:spPr>
            <a:xfrm>
              <a:off x="2969150" y="2748200"/>
              <a:ext cx="523300" cy="415450"/>
            </a:xfrm>
            <a:custGeom>
              <a:avLst/>
              <a:gdLst/>
              <a:ahLst/>
              <a:cxnLst/>
              <a:rect l="l" t="t" r="r" b="b"/>
              <a:pathLst>
                <a:path w="20932" h="16618" extrusionOk="0">
                  <a:moveTo>
                    <a:pt x="9770" y="1"/>
                  </a:moveTo>
                  <a:lnTo>
                    <a:pt x="1" y="16618"/>
                  </a:lnTo>
                  <a:lnTo>
                    <a:pt x="9953" y="1439"/>
                  </a:lnTo>
                  <a:lnTo>
                    <a:pt x="20932" y="8606"/>
                  </a:lnTo>
                  <a:lnTo>
                    <a:pt x="9770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1" name="Google Shape;3591;p43"/>
            <p:cNvSpPr/>
            <p:nvPr/>
          </p:nvSpPr>
          <p:spPr>
            <a:xfrm>
              <a:off x="2979425" y="2985600"/>
              <a:ext cx="514175" cy="382350"/>
            </a:xfrm>
            <a:custGeom>
              <a:avLst/>
              <a:gdLst/>
              <a:ahLst/>
              <a:cxnLst/>
              <a:rect l="l" t="t" r="r" b="b"/>
              <a:pathLst>
                <a:path w="20567" h="15294" extrusionOk="0">
                  <a:moveTo>
                    <a:pt x="20566" y="0"/>
                  </a:moveTo>
                  <a:lnTo>
                    <a:pt x="1" y="7350"/>
                  </a:lnTo>
                  <a:lnTo>
                    <a:pt x="389" y="7441"/>
                  </a:lnTo>
                  <a:lnTo>
                    <a:pt x="11254" y="15293"/>
                  </a:lnTo>
                  <a:lnTo>
                    <a:pt x="20566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2" name="Google Shape;3592;p43"/>
            <p:cNvSpPr/>
            <p:nvPr/>
          </p:nvSpPr>
          <p:spPr>
            <a:xfrm>
              <a:off x="2839275" y="3043225"/>
              <a:ext cx="281700" cy="210675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3" name="Google Shape;3593;p43"/>
            <p:cNvSpPr/>
            <p:nvPr/>
          </p:nvSpPr>
          <p:spPr>
            <a:xfrm>
              <a:off x="2839275" y="3077475"/>
              <a:ext cx="276000" cy="176425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4" name="Google Shape;3594;p43"/>
            <p:cNvSpPr/>
            <p:nvPr/>
          </p:nvSpPr>
          <p:spPr>
            <a:xfrm>
              <a:off x="3062175" y="3064350"/>
              <a:ext cx="61075" cy="89850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3031925" y="3116825"/>
              <a:ext cx="86100" cy="92350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3002250" y="3156725"/>
              <a:ext cx="105025" cy="944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7" name="Google Shape;3597;p43"/>
            <p:cNvSpPr/>
            <p:nvPr/>
          </p:nvSpPr>
          <p:spPr>
            <a:xfrm>
              <a:off x="2880700" y="3038675"/>
              <a:ext cx="166100" cy="70775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8" name="Google Shape;3598;p43"/>
            <p:cNvSpPr/>
            <p:nvPr/>
          </p:nvSpPr>
          <p:spPr>
            <a:xfrm>
              <a:off x="2985700" y="3079750"/>
              <a:ext cx="112450" cy="37125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9" name="Google Shape;3599;p43"/>
            <p:cNvSpPr/>
            <p:nvPr/>
          </p:nvSpPr>
          <p:spPr>
            <a:xfrm>
              <a:off x="2463575" y="2470225"/>
              <a:ext cx="458825" cy="755075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2463575" y="2470150"/>
              <a:ext cx="438275" cy="7551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1" name="Google Shape;3601;p43"/>
            <p:cNvSpPr/>
            <p:nvPr/>
          </p:nvSpPr>
          <p:spPr>
            <a:xfrm>
              <a:off x="2584550" y="2975900"/>
              <a:ext cx="105600" cy="24800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2" name="Google Shape;3602;p43"/>
            <p:cNvSpPr/>
            <p:nvPr/>
          </p:nvSpPr>
          <p:spPr>
            <a:xfrm>
              <a:off x="2610225" y="2957750"/>
              <a:ext cx="70225" cy="33900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03" name="Google Shape;3603;p43"/>
          <p:cNvGrpSpPr/>
          <p:nvPr/>
        </p:nvGrpSpPr>
        <p:grpSpPr>
          <a:xfrm>
            <a:off x="6369372" y="2636935"/>
            <a:ext cx="2375857" cy="2521198"/>
            <a:chOff x="6280422" y="2636935"/>
            <a:chExt cx="2375857" cy="2521198"/>
          </a:xfrm>
        </p:grpSpPr>
        <p:sp>
          <p:nvSpPr>
            <p:cNvPr id="3604" name="Google Shape;3604;p43"/>
            <p:cNvSpPr/>
            <p:nvPr/>
          </p:nvSpPr>
          <p:spPr>
            <a:xfrm>
              <a:off x="6445650" y="4366118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5" name="Google Shape;3605;p43"/>
            <p:cNvSpPr/>
            <p:nvPr/>
          </p:nvSpPr>
          <p:spPr>
            <a:xfrm>
              <a:off x="8342374" y="4566355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3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6" name="Google Shape;3606;p43"/>
            <p:cNvSpPr/>
            <p:nvPr/>
          </p:nvSpPr>
          <p:spPr>
            <a:xfrm>
              <a:off x="6494168" y="4150353"/>
              <a:ext cx="1948365" cy="1007779"/>
            </a:xfrm>
            <a:custGeom>
              <a:avLst/>
              <a:gdLst/>
              <a:ahLst/>
              <a:cxnLst/>
              <a:rect l="l" t="t" r="r" b="b"/>
              <a:pathLst>
                <a:path w="72403" h="37450" extrusionOk="0">
                  <a:moveTo>
                    <a:pt x="54370" y="5850"/>
                  </a:moveTo>
                  <a:cubicBezTo>
                    <a:pt x="54736" y="6146"/>
                    <a:pt x="55101" y="6489"/>
                    <a:pt x="55466" y="6854"/>
                  </a:cubicBezTo>
                  <a:cubicBezTo>
                    <a:pt x="55626" y="6991"/>
                    <a:pt x="55763" y="7128"/>
                    <a:pt x="55900" y="7265"/>
                  </a:cubicBezTo>
                  <a:cubicBezTo>
                    <a:pt x="55398" y="6785"/>
                    <a:pt x="54873" y="6329"/>
                    <a:pt x="54370" y="5850"/>
                  </a:cubicBezTo>
                  <a:close/>
                  <a:moveTo>
                    <a:pt x="20041" y="3864"/>
                  </a:moveTo>
                  <a:cubicBezTo>
                    <a:pt x="19859" y="4686"/>
                    <a:pt x="19653" y="5553"/>
                    <a:pt x="19516" y="6169"/>
                  </a:cubicBezTo>
                  <a:lnTo>
                    <a:pt x="19699" y="6169"/>
                  </a:lnTo>
                  <a:cubicBezTo>
                    <a:pt x="19699" y="6192"/>
                    <a:pt x="19699" y="6215"/>
                    <a:pt x="19676" y="6238"/>
                  </a:cubicBezTo>
                  <a:cubicBezTo>
                    <a:pt x="19676" y="6283"/>
                    <a:pt x="19676" y="6329"/>
                    <a:pt x="19653" y="6375"/>
                  </a:cubicBezTo>
                  <a:cubicBezTo>
                    <a:pt x="19630" y="6489"/>
                    <a:pt x="19630" y="6580"/>
                    <a:pt x="19608" y="6671"/>
                  </a:cubicBezTo>
                  <a:cubicBezTo>
                    <a:pt x="19608" y="6717"/>
                    <a:pt x="19585" y="6763"/>
                    <a:pt x="19585" y="6808"/>
                  </a:cubicBezTo>
                  <a:cubicBezTo>
                    <a:pt x="19562" y="6922"/>
                    <a:pt x="19539" y="7059"/>
                    <a:pt x="19516" y="7174"/>
                  </a:cubicBezTo>
                  <a:cubicBezTo>
                    <a:pt x="19516" y="7196"/>
                    <a:pt x="19516" y="7242"/>
                    <a:pt x="19493" y="7288"/>
                  </a:cubicBezTo>
                  <a:cubicBezTo>
                    <a:pt x="19493" y="7356"/>
                    <a:pt x="19471" y="7447"/>
                    <a:pt x="19448" y="7516"/>
                  </a:cubicBezTo>
                  <a:cubicBezTo>
                    <a:pt x="19448" y="7562"/>
                    <a:pt x="19448" y="7607"/>
                    <a:pt x="19448" y="7630"/>
                  </a:cubicBezTo>
                  <a:cubicBezTo>
                    <a:pt x="19425" y="7744"/>
                    <a:pt x="19402" y="7835"/>
                    <a:pt x="19402" y="7927"/>
                  </a:cubicBezTo>
                  <a:cubicBezTo>
                    <a:pt x="19379" y="7950"/>
                    <a:pt x="19379" y="7972"/>
                    <a:pt x="19379" y="7995"/>
                  </a:cubicBezTo>
                  <a:cubicBezTo>
                    <a:pt x="19379" y="8064"/>
                    <a:pt x="19356" y="8109"/>
                    <a:pt x="19356" y="8178"/>
                  </a:cubicBezTo>
                  <a:cubicBezTo>
                    <a:pt x="19356" y="8201"/>
                    <a:pt x="19334" y="8223"/>
                    <a:pt x="19334" y="8246"/>
                  </a:cubicBezTo>
                  <a:cubicBezTo>
                    <a:pt x="19334" y="8315"/>
                    <a:pt x="19311" y="8383"/>
                    <a:pt x="19311" y="8429"/>
                  </a:cubicBezTo>
                  <a:cubicBezTo>
                    <a:pt x="19311" y="8429"/>
                    <a:pt x="19311" y="8429"/>
                    <a:pt x="19311" y="8452"/>
                  </a:cubicBezTo>
                  <a:cubicBezTo>
                    <a:pt x="19311" y="8475"/>
                    <a:pt x="19311" y="8520"/>
                    <a:pt x="19311" y="8543"/>
                  </a:cubicBezTo>
                  <a:cubicBezTo>
                    <a:pt x="19311" y="8543"/>
                    <a:pt x="19311" y="8566"/>
                    <a:pt x="19311" y="8566"/>
                  </a:cubicBezTo>
                  <a:cubicBezTo>
                    <a:pt x="19288" y="8589"/>
                    <a:pt x="19311" y="8612"/>
                    <a:pt x="19311" y="8612"/>
                  </a:cubicBezTo>
                  <a:cubicBezTo>
                    <a:pt x="18923" y="8566"/>
                    <a:pt x="18558" y="8497"/>
                    <a:pt x="18192" y="8452"/>
                  </a:cubicBezTo>
                  <a:cubicBezTo>
                    <a:pt x="18101" y="8452"/>
                    <a:pt x="18010" y="8429"/>
                    <a:pt x="17918" y="8429"/>
                  </a:cubicBezTo>
                  <a:cubicBezTo>
                    <a:pt x="17645" y="8383"/>
                    <a:pt x="17371" y="8338"/>
                    <a:pt x="17097" y="8315"/>
                  </a:cubicBezTo>
                  <a:cubicBezTo>
                    <a:pt x="17051" y="8315"/>
                    <a:pt x="17028" y="8292"/>
                    <a:pt x="16983" y="8292"/>
                  </a:cubicBezTo>
                  <a:cubicBezTo>
                    <a:pt x="16663" y="8246"/>
                    <a:pt x="16344" y="8223"/>
                    <a:pt x="16024" y="8178"/>
                  </a:cubicBezTo>
                  <a:lnTo>
                    <a:pt x="15978" y="8178"/>
                  </a:lnTo>
                  <a:cubicBezTo>
                    <a:pt x="15659" y="8132"/>
                    <a:pt x="15339" y="8087"/>
                    <a:pt x="15020" y="8064"/>
                  </a:cubicBezTo>
                  <a:lnTo>
                    <a:pt x="14997" y="8064"/>
                  </a:lnTo>
                  <a:cubicBezTo>
                    <a:pt x="14540" y="8018"/>
                    <a:pt x="14107" y="7972"/>
                    <a:pt x="13673" y="7927"/>
                  </a:cubicBezTo>
                  <a:cubicBezTo>
                    <a:pt x="14038" y="7790"/>
                    <a:pt x="14403" y="7653"/>
                    <a:pt x="14769" y="7516"/>
                  </a:cubicBezTo>
                  <a:cubicBezTo>
                    <a:pt x="16138" y="6968"/>
                    <a:pt x="17667" y="6352"/>
                    <a:pt x="18763" y="5279"/>
                  </a:cubicBezTo>
                  <a:cubicBezTo>
                    <a:pt x="19151" y="4891"/>
                    <a:pt x="19585" y="4412"/>
                    <a:pt x="20041" y="3864"/>
                  </a:cubicBezTo>
                  <a:close/>
                  <a:moveTo>
                    <a:pt x="44282" y="714"/>
                  </a:moveTo>
                  <a:cubicBezTo>
                    <a:pt x="45309" y="3476"/>
                    <a:pt x="47249" y="7402"/>
                    <a:pt x="48778" y="9433"/>
                  </a:cubicBezTo>
                  <a:cubicBezTo>
                    <a:pt x="49691" y="10666"/>
                    <a:pt x="51106" y="11510"/>
                    <a:pt x="52385" y="12264"/>
                  </a:cubicBezTo>
                  <a:cubicBezTo>
                    <a:pt x="52522" y="12355"/>
                    <a:pt x="52659" y="12423"/>
                    <a:pt x="52796" y="12515"/>
                  </a:cubicBezTo>
                  <a:cubicBezTo>
                    <a:pt x="52773" y="12515"/>
                    <a:pt x="52750" y="12492"/>
                    <a:pt x="52727" y="12492"/>
                  </a:cubicBezTo>
                  <a:cubicBezTo>
                    <a:pt x="52590" y="12469"/>
                    <a:pt x="52453" y="12446"/>
                    <a:pt x="52316" y="12423"/>
                  </a:cubicBezTo>
                  <a:cubicBezTo>
                    <a:pt x="52248" y="12401"/>
                    <a:pt x="52179" y="12401"/>
                    <a:pt x="52111" y="12378"/>
                  </a:cubicBezTo>
                  <a:cubicBezTo>
                    <a:pt x="51974" y="12355"/>
                    <a:pt x="51837" y="12355"/>
                    <a:pt x="51677" y="12332"/>
                  </a:cubicBezTo>
                  <a:cubicBezTo>
                    <a:pt x="51631" y="12309"/>
                    <a:pt x="51563" y="12309"/>
                    <a:pt x="51494" y="12286"/>
                  </a:cubicBezTo>
                  <a:cubicBezTo>
                    <a:pt x="51358" y="12286"/>
                    <a:pt x="51198" y="12264"/>
                    <a:pt x="51061" y="12241"/>
                  </a:cubicBezTo>
                  <a:cubicBezTo>
                    <a:pt x="50992" y="12241"/>
                    <a:pt x="50924" y="12218"/>
                    <a:pt x="50855" y="12218"/>
                  </a:cubicBezTo>
                  <a:cubicBezTo>
                    <a:pt x="50718" y="12195"/>
                    <a:pt x="50581" y="12195"/>
                    <a:pt x="50445" y="12172"/>
                  </a:cubicBezTo>
                  <a:cubicBezTo>
                    <a:pt x="50376" y="12172"/>
                    <a:pt x="50308" y="12172"/>
                    <a:pt x="50239" y="12149"/>
                  </a:cubicBezTo>
                  <a:cubicBezTo>
                    <a:pt x="50102" y="12149"/>
                    <a:pt x="49965" y="12127"/>
                    <a:pt x="49805" y="12127"/>
                  </a:cubicBezTo>
                  <a:cubicBezTo>
                    <a:pt x="49737" y="12127"/>
                    <a:pt x="49691" y="12104"/>
                    <a:pt x="49623" y="12104"/>
                  </a:cubicBezTo>
                  <a:cubicBezTo>
                    <a:pt x="49486" y="12104"/>
                    <a:pt x="49326" y="12081"/>
                    <a:pt x="49189" y="12081"/>
                  </a:cubicBezTo>
                  <a:lnTo>
                    <a:pt x="49007" y="12081"/>
                  </a:lnTo>
                  <a:cubicBezTo>
                    <a:pt x="48870" y="12058"/>
                    <a:pt x="48733" y="12058"/>
                    <a:pt x="48596" y="12058"/>
                  </a:cubicBezTo>
                  <a:cubicBezTo>
                    <a:pt x="48527" y="12058"/>
                    <a:pt x="48459" y="12058"/>
                    <a:pt x="48390" y="12035"/>
                  </a:cubicBezTo>
                  <a:lnTo>
                    <a:pt x="47820" y="12035"/>
                  </a:lnTo>
                  <a:cubicBezTo>
                    <a:pt x="47683" y="12035"/>
                    <a:pt x="47546" y="12035"/>
                    <a:pt x="47432" y="12012"/>
                  </a:cubicBezTo>
                  <a:lnTo>
                    <a:pt x="46701" y="12012"/>
                  </a:lnTo>
                  <a:cubicBezTo>
                    <a:pt x="46587" y="12012"/>
                    <a:pt x="46473" y="12012"/>
                    <a:pt x="46359" y="12035"/>
                  </a:cubicBezTo>
                  <a:lnTo>
                    <a:pt x="45720" y="12035"/>
                  </a:lnTo>
                  <a:cubicBezTo>
                    <a:pt x="45606" y="12035"/>
                    <a:pt x="45514" y="12035"/>
                    <a:pt x="45400" y="12058"/>
                  </a:cubicBezTo>
                  <a:lnTo>
                    <a:pt x="44989" y="12058"/>
                  </a:lnTo>
                  <a:cubicBezTo>
                    <a:pt x="44944" y="12058"/>
                    <a:pt x="44898" y="12058"/>
                    <a:pt x="44852" y="12081"/>
                  </a:cubicBezTo>
                  <a:lnTo>
                    <a:pt x="44510" y="12081"/>
                  </a:lnTo>
                  <a:cubicBezTo>
                    <a:pt x="44441" y="12081"/>
                    <a:pt x="44350" y="12104"/>
                    <a:pt x="44282" y="12104"/>
                  </a:cubicBezTo>
                  <a:lnTo>
                    <a:pt x="44190" y="12104"/>
                  </a:lnTo>
                  <a:cubicBezTo>
                    <a:pt x="44122" y="12104"/>
                    <a:pt x="44053" y="12104"/>
                    <a:pt x="44008" y="12127"/>
                  </a:cubicBezTo>
                  <a:lnTo>
                    <a:pt x="43780" y="12127"/>
                  </a:lnTo>
                  <a:cubicBezTo>
                    <a:pt x="43757" y="12127"/>
                    <a:pt x="43734" y="12149"/>
                    <a:pt x="43711" y="12149"/>
                  </a:cubicBezTo>
                  <a:lnTo>
                    <a:pt x="43528" y="12149"/>
                  </a:lnTo>
                  <a:cubicBezTo>
                    <a:pt x="43665" y="12127"/>
                    <a:pt x="43734" y="12104"/>
                    <a:pt x="43734" y="12081"/>
                  </a:cubicBezTo>
                  <a:cubicBezTo>
                    <a:pt x="43734" y="12058"/>
                    <a:pt x="43643" y="12035"/>
                    <a:pt x="43506" y="12035"/>
                  </a:cubicBezTo>
                  <a:cubicBezTo>
                    <a:pt x="43894" y="10095"/>
                    <a:pt x="44168" y="7721"/>
                    <a:pt x="44259" y="5188"/>
                  </a:cubicBezTo>
                  <a:lnTo>
                    <a:pt x="44259" y="5188"/>
                  </a:lnTo>
                  <a:cubicBezTo>
                    <a:pt x="44236" y="5211"/>
                    <a:pt x="44213" y="5233"/>
                    <a:pt x="44190" y="5256"/>
                  </a:cubicBezTo>
                  <a:cubicBezTo>
                    <a:pt x="44282" y="3750"/>
                    <a:pt x="44327" y="2220"/>
                    <a:pt x="44282" y="714"/>
                  </a:cubicBezTo>
                  <a:close/>
                  <a:moveTo>
                    <a:pt x="63021" y="13702"/>
                  </a:moveTo>
                  <a:lnTo>
                    <a:pt x="63021" y="13702"/>
                  </a:lnTo>
                  <a:cubicBezTo>
                    <a:pt x="63204" y="13838"/>
                    <a:pt x="63386" y="13975"/>
                    <a:pt x="63569" y="14090"/>
                  </a:cubicBezTo>
                  <a:cubicBezTo>
                    <a:pt x="63911" y="14318"/>
                    <a:pt x="64208" y="14478"/>
                    <a:pt x="64391" y="14592"/>
                  </a:cubicBezTo>
                  <a:lnTo>
                    <a:pt x="64368" y="14592"/>
                  </a:lnTo>
                  <a:cubicBezTo>
                    <a:pt x="64254" y="14546"/>
                    <a:pt x="64163" y="14523"/>
                    <a:pt x="64071" y="14478"/>
                  </a:cubicBezTo>
                  <a:cubicBezTo>
                    <a:pt x="63957" y="14432"/>
                    <a:pt x="63866" y="14386"/>
                    <a:pt x="63774" y="14341"/>
                  </a:cubicBezTo>
                  <a:cubicBezTo>
                    <a:pt x="63752" y="14318"/>
                    <a:pt x="63706" y="14295"/>
                    <a:pt x="63683" y="14272"/>
                  </a:cubicBezTo>
                  <a:cubicBezTo>
                    <a:pt x="63615" y="14227"/>
                    <a:pt x="63569" y="14204"/>
                    <a:pt x="63523" y="14158"/>
                  </a:cubicBezTo>
                  <a:cubicBezTo>
                    <a:pt x="63432" y="14112"/>
                    <a:pt x="63341" y="14021"/>
                    <a:pt x="63272" y="13953"/>
                  </a:cubicBezTo>
                  <a:cubicBezTo>
                    <a:pt x="63181" y="13861"/>
                    <a:pt x="63090" y="13793"/>
                    <a:pt x="63021" y="13702"/>
                  </a:cubicBezTo>
                  <a:close/>
                  <a:moveTo>
                    <a:pt x="68271" y="15870"/>
                  </a:moveTo>
                  <a:lnTo>
                    <a:pt x="68271" y="15870"/>
                  </a:lnTo>
                  <a:cubicBezTo>
                    <a:pt x="68225" y="15938"/>
                    <a:pt x="68180" y="15984"/>
                    <a:pt x="68134" y="16007"/>
                  </a:cubicBezTo>
                  <a:cubicBezTo>
                    <a:pt x="68088" y="16007"/>
                    <a:pt x="68043" y="15984"/>
                    <a:pt x="67997" y="15984"/>
                  </a:cubicBezTo>
                  <a:cubicBezTo>
                    <a:pt x="68088" y="15938"/>
                    <a:pt x="68180" y="15916"/>
                    <a:pt x="68271" y="15870"/>
                  </a:cubicBezTo>
                  <a:close/>
                  <a:moveTo>
                    <a:pt x="69932" y="17340"/>
                  </a:moveTo>
                  <a:cubicBezTo>
                    <a:pt x="70133" y="17454"/>
                    <a:pt x="70354" y="17610"/>
                    <a:pt x="70554" y="17787"/>
                  </a:cubicBezTo>
                  <a:cubicBezTo>
                    <a:pt x="70829" y="18041"/>
                    <a:pt x="71064" y="18354"/>
                    <a:pt x="71243" y="18598"/>
                  </a:cubicBezTo>
                  <a:lnTo>
                    <a:pt x="71243" y="18598"/>
                  </a:lnTo>
                  <a:cubicBezTo>
                    <a:pt x="71087" y="18407"/>
                    <a:pt x="70954" y="18253"/>
                    <a:pt x="70873" y="18152"/>
                  </a:cubicBezTo>
                  <a:cubicBezTo>
                    <a:pt x="70622" y="17901"/>
                    <a:pt x="70325" y="17673"/>
                    <a:pt x="70051" y="17445"/>
                  </a:cubicBezTo>
                  <a:cubicBezTo>
                    <a:pt x="70012" y="17405"/>
                    <a:pt x="69972" y="17365"/>
                    <a:pt x="69932" y="17340"/>
                  </a:cubicBezTo>
                  <a:close/>
                  <a:moveTo>
                    <a:pt x="19790" y="22010"/>
                  </a:moveTo>
                  <a:cubicBezTo>
                    <a:pt x="19813" y="22033"/>
                    <a:pt x="19836" y="22056"/>
                    <a:pt x="19859" y="22078"/>
                  </a:cubicBezTo>
                  <a:cubicBezTo>
                    <a:pt x="19813" y="22056"/>
                    <a:pt x="19767" y="22033"/>
                    <a:pt x="19744" y="22010"/>
                  </a:cubicBezTo>
                  <a:close/>
                  <a:moveTo>
                    <a:pt x="20914" y="22002"/>
                  </a:moveTo>
                  <a:cubicBezTo>
                    <a:pt x="21671" y="22002"/>
                    <a:pt x="22434" y="22039"/>
                    <a:pt x="23168" y="22147"/>
                  </a:cubicBezTo>
                  <a:cubicBezTo>
                    <a:pt x="23397" y="22193"/>
                    <a:pt x="23648" y="22261"/>
                    <a:pt x="23899" y="22329"/>
                  </a:cubicBezTo>
                  <a:cubicBezTo>
                    <a:pt x="24994" y="22626"/>
                    <a:pt x="26090" y="22923"/>
                    <a:pt x="26957" y="23037"/>
                  </a:cubicBezTo>
                  <a:cubicBezTo>
                    <a:pt x="27391" y="23106"/>
                    <a:pt x="27756" y="23151"/>
                    <a:pt x="28007" y="23174"/>
                  </a:cubicBezTo>
                  <a:lnTo>
                    <a:pt x="28395" y="23174"/>
                  </a:lnTo>
                  <a:cubicBezTo>
                    <a:pt x="28395" y="23174"/>
                    <a:pt x="28532" y="23197"/>
                    <a:pt x="28783" y="23197"/>
                  </a:cubicBezTo>
                  <a:cubicBezTo>
                    <a:pt x="29057" y="23197"/>
                    <a:pt x="29400" y="23197"/>
                    <a:pt x="29833" y="23174"/>
                  </a:cubicBezTo>
                  <a:cubicBezTo>
                    <a:pt x="30077" y="23174"/>
                    <a:pt x="30351" y="23164"/>
                    <a:pt x="30648" y="23164"/>
                  </a:cubicBezTo>
                  <a:cubicBezTo>
                    <a:pt x="30797" y="23164"/>
                    <a:pt x="30952" y="23166"/>
                    <a:pt x="31111" y="23174"/>
                  </a:cubicBezTo>
                  <a:cubicBezTo>
                    <a:pt x="31888" y="23288"/>
                    <a:pt x="32641" y="23471"/>
                    <a:pt x="33417" y="23562"/>
                  </a:cubicBezTo>
                  <a:cubicBezTo>
                    <a:pt x="34239" y="23676"/>
                    <a:pt x="35083" y="23973"/>
                    <a:pt x="35905" y="24019"/>
                  </a:cubicBezTo>
                  <a:lnTo>
                    <a:pt x="35950" y="24019"/>
                  </a:lnTo>
                  <a:cubicBezTo>
                    <a:pt x="36065" y="24041"/>
                    <a:pt x="36179" y="24064"/>
                    <a:pt x="36293" y="24087"/>
                  </a:cubicBezTo>
                  <a:cubicBezTo>
                    <a:pt x="36202" y="24133"/>
                    <a:pt x="36110" y="24178"/>
                    <a:pt x="35996" y="24224"/>
                  </a:cubicBezTo>
                  <a:cubicBezTo>
                    <a:pt x="35448" y="24475"/>
                    <a:pt x="34969" y="24749"/>
                    <a:pt x="34604" y="25069"/>
                  </a:cubicBezTo>
                  <a:cubicBezTo>
                    <a:pt x="34398" y="25183"/>
                    <a:pt x="34261" y="25342"/>
                    <a:pt x="34124" y="25479"/>
                  </a:cubicBezTo>
                  <a:cubicBezTo>
                    <a:pt x="34094" y="25479"/>
                    <a:pt x="34074" y="25469"/>
                    <a:pt x="34064" y="25469"/>
                  </a:cubicBezTo>
                  <a:cubicBezTo>
                    <a:pt x="34058" y="25469"/>
                    <a:pt x="34056" y="25472"/>
                    <a:pt x="34056" y="25479"/>
                  </a:cubicBezTo>
                  <a:cubicBezTo>
                    <a:pt x="34033" y="25479"/>
                    <a:pt x="34056" y="25502"/>
                    <a:pt x="34079" y="25525"/>
                  </a:cubicBezTo>
                  <a:cubicBezTo>
                    <a:pt x="33736" y="25799"/>
                    <a:pt x="33417" y="26096"/>
                    <a:pt x="33166" y="26529"/>
                  </a:cubicBezTo>
                  <a:cubicBezTo>
                    <a:pt x="33554" y="26758"/>
                    <a:pt x="33965" y="26986"/>
                    <a:pt x="34421" y="27237"/>
                  </a:cubicBezTo>
                  <a:cubicBezTo>
                    <a:pt x="33371" y="27922"/>
                    <a:pt x="31956" y="28858"/>
                    <a:pt x="30586" y="29839"/>
                  </a:cubicBezTo>
                  <a:cubicBezTo>
                    <a:pt x="30472" y="29930"/>
                    <a:pt x="30358" y="29999"/>
                    <a:pt x="30244" y="30090"/>
                  </a:cubicBezTo>
                  <a:cubicBezTo>
                    <a:pt x="29902" y="30341"/>
                    <a:pt x="29582" y="30592"/>
                    <a:pt x="29263" y="30820"/>
                  </a:cubicBezTo>
                  <a:cubicBezTo>
                    <a:pt x="29263" y="30820"/>
                    <a:pt x="29263" y="30843"/>
                    <a:pt x="29240" y="30843"/>
                  </a:cubicBezTo>
                  <a:cubicBezTo>
                    <a:pt x="29194" y="30889"/>
                    <a:pt x="29126" y="30935"/>
                    <a:pt x="29080" y="30980"/>
                  </a:cubicBezTo>
                  <a:cubicBezTo>
                    <a:pt x="29080" y="30957"/>
                    <a:pt x="29057" y="30957"/>
                    <a:pt x="29057" y="30935"/>
                  </a:cubicBezTo>
                  <a:cubicBezTo>
                    <a:pt x="29034" y="30912"/>
                    <a:pt x="29012" y="30889"/>
                    <a:pt x="28989" y="30866"/>
                  </a:cubicBezTo>
                  <a:cubicBezTo>
                    <a:pt x="28966" y="30843"/>
                    <a:pt x="28920" y="30820"/>
                    <a:pt x="28897" y="30775"/>
                  </a:cubicBezTo>
                  <a:cubicBezTo>
                    <a:pt x="28875" y="30752"/>
                    <a:pt x="28829" y="30729"/>
                    <a:pt x="28806" y="30706"/>
                  </a:cubicBezTo>
                  <a:cubicBezTo>
                    <a:pt x="28783" y="30684"/>
                    <a:pt x="28738" y="30638"/>
                    <a:pt x="28715" y="30615"/>
                  </a:cubicBezTo>
                  <a:cubicBezTo>
                    <a:pt x="28646" y="30547"/>
                    <a:pt x="28601" y="30501"/>
                    <a:pt x="28532" y="30432"/>
                  </a:cubicBezTo>
                  <a:cubicBezTo>
                    <a:pt x="28509" y="30410"/>
                    <a:pt x="28464" y="30387"/>
                    <a:pt x="28441" y="30341"/>
                  </a:cubicBezTo>
                  <a:cubicBezTo>
                    <a:pt x="28418" y="30341"/>
                    <a:pt x="28418" y="30318"/>
                    <a:pt x="28395" y="30318"/>
                  </a:cubicBezTo>
                  <a:cubicBezTo>
                    <a:pt x="28327" y="30250"/>
                    <a:pt x="28281" y="30204"/>
                    <a:pt x="28213" y="30136"/>
                  </a:cubicBezTo>
                  <a:cubicBezTo>
                    <a:pt x="28190" y="30136"/>
                    <a:pt x="28167" y="30113"/>
                    <a:pt x="28144" y="30090"/>
                  </a:cubicBezTo>
                  <a:cubicBezTo>
                    <a:pt x="28144" y="30067"/>
                    <a:pt x="28144" y="30067"/>
                    <a:pt x="28121" y="30067"/>
                  </a:cubicBezTo>
                  <a:cubicBezTo>
                    <a:pt x="27756" y="29725"/>
                    <a:pt x="27368" y="29383"/>
                    <a:pt x="26957" y="29040"/>
                  </a:cubicBezTo>
                  <a:lnTo>
                    <a:pt x="26934" y="29040"/>
                  </a:lnTo>
                  <a:cubicBezTo>
                    <a:pt x="26843" y="28949"/>
                    <a:pt x="26729" y="28858"/>
                    <a:pt x="26638" y="28766"/>
                  </a:cubicBezTo>
                  <a:lnTo>
                    <a:pt x="26615" y="28766"/>
                  </a:lnTo>
                  <a:cubicBezTo>
                    <a:pt x="25314" y="27671"/>
                    <a:pt x="23922" y="26598"/>
                    <a:pt x="22917" y="25867"/>
                  </a:cubicBezTo>
                  <a:cubicBezTo>
                    <a:pt x="22826" y="25799"/>
                    <a:pt x="22757" y="25753"/>
                    <a:pt x="22689" y="25685"/>
                  </a:cubicBezTo>
                  <a:cubicBezTo>
                    <a:pt x="22689" y="25685"/>
                    <a:pt x="22666" y="25685"/>
                    <a:pt x="22666" y="25662"/>
                  </a:cubicBezTo>
                  <a:cubicBezTo>
                    <a:pt x="22598" y="25616"/>
                    <a:pt x="22529" y="25571"/>
                    <a:pt x="22461" y="25525"/>
                  </a:cubicBezTo>
                  <a:cubicBezTo>
                    <a:pt x="22461" y="25525"/>
                    <a:pt x="22438" y="25502"/>
                    <a:pt x="22438" y="25502"/>
                  </a:cubicBezTo>
                  <a:cubicBezTo>
                    <a:pt x="22164" y="25320"/>
                    <a:pt x="21959" y="25160"/>
                    <a:pt x="21799" y="25046"/>
                  </a:cubicBezTo>
                  <a:cubicBezTo>
                    <a:pt x="21799" y="25046"/>
                    <a:pt x="21799" y="25023"/>
                    <a:pt x="21799" y="25023"/>
                  </a:cubicBezTo>
                  <a:cubicBezTo>
                    <a:pt x="22164" y="24817"/>
                    <a:pt x="22552" y="24680"/>
                    <a:pt x="22986" y="24635"/>
                  </a:cubicBezTo>
                  <a:cubicBezTo>
                    <a:pt x="22438" y="23790"/>
                    <a:pt x="21548" y="23128"/>
                    <a:pt x="20749" y="22603"/>
                  </a:cubicBezTo>
                  <a:cubicBezTo>
                    <a:pt x="20612" y="22421"/>
                    <a:pt x="20452" y="22215"/>
                    <a:pt x="20292" y="22010"/>
                  </a:cubicBezTo>
                  <a:cubicBezTo>
                    <a:pt x="20499" y="22005"/>
                    <a:pt x="20706" y="22002"/>
                    <a:pt x="20914" y="22002"/>
                  </a:cubicBezTo>
                  <a:close/>
                  <a:moveTo>
                    <a:pt x="38807" y="1"/>
                  </a:moveTo>
                  <a:cubicBezTo>
                    <a:pt x="36532" y="1"/>
                    <a:pt x="34178" y="131"/>
                    <a:pt x="31751" y="417"/>
                  </a:cubicBezTo>
                  <a:cubicBezTo>
                    <a:pt x="31157" y="509"/>
                    <a:pt x="30564" y="623"/>
                    <a:pt x="29947" y="737"/>
                  </a:cubicBezTo>
                  <a:cubicBezTo>
                    <a:pt x="20155" y="2700"/>
                    <a:pt x="9770" y="7288"/>
                    <a:pt x="138" y="12652"/>
                  </a:cubicBezTo>
                  <a:cubicBezTo>
                    <a:pt x="69" y="12880"/>
                    <a:pt x="1" y="13131"/>
                    <a:pt x="23" y="13405"/>
                  </a:cubicBezTo>
                  <a:cubicBezTo>
                    <a:pt x="46" y="13770"/>
                    <a:pt x="183" y="14135"/>
                    <a:pt x="411" y="14432"/>
                  </a:cubicBezTo>
                  <a:cubicBezTo>
                    <a:pt x="640" y="14729"/>
                    <a:pt x="959" y="14934"/>
                    <a:pt x="1279" y="15048"/>
                  </a:cubicBezTo>
                  <a:cubicBezTo>
                    <a:pt x="1279" y="15094"/>
                    <a:pt x="1279" y="15140"/>
                    <a:pt x="1279" y="15208"/>
                  </a:cubicBezTo>
                  <a:cubicBezTo>
                    <a:pt x="1279" y="18289"/>
                    <a:pt x="3539" y="21371"/>
                    <a:pt x="6392" y="24019"/>
                  </a:cubicBezTo>
                  <a:cubicBezTo>
                    <a:pt x="6392" y="24019"/>
                    <a:pt x="6392" y="24041"/>
                    <a:pt x="6414" y="24041"/>
                  </a:cubicBezTo>
                  <a:cubicBezTo>
                    <a:pt x="6529" y="24156"/>
                    <a:pt x="6666" y="24270"/>
                    <a:pt x="6780" y="24384"/>
                  </a:cubicBezTo>
                  <a:cubicBezTo>
                    <a:pt x="6825" y="24429"/>
                    <a:pt x="6871" y="24475"/>
                    <a:pt x="6917" y="24521"/>
                  </a:cubicBezTo>
                  <a:cubicBezTo>
                    <a:pt x="7008" y="24589"/>
                    <a:pt x="7122" y="24680"/>
                    <a:pt x="7213" y="24772"/>
                  </a:cubicBezTo>
                  <a:cubicBezTo>
                    <a:pt x="7259" y="24817"/>
                    <a:pt x="7305" y="24863"/>
                    <a:pt x="7350" y="24886"/>
                  </a:cubicBezTo>
                  <a:cubicBezTo>
                    <a:pt x="7464" y="24977"/>
                    <a:pt x="7556" y="25069"/>
                    <a:pt x="7670" y="25160"/>
                  </a:cubicBezTo>
                  <a:cubicBezTo>
                    <a:pt x="7693" y="25183"/>
                    <a:pt x="7738" y="25228"/>
                    <a:pt x="7784" y="25251"/>
                  </a:cubicBezTo>
                  <a:cubicBezTo>
                    <a:pt x="7921" y="25388"/>
                    <a:pt x="8081" y="25502"/>
                    <a:pt x="8218" y="25616"/>
                  </a:cubicBezTo>
                  <a:cubicBezTo>
                    <a:pt x="8218" y="25616"/>
                    <a:pt x="8241" y="25639"/>
                    <a:pt x="8241" y="25639"/>
                  </a:cubicBezTo>
                  <a:cubicBezTo>
                    <a:pt x="8377" y="25753"/>
                    <a:pt x="8514" y="25845"/>
                    <a:pt x="8651" y="25959"/>
                  </a:cubicBezTo>
                  <a:cubicBezTo>
                    <a:pt x="8697" y="26004"/>
                    <a:pt x="8743" y="26027"/>
                    <a:pt x="8788" y="26073"/>
                  </a:cubicBezTo>
                  <a:cubicBezTo>
                    <a:pt x="8880" y="26141"/>
                    <a:pt x="8994" y="26233"/>
                    <a:pt x="9085" y="26301"/>
                  </a:cubicBezTo>
                  <a:cubicBezTo>
                    <a:pt x="9131" y="26347"/>
                    <a:pt x="9176" y="26392"/>
                    <a:pt x="9222" y="26415"/>
                  </a:cubicBezTo>
                  <a:cubicBezTo>
                    <a:pt x="9336" y="26507"/>
                    <a:pt x="9450" y="26575"/>
                    <a:pt x="9564" y="26666"/>
                  </a:cubicBezTo>
                  <a:cubicBezTo>
                    <a:pt x="9587" y="26689"/>
                    <a:pt x="9633" y="26735"/>
                    <a:pt x="9679" y="26758"/>
                  </a:cubicBezTo>
                  <a:cubicBezTo>
                    <a:pt x="9975" y="26963"/>
                    <a:pt x="10249" y="27191"/>
                    <a:pt x="10546" y="27397"/>
                  </a:cubicBezTo>
                  <a:cubicBezTo>
                    <a:pt x="10592" y="27420"/>
                    <a:pt x="10637" y="27465"/>
                    <a:pt x="10660" y="27488"/>
                  </a:cubicBezTo>
                  <a:cubicBezTo>
                    <a:pt x="10774" y="27556"/>
                    <a:pt x="10888" y="27625"/>
                    <a:pt x="10980" y="27716"/>
                  </a:cubicBezTo>
                  <a:cubicBezTo>
                    <a:pt x="11025" y="27739"/>
                    <a:pt x="11071" y="27762"/>
                    <a:pt x="11117" y="27808"/>
                  </a:cubicBezTo>
                  <a:cubicBezTo>
                    <a:pt x="11231" y="27876"/>
                    <a:pt x="11345" y="27945"/>
                    <a:pt x="11436" y="28036"/>
                  </a:cubicBezTo>
                  <a:cubicBezTo>
                    <a:pt x="11482" y="28059"/>
                    <a:pt x="11505" y="28081"/>
                    <a:pt x="11550" y="28104"/>
                  </a:cubicBezTo>
                  <a:cubicBezTo>
                    <a:pt x="11824" y="28287"/>
                    <a:pt x="12121" y="28492"/>
                    <a:pt x="12395" y="28675"/>
                  </a:cubicBezTo>
                  <a:cubicBezTo>
                    <a:pt x="12440" y="28698"/>
                    <a:pt x="12463" y="28721"/>
                    <a:pt x="12486" y="28743"/>
                  </a:cubicBezTo>
                  <a:cubicBezTo>
                    <a:pt x="12600" y="28812"/>
                    <a:pt x="12714" y="28880"/>
                    <a:pt x="12806" y="28949"/>
                  </a:cubicBezTo>
                  <a:cubicBezTo>
                    <a:pt x="12851" y="28972"/>
                    <a:pt x="12897" y="28994"/>
                    <a:pt x="12920" y="29017"/>
                  </a:cubicBezTo>
                  <a:cubicBezTo>
                    <a:pt x="13034" y="29086"/>
                    <a:pt x="13125" y="29154"/>
                    <a:pt x="13239" y="29200"/>
                  </a:cubicBezTo>
                  <a:cubicBezTo>
                    <a:pt x="13262" y="29223"/>
                    <a:pt x="13285" y="29246"/>
                    <a:pt x="13331" y="29268"/>
                  </a:cubicBezTo>
                  <a:cubicBezTo>
                    <a:pt x="13582" y="29428"/>
                    <a:pt x="13856" y="29588"/>
                    <a:pt x="14107" y="29748"/>
                  </a:cubicBezTo>
                  <a:cubicBezTo>
                    <a:pt x="14129" y="29771"/>
                    <a:pt x="14152" y="29793"/>
                    <a:pt x="14175" y="29793"/>
                  </a:cubicBezTo>
                  <a:cubicBezTo>
                    <a:pt x="14266" y="29862"/>
                    <a:pt x="14381" y="29907"/>
                    <a:pt x="14472" y="29976"/>
                  </a:cubicBezTo>
                  <a:cubicBezTo>
                    <a:pt x="14495" y="29999"/>
                    <a:pt x="14517" y="30022"/>
                    <a:pt x="14563" y="30022"/>
                  </a:cubicBezTo>
                  <a:cubicBezTo>
                    <a:pt x="14654" y="30090"/>
                    <a:pt x="14746" y="30136"/>
                    <a:pt x="14837" y="30204"/>
                  </a:cubicBezTo>
                  <a:cubicBezTo>
                    <a:pt x="14860" y="30204"/>
                    <a:pt x="14883" y="30227"/>
                    <a:pt x="14906" y="30250"/>
                  </a:cubicBezTo>
                  <a:cubicBezTo>
                    <a:pt x="15134" y="30387"/>
                    <a:pt x="15362" y="30501"/>
                    <a:pt x="15567" y="30615"/>
                  </a:cubicBezTo>
                  <a:cubicBezTo>
                    <a:pt x="15590" y="30638"/>
                    <a:pt x="15590" y="30638"/>
                    <a:pt x="15613" y="30661"/>
                  </a:cubicBezTo>
                  <a:cubicBezTo>
                    <a:pt x="15704" y="30706"/>
                    <a:pt x="15773" y="30752"/>
                    <a:pt x="15864" y="30798"/>
                  </a:cubicBezTo>
                  <a:cubicBezTo>
                    <a:pt x="15887" y="30820"/>
                    <a:pt x="15910" y="30820"/>
                    <a:pt x="15933" y="30843"/>
                  </a:cubicBezTo>
                  <a:cubicBezTo>
                    <a:pt x="16001" y="30889"/>
                    <a:pt x="16092" y="30935"/>
                    <a:pt x="16161" y="30957"/>
                  </a:cubicBezTo>
                  <a:cubicBezTo>
                    <a:pt x="16184" y="30980"/>
                    <a:pt x="16184" y="30980"/>
                    <a:pt x="16207" y="30980"/>
                  </a:cubicBezTo>
                  <a:cubicBezTo>
                    <a:pt x="16389" y="31094"/>
                    <a:pt x="16549" y="31186"/>
                    <a:pt x="16709" y="31277"/>
                  </a:cubicBezTo>
                  <a:lnTo>
                    <a:pt x="16732" y="31277"/>
                  </a:lnTo>
                  <a:cubicBezTo>
                    <a:pt x="16800" y="31323"/>
                    <a:pt x="16846" y="31345"/>
                    <a:pt x="16914" y="31391"/>
                  </a:cubicBezTo>
                  <a:lnTo>
                    <a:pt x="16937" y="31391"/>
                  </a:lnTo>
                  <a:cubicBezTo>
                    <a:pt x="17005" y="31437"/>
                    <a:pt x="17051" y="31460"/>
                    <a:pt x="17120" y="31482"/>
                  </a:cubicBezTo>
                  <a:cubicBezTo>
                    <a:pt x="17120" y="31482"/>
                    <a:pt x="17120" y="31505"/>
                    <a:pt x="17120" y="31505"/>
                  </a:cubicBezTo>
                  <a:cubicBezTo>
                    <a:pt x="17234" y="31551"/>
                    <a:pt x="17348" y="31619"/>
                    <a:pt x="17416" y="31642"/>
                  </a:cubicBezTo>
                  <a:cubicBezTo>
                    <a:pt x="17416" y="31665"/>
                    <a:pt x="17416" y="31665"/>
                    <a:pt x="17439" y="31665"/>
                  </a:cubicBezTo>
                  <a:cubicBezTo>
                    <a:pt x="17462" y="31665"/>
                    <a:pt x="17485" y="31688"/>
                    <a:pt x="17508" y="31711"/>
                  </a:cubicBezTo>
                  <a:lnTo>
                    <a:pt x="17530" y="31711"/>
                  </a:lnTo>
                  <a:cubicBezTo>
                    <a:pt x="17576" y="31734"/>
                    <a:pt x="17622" y="31756"/>
                    <a:pt x="17622" y="31756"/>
                  </a:cubicBezTo>
                  <a:cubicBezTo>
                    <a:pt x="17576" y="31734"/>
                    <a:pt x="17781" y="31209"/>
                    <a:pt x="18055" y="30569"/>
                  </a:cubicBezTo>
                  <a:lnTo>
                    <a:pt x="18306" y="30638"/>
                  </a:lnTo>
                  <a:lnTo>
                    <a:pt x="20292" y="31209"/>
                  </a:lnTo>
                  <a:lnTo>
                    <a:pt x="21936" y="31688"/>
                  </a:lnTo>
                  <a:cubicBezTo>
                    <a:pt x="21753" y="31779"/>
                    <a:pt x="21616" y="31893"/>
                    <a:pt x="21639" y="31939"/>
                  </a:cubicBezTo>
                  <a:cubicBezTo>
                    <a:pt x="21644" y="31948"/>
                    <a:pt x="21656" y="31952"/>
                    <a:pt x="21676" y="31952"/>
                  </a:cubicBezTo>
                  <a:cubicBezTo>
                    <a:pt x="21753" y="31952"/>
                    <a:pt x="21936" y="31893"/>
                    <a:pt x="22118" y="31893"/>
                  </a:cubicBezTo>
                  <a:lnTo>
                    <a:pt x="22164" y="31893"/>
                  </a:lnTo>
                  <a:cubicBezTo>
                    <a:pt x="22050" y="31916"/>
                    <a:pt x="21913" y="31962"/>
                    <a:pt x="21730" y="32007"/>
                  </a:cubicBezTo>
                  <a:cubicBezTo>
                    <a:pt x="21571" y="31962"/>
                    <a:pt x="21411" y="31962"/>
                    <a:pt x="21411" y="31962"/>
                  </a:cubicBezTo>
                  <a:cubicBezTo>
                    <a:pt x="21411" y="31962"/>
                    <a:pt x="21182" y="32007"/>
                    <a:pt x="20954" y="32099"/>
                  </a:cubicBezTo>
                  <a:cubicBezTo>
                    <a:pt x="20817" y="32167"/>
                    <a:pt x="20680" y="32236"/>
                    <a:pt x="20612" y="32304"/>
                  </a:cubicBezTo>
                  <a:cubicBezTo>
                    <a:pt x="19356" y="32647"/>
                    <a:pt x="17736" y="33171"/>
                    <a:pt x="16754" y="33719"/>
                  </a:cubicBezTo>
                  <a:cubicBezTo>
                    <a:pt x="16732" y="33719"/>
                    <a:pt x="16709" y="33742"/>
                    <a:pt x="16709" y="33742"/>
                  </a:cubicBezTo>
                  <a:cubicBezTo>
                    <a:pt x="16640" y="33788"/>
                    <a:pt x="16595" y="33811"/>
                    <a:pt x="16526" y="33856"/>
                  </a:cubicBezTo>
                  <a:lnTo>
                    <a:pt x="16503" y="33856"/>
                  </a:lnTo>
                  <a:cubicBezTo>
                    <a:pt x="16412" y="33925"/>
                    <a:pt x="16321" y="33993"/>
                    <a:pt x="16229" y="34062"/>
                  </a:cubicBezTo>
                  <a:cubicBezTo>
                    <a:pt x="16229" y="34062"/>
                    <a:pt x="16207" y="34085"/>
                    <a:pt x="16207" y="34085"/>
                  </a:cubicBezTo>
                  <a:cubicBezTo>
                    <a:pt x="16161" y="34107"/>
                    <a:pt x="16138" y="34130"/>
                    <a:pt x="16115" y="34176"/>
                  </a:cubicBezTo>
                  <a:cubicBezTo>
                    <a:pt x="16092" y="34176"/>
                    <a:pt x="16070" y="34199"/>
                    <a:pt x="16047" y="34221"/>
                  </a:cubicBezTo>
                  <a:cubicBezTo>
                    <a:pt x="16024" y="34244"/>
                    <a:pt x="16001" y="34267"/>
                    <a:pt x="15978" y="34290"/>
                  </a:cubicBezTo>
                  <a:cubicBezTo>
                    <a:pt x="15978" y="34313"/>
                    <a:pt x="15955" y="34336"/>
                    <a:pt x="15933" y="34358"/>
                  </a:cubicBezTo>
                  <a:cubicBezTo>
                    <a:pt x="15933" y="34381"/>
                    <a:pt x="15910" y="34404"/>
                    <a:pt x="15910" y="34427"/>
                  </a:cubicBezTo>
                  <a:cubicBezTo>
                    <a:pt x="15887" y="34473"/>
                    <a:pt x="15864" y="34518"/>
                    <a:pt x="15841" y="34564"/>
                  </a:cubicBezTo>
                  <a:cubicBezTo>
                    <a:pt x="15841" y="34564"/>
                    <a:pt x="15841" y="34587"/>
                    <a:pt x="15841" y="34609"/>
                  </a:cubicBezTo>
                  <a:cubicBezTo>
                    <a:pt x="15841" y="34632"/>
                    <a:pt x="15841" y="34655"/>
                    <a:pt x="15841" y="34701"/>
                  </a:cubicBezTo>
                  <a:cubicBezTo>
                    <a:pt x="15841" y="34701"/>
                    <a:pt x="15841" y="34724"/>
                    <a:pt x="15841" y="34746"/>
                  </a:cubicBezTo>
                  <a:cubicBezTo>
                    <a:pt x="15864" y="34769"/>
                    <a:pt x="15864" y="34815"/>
                    <a:pt x="15887" y="34838"/>
                  </a:cubicBezTo>
                  <a:cubicBezTo>
                    <a:pt x="15887" y="34861"/>
                    <a:pt x="15887" y="34861"/>
                    <a:pt x="15910" y="34883"/>
                  </a:cubicBezTo>
                  <a:cubicBezTo>
                    <a:pt x="15933" y="34929"/>
                    <a:pt x="15955" y="34975"/>
                    <a:pt x="16001" y="34998"/>
                  </a:cubicBezTo>
                  <a:cubicBezTo>
                    <a:pt x="16001" y="35020"/>
                    <a:pt x="16024" y="35020"/>
                    <a:pt x="16024" y="35043"/>
                  </a:cubicBezTo>
                  <a:cubicBezTo>
                    <a:pt x="16070" y="35066"/>
                    <a:pt x="16115" y="35112"/>
                    <a:pt x="16161" y="35134"/>
                  </a:cubicBezTo>
                  <a:cubicBezTo>
                    <a:pt x="16184" y="35157"/>
                    <a:pt x="16207" y="35157"/>
                    <a:pt x="16229" y="35180"/>
                  </a:cubicBezTo>
                  <a:cubicBezTo>
                    <a:pt x="16275" y="35226"/>
                    <a:pt x="16344" y="35249"/>
                    <a:pt x="16389" y="35271"/>
                  </a:cubicBezTo>
                  <a:cubicBezTo>
                    <a:pt x="16412" y="35294"/>
                    <a:pt x="16435" y="35294"/>
                    <a:pt x="16458" y="35317"/>
                  </a:cubicBezTo>
                  <a:lnTo>
                    <a:pt x="16480" y="35317"/>
                  </a:lnTo>
                  <a:cubicBezTo>
                    <a:pt x="16572" y="35363"/>
                    <a:pt x="16663" y="35408"/>
                    <a:pt x="16754" y="35431"/>
                  </a:cubicBezTo>
                  <a:cubicBezTo>
                    <a:pt x="16891" y="35477"/>
                    <a:pt x="17005" y="35522"/>
                    <a:pt x="17142" y="35568"/>
                  </a:cubicBezTo>
                  <a:cubicBezTo>
                    <a:pt x="17188" y="35568"/>
                    <a:pt x="17234" y="35591"/>
                    <a:pt x="17279" y="35591"/>
                  </a:cubicBezTo>
                  <a:cubicBezTo>
                    <a:pt x="17371" y="35614"/>
                    <a:pt x="17462" y="35637"/>
                    <a:pt x="17553" y="35659"/>
                  </a:cubicBezTo>
                  <a:cubicBezTo>
                    <a:pt x="17622" y="35682"/>
                    <a:pt x="17667" y="35682"/>
                    <a:pt x="17736" y="35705"/>
                  </a:cubicBezTo>
                  <a:cubicBezTo>
                    <a:pt x="17827" y="35705"/>
                    <a:pt x="17918" y="35728"/>
                    <a:pt x="18010" y="35751"/>
                  </a:cubicBezTo>
                  <a:cubicBezTo>
                    <a:pt x="18078" y="35751"/>
                    <a:pt x="18124" y="35751"/>
                    <a:pt x="18192" y="35774"/>
                  </a:cubicBezTo>
                  <a:cubicBezTo>
                    <a:pt x="18284" y="35774"/>
                    <a:pt x="18375" y="35796"/>
                    <a:pt x="18489" y="35796"/>
                  </a:cubicBezTo>
                  <a:cubicBezTo>
                    <a:pt x="18558" y="35819"/>
                    <a:pt x="18626" y="35819"/>
                    <a:pt x="18695" y="35819"/>
                  </a:cubicBezTo>
                  <a:cubicBezTo>
                    <a:pt x="18786" y="35842"/>
                    <a:pt x="18877" y="35842"/>
                    <a:pt x="18991" y="35842"/>
                  </a:cubicBezTo>
                  <a:cubicBezTo>
                    <a:pt x="19060" y="35842"/>
                    <a:pt x="19128" y="35865"/>
                    <a:pt x="19197" y="35865"/>
                  </a:cubicBezTo>
                  <a:lnTo>
                    <a:pt x="19722" y="35865"/>
                  </a:lnTo>
                  <a:cubicBezTo>
                    <a:pt x="19836" y="35865"/>
                    <a:pt x="19950" y="35888"/>
                    <a:pt x="20041" y="35888"/>
                  </a:cubicBezTo>
                  <a:cubicBezTo>
                    <a:pt x="20133" y="35888"/>
                    <a:pt x="20201" y="35865"/>
                    <a:pt x="20269" y="35865"/>
                  </a:cubicBezTo>
                  <a:lnTo>
                    <a:pt x="20612" y="35865"/>
                  </a:lnTo>
                  <a:cubicBezTo>
                    <a:pt x="20680" y="35865"/>
                    <a:pt x="20772" y="35865"/>
                    <a:pt x="20863" y="35842"/>
                  </a:cubicBezTo>
                  <a:lnTo>
                    <a:pt x="21160" y="35842"/>
                  </a:lnTo>
                  <a:cubicBezTo>
                    <a:pt x="21274" y="35842"/>
                    <a:pt x="21365" y="35819"/>
                    <a:pt x="21456" y="35819"/>
                  </a:cubicBezTo>
                  <a:cubicBezTo>
                    <a:pt x="21548" y="35819"/>
                    <a:pt x="21639" y="35796"/>
                    <a:pt x="21753" y="35796"/>
                  </a:cubicBezTo>
                  <a:cubicBezTo>
                    <a:pt x="21844" y="35796"/>
                    <a:pt x="21959" y="35774"/>
                    <a:pt x="22050" y="35774"/>
                  </a:cubicBezTo>
                  <a:cubicBezTo>
                    <a:pt x="22141" y="35751"/>
                    <a:pt x="22232" y="35751"/>
                    <a:pt x="22324" y="35728"/>
                  </a:cubicBezTo>
                  <a:cubicBezTo>
                    <a:pt x="22438" y="35728"/>
                    <a:pt x="22552" y="35705"/>
                    <a:pt x="22666" y="35705"/>
                  </a:cubicBezTo>
                  <a:cubicBezTo>
                    <a:pt x="22757" y="35682"/>
                    <a:pt x="22826" y="35682"/>
                    <a:pt x="22917" y="35659"/>
                  </a:cubicBezTo>
                  <a:cubicBezTo>
                    <a:pt x="23031" y="35659"/>
                    <a:pt x="23168" y="35637"/>
                    <a:pt x="23282" y="35614"/>
                  </a:cubicBezTo>
                  <a:cubicBezTo>
                    <a:pt x="23351" y="35614"/>
                    <a:pt x="23419" y="35591"/>
                    <a:pt x="23488" y="35591"/>
                  </a:cubicBezTo>
                  <a:cubicBezTo>
                    <a:pt x="23625" y="35568"/>
                    <a:pt x="23762" y="35545"/>
                    <a:pt x="23899" y="35522"/>
                  </a:cubicBezTo>
                  <a:cubicBezTo>
                    <a:pt x="23944" y="35500"/>
                    <a:pt x="24013" y="35500"/>
                    <a:pt x="24081" y="35500"/>
                  </a:cubicBezTo>
                  <a:cubicBezTo>
                    <a:pt x="24218" y="35454"/>
                    <a:pt x="24355" y="35431"/>
                    <a:pt x="24492" y="35408"/>
                  </a:cubicBezTo>
                  <a:cubicBezTo>
                    <a:pt x="24538" y="35408"/>
                    <a:pt x="24606" y="35386"/>
                    <a:pt x="24652" y="35386"/>
                  </a:cubicBezTo>
                  <a:cubicBezTo>
                    <a:pt x="24789" y="35363"/>
                    <a:pt x="24949" y="35317"/>
                    <a:pt x="25108" y="35294"/>
                  </a:cubicBezTo>
                  <a:cubicBezTo>
                    <a:pt x="25131" y="35271"/>
                    <a:pt x="25177" y="35271"/>
                    <a:pt x="25200" y="35271"/>
                  </a:cubicBezTo>
                  <a:cubicBezTo>
                    <a:pt x="25360" y="35226"/>
                    <a:pt x="25519" y="35203"/>
                    <a:pt x="25679" y="35157"/>
                  </a:cubicBezTo>
                  <a:cubicBezTo>
                    <a:pt x="25702" y="35157"/>
                    <a:pt x="25725" y="35134"/>
                    <a:pt x="25748" y="35134"/>
                  </a:cubicBezTo>
                  <a:cubicBezTo>
                    <a:pt x="25930" y="35089"/>
                    <a:pt x="26090" y="35066"/>
                    <a:pt x="26250" y="35020"/>
                  </a:cubicBezTo>
                  <a:cubicBezTo>
                    <a:pt x="26250" y="35020"/>
                    <a:pt x="26273" y="34998"/>
                    <a:pt x="26295" y="34998"/>
                  </a:cubicBezTo>
                  <a:cubicBezTo>
                    <a:pt x="26455" y="34952"/>
                    <a:pt x="26638" y="34906"/>
                    <a:pt x="26797" y="34861"/>
                  </a:cubicBezTo>
                  <a:cubicBezTo>
                    <a:pt x="27026" y="34792"/>
                    <a:pt x="27231" y="34724"/>
                    <a:pt x="27459" y="34655"/>
                  </a:cubicBezTo>
                  <a:cubicBezTo>
                    <a:pt x="28350" y="35294"/>
                    <a:pt x="29856" y="35933"/>
                    <a:pt x="31591" y="36436"/>
                  </a:cubicBezTo>
                  <a:lnTo>
                    <a:pt x="31614" y="36436"/>
                  </a:lnTo>
                  <a:cubicBezTo>
                    <a:pt x="31796" y="36481"/>
                    <a:pt x="31956" y="36550"/>
                    <a:pt x="32139" y="36595"/>
                  </a:cubicBezTo>
                  <a:lnTo>
                    <a:pt x="32207" y="36595"/>
                  </a:lnTo>
                  <a:cubicBezTo>
                    <a:pt x="32367" y="36641"/>
                    <a:pt x="32527" y="36687"/>
                    <a:pt x="32709" y="36732"/>
                  </a:cubicBezTo>
                  <a:cubicBezTo>
                    <a:pt x="32732" y="36755"/>
                    <a:pt x="32778" y="36755"/>
                    <a:pt x="32823" y="36755"/>
                  </a:cubicBezTo>
                  <a:cubicBezTo>
                    <a:pt x="32960" y="36801"/>
                    <a:pt x="33120" y="36846"/>
                    <a:pt x="33280" y="36869"/>
                  </a:cubicBezTo>
                  <a:cubicBezTo>
                    <a:pt x="33326" y="36892"/>
                    <a:pt x="33371" y="36892"/>
                    <a:pt x="33417" y="36915"/>
                  </a:cubicBezTo>
                  <a:lnTo>
                    <a:pt x="33508" y="36915"/>
                  </a:lnTo>
                  <a:cubicBezTo>
                    <a:pt x="33622" y="36938"/>
                    <a:pt x="33736" y="36983"/>
                    <a:pt x="33851" y="36983"/>
                  </a:cubicBezTo>
                  <a:cubicBezTo>
                    <a:pt x="33919" y="37006"/>
                    <a:pt x="33965" y="37029"/>
                    <a:pt x="34033" y="37029"/>
                  </a:cubicBezTo>
                  <a:cubicBezTo>
                    <a:pt x="34170" y="37052"/>
                    <a:pt x="34307" y="37075"/>
                    <a:pt x="34421" y="37097"/>
                  </a:cubicBezTo>
                  <a:cubicBezTo>
                    <a:pt x="34512" y="37120"/>
                    <a:pt x="34581" y="37143"/>
                    <a:pt x="34649" y="37143"/>
                  </a:cubicBezTo>
                  <a:cubicBezTo>
                    <a:pt x="34764" y="37166"/>
                    <a:pt x="34878" y="37189"/>
                    <a:pt x="34992" y="37212"/>
                  </a:cubicBezTo>
                  <a:cubicBezTo>
                    <a:pt x="35083" y="37212"/>
                    <a:pt x="35174" y="37234"/>
                    <a:pt x="35266" y="37234"/>
                  </a:cubicBezTo>
                  <a:cubicBezTo>
                    <a:pt x="35357" y="37257"/>
                    <a:pt x="35471" y="37280"/>
                    <a:pt x="35562" y="37280"/>
                  </a:cubicBezTo>
                  <a:cubicBezTo>
                    <a:pt x="35677" y="37303"/>
                    <a:pt x="35768" y="37303"/>
                    <a:pt x="35859" y="37326"/>
                  </a:cubicBezTo>
                  <a:cubicBezTo>
                    <a:pt x="35950" y="37326"/>
                    <a:pt x="36042" y="37349"/>
                    <a:pt x="36133" y="37349"/>
                  </a:cubicBezTo>
                  <a:cubicBezTo>
                    <a:pt x="36247" y="37371"/>
                    <a:pt x="36338" y="37371"/>
                    <a:pt x="36430" y="37371"/>
                  </a:cubicBezTo>
                  <a:cubicBezTo>
                    <a:pt x="36521" y="37394"/>
                    <a:pt x="36612" y="37394"/>
                    <a:pt x="36681" y="37394"/>
                  </a:cubicBezTo>
                  <a:cubicBezTo>
                    <a:pt x="36795" y="37417"/>
                    <a:pt x="36886" y="37417"/>
                    <a:pt x="36978" y="37417"/>
                  </a:cubicBezTo>
                  <a:lnTo>
                    <a:pt x="37000" y="37417"/>
                  </a:lnTo>
                  <a:cubicBezTo>
                    <a:pt x="37092" y="37417"/>
                    <a:pt x="37160" y="37440"/>
                    <a:pt x="37229" y="37440"/>
                  </a:cubicBezTo>
                  <a:lnTo>
                    <a:pt x="37754" y="37440"/>
                  </a:lnTo>
                  <a:cubicBezTo>
                    <a:pt x="37792" y="37447"/>
                    <a:pt x="37827" y="37450"/>
                    <a:pt x="37862" y="37450"/>
                  </a:cubicBezTo>
                  <a:cubicBezTo>
                    <a:pt x="37931" y="37450"/>
                    <a:pt x="37997" y="37440"/>
                    <a:pt x="38073" y="37440"/>
                  </a:cubicBezTo>
                  <a:lnTo>
                    <a:pt x="38256" y="37440"/>
                  </a:lnTo>
                  <a:cubicBezTo>
                    <a:pt x="38347" y="37440"/>
                    <a:pt x="38461" y="37440"/>
                    <a:pt x="38553" y="37417"/>
                  </a:cubicBezTo>
                  <a:lnTo>
                    <a:pt x="38735" y="37417"/>
                  </a:lnTo>
                  <a:cubicBezTo>
                    <a:pt x="38826" y="37417"/>
                    <a:pt x="38941" y="37394"/>
                    <a:pt x="39032" y="37394"/>
                  </a:cubicBezTo>
                  <a:cubicBezTo>
                    <a:pt x="39078" y="37371"/>
                    <a:pt x="39123" y="37371"/>
                    <a:pt x="39192" y="37371"/>
                  </a:cubicBezTo>
                  <a:cubicBezTo>
                    <a:pt x="39283" y="37349"/>
                    <a:pt x="39397" y="37326"/>
                    <a:pt x="39488" y="37303"/>
                  </a:cubicBezTo>
                  <a:lnTo>
                    <a:pt x="39602" y="37303"/>
                  </a:lnTo>
                  <a:cubicBezTo>
                    <a:pt x="39694" y="37280"/>
                    <a:pt x="39785" y="37257"/>
                    <a:pt x="39876" y="37234"/>
                  </a:cubicBezTo>
                  <a:cubicBezTo>
                    <a:pt x="39899" y="37212"/>
                    <a:pt x="39945" y="37212"/>
                    <a:pt x="39991" y="37189"/>
                  </a:cubicBezTo>
                  <a:cubicBezTo>
                    <a:pt x="40105" y="37166"/>
                    <a:pt x="40196" y="37143"/>
                    <a:pt x="40287" y="37097"/>
                  </a:cubicBezTo>
                  <a:lnTo>
                    <a:pt x="40310" y="37097"/>
                  </a:lnTo>
                  <a:cubicBezTo>
                    <a:pt x="40333" y="37075"/>
                    <a:pt x="40356" y="37075"/>
                    <a:pt x="40379" y="37052"/>
                  </a:cubicBezTo>
                  <a:cubicBezTo>
                    <a:pt x="40424" y="37029"/>
                    <a:pt x="40493" y="37006"/>
                    <a:pt x="40538" y="36983"/>
                  </a:cubicBezTo>
                  <a:cubicBezTo>
                    <a:pt x="40561" y="36960"/>
                    <a:pt x="40584" y="36960"/>
                    <a:pt x="40607" y="36938"/>
                  </a:cubicBezTo>
                  <a:cubicBezTo>
                    <a:pt x="40652" y="36915"/>
                    <a:pt x="40698" y="36892"/>
                    <a:pt x="40744" y="36846"/>
                  </a:cubicBezTo>
                  <a:cubicBezTo>
                    <a:pt x="40767" y="36846"/>
                    <a:pt x="40767" y="36824"/>
                    <a:pt x="40789" y="36824"/>
                  </a:cubicBezTo>
                  <a:cubicBezTo>
                    <a:pt x="40812" y="36778"/>
                    <a:pt x="40858" y="36755"/>
                    <a:pt x="40881" y="36709"/>
                  </a:cubicBezTo>
                  <a:cubicBezTo>
                    <a:pt x="40904" y="36687"/>
                    <a:pt x="40904" y="36664"/>
                    <a:pt x="40904" y="36664"/>
                  </a:cubicBezTo>
                  <a:cubicBezTo>
                    <a:pt x="40926" y="36641"/>
                    <a:pt x="40949" y="36595"/>
                    <a:pt x="40949" y="36572"/>
                  </a:cubicBezTo>
                  <a:cubicBezTo>
                    <a:pt x="40949" y="36550"/>
                    <a:pt x="40949" y="36527"/>
                    <a:pt x="40949" y="36527"/>
                  </a:cubicBezTo>
                  <a:cubicBezTo>
                    <a:pt x="40972" y="36481"/>
                    <a:pt x="40972" y="36458"/>
                    <a:pt x="40972" y="36436"/>
                  </a:cubicBezTo>
                  <a:cubicBezTo>
                    <a:pt x="40972" y="36413"/>
                    <a:pt x="40972" y="36390"/>
                    <a:pt x="40949" y="36390"/>
                  </a:cubicBezTo>
                  <a:cubicBezTo>
                    <a:pt x="40949" y="36344"/>
                    <a:pt x="40949" y="36299"/>
                    <a:pt x="40926" y="36253"/>
                  </a:cubicBezTo>
                  <a:cubicBezTo>
                    <a:pt x="40904" y="36230"/>
                    <a:pt x="40904" y="36207"/>
                    <a:pt x="40881" y="36184"/>
                  </a:cubicBezTo>
                  <a:cubicBezTo>
                    <a:pt x="40858" y="36162"/>
                    <a:pt x="40858" y="36139"/>
                    <a:pt x="40835" y="36116"/>
                  </a:cubicBezTo>
                  <a:cubicBezTo>
                    <a:pt x="40812" y="36093"/>
                    <a:pt x="40789" y="36070"/>
                    <a:pt x="40767" y="36025"/>
                  </a:cubicBezTo>
                  <a:cubicBezTo>
                    <a:pt x="40767" y="36025"/>
                    <a:pt x="40744" y="36002"/>
                    <a:pt x="40721" y="35979"/>
                  </a:cubicBezTo>
                  <a:cubicBezTo>
                    <a:pt x="40698" y="35956"/>
                    <a:pt x="40675" y="35911"/>
                    <a:pt x="40652" y="35888"/>
                  </a:cubicBezTo>
                  <a:cubicBezTo>
                    <a:pt x="40630" y="35888"/>
                    <a:pt x="40607" y="35865"/>
                    <a:pt x="40607" y="35865"/>
                  </a:cubicBezTo>
                  <a:cubicBezTo>
                    <a:pt x="40538" y="35796"/>
                    <a:pt x="40447" y="35728"/>
                    <a:pt x="40356" y="35659"/>
                  </a:cubicBezTo>
                  <a:cubicBezTo>
                    <a:pt x="40356" y="35637"/>
                    <a:pt x="40333" y="35637"/>
                    <a:pt x="40310" y="35637"/>
                  </a:cubicBezTo>
                  <a:cubicBezTo>
                    <a:pt x="40264" y="35591"/>
                    <a:pt x="40219" y="35545"/>
                    <a:pt x="40173" y="35522"/>
                  </a:cubicBezTo>
                  <a:cubicBezTo>
                    <a:pt x="40150" y="35500"/>
                    <a:pt x="40127" y="35500"/>
                    <a:pt x="40127" y="35477"/>
                  </a:cubicBezTo>
                  <a:cubicBezTo>
                    <a:pt x="40059" y="35454"/>
                    <a:pt x="40013" y="35408"/>
                    <a:pt x="39945" y="35386"/>
                  </a:cubicBezTo>
                  <a:cubicBezTo>
                    <a:pt x="38986" y="34792"/>
                    <a:pt x="37503" y="34199"/>
                    <a:pt x="36361" y="33788"/>
                  </a:cubicBezTo>
                  <a:cubicBezTo>
                    <a:pt x="36293" y="33719"/>
                    <a:pt x="36156" y="33651"/>
                    <a:pt x="36042" y="33560"/>
                  </a:cubicBezTo>
                  <a:cubicBezTo>
                    <a:pt x="35813" y="33468"/>
                    <a:pt x="35562" y="33400"/>
                    <a:pt x="35562" y="33400"/>
                  </a:cubicBezTo>
                  <a:cubicBezTo>
                    <a:pt x="35562" y="33400"/>
                    <a:pt x="35425" y="33400"/>
                    <a:pt x="35266" y="33423"/>
                  </a:cubicBezTo>
                  <a:cubicBezTo>
                    <a:pt x="35083" y="33354"/>
                    <a:pt x="34946" y="33308"/>
                    <a:pt x="34832" y="33286"/>
                  </a:cubicBezTo>
                  <a:lnTo>
                    <a:pt x="34878" y="33286"/>
                  </a:lnTo>
                  <a:cubicBezTo>
                    <a:pt x="35061" y="33304"/>
                    <a:pt x="35230" y="33367"/>
                    <a:pt x="35313" y="33367"/>
                  </a:cubicBezTo>
                  <a:cubicBezTo>
                    <a:pt x="35333" y="33367"/>
                    <a:pt x="35348" y="33363"/>
                    <a:pt x="35357" y="33354"/>
                  </a:cubicBezTo>
                  <a:cubicBezTo>
                    <a:pt x="35380" y="33331"/>
                    <a:pt x="35266" y="33194"/>
                    <a:pt x="35083" y="33080"/>
                  </a:cubicBezTo>
                  <a:lnTo>
                    <a:pt x="36749" y="32738"/>
                  </a:lnTo>
                  <a:lnTo>
                    <a:pt x="38735" y="32304"/>
                  </a:lnTo>
                  <a:cubicBezTo>
                    <a:pt x="38781" y="32464"/>
                    <a:pt x="38781" y="32578"/>
                    <a:pt x="38735" y="32601"/>
                  </a:cubicBezTo>
                  <a:lnTo>
                    <a:pt x="38758" y="32601"/>
                  </a:lnTo>
                  <a:cubicBezTo>
                    <a:pt x="38826" y="32578"/>
                    <a:pt x="39055" y="32487"/>
                    <a:pt x="39397" y="32373"/>
                  </a:cubicBezTo>
                  <a:cubicBezTo>
                    <a:pt x="39420" y="32350"/>
                    <a:pt x="39420" y="32350"/>
                    <a:pt x="39420" y="32350"/>
                  </a:cubicBezTo>
                  <a:cubicBezTo>
                    <a:pt x="39808" y="32213"/>
                    <a:pt x="40310" y="32030"/>
                    <a:pt x="40949" y="31802"/>
                  </a:cubicBezTo>
                  <a:cubicBezTo>
                    <a:pt x="40949" y="31802"/>
                    <a:pt x="40949" y="31779"/>
                    <a:pt x="40972" y="31779"/>
                  </a:cubicBezTo>
                  <a:cubicBezTo>
                    <a:pt x="41040" y="31756"/>
                    <a:pt x="41109" y="31734"/>
                    <a:pt x="41200" y="31711"/>
                  </a:cubicBezTo>
                  <a:cubicBezTo>
                    <a:pt x="41223" y="31688"/>
                    <a:pt x="41246" y="31688"/>
                    <a:pt x="41292" y="31665"/>
                  </a:cubicBezTo>
                  <a:cubicBezTo>
                    <a:pt x="41360" y="31642"/>
                    <a:pt x="41429" y="31619"/>
                    <a:pt x="41497" y="31574"/>
                  </a:cubicBezTo>
                  <a:cubicBezTo>
                    <a:pt x="41565" y="31574"/>
                    <a:pt x="41611" y="31551"/>
                    <a:pt x="41657" y="31528"/>
                  </a:cubicBezTo>
                  <a:cubicBezTo>
                    <a:pt x="41702" y="31505"/>
                    <a:pt x="41748" y="31505"/>
                    <a:pt x="41794" y="31482"/>
                  </a:cubicBezTo>
                  <a:cubicBezTo>
                    <a:pt x="41885" y="31437"/>
                    <a:pt x="41999" y="31414"/>
                    <a:pt x="42090" y="31368"/>
                  </a:cubicBezTo>
                  <a:cubicBezTo>
                    <a:pt x="42182" y="31345"/>
                    <a:pt x="42273" y="31300"/>
                    <a:pt x="42342" y="31277"/>
                  </a:cubicBezTo>
                  <a:cubicBezTo>
                    <a:pt x="42387" y="31254"/>
                    <a:pt x="42433" y="31231"/>
                    <a:pt x="42478" y="31231"/>
                  </a:cubicBezTo>
                  <a:cubicBezTo>
                    <a:pt x="42524" y="31209"/>
                    <a:pt x="42593" y="31186"/>
                    <a:pt x="42661" y="31163"/>
                  </a:cubicBezTo>
                  <a:cubicBezTo>
                    <a:pt x="42730" y="31140"/>
                    <a:pt x="42798" y="31094"/>
                    <a:pt x="42867" y="31072"/>
                  </a:cubicBezTo>
                  <a:cubicBezTo>
                    <a:pt x="42912" y="31049"/>
                    <a:pt x="42958" y="31049"/>
                    <a:pt x="43026" y="31026"/>
                  </a:cubicBezTo>
                  <a:cubicBezTo>
                    <a:pt x="43095" y="31003"/>
                    <a:pt x="43186" y="30957"/>
                    <a:pt x="43255" y="30935"/>
                  </a:cubicBezTo>
                  <a:cubicBezTo>
                    <a:pt x="43300" y="30912"/>
                    <a:pt x="43369" y="30889"/>
                    <a:pt x="43414" y="30866"/>
                  </a:cubicBezTo>
                  <a:cubicBezTo>
                    <a:pt x="43483" y="30843"/>
                    <a:pt x="43551" y="30820"/>
                    <a:pt x="43620" y="30798"/>
                  </a:cubicBezTo>
                  <a:cubicBezTo>
                    <a:pt x="43688" y="30775"/>
                    <a:pt x="43757" y="30752"/>
                    <a:pt x="43802" y="30729"/>
                  </a:cubicBezTo>
                  <a:cubicBezTo>
                    <a:pt x="43939" y="30684"/>
                    <a:pt x="44076" y="30638"/>
                    <a:pt x="44190" y="30569"/>
                  </a:cubicBezTo>
                  <a:cubicBezTo>
                    <a:pt x="44236" y="30569"/>
                    <a:pt x="44259" y="30547"/>
                    <a:pt x="44282" y="30547"/>
                  </a:cubicBezTo>
                  <a:cubicBezTo>
                    <a:pt x="44396" y="30501"/>
                    <a:pt x="44487" y="30478"/>
                    <a:pt x="44601" y="30432"/>
                  </a:cubicBezTo>
                  <a:cubicBezTo>
                    <a:pt x="44647" y="30410"/>
                    <a:pt x="44715" y="30387"/>
                    <a:pt x="44784" y="30364"/>
                  </a:cubicBezTo>
                  <a:cubicBezTo>
                    <a:pt x="44852" y="30318"/>
                    <a:pt x="44944" y="30296"/>
                    <a:pt x="45012" y="30273"/>
                  </a:cubicBezTo>
                  <a:cubicBezTo>
                    <a:pt x="45081" y="30250"/>
                    <a:pt x="45126" y="30227"/>
                    <a:pt x="45195" y="30204"/>
                  </a:cubicBezTo>
                  <a:cubicBezTo>
                    <a:pt x="45263" y="30181"/>
                    <a:pt x="45354" y="30136"/>
                    <a:pt x="45423" y="30113"/>
                  </a:cubicBezTo>
                  <a:cubicBezTo>
                    <a:pt x="45491" y="30090"/>
                    <a:pt x="45560" y="30067"/>
                    <a:pt x="45606" y="30044"/>
                  </a:cubicBezTo>
                  <a:cubicBezTo>
                    <a:pt x="45697" y="29999"/>
                    <a:pt x="45788" y="29976"/>
                    <a:pt x="45879" y="29953"/>
                  </a:cubicBezTo>
                  <a:cubicBezTo>
                    <a:pt x="45925" y="29930"/>
                    <a:pt x="45994" y="29907"/>
                    <a:pt x="46062" y="29885"/>
                  </a:cubicBezTo>
                  <a:cubicBezTo>
                    <a:pt x="46131" y="29839"/>
                    <a:pt x="46199" y="29816"/>
                    <a:pt x="46290" y="29793"/>
                  </a:cubicBezTo>
                  <a:cubicBezTo>
                    <a:pt x="46404" y="29748"/>
                    <a:pt x="46519" y="29702"/>
                    <a:pt x="46633" y="29656"/>
                  </a:cubicBezTo>
                  <a:cubicBezTo>
                    <a:pt x="46724" y="29611"/>
                    <a:pt x="46792" y="29588"/>
                    <a:pt x="46884" y="29542"/>
                  </a:cubicBezTo>
                  <a:cubicBezTo>
                    <a:pt x="46952" y="29519"/>
                    <a:pt x="47021" y="29497"/>
                    <a:pt x="47089" y="29474"/>
                  </a:cubicBezTo>
                  <a:cubicBezTo>
                    <a:pt x="47158" y="29451"/>
                    <a:pt x="47226" y="29428"/>
                    <a:pt x="47317" y="29383"/>
                  </a:cubicBezTo>
                  <a:cubicBezTo>
                    <a:pt x="47386" y="29360"/>
                    <a:pt x="47454" y="29337"/>
                    <a:pt x="47523" y="29314"/>
                  </a:cubicBezTo>
                  <a:cubicBezTo>
                    <a:pt x="47614" y="29268"/>
                    <a:pt x="47683" y="29246"/>
                    <a:pt x="47751" y="29223"/>
                  </a:cubicBezTo>
                  <a:cubicBezTo>
                    <a:pt x="47820" y="29200"/>
                    <a:pt x="47888" y="29177"/>
                    <a:pt x="47957" y="29131"/>
                  </a:cubicBezTo>
                  <a:cubicBezTo>
                    <a:pt x="48048" y="29109"/>
                    <a:pt x="48116" y="29086"/>
                    <a:pt x="48208" y="29040"/>
                  </a:cubicBezTo>
                  <a:cubicBezTo>
                    <a:pt x="48276" y="29017"/>
                    <a:pt x="48322" y="28994"/>
                    <a:pt x="48390" y="28972"/>
                  </a:cubicBezTo>
                  <a:cubicBezTo>
                    <a:pt x="48482" y="28949"/>
                    <a:pt x="48550" y="28903"/>
                    <a:pt x="48641" y="28880"/>
                  </a:cubicBezTo>
                  <a:cubicBezTo>
                    <a:pt x="48778" y="28812"/>
                    <a:pt x="48938" y="28766"/>
                    <a:pt x="49075" y="28698"/>
                  </a:cubicBezTo>
                  <a:cubicBezTo>
                    <a:pt x="49121" y="28675"/>
                    <a:pt x="49166" y="28675"/>
                    <a:pt x="49212" y="28652"/>
                  </a:cubicBezTo>
                  <a:cubicBezTo>
                    <a:pt x="49235" y="28652"/>
                    <a:pt x="49258" y="28629"/>
                    <a:pt x="49258" y="28629"/>
                  </a:cubicBezTo>
                  <a:cubicBezTo>
                    <a:pt x="52590" y="27328"/>
                    <a:pt x="55603" y="26050"/>
                    <a:pt x="56356" y="25502"/>
                  </a:cubicBezTo>
                  <a:cubicBezTo>
                    <a:pt x="58159" y="24156"/>
                    <a:pt x="59985" y="20093"/>
                    <a:pt x="58023" y="15528"/>
                  </a:cubicBezTo>
                  <a:cubicBezTo>
                    <a:pt x="57954" y="15345"/>
                    <a:pt x="57840" y="15185"/>
                    <a:pt x="57726" y="15025"/>
                  </a:cubicBezTo>
                  <a:lnTo>
                    <a:pt x="57726" y="15025"/>
                  </a:lnTo>
                  <a:cubicBezTo>
                    <a:pt x="58388" y="15322"/>
                    <a:pt x="59050" y="15619"/>
                    <a:pt x="59712" y="15916"/>
                  </a:cubicBezTo>
                  <a:cubicBezTo>
                    <a:pt x="60008" y="16030"/>
                    <a:pt x="60556" y="16144"/>
                    <a:pt x="60784" y="16349"/>
                  </a:cubicBezTo>
                  <a:cubicBezTo>
                    <a:pt x="60899" y="16463"/>
                    <a:pt x="60990" y="16600"/>
                    <a:pt x="61058" y="16783"/>
                  </a:cubicBezTo>
                  <a:cubicBezTo>
                    <a:pt x="61058" y="16829"/>
                    <a:pt x="61081" y="16851"/>
                    <a:pt x="61081" y="16897"/>
                  </a:cubicBezTo>
                  <a:cubicBezTo>
                    <a:pt x="61172" y="17422"/>
                    <a:pt x="61469" y="18107"/>
                    <a:pt x="61994" y="18632"/>
                  </a:cubicBezTo>
                  <a:cubicBezTo>
                    <a:pt x="62268" y="18883"/>
                    <a:pt x="62588" y="19043"/>
                    <a:pt x="62816" y="19225"/>
                  </a:cubicBezTo>
                  <a:cubicBezTo>
                    <a:pt x="63067" y="19385"/>
                    <a:pt x="63204" y="19568"/>
                    <a:pt x="63295" y="19750"/>
                  </a:cubicBezTo>
                  <a:cubicBezTo>
                    <a:pt x="63386" y="19956"/>
                    <a:pt x="63409" y="20138"/>
                    <a:pt x="63409" y="20275"/>
                  </a:cubicBezTo>
                  <a:cubicBezTo>
                    <a:pt x="63432" y="20389"/>
                    <a:pt x="63432" y="20481"/>
                    <a:pt x="63432" y="20481"/>
                  </a:cubicBezTo>
                  <a:cubicBezTo>
                    <a:pt x="63432" y="20481"/>
                    <a:pt x="63432" y="20572"/>
                    <a:pt x="63432" y="20732"/>
                  </a:cubicBezTo>
                  <a:cubicBezTo>
                    <a:pt x="63455" y="20846"/>
                    <a:pt x="63455" y="21028"/>
                    <a:pt x="63523" y="21257"/>
                  </a:cubicBezTo>
                  <a:cubicBezTo>
                    <a:pt x="63523" y="21416"/>
                    <a:pt x="63592" y="21553"/>
                    <a:pt x="63729" y="21668"/>
                  </a:cubicBezTo>
                  <a:cubicBezTo>
                    <a:pt x="63820" y="21736"/>
                    <a:pt x="63911" y="21805"/>
                    <a:pt x="64003" y="21850"/>
                  </a:cubicBezTo>
                  <a:cubicBezTo>
                    <a:pt x="64119" y="21894"/>
                    <a:pt x="64243" y="21909"/>
                    <a:pt x="64360" y="21909"/>
                  </a:cubicBezTo>
                  <a:cubicBezTo>
                    <a:pt x="64427" y="21909"/>
                    <a:pt x="64492" y="21904"/>
                    <a:pt x="64551" y="21896"/>
                  </a:cubicBezTo>
                  <a:cubicBezTo>
                    <a:pt x="64916" y="21850"/>
                    <a:pt x="65258" y="21690"/>
                    <a:pt x="65532" y="21439"/>
                  </a:cubicBezTo>
                  <a:cubicBezTo>
                    <a:pt x="65829" y="21165"/>
                    <a:pt x="66011" y="20823"/>
                    <a:pt x="66080" y="20481"/>
                  </a:cubicBezTo>
                  <a:cubicBezTo>
                    <a:pt x="66148" y="20115"/>
                    <a:pt x="66126" y="19773"/>
                    <a:pt x="66011" y="19522"/>
                  </a:cubicBezTo>
                  <a:cubicBezTo>
                    <a:pt x="65966" y="19408"/>
                    <a:pt x="65920" y="19317"/>
                    <a:pt x="65874" y="19225"/>
                  </a:cubicBezTo>
                  <a:cubicBezTo>
                    <a:pt x="65874" y="19202"/>
                    <a:pt x="65874" y="19202"/>
                    <a:pt x="65874" y="19180"/>
                  </a:cubicBezTo>
                  <a:cubicBezTo>
                    <a:pt x="66240" y="19362"/>
                    <a:pt x="66582" y="19590"/>
                    <a:pt x="66947" y="19819"/>
                  </a:cubicBezTo>
                  <a:cubicBezTo>
                    <a:pt x="66584" y="19637"/>
                    <a:pt x="66310" y="19491"/>
                    <a:pt x="66236" y="19491"/>
                  </a:cubicBezTo>
                  <a:cubicBezTo>
                    <a:pt x="66226" y="19491"/>
                    <a:pt x="66219" y="19494"/>
                    <a:pt x="66217" y="19499"/>
                  </a:cubicBezTo>
                  <a:cubicBezTo>
                    <a:pt x="66171" y="19545"/>
                    <a:pt x="67061" y="20321"/>
                    <a:pt x="68111" y="20823"/>
                  </a:cubicBezTo>
                  <a:cubicBezTo>
                    <a:pt x="68659" y="21097"/>
                    <a:pt x="69230" y="21280"/>
                    <a:pt x="69686" y="21325"/>
                  </a:cubicBezTo>
                  <a:cubicBezTo>
                    <a:pt x="69804" y="21350"/>
                    <a:pt x="69918" y="21360"/>
                    <a:pt x="70023" y="21360"/>
                  </a:cubicBezTo>
                  <a:cubicBezTo>
                    <a:pt x="70304" y="21360"/>
                    <a:pt x="70514" y="21290"/>
                    <a:pt x="70531" y="21257"/>
                  </a:cubicBezTo>
                  <a:cubicBezTo>
                    <a:pt x="70531" y="21257"/>
                    <a:pt x="70554" y="21257"/>
                    <a:pt x="70599" y="21234"/>
                  </a:cubicBezTo>
                  <a:cubicBezTo>
                    <a:pt x="70599" y="21211"/>
                    <a:pt x="70622" y="21188"/>
                    <a:pt x="70645" y="21188"/>
                  </a:cubicBezTo>
                  <a:lnTo>
                    <a:pt x="70668" y="21188"/>
                  </a:lnTo>
                  <a:cubicBezTo>
                    <a:pt x="70896" y="21074"/>
                    <a:pt x="70896" y="20937"/>
                    <a:pt x="71124" y="20869"/>
                  </a:cubicBezTo>
                  <a:cubicBezTo>
                    <a:pt x="71216" y="20937"/>
                    <a:pt x="71330" y="20983"/>
                    <a:pt x="71512" y="21028"/>
                  </a:cubicBezTo>
                  <a:cubicBezTo>
                    <a:pt x="71569" y="21057"/>
                    <a:pt x="71643" y="21076"/>
                    <a:pt x="71723" y="21076"/>
                  </a:cubicBezTo>
                  <a:cubicBezTo>
                    <a:pt x="71773" y="21076"/>
                    <a:pt x="71825" y="21069"/>
                    <a:pt x="71877" y="21051"/>
                  </a:cubicBezTo>
                  <a:cubicBezTo>
                    <a:pt x="71992" y="21006"/>
                    <a:pt x="72129" y="20960"/>
                    <a:pt x="72243" y="20823"/>
                  </a:cubicBezTo>
                  <a:cubicBezTo>
                    <a:pt x="72357" y="20686"/>
                    <a:pt x="72402" y="20481"/>
                    <a:pt x="72380" y="20321"/>
                  </a:cubicBezTo>
                  <a:cubicBezTo>
                    <a:pt x="72357" y="20138"/>
                    <a:pt x="72288" y="20001"/>
                    <a:pt x="72220" y="19864"/>
                  </a:cubicBezTo>
                  <a:cubicBezTo>
                    <a:pt x="72083" y="19613"/>
                    <a:pt x="71923" y="19385"/>
                    <a:pt x="71763" y="19180"/>
                  </a:cubicBezTo>
                  <a:cubicBezTo>
                    <a:pt x="71718" y="19134"/>
                    <a:pt x="71695" y="19088"/>
                    <a:pt x="71649" y="19043"/>
                  </a:cubicBezTo>
                  <a:lnTo>
                    <a:pt x="71604" y="18974"/>
                  </a:lnTo>
                  <a:cubicBezTo>
                    <a:pt x="71581" y="18883"/>
                    <a:pt x="71558" y="18746"/>
                    <a:pt x="71489" y="18541"/>
                  </a:cubicBezTo>
                  <a:cubicBezTo>
                    <a:pt x="71352" y="18244"/>
                    <a:pt x="71124" y="17833"/>
                    <a:pt x="70828" y="17491"/>
                  </a:cubicBezTo>
                  <a:cubicBezTo>
                    <a:pt x="70531" y="17148"/>
                    <a:pt x="70166" y="16851"/>
                    <a:pt x="69869" y="16692"/>
                  </a:cubicBezTo>
                  <a:cubicBezTo>
                    <a:pt x="69732" y="16578"/>
                    <a:pt x="69618" y="16532"/>
                    <a:pt x="69526" y="16486"/>
                  </a:cubicBezTo>
                  <a:lnTo>
                    <a:pt x="69390" y="16418"/>
                  </a:lnTo>
                  <a:cubicBezTo>
                    <a:pt x="69390" y="16418"/>
                    <a:pt x="69184" y="16326"/>
                    <a:pt x="68865" y="16212"/>
                  </a:cubicBezTo>
                  <a:cubicBezTo>
                    <a:pt x="68728" y="16167"/>
                    <a:pt x="68568" y="16121"/>
                    <a:pt x="68385" y="16075"/>
                  </a:cubicBezTo>
                  <a:cubicBezTo>
                    <a:pt x="68431" y="16053"/>
                    <a:pt x="68477" y="16030"/>
                    <a:pt x="68499" y="15984"/>
                  </a:cubicBezTo>
                  <a:cubicBezTo>
                    <a:pt x="68613" y="15870"/>
                    <a:pt x="68705" y="15687"/>
                    <a:pt x="68682" y="15459"/>
                  </a:cubicBezTo>
                  <a:cubicBezTo>
                    <a:pt x="68659" y="15254"/>
                    <a:pt x="68499" y="15140"/>
                    <a:pt x="68408" y="15071"/>
                  </a:cubicBezTo>
                  <a:cubicBezTo>
                    <a:pt x="68294" y="14980"/>
                    <a:pt x="68157" y="14934"/>
                    <a:pt x="68043" y="14888"/>
                  </a:cubicBezTo>
                  <a:cubicBezTo>
                    <a:pt x="67815" y="14797"/>
                    <a:pt x="67586" y="14752"/>
                    <a:pt x="67404" y="14706"/>
                  </a:cubicBezTo>
                  <a:cubicBezTo>
                    <a:pt x="67244" y="14637"/>
                    <a:pt x="67061" y="14592"/>
                    <a:pt x="66924" y="14546"/>
                  </a:cubicBezTo>
                  <a:cubicBezTo>
                    <a:pt x="66810" y="14523"/>
                    <a:pt x="66742" y="14500"/>
                    <a:pt x="66742" y="14500"/>
                  </a:cubicBezTo>
                  <a:lnTo>
                    <a:pt x="66582" y="14500"/>
                  </a:lnTo>
                  <a:cubicBezTo>
                    <a:pt x="66514" y="14500"/>
                    <a:pt x="66377" y="14478"/>
                    <a:pt x="66217" y="14478"/>
                  </a:cubicBezTo>
                  <a:cubicBezTo>
                    <a:pt x="65920" y="14478"/>
                    <a:pt x="65532" y="14500"/>
                    <a:pt x="65144" y="14523"/>
                  </a:cubicBezTo>
                  <a:cubicBezTo>
                    <a:pt x="64939" y="14546"/>
                    <a:pt x="64733" y="14569"/>
                    <a:pt x="64551" y="14569"/>
                  </a:cubicBezTo>
                  <a:cubicBezTo>
                    <a:pt x="64391" y="14432"/>
                    <a:pt x="64094" y="14204"/>
                    <a:pt x="63706" y="13907"/>
                  </a:cubicBezTo>
                  <a:cubicBezTo>
                    <a:pt x="63409" y="13679"/>
                    <a:pt x="63067" y="13382"/>
                    <a:pt x="62702" y="13085"/>
                  </a:cubicBezTo>
                  <a:cubicBezTo>
                    <a:pt x="62359" y="12789"/>
                    <a:pt x="61994" y="12423"/>
                    <a:pt x="61629" y="12081"/>
                  </a:cubicBezTo>
                  <a:cubicBezTo>
                    <a:pt x="60899" y="11396"/>
                    <a:pt x="60191" y="10689"/>
                    <a:pt x="59666" y="10141"/>
                  </a:cubicBezTo>
                  <a:cubicBezTo>
                    <a:pt x="59118" y="9593"/>
                    <a:pt x="58776" y="9228"/>
                    <a:pt x="58776" y="9228"/>
                  </a:cubicBezTo>
                  <a:cubicBezTo>
                    <a:pt x="58776" y="9228"/>
                    <a:pt x="58388" y="8885"/>
                    <a:pt x="57840" y="8360"/>
                  </a:cubicBezTo>
                  <a:cubicBezTo>
                    <a:pt x="57269" y="7835"/>
                    <a:pt x="56493" y="7174"/>
                    <a:pt x="55740" y="6534"/>
                  </a:cubicBezTo>
                  <a:cubicBezTo>
                    <a:pt x="55032" y="5941"/>
                    <a:pt x="54302" y="5348"/>
                    <a:pt x="53640" y="5005"/>
                  </a:cubicBezTo>
                  <a:cubicBezTo>
                    <a:pt x="53617" y="4959"/>
                    <a:pt x="53572" y="4914"/>
                    <a:pt x="53549" y="4845"/>
                  </a:cubicBezTo>
                  <a:lnTo>
                    <a:pt x="53549" y="4845"/>
                  </a:lnTo>
                  <a:cubicBezTo>
                    <a:pt x="53640" y="4937"/>
                    <a:pt x="53731" y="4959"/>
                    <a:pt x="53731" y="4959"/>
                  </a:cubicBezTo>
                  <a:cubicBezTo>
                    <a:pt x="53754" y="4914"/>
                    <a:pt x="53572" y="4731"/>
                    <a:pt x="53389" y="4389"/>
                  </a:cubicBezTo>
                  <a:cubicBezTo>
                    <a:pt x="53206" y="4046"/>
                    <a:pt x="53001" y="3567"/>
                    <a:pt x="52773" y="3065"/>
                  </a:cubicBezTo>
                  <a:cubicBezTo>
                    <a:pt x="52544" y="2563"/>
                    <a:pt x="52339" y="2106"/>
                    <a:pt x="52202" y="1718"/>
                  </a:cubicBezTo>
                  <a:cubicBezTo>
                    <a:pt x="52156" y="1650"/>
                    <a:pt x="52134" y="1581"/>
                    <a:pt x="52111" y="1513"/>
                  </a:cubicBezTo>
                  <a:cubicBezTo>
                    <a:pt x="48067" y="583"/>
                    <a:pt x="43614" y="1"/>
                    <a:pt x="3880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7" name="Google Shape;3607;p43"/>
            <p:cNvSpPr/>
            <p:nvPr/>
          </p:nvSpPr>
          <p:spPr>
            <a:xfrm>
              <a:off x="6785927" y="4807738"/>
              <a:ext cx="461803" cy="270768"/>
            </a:xfrm>
            <a:custGeom>
              <a:avLst/>
              <a:gdLst/>
              <a:ahLst/>
              <a:cxnLst/>
              <a:rect l="l" t="t" r="r" b="b"/>
              <a:pathLst>
                <a:path w="17161" h="10062" extrusionOk="0">
                  <a:moveTo>
                    <a:pt x="8263" y="0"/>
                  </a:moveTo>
                  <a:cubicBezTo>
                    <a:pt x="6369" y="548"/>
                    <a:pt x="4748" y="5159"/>
                    <a:pt x="4748" y="5159"/>
                  </a:cubicBezTo>
                  <a:lnTo>
                    <a:pt x="9131" y="6369"/>
                  </a:lnTo>
                  <a:cubicBezTo>
                    <a:pt x="9131" y="6369"/>
                    <a:pt x="1" y="8332"/>
                    <a:pt x="3698" y="9656"/>
                  </a:cubicBezTo>
                  <a:cubicBezTo>
                    <a:pt x="4495" y="9939"/>
                    <a:pt x="5573" y="10061"/>
                    <a:pt x="6771" y="10061"/>
                  </a:cubicBezTo>
                  <a:cubicBezTo>
                    <a:pt x="11167" y="10061"/>
                    <a:pt x="17161" y="8412"/>
                    <a:pt x="16640" y="7031"/>
                  </a:cubicBezTo>
                  <a:cubicBezTo>
                    <a:pt x="15978" y="5273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8" name="Google Shape;3608;p43"/>
            <p:cNvSpPr/>
            <p:nvPr/>
          </p:nvSpPr>
          <p:spPr>
            <a:xfrm>
              <a:off x="6913695" y="4807738"/>
              <a:ext cx="297302" cy="207960"/>
            </a:xfrm>
            <a:custGeom>
              <a:avLst/>
              <a:gdLst/>
              <a:ahLst/>
              <a:cxnLst/>
              <a:rect l="l" t="t" r="r" b="b"/>
              <a:pathLst>
                <a:path w="11048" h="7728" extrusionOk="0">
                  <a:moveTo>
                    <a:pt x="3515" y="0"/>
                  </a:moveTo>
                  <a:cubicBezTo>
                    <a:pt x="1621" y="548"/>
                    <a:pt x="0" y="5159"/>
                    <a:pt x="0" y="5159"/>
                  </a:cubicBezTo>
                  <a:lnTo>
                    <a:pt x="434" y="5273"/>
                  </a:lnTo>
                  <a:cubicBezTo>
                    <a:pt x="1094" y="4139"/>
                    <a:pt x="2481" y="2072"/>
                    <a:pt x="3955" y="2072"/>
                  </a:cubicBezTo>
                  <a:cubicBezTo>
                    <a:pt x="4112" y="2072"/>
                    <a:pt x="4270" y="2095"/>
                    <a:pt x="4428" y="2146"/>
                  </a:cubicBezTo>
                  <a:cubicBezTo>
                    <a:pt x="6620" y="2854"/>
                    <a:pt x="7464" y="4292"/>
                    <a:pt x="7236" y="4680"/>
                  </a:cubicBezTo>
                  <a:cubicBezTo>
                    <a:pt x="7030" y="4976"/>
                    <a:pt x="4383" y="5752"/>
                    <a:pt x="3241" y="6049"/>
                  </a:cubicBezTo>
                  <a:lnTo>
                    <a:pt x="4383" y="6369"/>
                  </a:lnTo>
                  <a:cubicBezTo>
                    <a:pt x="4383" y="6369"/>
                    <a:pt x="3881" y="6460"/>
                    <a:pt x="3196" y="6643"/>
                  </a:cubicBezTo>
                  <a:cubicBezTo>
                    <a:pt x="3639" y="7107"/>
                    <a:pt x="4317" y="7728"/>
                    <a:pt x="4633" y="7728"/>
                  </a:cubicBezTo>
                  <a:cubicBezTo>
                    <a:pt x="4659" y="7728"/>
                    <a:pt x="4682" y="7724"/>
                    <a:pt x="4702" y="7715"/>
                  </a:cubicBezTo>
                  <a:cubicBezTo>
                    <a:pt x="5022" y="7578"/>
                    <a:pt x="9062" y="6460"/>
                    <a:pt x="11048" y="5912"/>
                  </a:cubicBezTo>
                  <a:cubicBezTo>
                    <a:pt x="8902" y="3675"/>
                    <a:pt x="3515" y="0"/>
                    <a:pt x="3515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9" name="Google Shape;3609;p43"/>
            <p:cNvSpPr/>
            <p:nvPr/>
          </p:nvSpPr>
          <p:spPr>
            <a:xfrm>
              <a:off x="6785927" y="4903564"/>
              <a:ext cx="461803" cy="174942"/>
            </a:xfrm>
            <a:custGeom>
              <a:avLst/>
              <a:gdLst/>
              <a:ahLst/>
              <a:cxnLst/>
              <a:rect l="l" t="t" r="r" b="b"/>
              <a:pathLst>
                <a:path w="17161" h="6501" extrusionOk="0">
                  <a:moveTo>
                    <a:pt x="13125" y="0"/>
                  </a:moveTo>
                  <a:cubicBezTo>
                    <a:pt x="10181" y="160"/>
                    <a:pt x="7556" y="1895"/>
                    <a:pt x="7076" y="2237"/>
                  </a:cubicBezTo>
                  <a:lnTo>
                    <a:pt x="9131" y="2808"/>
                  </a:lnTo>
                  <a:cubicBezTo>
                    <a:pt x="9131" y="2808"/>
                    <a:pt x="1" y="4771"/>
                    <a:pt x="3698" y="6095"/>
                  </a:cubicBezTo>
                  <a:cubicBezTo>
                    <a:pt x="4495" y="6378"/>
                    <a:pt x="5573" y="6500"/>
                    <a:pt x="6771" y="6500"/>
                  </a:cubicBezTo>
                  <a:cubicBezTo>
                    <a:pt x="11167" y="6500"/>
                    <a:pt x="17161" y="4851"/>
                    <a:pt x="16640" y="3470"/>
                  </a:cubicBezTo>
                  <a:cubicBezTo>
                    <a:pt x="16344" y="2716"/>
                    <a:pt x="14814" y="1347"/>
                    <a:pt x="13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0" name="Google Shape;3610;p43"/>
            <p:cNvSpPr/>
            <p:nvPr/>
          </p:nvSpPr>
          <p:spPr>
            <a:xfrm>
              <a:off x="6847362" y="4919522"/>
              <a:ext cx="400367" cy="158984"/>
            </a:xfrm>
            <a:custGeom>
              <a:avLst/>
              <a:gdLst/>
              <a:ahLst/>
              <a:cxnLst/>
              <a:rect l="l" t="t" r="r" b="b"/>
              <a:pathLst>
                <a:path w="14878" h="5908" extrusionOk="0">
                  <a:moveTo>
                    <a:pt x="11550" y="1"/>
                  </a:moveTo>
                  <a:cubicBezTo>
                    <a:pt x="9267" y="457"/>
                    <a:pt x="6094" y="1188"/>
                    <a:pt x="6094" y="1188"/>
                  </a:cubicBezTo>
                  <a:cubicBezTo>
                    <a:pt x="6094" y="1188"/>
                    <a:pt x="5798" y="1735"/>
                    <a:pt x="5980" y="1964"/>
                  </a:cubicBezTo>
                  <a:lnTo>
                    <a:pt x="6323" y="2078"/>
                  </a:lnTo>
                  <a:cubicBezTo>
                    <a:pt x="6346" y="2055"/>
                    <a:pt x="6368" y="2055"/>
                    <a:pt x="6391" y="2055"/>
                  </a:cubicBezTo>
                  <a:cubicBezTo>
                    <a:pt x="6470" y="2042"/>
                    <a:pt x="6564" y="2036"/>
                    <a:pt x="6669" y="2036"/>
                  </a:cubicBezTo>
                  <a:cubicBezTo>
                    <a:pt x="7687" y="2036"/>
                    <a:pt x="9701" y="2584"/>
                    <a:pt x="8377" y="2626"/>
                  </a:cubicBezTo>
                  <a:cubicBezTo>
                    <a:pt x="6939" y="2694"/>
                    <a:pt x="2260" y="4018"/>
                    <a:pt x="1712" y="4132"/>
                  </a:cubicBezTo>
                  <a:cubicBezTo>
                    <a:pt x="1679" y="4138"/>
                    <a:pt x="1651" y="4141"/>
                    <a:pt x="1627" y="4141"/>
                  </a:cubicBezTo>
                  <a:cubicBezTo>
                    <a:pt x="1468" y="4141"/>
                    <a:pt x="1496" y="4017"/>
                    <a:pt x="1575" y="3858"/>
                  </a:cubicBezTo>
                  <a:lnTo>
                    <a:pt x="1575" y="3858"/>
                  </a:lnTo>
                  <a:cubicBezTo>
                    <a:pt x="457" y="4406"/>
                    <a:pt x="0" y="4999"/>
                    <a:pt x="1415" y="5502"/>
                  </a:cubicBezTo>
                  <a:cubicBezTo>
                    <a:pt x="2212" y="5785"/>
                    <a:pt x="3290" y="5907"/>
                    <a:pt x="4488" y="5907"/>
                  </a:cubicBezTo>
                  <a:cubicBezTo>
                    <a:pt x="8884" y="5907"/>
                    <a:pt x="14878" y="4258"/>
                    <a:pt x="14357" y="2877"/>
                  </a:cubicBezTo>
                  <a:cubicBezTo>
                    <a:pt x="14106" y="2237"/>
                    <a:pt x="12942" y="1142"/>
                    <a:pt x="1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1" name="Google Shape;3611;p43"/>
            <p:cNvSpPr/>
            <p:nvPr/>
          </p:nvSpPr>
          <p:spPr>
            <a:xfrm>
              <a:off x="6888508" y="5010720"/>
              <a:ext cx="340304" cy="67894"/>
            </a:xfrm>
            <a:custGeom>
              <a:avLst/>
              <a:gdLst/>
              <a:ahLst/>
              <a:cxnLst/>
              <a:rect l="l" t="t" r="r" b="b"/>
              <a:pathLst>
                <a:path w="12646" h="2523" extrusionOk="0">
                  <a:moveTo>
                    <a:pt x="11188" y="1"/>
                  </a:moveTo>
                  <a:cubicBezTo>
                    <a:pt x="10174" y="1"/>
                    <a:pt x="8841" y="109"/>
                    <a:pt x="7076" y="355"/>
                  </a:cubicBezTo>
                  <a:cubicBezTo>
                    <a:pt x="3059" y="926"/>
                    <a:pt x="1005" y="1656"/>
                    <a:pt x="0" y="2158"/>
                  </a:cubicBezTo>
                  <a:cubicBezTo>
                    <a:pt x="779" y="2412"/>
                    <a:pt x="1802" y="2523"/>
                    <a:pt x="2932" y="2523"/>
                  </a:cubicBezTo>
                  <a:cubicBezTo>
                    <a:pt x="6671" y="2523"/>
                    <a:pt x="11576" y="1313"/>
                    <a:pt x="12646" y="104"/>
                  </a:cubicBezTo>
                  <a:cubicBezTo>
                    <a:pt x="12253" y="37"/>
                    <a:pt x="11774" y="1"/>
                    <a:pt x="1118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2" name="Google Shape;3612;p43"/>
            <p:cNvSpPr/>
            <p:nvPr/>
          </p:nvSpPr>
          <p:spPr>
            <a:xfrm>
              <a:off x="6976342" y="4903564"/>
              <a:ext cx="215011" cy="73114"/>
            </a:xfrm>
            <a:custGeom>
              <a:avLst/>
              <a:gdLst/>
              <a:ahLst/>
              <a:cxnLst/>
              <a:rect l="l" t="t" r="r" b="b"/>
              <a:pathLst>
                <a:path w="7990" h="2717" extrusionOk="0">
                  <a:moveTo>
                    <a:pt x="6049" y="0"/>
                  </a:moveTo>
                  <a:cubicBezTo>
                    <a:pt x="3105" y="160"/>
                    <a:pt x="480" y="1895"/>
                    <a:pt x="0" y="2237"/>
                  </a:cubicBezTo>
                  <a:lnTo>
                    <a:pt x="1712" y="2716"/>
                  </a:lnTo>
                  <a:cubicBezTo>
                    <a:pt x="2922" y="2420"/>
                    <a:pt x="5730" y="1758"/>
                    <a:pt x="7989" y="1644"/>
                  </a:cubicBezTo>
                  <a:cubicBezTo>
                    <a:pt x="7419" y="1119"/>
                    <a:pt x="6734" y="571"/>
                    <a:pt x="6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3" name="Google Shape;3613;p43"/>
            <p:cNvSpPr/>
            <p:nvPr/>
          </p:nvSpPr>
          <p:spPr>
            <a:xfrm>
              <a:off x="6863939" y="4990457"/>
              <a:ext cx="381369" cy="88103"/>
            </a:xfrm>
            <a:custGeom>
              <a:avLst/>
              <a:gdLst/>
              <a:ahLst/>
              <a:cxnLst/>
              <a:rect l="l" t="t" r="r" b="b"/>
              <a:pathLst>
                <a:path w="14172" h="3274" extrusionOk="0">
                  <a:moveTo>
                    <a:pt x="11656" y="1"/>
                  </a:moveTo>
                  <a:cubicBezTo>
                    <a:pt x="10647" y="1"/>
                    <a:pt x="9315" y="108"/>
                    <a:pt x="7556" y="355"/>
                  </a:cubicBezTo>
                  <a:cubicBezTo>
                    <a:pt x="2762" y="1039"/>
                    <a:pt x="754" y="1952"/>
                    <a:pt x="0" y="2386"/>
                  </a:cubicBezTo>
                  <a:cubicBezTo>
                    <a:pt x="23" y="2409"/>
                    <a:pt x="46" y="2432"/>
                    <a:pt x="69" y="2455"/>
                  </a:cubicBezTo>
                  <a:cubicBezTo>
                    <a:pt x="2817" y="905"/>
                    <a:pt x="8503" y="384"/>
                    <a:pt x="9741" y="384"/>
                  </a:cubicBezTo>
                  <a:cubicBezTo>
                    <a:pt x="9871" y="384"/>
                    <a:pt x="9951" y="390"/>
                    <a:pt x="9975" y="400"/>
                  </a:cubicBezTo>
                  <a:cubicBezTo>
                    <a:pt x="10249" y="515"/>
                    <a:pt x="9541" y="629"/>
                    <a:pt x="6186" y="1154"/>
                  </a:cubicBezTo>
                  <a:cubicBezTo>
                    <a:pt x="3630" y="1564"/>
                    <a:pt x="1598" y="2432"/>
                    <a:pt x="731" y="2843"/>
                  </a:cubicBezTo>
                  <a:cubicBezTo>
                    <a:pt x="754" y="2843"/>
                    <a:pt x="776" y="2866"/>
                    <a:pt x="799" y="2866"/>
                  </a:cubicBezTo>
                  <a:cubicBezTo>
                    <a:pt x="1596" y="3151"/>
                    <a:pt x="2676" y="3274"/>
                    <a:pt x="3874" y="3274"/>
                  </a:cubicBezTo>
                  <a:cubicBezTo>
                    <a:pt x="8237" y="3274"/>
                    <a:pt x="14171" y="1642"/>
                    <a:pt x="13741" y="263"/>
                  </a:cubicBezTo>
                  <a:cubicBezTo>
                    <a:pt x="13275" y="97"/>
                    <a:pt x="12610" y="1"/>
                    <a:pt x="11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4" name="Google Shape;3614;p43"/>
            <p:cNvSpPr/>
            <p:nvPr/>
          </p:nvSpPr>
          <p:spPr>
            <a:xfrm>
              <a:off x="7122571" y="4843367"/>
              <a:ext cx="462502" cy="273917"/>
            </a:xfrm>
            <a:custGeom>
              <a:avLst/>
              <a:gdLst/>
              <a:ahLst/>
              <a:cxnLst/>
              <a:rect l="l" t="t" r="r" b="b"/>
              <a:pathLst>
                <a:path w="17187" h="10179" extrusionOk="0">
                  <a:moveTo>
                    <a:pt x="9494" y="0"/>
                  </a:moveTo>
                  <a:cubicBezTo>
                    <a:pt x="9494" y="0"/>
                    <a:pt x="1437" y="4725"/>
                    <a:pt x="661" y="6437"/>
                  </a:cubicBezTo>
                  <a:cubicBezTo>
                    <a:pt x="0" y="7894"/>
                    <a:pt x="6947" y="10178"/>
                    <a:pt x="11366" y="10178"/>
                  </a:cubicBezTo>
                  <a:cubicBezTo>
                    <a:pt x="12138" y="10178"/>
                    <a:pt x="12833" y="10108"/>
                    <a:pt x="13397" y="9952"/>
                  </a:cubicBezTo>
                  <a:cubicBezTo>
                    <a:pt x="17186" y="8879"/>
                    <a:pt x="8193" y="6300"/>
                    <a:pt x="8193" y="6300"/>
                  </a:cubicBezTo>
                  <a:lnTo>
                    <a:pt x="12644" y="5387"/>
                  </a:lnTo>
                  <a:cubicBezTo>
                    <a:pt x="12644" y="5387"/>
                    <a:pt x="11343" y="662"/>
                    <a:pt x="949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5" name="Google Shape;3615;p43"/>
            <p:cNvSpPr/>
            <p:nvPr/>
          </p:nvSpPr>
          <p:spPr>
            <a:xfrm>
              <a:off x="7164900" y="4843367"/>
              <a:ext cx="297948" cy="205673"/>
            </a:xfrm>
            <a:custGeom>
              <a:avLst/>
              <a:gdLst/>
              <a:ahLst/>
              <a:cxnLst/>
              <a:rect l="l" t="t" r="r" b="b"/>
              <a:pathLst>
                <a:path w="11072" h="7643" extrusionOk="0">
                  <a:moveTo>
                    <a:pt x="7921" y="0"/>
                  </a:moveTo>
                  <a:cubicBezTo>
                    <a:pt x="7921" y="0"/>
                    <a:pt x="2306" y="3310"/>
                    <a:pt x="1" y="5387"/>
                  </a:cubicBezTo>
                  <a:cubicBezTo>
                    <a:pt x="1941" y="6049"/>
                    <a:pt x="5890" y="7441"/>
                    <a:pt x="6209" y="7624"/>
                  </a:cubicBezTo>
                  <a:cubicBezTo>
                    <a:pt x="6235" y="7637"/>
                    <a:pt x="6265" y="7643"/>
                    <a:pt x="6299" y="7643"/>
                  </a:cubicBezTo>
                  <a:cubicBezTo>
                    <a:pt x="6630" y="7643"/>
                    <a:pt x="7329" y="7077"/>
                    <a:pt x="7784" y="6642"/>
                  </a:cubicBezTo>
                  <a:cubicBezTo>
                    <a:pt x="7099" y="6437"/>
                    <a:pt x="6620" y="6300"/>
                    <a:pt x="6620" y="6300"/>
                  </a:cubicBezTo>
                  <a:lnTo>
                    <a:pt x="7761" y="6049"/>
                  </a:lnTo>
                  <a:cubicBezTo>
                    <a:pt x="6666" y="5661"/>
                    <a:pt x="4064" y="4725"/>
                    <a:pt x="3904" y="4406"/>
                  </a:cubicBezTo>
                  <a:cubicBezTo>
                    <a:pt x="3676" y="4018"/>
                    <a:pt x="4634" y="2648"/>
                    <a:pt x="6871" y="2077"/>
                  </a:cubicBezTo>
                  <a:cubicBezTo>
                    <a:pt x="6995" y="2047"/>
                    <a:pt x="7117" y="2032"/>
                    <a:pt x="7239" y="2032"/>
                  </a:cubicBezTo>
                  <a:cubicBezTo>
                    <a:pt x="8750" y="2032"/>
                    <a:pt x="10046" y="4274"/>
                    <a:pt x="10637" y="5478"/>
                  </a:cubicBezTo>
                  <a:lnTo>
                    <a:pt x="11071" y="5387"/>
                  </a:lnTo>
                  <a:cubicBezTo>
                    <a:pt x="11071" y="5387"/>
                    <a:pt x="9770" y="662"/>
                    <a:pt x="792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6" name="Google Shape;3616;p43"/>
            <p:cNvSpPr/>
            <p:nvPr/>
          </p:nvSpPr>
          <p:spPr>
            <a:xfrm>
              <a:off x="7122571" y="4929963"/>
              <a:ext cx="462502" cy="187321"/>
            </a:xfrm>
            <a:custGeom>
              <a:avLst/>
              <a:gdLst/>
              <a:ahLst/>
              <a:cxnLst/>
              <a:rect l="l" t="t" r="r" b="b"/>
              <a:pathLst>
                <a:path w="17187" h="6961" extrusionOk="0">
                  <a:moveTo>
                    <a:pt x="4404" y="1"/>
                  </a:moveTo>
                  <a:cubicBezTo>
                    <a:pt x="2624" y="1233"/>
                    <a:pt x="1003" y="2489"/>
                    <a:pt x="661" y="3219"/>
                  </a:cubicBezTo>
                  <a:cubicBezTo>
                    <a:pt x="0" y="4676"/>
                    <a:pt x="6947" y="6960"/>
                    <a:pt x="11366" y="6960"/>
                  </a:cubicBezTo>
                  <a:cubicBezTo>
                    <a:pt x="12138" y="6960"/>
                    <a:pt x="12833" y="6890"/>
                    <a:pt x="13397" y="6734"/>
                  </a:cubicBezTo>
                  <a:cubicBezTo>
                    <a:pt x="17186" y="5661"/>
                    <a:pt x="8193" y="3082"/>
                    <a:pt x="8193" y="3082"/>
                  </a:cubicBezTo>
                  <a:lnTo>
                    <a:pt x="10293" y="2648"/>
                  </a:lnTo>
                  <a:cubicBezTo>
                    <a:pt x="9814" y="2260"/>
                    <a:pt x="7326" y="366"/>
                    <a:pt x="4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7" name="Google Shape;3617;p43"/>
            <p:cNvSpPr/>
            <p:nvPr/>
          </p:nvSpPr>
          <p:spPr>
            <a:xfrm>
              <a:off x="7122571" y="4944710"/>
              <a:ext cx="399237" cy="172574"/>
            </a:xfrm>
            <a:custGeom>
              <a:avLst/>
              <a:gdLst/>
              <a:ahLst/>
              <a:cxnLst/>
              <a:rect l="l" t="t" r="r" b="b"/>
              <a:pathLst>
                <a:path w="14836" h="6413" extrusionOk="0">
                  <a:moveTo>
                    <a:pt x="3651" y="0"/>
                  </a:moveTo>
                  <a:cubicBezTo>
                    <a:pt x="2190" y="1028"/>
                    <a:pt x="935" y="2055"/>
                    <a:pt x="661" y="2671"/>
                  </a:cubicBezTo>
                  <a:cubicBezTo>
                    <a:pt x="0" y="4128"/>
                    <a:pt x="6947" y="6412"/>
                    <a:pt x="11366" y="6412"/>
                  </a:cubicBezTo>
                  <a:cubicBezTo>
                    <a:pt x="12138" y="6412"/>
                    <a:pt x="12833" y="6342"/>
                    <a:pt x="13397" y="6186"/>
                  </a:cubicBezTo>
                  <a:cubicBezTo>
                    <a:pt x="14835" y="5775"/>
                    <a:pt x="14424" y="5136"/>
                    <a:pt x="13329" y="4520"/>
                  </a:cubicBezTo>
                  <a:lnTo>
                    <a:pt x="13329" y="4520"/>
                  </a:lnTo>
                  <a:cubicBezTo>
                    <a:pt x="13405" y="4673"/>
                    <a:pt x="13418" y="4810"/>
                    <a:pt x="13285" y="4810"/>
                  </a:cubicBezTo>
                  <a:cubicBezTo>
                    <a:pt x="13260" y="4810"/>
                    <a:pt x="13229" y="4805"/>
                    <a:pt x="13192" y="4794"/>
                  </a:cubicBezTo>
                  <a:cubicBezTo>
                    <a:pt x="12644" y="4634"/>
                    <a:pt x="8079" y="2991"/>
                    <a:pt x="6641" y="2831"/>
                  </a:cubicBezTo>
                  <a:cubicBezTo>
                    <a:pt x="5417" y="2697"/>
                    <a:pt x="7078" y="2355"/>
                    <a:pt x="8145" y="2355"/>
                  </a:cubicBezTo>
                  <a:cubicBezTo>
                    <a:pt x="8351" y="2355"/>
                    <a:pt x="8536" y="2368"/>
                    <a:pt x="8672" y="2397"/>
                  </a:cubicBezTo>
                  <a:cubicBezTo>
                    <a:pt x="8695" y="2420"/>
                    <a:pt x="8718" y="2420"/>
                    <a:pt x="8741" y="2420"/>
                  </a:cubicBezTo>
                  <a:lnTo>
                    <a:pt x="9083" y="2351"/>
                  </a:lnTo>
                  <a:cubicBezTo>
                    <a:pt x="9289" y="2123"/>
                    <a:pt x="9015" y="1575"/>
                    <a:pt x="9015" y="1575"/>
                  </a:cubicBezTo>
                  <a:cubicBezTo>
                    <a:pt x="9015" y="1575"/>
                    <a:pt x="5888" y="617"/>
                    <a:pt x="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8" name="Google Shape;3618;p43"/>
            <p:cNvSpPr/>
            <p:nvPr/>
          </p:nvSpPr>
          <p:spPr>
            <a:xfrm>
              <a:off x="7144018" y="5033082"/>
              <a:ext cx="335406" cy="84174"/>
            </a:xfrm>
            <a:custGeom>
              <a:avLst/>
              <a:gdLst/>
              <a:ahLst/>
              <a:cxnLst/>
              <a:rect l="l" t="t" r="r" b="b"/>
              <a:pathLst>
                <a:path w="12464" h="3128" extrusionOk="0">
                  <a:moveTo>
                    <a:pt x="657" y="0"/>
                  </a:moveTo>
                  <a:cubicBezTo>
                    <a:pt x="415" y="0"/>
                    <a:pt x="197" y="9"/>
                    <a:pt x="1" y="26"/>
                  </a:cubicBezTo>
                  <a:cubicBezTo>
                    <a:pt x="1073" y="1424"/>
                    <a:pt x="6725" y="3127"/>
                    <a:pt x="10525" y="3127"/>
                  </a:cubicBezTo>
                  <a:cubicBezTo>
                    <a:pt x="11255" y="3127"/>
                    <a:pt x="11916" y="3065"/>
                    <a:pt x="12463" y="2925"/>
                  </a:cubicBezTo>
                  <a:cubicBezTo>
                    <a:pt x="11505" y="2377"/>
                    <a:pt x="9496" y="1510"/>
                    <a:pt x="5524" y="665"/>
                  </a:cubicBezTo>
                  <a:cubicBezTo>
                    <a:pt x="3287" y="180"/>
                    <a:pt x="1735" y="0"/>
                    <a:pt x="65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9" name="Google Shape;3619;p43"/>
            <p:cNvSpPr/>
            <p:nvPr/>
          </p:nvSpPr>
          <p:spPr>
            <a:xfrm>
              <a:off x="7185782" y="4929963"/>
              <a:ext cx="213800" cy="81107"/>
            </a:xfrm>
            <a:custGeom>
              <a:avLst/>
              <a:gdLst/>
              <a:ahLst/>
              <a:cxnLst/>
              <a:rect l="l" t="t" r="r" b="b"/>
              <a:pathLst>
                <a:path w="7945" h="3014" extrusionOk="0">
                  <a:moveTo>
                    <a:pt x="2055" y="1"/>
                  </a:moveTo>
                  <a:cubicBezTo>
                    <a:pt x="1325" y="526"/>
                    <a:pt x="594" y="1028"/>
                    <a:pt x="1" y="1507"/>
                  </a:cubicBezTo>
                  <a:cubicBezTo>
                    <a:pt x="2238" y="1758"/>
                    <a:pt x="5000" y="2626"/>
                    <a:pt x="6187" y="3014"/>
                  </a:cubicBezTo>
                  <a:lnTo>
                    <a:pt x="7944" y="2648"/>
                  </a:lnTo>
                  <a:cubicBezTo>
                    <a:pt x="7465" y="2260"/>
                    <a:pt x="4977" y="36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0" name="Google Shape;3620;p43"/>
            <p:cNvSpPr/>
            <p:nvPr/>
          </p:nvSpPr>
          <p:spPr>
            <a:xfrm>
              <a:off x="7125181" y="5013465"/>
              <a:ext cx="380050" cy="103846"/>
            </a:xfrm>
            <a:custGeom>
              <a:avLst/>
              <a:gdLst/>
              <a:ahLst/>
              <a:cxnLst/>
              <a:rect l="l" t="t" r="r" b="b"/>
              <a:pathLst>
                <a:path w="14123" h="3859" extrusionOk="0">
                  <a:moveTo>
                    <a:pt x="1905" y="1"/>
                  </a:moveTo>
                  <a:cubicBezTo>
                    <a:pt x="1339" y="1"/>
                    <a:pt x="903" y="52"/>
                    <a:pt x="564" y="139"/>
                  </a:cubicBezTo>
                  <a:cubicBezTo>
                    <a:pt x="1" y="1594"/>
                    <a:pt x="6864" y="3859"/>
                    <a:pt x="11261" y="3859"/>
                  </a:cubicBezTo>
                  <a:cubicBezTo>
                    <a:pt x="12035" y="3859"/>
                    <a:pt x="12733" y="3788"/>
                    <a:pt x="13300" y="3631"/>
                  </a:cubicBezTo>
                  <a:cubicBezTo>
                    <a:pt x="13323" y="3608"/>
                    <a:pt x="13346" y="3608"/>
                    <a:pt x="13369" y="3608"/>
                  </a:cubicBezTo>
                  <a:cubicBezTo>
                    <a:pt x="12524" y="3129"/>
                    <a:pt x="10561" y="2125"/>
                    <a:pt x="8051" y="1554"/>
                  </a:cubicBezTo>
                  <a:cubicBezTo>
                    <a:pt x="4718" y="801"/>
                    <a:pt x="4033" y="641"/>
                    <a:pt x="4307" y="550"/>
                  </a:cubicBezTo>
                  <a:cubicBezTo>
                    <a:pt x="4321" y="543"/>
                    <a:pt x="4355" y="540"/>
                    <a:pt x="4406" y="540"/>
                  </a:cubicBezTo>
                  <a:cubicBezTo>
                    <a:pt x="5278" y="540"/>
                    <a:pt x="11294" y="1454"/>
                    <a:pt x="14054" y="3243"/>
                  </a:cubicBezTo>
                  <a:cubicBezTo>
                    <a:pt x="14076" y="3243"/>
                    <a:pt x="14099" y="3220"/>
                    <a:pt x="14122" y="3197"/>
                  </a:cubicBezTo>
                  <a:cubicBezTo>
                    <a:pt x="13392" y="2695"/>
                    <a:pt x="11451" y="1668"/>
                    <a:pt x="6727" y="664"/>
                  </a:cubicBezTo>
                  <a:cubicBezTo>
                    <a:pt x="4515" y="186"/>
                    <a:pt x="297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1" name="Google Shape;3621;p43"/>
            <p:cNvSpPr/>
            <p:nvPr/>
          </p:nvSpPr>
          <p:spPr>
            <a:xfrm>
              <a:off x="6280422" y="4026137"/>
              <a:ext cx="832918" cy="540837"/>
            </a:xfrm>
            <a:custGeom>
              <a:avLst/>
              <a:gdLst/>
              <a:ahLst/>
              <a:cxnLst/>
              <a:rect l="l" t="t" r="r" b="b"/>
              <a:pathLst>
                <a:path w="30952" h="20098" extrusionOk="0">
                  <a:moveTo>
                    <a:pt x="26124" y="0"/>
                  </a:moveTo>
                  <a:cubicBezTo>
                    <a:pt x="25352" y="0"/>
                    <a:pt x="24738" y="92"/>
                    <a:pt x="24538" y="286"/>
                  </a:cubicBezTo>
                  <a:cubicBezTo>
                    <a:pt x="24538" y="286"/>
                    <a:pt x="21068" y="6175"/>
                    <a:pt x="19927" y="6928"/>
                  </a:cubicBezTo>
                  <a:cubicBezTo>
                    <a:pt x="16663" y="9050"/>
                    <a:pt x="13239" y="10899"/>
                    <a:pt x="10066" y="13136"/>
                  </a:cubicBezTo>
                  <a:cubicBezTo>
                    <a:pt x="9556" y="13491"/>
                    <a:pt x="8918" y="13580"/>
                    <a:pt x="8240" y="13580"/>
                  </a:cubicBezTo>
                  <a:cubicBezTo>
                    <a:pt x="7555" y="13580"/>
                    <a:pt x="6830" y="13489"/>
                    <a:pt x="6155" y="13489"/>
                  </a:cubicBezTo>
                  <a:cubicBezTo>
                    <a:pt x="5735" y="13489"/>
                    <a:pt x="5335" y="13524"/>
                    <a:pt x="4976" y="13638"/>
                  </a:cubicBezTo>
                  <a:cubicBezTo>
                    <a:pt x="4314" y="13867"/>
                    <a:pt x="5387" y="14255"/>
                    <a:pt x="5707" y="14460"/>
                  </a:cubicBezTo>
                  <a:cubicBezTo>
                    <a:pt x="5603" y="14452"/>
                    <a:pt x="5504" y="14449"/>
                    <a:pt x="5410" y="14449"/>
                  </a:cubicBezTo>
                  <a:cubicBezTo>
                    <a:pt x="4377" y="14449"/>
                    <a:pt x="3842" y="14883"/>
                    <a:pt x="3173" y="15259"/>
                  </a:cubicBezTo>
                  <a:cubicBezTo>
                    <a:pt x="2876" y="15442"/>
                    <a:pt x="2580" y="15601"/>
                    <a:pt x="2306" y="15807"/>
                  </a:cubicBezTo>
                  <a:cubicBezTo>
                    <a:pt x="1849" y="16126"/>
                    <a:pt x="0" y="17793"/>
                    <a:pt x="982" y="18112"/>
                  </a:cubicBezTo>
                  <a:cubicBezTo>
                    <a:pt x="1187" y="18158"/>
                    <a:pt x="1438" y="18112"/>
                    <a:pt x="1621" y="18181"/>
                  </a:cubicBezTo>
                  <a:cubicBezTo>
                    <a:pt x="1872" y="18295"/>
                    <a:pt x="1849" y="18409"/>
                    <a:pt x="2077" y="18569"/>
                  </a:cubicBezTo>
                  <a:cubicBezTo>
                    <a:pt x="2260" y="18683"/>
                    <a:pt x="2488" y="18683"/>
                    <a:pt x="2694" y="18683"/>
                  </a:cubicBezTo>
                  <a:cubicBezTo>
                    <a:pt x="2751" y="18685"/>
                    <a:pt x="2806" y="18686"/>
                    <a:pt x="2860" y="18686"/>
                  </a:cubicBezTo>
                  <a:cubicBezTo>
                    <a:pt x="3324" y="18686"/>
                    <a:pt x="3682" y="18602"/>
                    <a:pt x="4132" y="18500"/>
                  </a:cubicBezTo>
                  <a:cubicBezTo>
                    <a:pt x="5113" y="18249"/>
                    <a:pt x="5981" y="17724"/>
                    <a:pt x="6871" y="17450"/>
                  </a:cubicBezTo>
                  <a:lnTo>
                    <a:pt x="6871" y="17450"/>
                  </a:lnTo>
                  <a:cubicBezTo>
                    <a:pt x="6734" y="18066"/>
                    <a:pt x="6460" y="18728"/>
                    <a:pt x="6848" y="19299"/>
                  </a:cubicBezTo>
                  <a:cubicBezTo>
                    <a:pt x="7112" y="19644"/>
                    <a:pt x="7773" y="20097"/>
                    <a:pt x="8237" y="20097"/>
                  </a:cubicBezTo>
                  <a:cubicBezTo>
                    <a:pt x="8295" y="20097"/>
                    <a:pt x="8349" y="20090"/>
                    <a:pt x="8400" y="20075"/>
                  </a:cubicBezTo>
                  <a:cubicBezTo>
                    <a:pt x="9016" y="19892"/>
                    <a:pt x="8788" y="19231"/>
                    <a:pt x="8834" y="18774"/>
                  </a:cubicBezTo>
                  <a:cubicBezTo>
                    <a:pt x="8925" y="17975"/>
                    <a:pt x="9473" y="17952"/>
                    <a:pt x="10112" y="17701"/>
                  </a:cubicBezTo>
                  <a:cubicBezTo>
                    <a:pt x="10614" y="17496"/>
                    <a:pt x="10911" y="17222"/>
                    <a:pt x="11230" y="16811"/>
                  </a:cubicBezTo>
                  <a:cubicBezTo>
                    <a:pt x="11482" y="16492"/>
                    <a:pt x="11755" y="15875"/>
                    <a:pt x="12075" y="15647"/>
                  </a:cubicBezTo>
                  <a:cubicBezTo>
                    <a:pt x="12326" y="15487"/>
                    <a:pt x="12851" y="15487"/>
                    <a:pt x="13148" y="15419"/>
                  </a:cubicBezTo>
                  <a:cubicBezTo>
                    <a:pt x="13992" y="15213"/>
                    <a:pt x="14837" y="14985"/>
                    <a:pt x="15681" y="14757"/>
                  </a:cubicBezTo>
                  <a:cubicBezTo>
                    <a:pt x="17325" y="14323"/>
                    <a:pt x="18991" y="13821"/>
                    <a:pt x="20589" y="13205"/>
                  </a:cubicBezTo>
                  <a:cubicBezTo>
                    <a:pt x="21890" y="12703"/>
                    <a:pt x="23351" y="12155"/>
                    <a:pt x="24401" y="11173"/>
                  </a:cubicBezTo>
                  <a:cubicBezTo>
                    <a:pt x="26934" y="8777"/>
                    <a:pt x="30951" y="2819"/>
                    <a:pt x="30860" y="1495"/>
                  </a:cubicBezTo>
                  <a:cubicBezTo>
                    <a:pt x="30796" y="542"/>
                    <a:pt x="27996" y="0"/>
                    <a:pt x="2612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2" name="Google Shape;3622;p43"/>
            <p:cNvSpPr/>
            <p:nvPr/>
          </p:nvSpPr>
          <p:spPr>
            <a:xfrm>
              <a:off x="6294550" y="4026137"/>
              <a:ext cx="818791" cy="540837"/>
            </a:xfrm>
            <a:custGeom>
              <a:avLst/>
              <a:gdLst/>
              <a:ahLst/>
              <a:cxnLst/>
              <a:rect l="l" t="t" r="r" b="b"/>
              <a:pathLst>
                <a:path w="30427" h="20098" extrusionOk="0">
                  <a:moveTo>
                    <a:pt x="25599" y="0"/>
                  </a:moveTo>
                  <a:cubicBezTo>
                    <a:pt x="24827" y="0"/>
                    <a:pt x="24213" y="92"/>
                    <a:pt x="24013" y="286"/>
                  </a:cubicBezTo>
                  <a:cubicBezTo>
                    <a:pt x="24013" y="286"/>
                    <a:pt x="20543" y="6175"/>
                    <a:pt x="19402" y="6928"/>
                  </a:cubicBezTo>
                  <a:cubicBezTo>
                    <a:pt x="19379" y="6928"/>
                    <a:pt x="19356" y="6951"/>
                    <a:pt x="19333" y="6973"/>
                  </a:cubicBezTo>
                  <a:cubicBezTo>
                    <a:pt x="19394" y="6972"/>
                    <a:pt x="19455" y="6972"/>
                    <a:pt x="19517" y="6972"/>
                  </a:cubicBezTo>
                  <a:cubicBezTo>
                    <a:pt x="20909" y="6972"/>
                    <a:pt x="22688" y="7233"/>
                    <a:pt x="23191" y="8457"/>
                  </a:cubicBezTo>
                  <a:cubicBezTo>
                    <a:pt x="24021" y="10468"/>
                    <a:pt x="16858" y="14048"/>
                    <a:pt x="13442" y="14048"/>
                  </a:cubicBezTo>
                  <a:cubicBezTo>
                    <a:pt x="13291" y="14048"/>
                    <a:pt x="13147" y="14041"/>
                    <a:pt x="13011" y="14026"/>
                  </a:cubicBezTo>
                  <a:cubicBezTo>
                    <a:pt x="11436" y="13867"/>
                    <a:pt x="11093" y="12931"/>
                    <a:pt x="11139" y="12063"/>
                  </a:cubicBezTo>
                  <a:lnTo>
                    <a:pt x="11139" y="12063"/>
                  </a:lnTo>
                  <a:cubicBezTo>
                    <a:pt x="10591" y="12406"/>
                    <a:pt x="10066" y="12748"/>
                    <a:pt x="9541" y="13136"/>
                  </a:cubicBezTo>
                  <a:cubicBezTo>
                    <a:pt x="9199" y="13364"/>
                    <a:pt x="8811" y="13479"/>
                    <a:pt x="8400" y="13547"/>
                  </a:cubicBezTo>
                  <a:cubicBezTo>
                    <a:pt x="8765" y="13775"/>
                    <a:pt x="9176" y="14072"/>
                    <a:pt x="9496" y="14506"/>
                  </a:cubicBezTo>
                  <a:cubicBezTo>
                    <a:pt x="10311" y="15535"/>
                    <a:pt x="8506" y="18539"/>
                    <a:pt x="7339" y="18539"/>
                  </a:cubicBezTo>
                  <a:cubicBezTo>
                    <a:pt x="7263" y="18539"/>
                    <a:pt x="7191" y="18526"/>
                    <a:pt x="7122" y="18500"/>
                  </a:cubicBezTo>
                  <a:cubicBezTo>
                    <a:pt x="5981" y="18066"/>
                    <a:pt x="7259" y="16355"/>
                    <a:pt x="7259" y="16355"/>
                  </a:cubicBezTo>
                  <a:lnTo>
                    <a:pt x="7259" y="16355"/>
                  </a:lnTo>
                  <a:cubicBezTo>
                    <a:pt x="7259" y="16355"/>
                    <a:pt x="4091" y="17685"/>
                    <a:pt x="3057" y="17685"/>
                  </a:cubicBezTo>
                  <a:cubicBezTo>
                    <a:pt x="3016" y="17685"/>
                    <a:pt x="2979" y="17683"/>
                    <a:pt x="2945" y="17678"/>
                  </a:cubicBezTo>
                  <a:cubicBezTo>
                    <a:pt x="2032" y="17587"/>
                    <a:pt x="3721" y="16537"/>
                    <a:pt x="3721" y="16537"/>
                  </a:cubicBezTo>
                  <a:lnTo>
                    <a:pt x="3721" y="16537"/>
                  </a:lnTo>
                  <a:cubicBezTo>
                    <a:pt x="3721" y="16537"/>
                    <a:pt x="1712" y="17450"/>
                    <a:pt x="982" y="17450"/>
                  </a:cubicBezTo>
                  <a:cubicBezTo>
                    <a:pt x="754" y="17450"/>
                    <a:pt x="617" y="17268"/>
                    <a:pt x="525" y="17039"/>
                  </a:cubicBezTo>
                  <a:cubicBezTo>
                    <a:pt x="160" y="17496"/>
                    <a:pt x="0" y="17952"/>
                    <a:pt x="457" y="18112"/>
                  </a:cubicBezTo>
                  <a:cubicBezTo>
                    <a:pt x="662" y="18158"/>
                    <a:pt x="913" y="18112"/>
                    <a:pt x="1096" y="18181"/>
                  </a:cubicBezTo>
                  <a:cubicBezTo>
                    <a:pt x="1347" y="18295"/>
                    <a:pt x="1324" y="18409"/>
                    <a:pt x="1552" y="18569"/>
                  </a:cubicBezTo>
                  <a:cubicBezTo>
                    <a:pt x="1735" y="18683"/>
                    <a:pt x="1963" y="18683"/>
                    <a:pt x="2169" y="18683"/>
                  </a:cubicBezTo>
                  <a:cubicBezTo>
                    <a:pt x="2226" y="18685"/>
                    <a:pt x="2281" y="18686"/>
                    <a:pt x="2335" y="18686"/>
                  </a:cubicBezTo>
                  <a:cubicBezTo>
                    <a:pt x="2799" y="18686"/>
                    <a:pt x="3157" y="18602"/>
                    <a:pt x="3607" y="18500"/>
                  </a:cubicBezTo>
                  <a:cubicBezTo>
                    <a:pt x="4588" y="18249"/>
                    <a:pt x="5456" y="17724"/>
                    <a:pt x="6346" y="17450"/>
                  </a:cubicBezTo>
                  <a:lnTo>
                    <a:pt x="6346" y="17450"/>
                  </a:lnTo>
                  <a:cubicBezTo>
                    <a:pt x="6209" y="18066"/>
                    <a:pt x="5935" y="18728"/>
                    <a:pt x="6323" y="19299"/>
                  </a:cubicBezTo>
                  <a:cubicBezTo>
                    <a:pt x="6587" y="19644"/>
                    <a:pt x="7248" y="20097"/>
                    <a:pt x="7712" y="20097"/>
                  </a:cubicBezTo>
                  <a:cubicBezTo>
                    <a:pt x="7770" y="20097"/>
                    <a:pt x="7824" y="20090"/>
                    <a:pt x="7875" y="20075"/>
                  </a:cubicBezTo>
                  <a:cubicBezTo>
                    <a:pt x="8491" y="19892"/>
                    <a:pt x="8263" y="19231"/>
                    <a:pt x="8309" y="18774"/>
                  </a:cubicBezTo>
                  <a:cubicBezTo>
                    <a:pt x="8400" y="17975"/>
                    <a:pt x="8948" y="17952"/>
                    <a:pt x="9587" y="17701"/>
                  </a:cubicBezTo>
                  <a:cubicBezTo>
                    <a:pt x="10089" y="17496"/>
                    <a:pt x="10386" y="17222"/>
                    <a:pt x="10705" y="16811"/>
                  </a:cubicBezTo>
                  <a:cubicBezTo>
                    <a:pt x="10957" y="16492"/>
                    <a:pt x="11230" y="15875"/>
                    <a:pt x="11550" y="15647"/>
                  </a:cubicBezTo>
                  <a:cubicBezTo>
                    <a:pt x="11801" y="15487"/>
                    <a:pt x="12326" y="15487"/>
                    <a:pt x="12623" y="15419"/>
                  </a:cubicBezTo>
                  <a:cubicBezTo>
                    <a:pt x="13467" y="15213"/>
                    <a:pt x="14312" y="14985"/>
                    <a:pt x="15156" y="14757"/>
                  </a:cubicBezTo>
                  <a:cubicBezTo>
                    <a:pt x="16800" y="14323"/>
                    <a:pt x="18466" y="13821"/>
                    <a:pt x="20064" y="13205"/>
                  </a:cubicBezTo>
                  <a:cubicBezTo>
                    <a:pt x="21365" y="12703"/>
                    <a:pt x="22826" y="12155"/>
                    <a:pt x="23876" y="11173"/>
                  </a:cubicBezTo>
                  <a:cubicBezTo>
                    <a:pt x="26409" y="8777"/>
                    <a:pt x="30426" y="2819"/>
                    <a:pt x="30335" y="1495"/>
                  </a:cubicBezTo>
                  <a:cubicBezTo>
                    <a:pt x="30271" y="542"/>
                    <a:pt x="27471" y="0"/>
                    <a:pt x="2559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3" name="Google Shape;3623;p43"/>
            <p:cNvSpPr/>
            <p:nvPr/>
          </p:nvSpPr>
          <p:spPr>
            <a:xfrm>
              <a:off x="6332628" y="4458473"/>
              <a:ext cx="123490" cy="74810"/>
            </a:xfrm>
            <a:custGeom>
              <a:avLst/>
              <a:gdLst/>
              <a:ahLst/>
              <a:cxnLst/>
              <a:rect l="l" t="t" r="r" b="b"/>
              <a:pathLst>
                <a:path w="4589" h="2780" extrusionOk="0">
                  <a:moveTo>
                    <a:pt x="3573" y="1"/>
                  </a:moveTo>
                  <a:cubicBezTo>
                    <a:pt x="3488" y="1"/>
                    <a:pt x="3252" y="66"/>
                    <a:pt x="2945" y="174"/>
                  </a:cubicBezTo>
                  <a:cubicBezTo>
                    <a:pt x="2762" y="266"/>
                    <a:pt x="2534" y="380"/>
                    <a:pt x="2306" y="471"/>
                  </a:cubicBezTo>
                  <a:cubicBezTo>
                    <a:pt x="2078" y="585"/>
                    <a:pt x="1849" y="722"/>
                    <a:pt x="1598" y="836"/>
                  </a:cubicBezTo>
                  <a:cubicBezTo>
                    <a:pt x="1347" y="951"/>
                    <a:pt x="1119" y="1042"/>
                    <a:pt x="868" y="1179"/>
                  </a:cubicBezTo>
                  <a:cubicBezTo>
                    <a:pt x="617" y="1293"/>
                    <a:pt x="411" y="1453"/>
                    <a:pt x="229" y="1635"/>
                  </a:cubicBezTo>
                  <a:cubicBezTo>
                    <a:pt x="160" y="1727"/>
                    <a:pt x="92" y="1818"/>
                    <a:pt x="46" y="1955"/>
                  </a:cubicBezTo>
                  <a:cubicBezTo>
                    <a:pt x="1" y="2069"/>
                    <a:pt x="1" y="2229"/>
                    <a:pt x="46" y="2343"/>
                  </a:cubicBezTo>
                  <a:cubicBezTo>
                    <a:pt x="69" y="2434"/>
                    <a:pt x="160" y="2503"/>
                    <a:pt x="183" y="2548"/>
                  </a:cubicBezTo>
                  <a:cubicBezTo>
                    <a:pt x="229" y="2571"/>
                    <a:pt x="252" y="2594"/>
                    <a:pt x="252" y="2594"/>
                  </a:cubicBezTo>
                  <a:cubicBezTo>
                    <a:pt x="252" y="2615"/>
                    <a:pt x="575" y="2778"/>
                    <a:pt x="975" y="2778"/>
                  </a:cubicBezTo>
                  <a:cubicBezTo>
                    <a:pt x="1000" y="2778"/>
                    <a:pt x="1025" y="2778"/>
                    <a:pt x="1050" y="2777"/>
                  </a:cubicBezTo>
                  <a:cubicBezTo>
                    <a:pt x="1095" y="2779"/>
                    <a:pt x="1140" y="2780"/>
                    <a:pt x="1187" y="2780"/>
                  </a:cubicBezTo>
                  <a:cubicBezTo>
                    <a:pt x="1600" y="2780"/>
                    <a:pt x="2108" y="2692"/>
                    <a:pt x="2580" y="2548"/>
                  </a:cubicBezTo>
                  <a:cubicBezTo>
                    <a:pt x="3653" y="2229"/>
                    <a:pt x="4588" y="1681"/>
                    <a:pt x="4566" y="1612"/>
                  </a:cubicBezTo>
                  <a:cubicBezTo>
                    <a:pt x="4564" y="1608"/>
                    <a:pt x="4557" y="1605"/>
                    <a:pt x="4546" y="1605"/>
                  </a:cubicBezTo>
                  <a:cubicBezTo>
                    <a:pt x="4398" y="1605"/>
                    <a:pt x="3463" y="1992"/>
                    <a:pt x="2488" y="2183"/>
                  </a:cubicBezTo>
                  <a:cubicBezTo>
                    <a:pt x="2130" y="2261"/>
                    <a:pt x="1771" y="2296"/>
                    <a:pt x="1463" y="2296"/>
                  </a:cubicBezTo>
                  <a:cubicBezTo>
                    <a:pt x="1321" y="2296"/>
                    <a:pt x="1189" y="2289"/>
                    <a:pt x="1073" y="2274"/>
                  </a:cubicBezTo>
                  <a:cubicBezTo>
                    <a:pt x="733" y="2254"/>
                    <a:pt x="568" y="2164"/>
                    <a:pt x="548" y="2158"/>
                  </a:cubicBezTo>
                  <a:lnTo>
                    <a:pt x="548" y="2158"/>
                  </a:lnTo>
                  <a:cubicBezTo>
                    <a:pt x="547" y="2137"/>
                    <a:pt x="526" y="2137"/>
                    <a:pt x="526" y="2137"/>
                  </a:cubicBezTo>
                  <a:cubicBezTo>
                    <a:pt x="526" y="2137"/>
                    <a:pt x="520" y="2143"/>
                    <a:pt x="517" y="2143"/>
                  </a:cubicBezTo>
                  <a:cubicBezTo>
                    <a:pt x="514" y="2143"/>
                    <a:pt x="514" y="2137"/>
                    <a:pt x="526" y="2115"/>
                  </a:cubicBezTo>
                  <a:cubicBezTo>
                    <a:pt x="526" y="2069"/>
                    <a:pt x="571" y="2023"/>
                    <a:pt x="617" y="1955"/>
                  </a:cubicBezTo>
                  <a:cubicBezTo>
                    <a:pt x="708" y="1818"/>
                    <a:pt x="891" y="1681"/>
                    <a:pt x="1073" y="1544"/>
                  </a:cubicBezTo>
                  <a:cubicBezTo>
                    <a:pt x="1256" y="1430"/>
                    <a:pt x="1530" y="1293"/>
                    <a:pt x="1781" y="1179"/>
                  </a:cubicBezTo>
                  <a:cubicBezTo>
                    <a:pt x="2009" y="1042"/>
                    <a:pt x="2237" y="882"/>
                    <a:pt x="2466" y="745"/>
                  </a:cubicBezTo>
                  <a:cubicBezTo>
                    <a:pt x="2671" y="608"/>
                    <a:pt x="2877" y="471"/>
                    <a:pt x="3036" y="357"/>
                  </a:cubicBezTo>
                  <a:cubicBezTo>
                    <a:pt x="3402" y="174"/>
                    <a:pt x="3630" y="37"/>
                    <a:pt x="3607" y="15"/>
                  </a:cubicBezTo>
                  <a:cubicBezTo>
                    <a:pt x="3607" y="5"/>
                    <a:pt x="3595" y="1"/>
                    <a:pt x="3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4" name="Google Shape;3624;p43"/>
            <p:cNvSpPr/>
            <p:nvPr/>
          </p:nvSpPr>
          <p:spPr>
            <a:xfrm>
              <a:off x="6294550" y="4424916"/>
              <a:ext cx="154813" cy="94158"/>
            </a:xfrm>
            <a:custGeom>
              <a:avLst/>
              <a:gdLst/>
              <a:ahLst/>
              <a:cxnLst/>
              <a:rect l="l" t="t" r="r" b="b"/>
              <a:pathLst>
                <a:path w="5753" h="3499" extrusionOk="0">
                  <a:moveTo>
                    <a:pt x="5721" y="0"/>
                  </a:moveTo>
                  <a:cubicBezTo>
                    <a:pt x="5641" y="0"/>
                    <a:pt x="5420" y="45"/>
                    <a:pt x="5136" y="120"/>
                  </a:cubicBezTo>
                  <a:cubicBezTo>
                    <a:pt x="4771" y="189"/>
                    <a:pt x="4292" y="303"/>
                    <a:pt x="3789" y="440"/>
                  </a:cubicBezTo>
                  <a:cubicBezTo>
                    <a:pt x="3310" y="554"/>
                    <a:pt x="2831" y="691"/>
                    <a:pt x="2465" y="828"/>
                  </a:cubicBezTo>
                  <a:cubicBezTo>
                    <a:pt x="2100" y="942"/>
                    <a:pt x="1872" y="1056"/>
                    <a:pt x="1872" y="1056"/>
                  </a:cubicBezTo>
                  <a:cubicBezTo>
                    <a:pt x="1872" y="1056"/>
                    <a:pt x="1826" y="1079"/>
                    <a:pt x="1712" y="1148"/>
                  </a:cubicBezTo>
                  <a:cubicBezTo>
                    <a:pt x="1621" y="1193"/>
                    <a:pt x="1484" y="1262"/>
                    <a:pt x="1324" y="1376"/>
                  </a:cubicBezTo>
                  <a:cubicBezTo>
                    <a:pt x="1233" y="1421"/>
                    <a:pt x="1142" y="1490"/>
                    <a:pt x="1050" y="1536"/>
                  </a:cubicBezTo>
                  <a:cubicBezTo>
                    <a:pt x="1028" y="1558"/>
                    <a:pt x="1028" y="1558"/>
                    <a:pt x="982" y="1604"/>
                  </a:cubicBezTo>
                  <a:lnTo>
                    <a:pt x="913" y="1650"/>
                  </a:lnTo>
                  <a:cubicBezTo>
                    <a:pt x="868" y="1695"/>
                    <a:pt x="822" y="1741"/>
                    <a:pt x="776" y="1764"/>
                  </a:cubicBezTo>
                  <a:cubicBezTo>
                    <a:pt x="594" y="1924"/>
                    <a:pt x="411" y="2106"/>
                    <a:pt x="251" y="2334"/>
                  </a:cubicBezTo>
                  <a:cubicBezTo>
                    <a:pt x="160" y="2449"/>
                    <a:pt x="92" y="2563"/>
                    <a:pt x="46" y="2700"/>
                  </a:cubicBezTo>
                  <a:cubicBezTo>
                    <a:pt x="0" y="2859"/>
                    <a:pt x="23" y="3042"/>
                    <a:pt x="114" y="3179"/>
                  </a:cubicBezTo>
                  <a:cubicBezTo>
                    <a:pt x="183" y="3316"/>
                    <a:pt x="320" y="3384"/>
                    <a:pt x="411" y="3430"/>
                  </a:cubicBezTo>
                  <a:cubicBezTo>
                    <a:pt x="548" y="3499"/>
                    <a:pt x="685" y="3499"/>
                    <a:pt x="776" y="3499"/>
                  </a:cubicBezTo>
                  <a:cubicBezTo>
                    <a:pt x="1164" y="3430"/>
                    <a:pt x="1393" y="3270"/>
                    <a:pt x="1370" y="3247"/>
                  </a:cubicBezTo>
                  <a:cubicBezTo>
                    <a:pt x="1367" y="3244"/>
                    <a:pt x="1359" y="3243"/>
                    <a:pt x="1347" y="3243"/>
                  </a:cubicBezTo>
                  <a:cubicBezTo>
                    <a:pt x="1290" y="3243"/>
                    <a:pt x="1136" y="3275"/>
                    <a:pt x="919" y="3275"/>
                  </a:cubicBezTo>
                  <a:cubicBezTo>
                    <a:pt x="874" y="3275"/>
                    <a:pt x="827" y="3274"/>
                    <a:pt x="776" y="3270"/>
                  </a:cubicBezTo>
                  <a:cubicBezTo>
                    <a:pt x="685" y="3270"/>
                    <a:pt x="617" y="3270"/>
                    <a:pt x="548" y="3225"/>
                  </a:cubicBezTo>
                  <a:cubicBezTo>
                    <a:pt x="457" y="3156"/>
                    <a:pt x="388" y="3111"/>
                    <a:pt x="366" y="3042"/>
                  </a:cubicBezTo>
                  <a:cubicBezTo>
                    <a:pt x="343" y="2974"/>
                    <a:pt x="343" y="2905"/>
                    <a:pt x="366" y="2814"/>
                  </a:cubicBezTo>
                  <a:cubicBezTo>
                    <a:pt x="411" y="2745"/>
                    <a:pt x="480" y="2654"/>
                    <a:pt x="548" y="2563"/>
                  </a:cubicBezTo>
                  <a:cubicBezTo>
                    <a:pt x="685" y="2403"/>
                    <a:pt x="891" y="2243"/>
                    <a:pt x="1073" y="2129"/>
                  </a:cubicBezTo>
                  <a:cubicBezTo>
                    <a:pt x="1119" y="2083"/>
                    <a:pt x="1164" y="2061"/>
                    <a:pt x="1210" y="2015"/>
                  </a:cubicBezTo>
                  <a:lnTo>
                    <a:pt x="1256" y="1969"/>
                  </a:lnTo>
                  <a:lnTo>
                    <a:pt x="1324" y="1946"/>
                  </a:lnTo>
                  <a:cubicBezTo>
                    <a:pt x="1416" y="1901"/>
                    <a:pt x="1484" y="1855"/>
                    <a:pt x="1575" y="1809"/>
                  </a:cubicBezTo>
                  <a:cubicBezTo>
                    <a:pt x="1735" y="1718"/>
                    <a:pt x="1849" y="1650"/>
                    <a:pt x="1963" y="1604"/>
                  </a:cubicBezTo>
                  <a:lnTo>
                    <a:pt x="2100" y="1536"/>
                  </a:lnTo>
                  <a:cubicBezTo>
                    <a:pt x="2100" y="1536"/>
                    <a:pt x="2306" y="1421"/>
                    <a:pt x="2648" y="1284"/>
                  </a:cubicBezTo>
                  <a:cubicBezTo>
                    <a:pt x="2990" y="1125"/>
                    <a:pt x="3447" y="965"/>
                    <a:pt x="3903" y="782"/>
                  </a:cubicBezTo>
                  <a:cubicBezTo>
                    <a:pt x="4383" y="623"/>
                    <a:pt x="4839" y="463"/>
                    <a:pt x="5182" y="326"/>
                  </a:cubicBezTo>
                  <a:cubicBezTo>
                    <a:pt x="5524" y="166"/>
                    <a:pt x="5752" y="52"/>
                    <a:pt x="5752" y="6"/>
                  </a:cubicBezTo>
                  <a:cubicBezTo>
                    <a:pt x="5748" y="2"/>
                    <a:pt x="5738" y="0"/>
                    <a:pt x="5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5" name="Google Shape;3625;p43"/>
            <p:cNvSpPr/>
            <p:nvPr/>
          </p:nvSpPr>
          <p:spPr>
            <a:xfrm>
              <a:off x="6319119" y="4409497"/>
              <a:ext cx="156024" cy="61732"/>
            </a:xfrm>
            <a:custGeom>
              <a:avLst/>
              <a:gdLst/>
              <a:ahLst/>
              <a:cxnLst/>
              <a:rect l="l" t="t" r="r" b="b"/>
              <a:pathLst>
                <a:path w="5798" h="2294" extrusionOk="0">
                  <a:moveTo>
                    <a:pt x="4754" y="0"/>
                  </a:moveTo>
                  <a:cubicBezTo>
                    <a:pt x="4564" y="0"/>
                    <a:pt x="4360" y="3"/>
                    <a:pt x="4155" y="9"/>
                  </a:cubicBezTo>
                  <a:cubicBezTo>
                    <a:pt x="3744" y="31"/>
                    <a:pt x="3333" y="54"/>
                    <a:pt x="3013" y="100"/>
                  </a:cubicBezTo>
                  <a:cubicBezTo>
                    <a:pt x="2717" y="146"/>
                    <a:pt x="2511" y="191"/>
                    <a:pt x="2511" y="191"/>
                  </a:cubicBezTo>
                  <a:cubicBezTo>
                    <a:pt x="2511" y="191"/>
                    <a:pt x="2443" y="214"/>
                    <a:pt x="2374" y="237"/>
                  </a:cubicBezTo>
                  <a:cubicBezTo>
                    <a:pt x="2283" y="283"/>
                    <a:pt x="2146" y="305"/>
                    <a:pt x="2009" y="374"/>
                  </a:cubicBezTo>
                  <a:cubicBezTo>
                    <a:pt x="1712" y="488"/>
                    <a:pt x="1324" y="693"/>
                    <a:pt x="1005" y="967"/>
                  </a:cubicBezTo>
                  <a:cubicBezTo>
                    <a:pt x="662" y="1218"/>
                    <a:pt x="388" y="1561"/>
                    <a:pt x="229" y="1812"/>
                  </a:cubicBezTo>
                  <a:cubicBezTo>
                    <a:pt x="69" y="2086"/>
                    <a:pt x="0" y="2291"/>
                    <a:pt x="23" y="2291"/>
                  </a:cubicBezTo>
                  <a:cubicBezTo>
                    <a:pt x="27" y="2293"/>
                    <a:pt x="30" y="2294"/>
                    <a:pt x="35" y="2294"/>
                  </a:cubicBezTo>
                  <a:cubicBezTo>
                    <a:pt x="89" y="2294"/>
                    <a:pt x="219" y="2160"/>
                    <a:pt x="388" y="1949"/>
                  </a:cubicBezTo>
                  <a:cubicBezTo>
                    <a:pt x="594" y="1743"/>
                    <a:pt x="891" y="1469"/>
                    <a:pt x="1210" y="1264"/>
                  </a:cubicBezTo>
                  <a:cubicBezTo>
                    <a:pt x="1552" y="1059"/>
                    <a:pt x="1895" y="922"/>
                    <a:pt x="2169" y="830"/>
                  </a:cubicBezTo>
                  <a:cubicBezTo>
                    <a:pt x="2306" y="785"/>
                    <a:pt x="2420" y="762"/>
                    <a:pt x="2511" y="739"/>
                  </a:cubicBezTo>
                  <a:cubicBezTo>
                    <a:pt x="2602" y="716"/>
                    <a:pt x="2648" y="716"/>
                    <a:pt x="2648" y="716"/>
                  </a:cubicBezTo>
                  <a:cubicBezTo>
                    <a:pt x="2648" y="716"/>
                    <a:pt x="2831" y="648"/>
                    <a:pt x="3105" y="579"/>
                  </a:cubicBezTo>
                  <a:cubicBezTo>
                    <a:pt x="3401" y="511"/>
                    <a:pt x="3789" y="442"/>
                    <a:pt x="4177" y="374"/>
                  </a:cubicBezTo>
                  <a:cubicBezTo>
                    <a:pt x="4976" y="260"/>
                    <a:pt x="5798" y="146"/>
                    <a:pt x="5775" y="77"/>
                  </a:cubicBezTo>
                  <a:cubicBezTo>
                    <a:pt x="5775" y="26"/>
                    <a:pt x="5326" y="0"/>
                    <a:pt x="4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6" name="Google Shape;3626;p43"/>
            <p:cNvSpPr/>
            <p:nvPr/>
          </p:nvSpPr>
          <p:spPr>
            <a:xfrm>
              <a:off x="6406334" y="4379008"/>
              <a:ext cx="133931" cy="37835"/>
            </a:xfrm>
            <a:custGeom>
              <a:avLst/>
              <a:gdLst/>
              <a:ahLst/>
              <a:cxnLst/>
              <a:rect l="l" t="t" r="r" b="b"/>
              <a:pathLst>
                <a:path w="4977" h="1406" extrusionOk="0">
                  <a:moveTo>
                    <a:pt x="2032" y="0"/>
                  </a:moveTo>
                  <a:cubicBezTo>
                    <a:pt x="2032" y="0"/>
                    <a:pt x="1964" y="0"/>
                    <a:pt x="1849" y="23"/>
                  </a:cubicBezTo>
                  <a:cubicBezTo>
                    <a:pt x="1712" y="23"/>
                    <a:pt x="1530" y="46"/>
                    <a:pt x="1370" y="69"/>
                  </a:cubicBezTo>
                  <a:cubicBezTo>
                    <a:pt x="1187" y="92"/>
                    <a:pt x="959" y="115"/>
                    <a:pt x="731" y="160"/>
                  </a:cubicBezTo>
                  <a:cubicBezTo>
                    <a:pt x="617" y="183"/>
                    <a:pt x="503" y="206"/>
                    <a:pt x="389" y="274"/>
                  </a:cubicBezTo>
                  <a:cubicBezTo>
                    <a:pt x="274" y="320"/>
                    <a:pt x="115" y="388"/>
                    <a:pt x="69" y="594"/>
                  </a:cubicBezTo>
                  <a:lnTo>
                    <a:pt x="69" y="571"/>
                  </a:lnTo>
                  <a:lnTo>
                    <a:pt x="69" y="571"/>
                  </a:lnTo>
                  <a:cubicBezTo>
                    <a:pt x="1" y="776"/>
                    <a:pt x="69" y="959"/>
                    <a:pt x="160" y="1073"/>
                  </a:cubicBezTo>
                  <a:cubicBezTo>
                    <a:pt x="229" y="1187"/>
                    <a:pt x="343" y="1279"/>
                    <a:pt x="434" y="1324"/>
                  </a:cubicBezTo>
                  <a:cubicBezTo>
                    <a:pt x="541" y="1385"/>
                    <a:pt x="637" y="1405"/>
                    <a:pt x="690" y="1405"/>
                  </a:cubicBezTo>
                  <a:cubicBezTo>
                    <a:pt x="716" y="1405"/>
                    <a:pt x="731" y="1400"/>
                    <a:pt x="731" y="1393"/>
                  </a:cubicBezTo>
                  <a:cubicBezTo>
                    <a:pt x="754" y="1370"/>
                    <a:pt x="640" y="1301"/>
                    <a:pt x="526" y="1187"/>
                  </a:cubicBezTo>
                  <a:cubicBezTo>
                    <a:pt x="411" y="1073"/>
                    <a:pt x="252" y="845"/>
                    <a:pt x="366" y="685"/>
                  </a:cubicBezTo>
                  <a:lnTo>
                    <a:pt x="366" y="662"/>
                  </a:lnTo>
                  <a:cubicBezTo>
                    <a:pt x="366" y="639"/>
                    <a:pt x="594" y="571"/>
                    <a:pt x="799" y="548"/>
                  </a:cubicBezTo>
                  <a:lnTo>
                    <a:pt x="1393" y="548"/>
                  </a:lnTo>
                  <a:cubicBezTo>
                    <a:pt x="1469" y="541"/>
                    <a:pt x="1535" y="538"/>
                    <a:pt x="1593" y="538"/>
                  </a:cubicBezTo>
                  <a:cubicBezTo>
                    <a:pt x="1710" y="538"/>
                    <a:pt x="1796" y="548"/>
                    <a:pt x="1872" y="548"/>
                  </a:cubicBezTo>
                  <a:cubicBezTo>
                    <a:pt x="1903" y="541"/>
                    <a:pt x="1931" y="538"/>
                    <a:pt x="1954" y="538"/>
                  </a:cubicBezTo>
                  <a:cubicBezTo>
                    <a:pt x="2002" y="538"/>
                    <a:pt x="2032" y="548"/>
                    <a:pt x="2032" y="548"/>
                  </a:cubicBezTo>
                  <a:lnTo>
                    <a:pt x="2146" y="548"/>
                  </a:lnTo>
                  <a:cubicBezTo>
                    <a:pt x="2207" y="548"/>
                    <a:pt x="2268" y="538"/>
                    <a:pt x="2342" y="538"/>
                  </a:cubicBezTo>
                  <a:cubicBezTo>
                    <a:pt x="2379" y="538"/>
                    <a:pt x="2420" y="541"/>
                    <a:pt x="2466" y="548"/>
                  </a:cubicBezTo>
                  <a:cubicBezTo>
                    <a:pt x="2740" y="548"/>
                    <a:pt x="3105" y="594"/>
                    <a:pt x="3470" y="639"/>
                  </a:cubicBezTo>
                  <a:cubicBezTo>
                    <a:pt x="3835" y="685"/>
                    <a:pt x="4223" y="685"/>
                    <a:pt x="4497" y="685"/>
                  </a:cubicBezTo>
                  <a:cubicBezTo>
                    <a:pt x="4794" y="662"/>
                    <a:pt x="4976" y="617"/>
                    <a:pt x="4976" y="571"/>
                  </a:cubicBezTo>
                  <a:cubicBezTo>
                    <a:pt x="4976" y="548"/>
                    <a:pt x="4771" y="503"/>
                    <a:pt x="4520" y="480"/>
                  </a:cubicBezTo>
                  <a:cubicBezTo>
                    <a:pt x="4246" y="411"/>
                    <a:pt x="3881" y="343"/>
                    <a:pt x="3538" y="251"/>
                  </a:cubicBezTo>
                  <a:cubicBezTo>
                    <a:pt x="3173" y="183"/>
                    <a:pt x="2808" y="92"/>
                    <a:pt x="2511" y="46"/>
                  </a:cubicBezTo>
                  <a:cubicBezTo>
                    <a:pt x="2374" y="23"/>
                    <a:pt x="2260" y="23"/>
                    <a:pt x="2169" y="23"/>
                  </a:cubicBezTo>
                  <a:cubicBezTo>
                    <a:pt x="2078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7" name="Google Shape;3627;p43"/>
            <p:cNvSpPr/>
            <p:nvPr/>
          </p:nvSpPr>
          <p:spPr>
            <a:xfrm>
              <a:off x="6454853" y="4437967"/>
              <a:ext cx="145610" cy="130487"/>
            </a:xfrm>
            <a:custGeom>
              <a:avLst/>
              <a:gdLst/>
              <a:ahLst/>
              <a:cxnLst/>
              <a:rect l="l" t="t" r="r" b="b"/>
              <a:pathLst>
                <a:path w="5411" h="4849" extrusionOk="0">
                  <a:moveTo>
                    <a:pt x="5388" y="1"/>
                  </a:moveTo>
                  <a:cubicBezTo>
                    <a:pt x="5342" y="1"/>
                    <a:pt x="5251" y="297"/>
                    <a:pt x="5045" y="708"/>
                  </a:cubicBezTo>
                  <a:cubicBezTo>
                    <a:pt x="4840" y="1119"/>
                    <a:pt x="4452" y="1621"/>
                    <a:pt x="3927" y="1895"/>
                  </a:cubicBezTo>
                  <a:cubicBezTo>
                    <a:pt x="3676" y="2032"/>
                    <a:pt x="3402" y="2123"/>
                    <a:pt x="3082" y="2237"/>
                  </a:cubicBezTo>
                  <a:cubicBezTo>
                    <a:pt x="2785" y="2329"/>
                    <a:pt x="2512" y="2534"/>
                    <a:pt x="2352" y="2762"/>
                  </a:cubicBezTo>
                  <a:cubicBezTo>
                    <a:pt x="2192" y="2991"/>
                    <a:pt x="2078" y="3219"/>
                    <a:pt x="2055" y="3356"/>
                  </a:cubicBezTo>
                  <a:cubicBezTo>
                    <a:pt x="2009" y="3516"/>
                    <a:pt x="1987" y="3584"/>
                    <a:pt x="1987" y="3584"/>
                  </a:cubicBezTo>
                  <a:cubicBezTo>
                    <a:pt x="1987" y="3584"/>
                    <a:pt x="1987" y="3675"/>
                    <a:pt x="1964" y="3812"/>
                  </a:cubicBezTo>
                  <a:cubicBezTo>
                    <a:pt x="1941" y="3927"/>
                    <a:pt x="1918" y="4132"/>
                    <a:pt x="1827" y="4246"/>
                  </a:cubicBezTo>
                  <a:cubicBezTo>
                    <a:pt x="1802" y="4335"/>
                    <a:pt x="1694" y="4378"/>
                    <a:pt x="1550" y="4378"/>
                  </a:cubicBezTo>
                  <a:cubicBezTo>
                    <a:pt x="1288" y="4378"/>
                    <a:pt x="906" y="4237"/>
                    <a:pt x="686" y="3972"/>
                  </a:cubicBezTo>
                  <a:cubicBezTo>
                    <a:pt x="480" y="3790"/>
                    <a:pt x="366" y="3516"/>
                    <a:pt x="320" y="3265"/>
                  </a:cubicBezTo>
                  <a:cubicBezTo>
                    <a:pt x="275" y="2991"/>
                    <a:pt x="297" y="2740"/>
                    <a:pt x="389" y="2534"/>
                  </a:cubicBezTo>
                  <a:cubicBezTo>
                    <a:pt x="549" y="2123"/>
                    <a:pt x="845" y="1941"/>
                    <a:pt x="822" y="1918"/>
                  </a:cubicBezTo>
                  <a:cubicBezTo>
                    <a:pt x="822" y="1916"/>
                    <a:pt x="819" y="1915"/>
                    <a:pt x="814" y="1915"/>
                  </a:cubicBezTo>
                  <a:cubicBezTo>
                    <a:pt x="757" y="1915"/>
                    <a:pt x="434" y="2028"/>
                    <a:pt x="206" y="2443"/>
                  </a:cubicBezTo>
                  <a:cubicBezTo>
                    <a:pt x="69" y="2671"/>
                    <a:pt x="1" y="2968"/>
                    <a:pt x="24" y="3287"/>
                  </a:cubicBezTo>
                  <a:cubicBezTo>
                    <a:pt x="46" y="3607"/>
                    <a:pt x="161" y="3949"/>
                    <a:pt x="389" y="4223"/>
                  </a:cubicBezTo>
                  <a:cubicBezTo>
                    <a:pt x="617" y="4520"/>
                    <a:pt x="937" y="4703"/>
                    <a:pt x="1256" y="4794"/>
                  </a:cubicBezTo>
                  <a:cubicBezTo>
                    <a:pt x="1373" y="4827"/>
                    <a:pt x="1502" y="4849"/>
                    <a:pt x="1635" y="4849"/>
                  </a:cubicBezTo>
                  <a:cubicBezTo>
                    <a:pt x="1683" y="4849"/>
                    <a:pt x="1732" y="4846"/>
                    <a:pt x="1781" y="4840"/>
                  </a:cubicBezTo>
                  <a:cubicBezTo>
                    <a:pt x="1964" y="4794"/>
                    <a:pt x="2146" y="4657"/>
                    <a:pt x="2238" y="4520"/>
                  </a:cubicBezTo>
                  <a:cubicBezTo>
                    <a:pt x="2420" y="4246"/>
                    <a:pt x="2443" y="4041"/>
                    <a:pt x="2466" y="3904"/>
                  </a:cubicBezTo>
                  <a:cubicBezTo>
                    <a:pt x="2512" y="3767"/>
                    <a:pt x="2512" y="3698"/>
                    <a:pt x="2512" y="3698"/>
                  </a:cubicBezTo>
                  <a:cubicBezTo>
                    <a:pt x="2512" y="3698"/>
                    <a:pt x="2534" y="3607"/>
                    <a:pt x="2557" y="3493"/>
                  </a:cubicBezTo>
                  <a:cubicBezTo>
                    <a:pt x="2580" y="3379"/>
                    <a:pt x="2626" y="3242"/>
                    <a:pt x="2740" y="3059"/>
                  </a:cubicBezTo>
                  <a:cubicBezTo>
                    <a:pt x="2854" y="2899"/>
                    <a:pt x="3014" y="2740"/>
                    <a:pt x="3265" y="2626"/>
                  </a:cubicBezTo>
                  <a:cubicBezTo>
                    <a:pt x="3516" y="2511"/>
                    <a:pt x="3835" y="2420"/>
                    <a:pt x="4132" y="2237"/>
                  </a:cubicBezTo>
                  <a:cubicBezTo>
                    <a:pt x="4703" y="1849"/>
                    <a:pt x="5068" y="1256"/>
                    <a:pt x="5228" y="799"/>
                  </a:cubicBezTo>
                  <a:cubicBezTo>
                    <a:pt x="5410" y="343"/>
                    <a:pt x="5410" y="1"/>
                    <a:pt x="5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8" name="Google Shape;3628;p43"/>
            <p:cNvSpPr/>
            <p:nvPr/>
          </p:nvSpPr>
          <p:spPr>
            <a:xfrm>
              <a:off x="6903254" y="3833811"/>
              <a:ext cx="412073" cy="336698"/>
            </a:xfrm>
            <a:custGeom>
              <a:avLst/>
              <a:gdLst/>
              <a:ahLst/>
              <a:cxnLst/>
              <a:rect l="l" t="t" r="r" b="b"/>
              <a:pathLst>
                <a:path w="15313" h="12512" extrusionOk="0">
                  <a:moveTo>
                    <a:pt x="10129" y="1"/>
                  </a:moveTo>
                  <a:cubicBezTo>
                    <a:pt x="8786" y="1"/>
                    <a:pt x="6853" y="427"/>
                    <a:pt x="4885" y="2320"/>
                  </a:cubicBezTo>
                  <a:cubicBezTo>
                    <a:pt x="1301" y="5766"/>
                    <a:pt x="0" y="8117"/>
                    <a:pt x="0" y="8117"/>
                  </a:cubicBezTo>
                  <a:cubicBezTo>
                    <a:pt x="0" y="8117"/>
                    <a:pt x="5501" y="10788"/>
                    <a:pt x="6323" y="12363"/>
                  </a:cubicBezTo>
                  <a:cubicBezTo>
                    <a:pt x="6377" y="12464"/>
                    <a:pt x="6462" y="12511"/>
                    <a:pt x="6573" y="12511"/>
                  </a:cubicBezTo>
                  <a:cubicBezTo>
                    <a:pt x="8193" y="12511"/>
                    <a:pt x="15313" y="2382"/>
                    <a:pt x="11938" y="288"/>
                  </a:cubicBezTo>
                  <a:cubicBezTo>
                    <a:pt x="11938" y="288"/>
                    <a:pt x="11232" y="1"/>
                    <a:pt x="10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9" name="Google Shape;3629;p43"/>
            <p:cNvSpPr/>
            <p:nvPr/>
          </p:nvSpPr>
          <p:spPr>
            <a:xfrm>
              <a:off x="6903254" y="3833865"/>
              <a:ext cx="412073" cy="336644"/>
            </a:xfrm>
            <a:custGeom>
              <a:avLst/>
              <a:gdLst/>
              <a:ahLst/>
              <a:cxnLst/>
              <a:rect l="l" t="t" r="r" b="b"/>
              <a:pathLst>
                <a:path w="15313" h="12510" extrusionOk="0">
                  <a:moveTo>
                    <a:pt x="10124" y="0"/>
                  </a:moveTo>
                  <a:cubicBezTo>
                    <a:pt x="9408" y="0"/>
                    <a:pt x="8524" y="120"/>
                    <a:pt x="7555" y="515"/>
                  </a:cubicBezTo>
                  <a:cubicBezTo>
                    <a:pt x="7647" y="629"/>
                    <a:pt x="7692" y="743"/>
                    <a:pt x="7738" y="857"/>
                  </a:cubicBezTo>
                  <a:cubicBezTo>
                    <a:pt x="8058" y="1884"/>
                    <a:pt x="5022" y="6449"/>
                    <a:pt x="2671" y="6883"/>
                  </a:cubicBezTo>
                  <a:cubicBezTo>
                    <a:pt x="2546" y="6906"/>
                    <a:pt x="2433" y="6917"/>
                    <a:pt x="2331" y="6917"/>
                  </a:cubicBezTo>
                  <a:cubicBezTo>
                    <a:pt x="1738" y="6917"/>
                    <a:pt x="1500" y="6544"/>
                    <a:pt x="1461" y="6038"/>
                  </a:cubicBezTo>
                  <a:cubicBezTo>
                    <a:pt x="434" y="7339"/>
                    <a:pt x="0" y="8115"/>
                    <a:pt x="0" y="8115"/>
                  </a:cubicBezTo>
                  <a:cubicBezTo>
                    <a:pt x="0" y="8115"/>
                    <a:pt x="5501" y="10786"/>
                    <a:pt x="6323" y="12361"/>
                  </a:cubicBezTo>
                  <a:cubicBezTo>
                    <a:pt x="6377" y="12462"/>
                    <a:pt x="6462" y="12509"/>
                    <a:pt x="6573" y="12509"/>
                  </a:cubicBezTo>
                  <a:cubicBezTo>
                    <a:pt x="8193" y="12509"/>
                    <a:pt x="15313" y="2380"/>
                    <a:pt x="11938" y="286"/>
                  </a:cubicBezTo>
                  <a:cubicBezTo>
                    <a:pt x="11938" y="286"/>
                    <a:pt x="11231" y="0"/>
                    <a:pt x="101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0" name="Google Shape;3630;p43"/>
            <p:cNvSpPr/>
            <p:nvPr/>
          </p:nvSpPr>
          <p:spPr>
            <a:xfrm>
              <a:off x="6901559" y="4051809"/>
              <a:ext cx="125185" cy="74864"/>
            </a:xfrm>
            <a:custGeom>
              <a:avLst/>
              <a:gdLst/>
              <a:ahLst/>
              <a:cxnLst/>
              <a:rect l="l" t="t" r="r" b="b"/>
              <a:pathLst>
                <a:path w="4652" h="2782" extrusionOk="0">
                  <a:moveTo>
                    <a:pt x="271" y="1"/>
                  </a:moveTo>
                  <a:cubicBezTo>
                    <a:pt x="101" y="1"/>
                    <a:pt x="0" y="45"/>
                    <a:pt x="18" y="62"/>
                  </a:cubicBezTo>
                  <a:cubicBezTo>
                    <a:pt x="18" y="108"/>
                    <a:pt x="177" y="130"/>
                    <a:pt x="406" y="222"/>
                  </a:cubicBezTo>
                  <a:cubicBezTo>
                    <a:pt x="634" y="290"/>
                    <a:pt x="953" y="427"/>
                    <a:pt x="1250" y="564"/>
                  </a:cubicBezTo>
                  <a:cubicBezTo>
                    <a:pt x="1821" y="861"/>
                    <a:pt x="2369" y="1249"/>
                    <a:pt x="2369" y="1249"/>
                  </a:cubicBezTo>
                  <a:cubicBezTo>
                    <a:pt x="2369" y="1249"/>
                    <a:pt x="2962" y="1568"/>
                    <a:pt x="3487" y="1956"/>
                  </a:cubicBezTo>
                  <a:cubicBezTo>
                    <a:pt x="4032" y="2327"/>
                    <a:pt x="4473" y="2781"/>
                    <a:pt x="4571" y="2781"/>
                  </a:cubicBezTo>
                  <a:cubicBezTo>
                    <a:pt x="4576" y="2781"/>
                    <a:pt x="4580" y="2780"/>
                    <a:pt x="4583" y="2778"/>
                  </a:cubicBezTo>
                  <a:cubicBezTo>
                    <a:pt x="4651" y="2755"/>
                    <a:pt x="4263" y="2139"/>
                    <a:pt x="3738" y="1683"/>
                  </a:cubicBezTo>
                  <a:cubicBezTo>
                    <a:pt x="3236" y="1180"/>
                    <a:pt x="2665" y="792"/>
                    <a:pt x="2665" y="792"/>
                  </a:cubicBezTo>
                  <a:cubicBezTo>
                    <a:pt x="2665" y="792"/>
                    <a:pt x="2049" y="450"/>
                    <a:pt x="1387" y="222"/>
                  </a:cubicBezTo>
                  <a:cubicBezTo>
                    <a:pt x="1068" y="108"/>
                    <a:pt x="702" y="16"/>
                    <a:pt x="451" y="16"/>
                  </a:cubicBezTo>
                  <a:cubicBezTo>
                    <a:pt x="385" y="5"/>
                    <a:pt x="32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1" name="Google Shape;3631;p43"/>
            <p:cNvSpPr/>
            <p:nvPr/>
          </p:nvSpPr>
          <p:spPr>
            <a:xfrm>
              <a:off x="6956079" y="3781067"/>
              <a:ext cx="640646" cy="567263"/>
            </a:xfrm>
            <a:custGeom>
              <a:avLst/>
              <a:gdLst/>
              <a:ahLst/>
              <a:cxnLst/>
              <a:rect l="l" t="t" r="r" b="b"/>
              <a:pathLst>
                <a:path w="23807" h="21080" extrusionOk="0">
                  <a:moveTo>
                    <a:pt x="13412" y="1"/>
                  </a:moveTo>
                  <a:cubicBezTo>
                    <a:pt x="13277" y="1"/>
                    <a:pt x="13144" y="11"/>
                    <a:pt x="13011" y="34"/>
                  </a:cubicBezTo>
                  <a:cubicBezTo>
                    <a:pt x="12600" y="103"/>
                    <a:pt x="12189" y="217"/>
                    <a:pt x="11801" y="354"/>
                  </a:cubicBezTo>
                  <a:cubicBezTo>
                    <a:pt x="11344" y="514"/>
                    <a:pt x="10979" y="719"/>
                    <a:pt x="10591" y="947"/>
                  </a:cubicBezTo>
                  <a:cubicBezTo>
                    <a:pt x="10066" y="1267"/>
                    <a:pt x="9632" y="1312"/>
                    <a:pt x="9085" y="1472"/>
                  </a:cubicBezTo>
                  <a:cubicBezTo>
                    <a:pt x="8514" y="1632"/>
                    <a:pt x="7784" y="1837"/>
                    <a:pt x="7373" y="2294"/>
                  </a:cubicBezTo>
                  <a:cubicBezTo>
                    <a:pt x="6962" y="2728"/>
                    <a:pt x="6848" y="3390"/>
                    <a:pt x="6597" y="3937"/>
                  </a:cubicBezTo>
                  <a:cubicBezTo>
                    <a:pt x="6368" y="4417"/>
                    <a:pt x="6072" y="4850"/>
                    <a:pt x="5889" y="5353"/>
                  </a:cubicBezTo>
                  <a:cubicBezTo>
                    <a:pt x="5592" y="6106"/>
                    <a:pt x="5410" y="6950"/>
                    <a:pt x="4885" y="7589"/>
                  </a:cubicBezTo>
                  <a:cubicBezTo>
                    <a:pt x="4383" y="8160"/>
                    <a:pt x="4063" y="8731"/>
                    <a:pt x="3744" y="9415"/>
                  </a:cubicBezTo>
                  <a:cubicBezTo>
                    <a:pt x="2694" y="11629"/>
                    <a:pt x="1895" y="13958"/>
                    <a:pt x="1187" y="16309"/>
                  </a:cubicBezTo>
                  <a:cubicBezTo>
                    <a:pt x="1119" y="16537"/>
                    <a:pt x="365" y="19550"/>
                    <a:pt x="0" y="21079"/>
                  </a:cubicBezTo>
                  <a:lnTo>
                    <a:pt x="23510" y="21079"/>
                  </a:lnTo>
                  <a:cubicBezTo>
                    <a:pt x="23533" y="20828"/>
                    <a:pt x="23556" y="20645"/>
                    <a:pt x="23556" y="20577"/>
                  </a:cubicBezTo>
                  <a:cubicBezTo>
                    <a:pt x="23807" y="17450"/>
                    <a:pt x="23739" y="14300"/>
                    <a:pt x="23236" y="11196"/>
                  </a:cubicBezTo>
                  <a:cubicBezTo>
                    <a:pt x="22985" y="9689"/>
                    <a:pt x="22574" y="8251"/>
                    <a:pt x="22141" y="6768"/>
                  </a:cubicBezTo>
                  <a:cubicBezTo>
                    <a:pt x="21776" y="5444"/>
                    <a:pt x="22164" y="3869"/>
                    <a:pt x="21319" y="2682"/>
                  </a:cubicBezTo>
                  <a:cubicBezTo>
                    <a:pt x="20885" y="2089"/>
                    <a:pt x="19927" y="2180"/>
                    <a:pt x="19310" y="1906"/>
                  </a:cubicBezTo>
                  <a:cubicBezTo>
                    <a:pt x="18626" y="1632"/>
                    <a:pt x="17987" y="1335"/>
                    <a:pt x="17302" y="1084"/>
                  </a:cubicBezTo>
                  <a:cubicBezTo>
                    <a:pt x="16800" y="879"/>
                    <a:pt x="16320" y="651"/>
                    <a:pt x="15818" y="422"/>
                  </a:cubicBezTo>
                  <a:cubicBezTo>
                    <a:pt x="15544" y="285"/>
                    <a:pt x="15248" y="240"/>
                    <a:pt x="14928" y="217"/>
                  </a:cubicBezTo>
                  <a:cubicBezTo>
                    <a:pt x="14440" y="145"/>
                    <a:pt x="13923" y="1"/>
                    <a:pt x="13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2" name="Google Shape;3632;p43"/>
            <p:cNvSpPr/>
            <p:nvPr/>
          </p:nvSpPr>
          <p:spPr>
            <a:xfrm>
              <a:off x="7026098" y="3796702"/>
              <a:ext cx="570627" cy="551628"/>
            </a:xfrm>
            <a:custGeom>
              <a:avLst/>
              <a:gdLst/>
              <a:ahLst/>
              <a:cxnLst/>
              <a:rect l="l" t="t" r="r" b="b"/>
              <a:pathLst>
                <a:path w="21205" h="20499" extrusionOk="0">
                  <a:moveTo>
                    <a:pt x="13468" y="1"/>
                  </a:moveTo>
                  <a:cubicBezTo>
                    <a:pt x="9729" y="1"/>
                    <a:pt x="6644" y="1112"/>
                    <a:pt x="6802" y="2626"/>
                  </a:cubicBezTo>
                  <a:cubicBezTo>
                    <a:pt x="6906" y="3496"/>
                    <a:pt x="8190" y="3751"/>
                    <a:pt x="9658" y="3751"/>
                  </a:cubicBezTo>
                  <a:cubicBezTo>
                    <a:pt x="11733" y="3751"/>
                    <a:pt x="14175" y="3242"/>
                    <a:pt x="14175" y="3242"/>
                  </a:cubicBezTo>
                  <a:lnTo>
                    <a:pt x="14175" y="3242"/>
                  </a:lnTo>
                  <a:cubicBezTo>
                    <a:pt x="14472" y="3539"/>
                    <a:pt x="13650" y="13559"/>
                    <a:pt x="8035" y="13605"/>
                  </a:cubicBezTo>
                  <a:cubicBezTo>
                    <a:pt x="8022" y="13605"/>
                    <a:pt x="8010" y="13605"/>
                    <a:pt x="7997" y="13605"/>
                  </a:cubicBezTo>
                  <a:cubicBezTo>
                    <a:pt x="2449" y="13605"/>
                    <a:pt x="3903" y="3540"/>
                    <a:pt x="3903" y="3539"/>
                  </a:cubicBezTo>
                  <a:lnTo>
                    <a:pt x="3903" y="3539"/>
                  </a:lnTo>
                  <a:cubicBezTo>
                    <a:pt x="3698" y="3950"/>
                    <a:pt x="3447" y="4338"/>
                    <a:pt x="3287" y="4772"/>
                  </a:cubicBezTo>
                  <a:cubicBezTo>
                    <a:pt x="2990" y="5525"/>
                    <a:pt x="2808" y="6369"/>
                    <a:pt x="2283" y="7008"/>
                  </a:cubicBezTo>
                  <a:cubicBezTo>
                    <a:pt x="2146" y="7168"/>
                    <a:pt x="2009" y="7328"/>
                    <a:pt x="1895" y="7511"/>
                  </a:cubicBezTo>
                  <a:cubicBezTo>
                    <a:pt x="868" y="11071"/>
                    <a:pt x="69" y="16321"/>
                    <a:pt x="0" y="20498"/>
                  </a:cubicBezTo>
                  <a:lnTo>
                    <a:pt x="20908" y="20498"/>
                  </a:lnTo>
                  <a:cubicBezTo>
                    <a:pt x="20931" y="20247"/>
                    <a:pt x="20954" y="20064"/>
                    <a:pt x="20954" y="19996"/>
                  </a:cubicBezTo>
                  <a:cubicBezTo>
                    <a:pt x="21205" y="16869"/>
                    <a:pt x="21137" y="13719"/>
                    <a:pt x="20634" y="10615"/>
                  </a:cubicBezTo>
                  <a:cubicBezTo>
                    <a:pt x="20383" y="9108"/>
                    <a:pt x="19972" y="7670"/>
                    <a:pt x="19539" y="6187"/>
                  </a:cubicBezTo>
                  <a:cubicBezTo>
                    <a:pt x="19174" y="4863"/>
                    <a:pt x="19562" y="3288"/>
                    <a:pt x="18717" y="2101"/>
                  </a:cubicBezTo>
                  <a:cubicBezTo>
                    <a:pt x="18283" y="1508"/>
                    <a:pt x="17325" y="1599"/>
                    <a:pt x="16708" y="1325"/>
                  </a:cubicBezTo>
                  <a:cubicBezTo>
                    <a:pt x="16024" y="1051"/>
                    <a:pt x="15385" y="754"/>
                    <a:pt x="14700" y="503"/>
                  </a:cubicBezTo>
                  <a:cubicBezTo>
                    <a:pt x="14312" y="343"/>
                    <a:pt x="13947" y="184"/>
                    <a:pt x="13581" y="1"/>
                  </a:cubicBezTo>
                  <a:cubicBezTo>
                    <a:pt x="13543" y="1"/>
                    <a:pt x="13505" y="1"/>
                    <a:pt x="134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3" name="Google Shape;3633;p43"/>
            <p:cNvSpPr/>
            <p:nvPr/>
          </p:nvSpPr>
          <p:spPr>
            <a:xfrm>
              <a:off x="7223887" y="3863600"/>
              <a:ext cx="231587" cy="47389"/>
            </a:xfrm>
            <a:custGeom>
              <a:avLst/>
              <a:gdLst/>
              <a:ahLst/>
              <a:cxnLst/>
              <a:rect l="l" t="t" r="r" b="b"/>
              <a:pathLst>
                <a:path w="8606" h="1761" extrusionOk="0">
                  <a:moveTo>
                    <a:pt x="8572" y="0"/>
                  </a:moveTo>
                  <a:cubicBezTo>
                    <a:pt x="8516" y="0"/>
                    <a:pt x="8275" y="110"/>
                    <a:pt x="7920" y="277"/>
                  </a:cubicBezTo>
                  <a:cubicBezTo>
                    <a:pt x="7532" y="460"/>
                    <a:pt x="6985" y="665"/>
                    <a:pt x="6460" y="825"/>
                  </a:cubicBezTo>
                  <a:cubicBezTo>
                    <a:pt x="5912" y="984"/>
                    <a:pt x="5364" y="1099"/>
                    <a:pt x="4953" y="1144"/>
                  </a:cubicBezTo>
                  <a:cubicBezTo>
                    <a:pt x="4748" y="1190"/>
                    <a:pt x="4565" y="1190"/>
                    <a:pt x="4451" y="1213"/>
                  </a:cubicBezTo>
                  <a:lnTo>
                    <a:pt x="4268" y="1213"/>
                  </a:lnTo>
                  <a:cubicBezTo>
                    <a:pt x="4268" y="1213"/>
                    <a:pt x="4200" y="1236"/>
                    <a:pt x="4063" y="1236"/>
                  </a:cubicBezTo>
                  <a:cubicBezTo>
                    <a:pt x="3949" y="1236"/>
                    <a:pt x="3789" y="1258"/>
                    <a:pt x="3561" y="1258"/>
                  </a:cubicBezTo>
                  <a:cubicBezTo>
                    <a:pt x="3150" y="1258"/>
                    <a:pt x="2602" y="1236"/>
                    <a:pt x="2054" y="1121"/>
                  </a:cubicBezTo>
                  <a:cubicBezTo>
                    <a:pt x="1529" y="984"/>
                    <a:pt x="1004" y="779"/>
                    <a:pt x="639" y="551"/>
                  </a:cubicBezTo>
                  <a:cubicBezTo>
                    <a:pt x="312" y="367"/>
                    <a:pt x="95" y="201"/>
                    <a:pt x="37" y="201"/>
                  </a:cubicBezTo>
                  <a:cubicBezTo>
                    <a:pt x="30" y="201"/>
                    <a:pt x="25" y="204"/>
                    <a:pt x="23" y="208"/>
                  </a:cubicBezTo>
                  <a:cubicBezTo>
                    <a:pt x="0" y="231"/>
                    <a:pt x="183" y="460"/>
                    <a:pt x="525" y="733"/>
                  </a:cubicBezTo>
                  <a:cubicBezTo>
                    <a:pt x="867" y="1007"/>
                    <a:pt x="1392" y="1281"/>
                    <a:pt x="1963" y="1487"/>
                  </a:cubicBezTo>
                  <a:cubicBezTo>
                    <a:pt x="2534" y="1669"/>
                    <a:pt x="3127" y="1738"/>
                    <a:pt x="3561" y="1761"/>
                  </a:cubicBezTo>
                  <a:lnTo>
                    <a:pt x="4314" y="1761"/>
                  </a:lnTo>
                  <a:cubicBezTo>
                    <a:pt x="4314" y="1761"/>
                    <a:pt x="4383" y="1738"/>
                    <a:pt x="4497" y="1738"/>
                  </a:cubicBezTo>
                  <a:cubicBezTo>
                    <a:pt x="4634" y="1715"/>
                    <a:pt x="4816" y="1692"/>
                    <a:pt x="5044" y="1646"/>
                  </a:cubicBezTo>
                  <a:cubicBezTo>
                    <a:pt x="5478" y="1555"/>
                    <a:pt x="6026" y="1395"/>
                    <a:pt x="6574" y="1190"/>
                  </a:cubicBezTo>
                  <a:cubicBezTo>
                    <a:pt x="7122" y="962"/>
                    <a:pt x="7647" y="688"/>
                    <a:pt x="8012" y="460"/>
                  </a:cubicBezTo>
                  <a:cubicBezTo>
                    <a:pt x="8377" y="231"/>
                    <a:pt x="8605" y="49"/>
                    <a:pt x="8582" y="3"/>
                  </a:cubicBezTo>
                  <a:cubicBezTo>
                    <a:pt x="8580" y="1"/>
                    <a:pt x="8577" y="0"/>
                    <a:pt x="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4" name="Google Shape;3634;p43"/>
            <p:cNvSpPr/>
            <p:nvPr/>
          </p:nvSpPr>
          <p:spPr>
            <a:xfrm>
              <a:off x="7568469" y="4120618"/>
              <a:ext cx="761042" cy="612525"/>
            </a:xfrm>
            <a:custGeom>
              <a:avLst/>
              <a:gdLst/>
              <a:ahLst/>
              <a:cxnLst/>
              <a:rect l="l" t="t" r="r" b="b"/>
              <a:pathLst>
                <a:path w="28281" h="22762" extrusionOk="0"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8281" y="21745"/>
                    <a:pt x="26706" y="19805"/>
                    <a:pt x="26318" y="19417"/>
                  </a:cubicBezTo>
                  <a:cubicBezTo>
                    <a:pt x="26067" y="19189"/>
                    <a:pt x="25815" y="18961"/>
                    <a:pt x="25542" y="18755"/>
                  </a:cubicBezTo>
                  <a:cubicBezTo>
                    <a:pt x="24880" y="18230"/>
                    <a:pt x="24400" y="17660"/>
                    <a:pt x="23168" y="17591"/>
                  </a:cubicBezTo>
                  <a:cubicBezTo>
                    <a:pt x="23510" y="17431"/>
                    <a:pt x="24629" y="17180"/>
                    <a:pt x="23989" y="16884"/>
                  </a:cubicBezTo>
                  <a:cubicBezTo>
                    <a:pt x="22597" y="16176"/>
                    <a:pt x="20246" y="16724"/>
                    <a:pt x="19059" y="15583"/>
                  </a:cubicBezTo>
                  <a:cubicBezTo>
                    <a:pt x="16252" y="12889"/>
                    <a:pt x="13170" y="10538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5" name="Google Shape;3635;p43"/>
            <p:cNvSpPr/>
            <p:nvPr/>
          </p:nvSpPr>
          <p:spPr>
            <a:xfrm>
              <a:off x="7568469" y="4120618"/>
              <a:ext cx="746914" cy="612525"/>
            </a:xfrm>
            <a:custGeom>
              <a:avLst/>
              <a:gdLst/>
              <a:ahLst/>
              <a:cxnLst/>
              <a:rect l="l" t="t" r="r" b="b"/>
              <a:pathLst>
                <a:path w="27756" h="22762" extrusionOk="0">
                  <a:moveTo>
                    <a:pt x="10328" y="7980"/>
                  </a:moveTo>
                  <a:lnTo>
                    <a:pt x="10328" y="7980"/>
                  </a:lnTo>
                  <a:cubicBezTo>
                    <a:pt x="10332" y="7981"/>
                    <a:pt x="10336" y="7982"/>
                    <a:pt x="10340" y="7982"/>
                  </a:cubicBezTo>
                  <a:cubicBezTo>
                    <a:pt x="10336" y="7981"/>
                    <a:pt x="10332" y="7981"/>
                    <a:pt x="10328" y="7980"/>
                  </a:cubicBezTo>
                  <a:close/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7756" y="21814"/>
                    <a:pt x="27641" y="21357"/>
                    <a:pt x="27368" y="20832"/>
                  </a:cubicBezTo>
                  <a:lnTo>
                    <a:pt x="27368" y="20832"/>
                  </a:lnTo>
                  <a:cubicBezTo>
                    <a:pt x="27262" y="21044"/>
                    <a:pt x="27097" y="21177"/>
                    <a:pt x="26892" y="21177"/>
                  </a:cubicBezTo>
                  <a:cubicBezTo>
                    <a:pt x="26875" y="21177"/>
                    <a:pt x="26859" y="21176"/>
                    <a:pt x="26843" y="21175"/>
                  </a:cubicBezTo>
                  <a:cubicBezTo>
                    <a:pt x="26135" y="21061"/>
                    <a:pt x="24287" y="19851"/>
                    <a:pt x="24286" y="19851"/>
                  </a:cubicBezTo>
                  <a:lnTo>
                    <a:pt x="24286" y="19851"/>
                  </a:lnTo>
                  <a:cubicBezTo>
                    <a:pt x="24286" y="19851"/>
                    <a:pt x="25741" y="21107"/>
                    <a:pt x="24925" y="21107"/>
                  </a:cubicBezTo>
                  <a:cubicBezTo>
                    <a:pt x="24910" y="21107"/>
                    <a:pt x="24895" y="21107"/>
                    <a:pt x="24880" y="21106"/>
                  </a:cubicBezTo>
                  <a:cubicBezTo>
                    <a:pt x="23967" y="21061"/>
                    <a:pt x="20817" y="19121"/>
                    <a:pt x="20817" y="19121"/>
                  </a:cubicBezTo>
                  <a:lnTo>
                    <a:pt x="20817" y="19121"/>
                  </a:lnTo>
                  <a:cubicBezTo>
                    <a:pt x="20817" y="19121"/>
                    <a:pt x="21821" y="21015"/>
                    <a:pt x="20611" y="21266"/>
                  </a:cubicBezTo>
                  <a:cubicBezTo>
                    <a:pt x="20572" y="21274"/>
                    <a:pt x="20532" y="21279"/>
                    <a:pt x="20492" y="21279"/>
                  </a:cubicBezTo>
                  <a:cubicBezTo>
                    <a:pt x="19324" y="21279"/>
                    <a:pt x="17906" y="17857"/>
                    <a:pt x="18877" y="16952"/>
                  </a:cubicBezTo>
                  <a:cubicBezTo>
                    <a:pt x="19287" y="16587"/>
                    <a:pt x="19721" y="16336"/>
                    <a:pt x="20109" y="16153"/>
                  </a:cubicBezTo>
                  <a:cubicBezTo>
                    <a:pt x="19721" y="16039"/>
                    <a:pt x="19356" y="15857"/>
                    <a:pt x="19059" y="15583"/>
                  </a:cubicBezTo>
                  <a:cubicBezTo>
                    <a:pt x="18603" y="15126"/>
                    <a:pt x="18123" y="14692"/>
                    <a:pt x="17644" y="14282"/>
                  </a:cubicBezTo>
                  <a:cubicBezTo>
                    <a:pt x="17556" y="15138"/>
                    <a:pt x="17109" y="15952"/>
                    <a:pt x="15654" y="15952"/>
                  </a:cubicBezTo>
                  <a:cubicBezTo>
                    <a:pt x="15596" y="15952"/>
                    <a:pt x="15537" y="15950"/>
                    <a:pt x="15476" y="15948"/>
                  </a:cubicBezTo>
                  <a:cubicBezTo>
                    <a:pt x="12280" y="15765"/>
                    <a:pt x="5113" y="10812"/>
                    <a:pt x="6277" y="8872"/>
                  </a:cubicBezTo>
                  <a:cubicBezTo>
                    <a:pt x="6749" y="8081"/>
                    <a:pt x="7768" y="7847"/>
                    <a:pt x="8815" y="7847"/>
                  </a:cubicBezTo>
                  <a:cubicBezTo>
                    <a:pt x="9334" y="7847"/>
                    <a:pt x="9859" y="7905"/>
                    <a:pt x="10328" y="7980"/>
                  </a:cubicBezTo>
                  <a:lnTo>
                    <a:pt x="10328" y="7980"/>
                  </a:lnTo>
                  <a:cubicBezTo>
                    <a:pt x="10309" y="7974"/>
                    <a:pt x="10290" y="7955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6" name="Google Shape;3636;p43"/>
            <p:cNvSpPr/>
            <p:nvPr/>
          </p:nvSpPr>
          <p:spPr>
            <a:xfrm>
              <a:off x="8156265" y="4636725"/>
              <a:ext cx="120422" cy="85359"/>
            </a:xfrm>
            <a:custGeom>
              <a:avLst/>
              <a:gdLst/>
              <a:ahLst/>
              <a:cxnLst/>
              <a:rect l="l" t="t" r="r" b="b"/>
              <a:pathLst>
                <a:path w="4475" h="3172" extrusionOk="0">
                  <a:moveTo>
                    <a:pt x="1235" y="0"/>
                  </a:moveTo>
                  <a:cubicBezTo>
                    <a:pt x="1222" y="0"/>
                    <a:pt x="1214" y="3"/>
                    <a:pt x="1211" y="10"/>
                  </a:cubicBezTo>
                  <a:cubicBezTo>
                    <a:pt x="1211" y="33"/>
                    <a:pt x="1416" y="215"/>
                    <a:pt x="1736" y="444"/>
                  </a:cubicBezTo>
                  <a:cubicBezTo>
                    <a:pt x="1895" y="581"/>
                    <a:pt x="2055" y="740"/>
                    <a:pt x="2261" y="900"/>
                  </a:cubicBezTo>
                  <a:cubicBezTo>
                    <a:pt x="2443" y="1083"/>
                    <a:pt x="2649" y="1265"/>
                    <a:pt x="2854" y="1448"/>
                  </a:cubicBezTo>
                  <a:cubicBezTo>
                    <a:pt x="3082" y="1608"/>
                    <a:pt x="3311" y="1790"/>
                    <a:pt x="3493" y="1927"/>
                  </a:cubicBezTo>
                  <a:cubicBezTo>
                    <a:pt x="3653" y="2087"/>
                    <a:pt x="3813" y="2247"/>
                    <a:pt x="3881" y="2384"/>
                  </a:cubicBezTo>
                  <a:cubicBezTo>
                    <a:pt x="3927" y="2452"/>
                    <a:pt x="3950" y="2521"/>
                    <a:pt x="3950" y="2566"/>
                  </a:cubicBezTo>
                  <a:cubicBezTo>
                    <a:pt x="3950" y="2578"/>
                    <a:pt x="3950" y="2585"/>
                    <a:pt x="3950" y="2589"/>
                  </a:cubicBezTo>
                  <a:lnTo>
                    <a:pt x="3904" y="2589"/>
                  </a:lnTo>
                  <a:cubicBezTo>
                    <a:pt x="3922" y="2589"/>
                    <a:pt x="3838" y="2648"/>
                    <a:pt x="3594" y="2648"/>
                  </a:cubicBezTo>
                  <a:cubicBezTo>
                    <a:pt x="3532" y="2648"/>
                    <a:pt x="3461" y="2644"/>
                    <a:pt x="3379" y="2635"/>
                  </a:cubicBezTo>
                  <a:cubicBezTo>
                    <a:pt x="3014" y="2635"/>
                    <a:pt x="2489" y="2521"/>
                    <a:pt x="2009" y="2338"/>
                  </a:cubicBezTo>
                  <a:cubicBezTo>
                    <a:pt x="1059" y="1993"/>
                    <a:pt x="170" y="1443"/>
                    <a:pt x="39" y="1443"/>
                  </a:cubicBezTo>
                  <a:cubicBezTo>
                    <a:pt x="31" y="1443"/>
                    <a:pt x="26" y="1444"/>
                    <a:pt x="24" y="1448"/>
                  </a:cubicBezTo>
                  <a:cubicBezTo>
                    <a:pt x="1" y="1516"/>
                    <a:pt x="845" y="2201"/>
                    <a:pt x="1850" y="2681"/>
                  </a:cubicBezTo>
                  <a:cubicBezTo>
                    <a:pt x="2352" y="2909"/>
                    <a:pt x="2900" y="3091"/>
                    <a:pt x="3333" y="3137"/>
                  </a:cubicBezTo>
                  <a:cubicBezTo>
                    <a:pt x="3451" y="3162"/>
                    <a:pt x="3564" y="3171"/>
                    <a:pt x="3666" y="3171"/>
                  </a:cubicBezTo>
                  <a:cubicBezTo>
                    <a:pt x="3940" y="3171"/>
                    <a:pt x="4138" y="3102"/>
                    <a:pt x="4155" y="3069"/>
                  </a:cubicBezTo>
                  <a:cubicBezTo>
                    <a:pt x="4155" y="3069"/>
                    <a:pt x="4178" y="3069"/>
                    <a:pt x="4224" y="3046"/>
                  </a:cubicBezTo>
                  <a:cubicBezTo>
                    <a:pt x="4246" y="3023"/>
                    <a:pt x="4338" y="2954"/>
                    <a:pt x="4406" y="2863"/>
                  </a:cubicBezTo>
                  <a:cubicBezTo>
                    <a:pt x="4452" y="2772"/>
                    <a:pt x="4475" y="2589"/>
                    <a:pt x="4452" y="2475"/>
                  </a:cubicBezTo>
                  <a:cubicBezTo>
                    <a:pt x="4429" y="2338"/>
                    <a:pt x="4361" y="2247"/>
                    <a:pt x="4315" y="2133"/>
                  </a:cubicBezTo>
                  <a:cubicBezTo>
                    <a:pt x="4178" y="1927"/>
                    <a:pt x="3972" y="1745"/>
                    <a:pt x="3767" y="1585"/>
                  </a:cubicBezTo>
                  <a:cubicBezTo>
                    <a:pt x="3516" y="1402"/>
                    <a:pt x="3311" y="1288"/>
                    <a:pt x="3082" y="1128"/>
                  </a:cubicBezTo>
                  <a:cubicBezTo>
                    <a:pt x="2854" y="991"/>
                    <a:pt x="2649" y="832"/>
                    <a:pt x="2443" y="672"/>
                  </a:cubicBezTo>
                  <a:cubicBezTo>
                    <a:pt x="2238" y="535"/>
                    <a:pt x="2032" y="398"/>
                    <a:pt x="1850" y="284"/>
                  </a:cubicBezTo>
                  <a:cubicBezTo>
                    <a:pt x="1538" y="109"/>
                    <a:pt x="1310" y="0"/>
                    <a:pt x="1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7" name="Google Shape;3637;p43"/>
            <p:cNvSpPr/>
            <p:nvPr/>
          </p:nvSpPr>
          <p:spPr>
            <a:xfrm>
              <a:off x="8174698" y="4601042"/>
              <a:ext cx="141304" cy="113668"/>
            </a:xfrm>
            <a:custGeom>
              <a:avLst/>
              <a:gdLst/>
              <a:ahLst/>
              <a:cxnLst/>
              <a:rect l="l" t="t" r="r" b="b"/>
              <a:pathLst>
                <a:path w="5251" h="4224" extrusionOk="0">
                  <a:moveTo>
                    <a:pt x="54" y="0"/>
                  </a:moveTo>
                  <a:cubicBezTo>
                    <a:pt x="38" y="0"/>
                    <a:pt x="27" y="4"/>
                    <a:pt x="23" y="12"/>
                  </a:cubicBezTo>
                  <a:cubicBezTo>
                    <a:pt x="1" y="35"/>
                    <a:pt x="206" y="172"/>
                    <a:pt x="526" y="377"/>
                  </a:cubicBezTo>
                  <a:cubicBezTo>
                    <a:pt x="845" y="583"/>
                    <a:pt x="1279" y="811"/>
                    <a:pt x="1713" y="1062"/>
                  </a:cubicBezTo>
                  <a:cubicBezTo>
                    <a:pt x="2146" y="1290"/>
                    <a:pt x="2580" y="1519"/>
                    <a:pt x="2877" y="1724"/>
                  </a:cubicBezTo>
                  <a:cubicBezTo>
                    <a:pt x="3196" y="1907"/>
                    <a:pt x="3379" y="2066"/>
                    <a:pt x="3379" y="2066"/>
                  </a:cubicBezTo>
                  <a:cubicBezTo>
                    <a:pt x="3379" y="2066"/>
                    <a:pt x="3424" y="2089"/>
                    <a:pt x="3516" y="2158"/>
                  </a:cubicBezTo>
                  <a:cubicBezTo>
                    <a:pt x="3607" y="2203"/>
                    <a:pt x="3721" y="2295"/>
                    <a:pt x="3858" y="2409"/>
                  </a:cubicBezTo>
                  <a:cubicBezTo>
                    <a:pt x="3949" y="2454"/>
                    <a:pt x="4018" y="2523"/>
                    <a:pt x="4109" y="2591"/>
                  </a:cubicBezTo>
                  <a:lnTo>
                    <a:pt x="4155" y="2614"/>
                  </a:lnTo>
                  <a:lnTo>
                    <a:pt x="4200" y="2683"/>
                  </a:lnTo>
                  <a:cubicBezTo>
                    <a:pt x="4246" y="2706"/>
                    <a:pt x="4292" y="2751"/>
                    <a:pt x="4315" y="2797"/>
                  </a:cubicBezTo>
                  <a:cubicBezTo>
                    <a:pt x="4474" y="2957"/>
                    <a:pt x="4634" y="3139"/>
                    <a:pt x="4771" y="3322"/>
                  </a:cubicBezTo>
                  <a:cubicBezTo>
                    <a:pt x="4817" y="3413"/>
                    <a:pt x="4862" y="3504"/>
                    <a:pt x="4908" y="3596"/>
                  </a:cubicBezTo>
                  <a:cubicBezTo>
                    <a:pt x="4908" y="3687"/>
                    <a:pt x="4908" y="3755"/>
                    <a:pt x="4862" y="3801"/>
                  </a:cubicBezTo>
                  <a:cubicBezTo>
                    <a:pt x="4840" y="3870"/>
                    <a:pt x="4748" y="3915"/>
                    <a:pt x="4657" y="3961"/>
                  </a:cubicBezTo>
                  <a:cubicBezTo>
                    <a:pt x="4609" y="3977"/>
                    <a:pt x="4560" y="3993"/>
                    <a:pt x="4504" y="3993"/>
                  </a:cubicBezTo>
                  <a:cubicBezTo>
                    <a:pt x="4480" y="3993"/>
                    <a:pt x="4455" y="3990"/>
                    <a:pt x="4429" y="3984"/>
                  </a:cubicBezTo>
                  <a:cubicBezTo>
                    <a:pt x="4117" y="3963"/>
                    <a:pt x="3900" y="3867"/>
                    <a:pt x="3846" y="3867"/>
                  </a:cubicBezTo>
                  <a:cubicBezTo>
                    <a:pt x="3841" y="3867"/>
                    <a:pt x="3837" y="3868"/>
                    <a:pt x="3835" y="3870"/>
                  </a:cubicBezTo>
                  <a:cubicBezTo>
                    <a:pt x="3812" y="3892"/>
                    <a:pt x="4018" y="4075"/>
                    <a:pt x="4406" y="4189"/>
                  </a:cubicBezTo>
                  <a:cubicBezTo>
                    <a:pt x="4452" y="4212"/>
                    <a:pt x="4509" y="4223"/>
                    <a:pt x="4569" y="4223"/>
                  </a:cubicBezTo>
                  <a:cubicBezTo>
                    <a:pt x="4628" y="4223"/>
                    <a:pt x="4691" y="4212"/>
                    <a:pt x="4748" y="4189"/>
                  </a:cubicBezTo>
                  <a:cubicBezTo>
                    <a:pt x="4862" y="4166"/>
                    <a:pt x="4999" y="4121"/>
                    <a:pt x="5113" y="4007"/>
                  </a:cubicBezTo>
                  <a:cubicBezTo>
                    <a:pt x="5228" y="3870"/>
                    <a:pt x="5250" y="3687"/>
                    <a:pt x="5228" y="3527"/>
                  </a:cubicBezTo>
                  <a:cubicBezTo>
                    <a:pt x="5205" y="3390"/>
                    <a:pt x="5159" y="3253"/>
                    <a:pt x="5091" y="3139"/>
                  </a:cubicBezTo>
                  <a:cubicBezTo>
                    <a:pt x="4954" y="2888"/>
                    <a:pt x="4794" y="2683"/>
                    <a:pt x="4657" y="2500"/>
                  </a:cubicBezTo>
                  <a:cubicBezTo>
                    <a:pt x="4611" y="2454"/>
                    <a:pt x="4589" y="2409"/>
                    <a:pt x="4543" y="2363"/>
                  </a:cubicBezTo>
                  <a:lnTo>
                    <a:pt x="4497" y="2295"/>
                  </a:lnTo>
                  <a:cubicBezTo>
                    <a:pt x="4452" y="2272"/>
                    <a:pt x="4429" y="2249"/>
                    <a:pt x="4406" y="2226"/>
                  </a:cubicBezTo>
                  <a:cubicBezTo>
                    <a:pt x="4337" y="2158"/>
                    <a:pt x="4246" y="2089"/>
                    <a:pt x="4178" y="2021"/>
                  </a:cubicBezTo>
                  <a:cubicBezTo>
                    <a:pt x="4041" y="1884"/>
                    <a:pt x="3927" y="1793"/>
                    <a:pt x="3835" y="1724"/>
                  </a:cubicBezTo>
                  <a:cubicBezTo>
                    <a:pt x="3744" y="1656"/>
                    <a:pt x="3676" y="1633"/>
                    <a:pt x="3676" y="1633"/>
                  </a:cubicBezTo>
                  <a:cubicBezTo>
                    <a:pt x="3676" y="1633"/>
                    <a:pt x="3470" y="1473"/>
                    <a:pt x="3128" y="1290"/>
                  </a:cubicBezTo>
                  <a:cubicBezTo>
                    <a:pt x="2808" y="1108"/>
                    <a:pt x="2352" y="902"/>
                    <a:pt x="1872" y="720"/>
                  </a:cubicBezTo>
                  <a:cubicBezTo>
                    <a:pt x="1416" y="514"/>
                    <a:pt x="959" y="332"/>
                    <a:pt x="617" y="195"/>
                  </a:cubicBezTo>
                  <a:cubicBezTo>
                    <a:pt x="335" y="82"/>
                    <a:pt x="131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8" name="Google Shape;3638;p43"/>
            <p:cNvSpPr/>
            <p:nvPr/>
          </p:nvSpPr>
          <p:spPr>
            <a:xfrm>
              <a:off x="8151367" y="4582609"/>
              <a:ext cx="145583" cy="83932"/>
            </a:xfrm>
            <a:custGeom>
              <a:avLst/>
              <a:gdLst/>
              <a:ahLst/>
              <a:cxnLst/>
              <a:rect l="l" t="t" r="r" b="b"/>
              <a:pathLst>
                <a:path w="5410" h="3119" extrusionOk="0">
                  <a:moveTo>
                    <a:pt x="102" y="1"/>
                  </a:moveTo>
                  <a:cubicBezTo>
                    <a:pt x="55" y="1"/>
                    <a:pt x="27" y="4"/>
                    <a:pt x="23" y="12"/>
                  </a:cubicBezTo>
                  <a:cubicBezTo>
                    <a:pt x="0" y="104"/>
                    <a:pt x="776" y="355"/>
                    <a:pt x="1552" y="583"/>
                  </a:cubicBezTo>
                  <a:cubicBezTo>
                    <a:pt x="1940" y="697"/>
                    <a:pt x="2306" y="834"/>
                    <a:pt x="2580" y="948"/>
                  </a:cubicBezTo>
                  <a:cubicBezTo>
                    <a:pt x="2853" y="1062"/>
                    <a:pt x="3036" y="1154"/>
                    <a:pt x="3036" y="1154"/>
                  </a:cubicBezTo>
                  <a:cubicBezTo>
                    <a:pt x="3036" y="1154"/>
                    <a:pt x="3082" y="1154"/>
                    <a:pt x="3150" y="1199"/>
                  </a:cubicBezTo>
                  <a:cubicBezTo>
                    <a:pt x="3241" y="1222"/>
                    <a:pt x="3356" y="1268"/>
                    <a:pt x="3470" y="1336"/>
                  </a:cubicBezTo>
                  <a:cubicBezTo>
                    <a:pt x="3744" y="1450"/>
                    <a:pt x="4063" y="1656"/>
                    <a:pt x="4360" y="1907"/>
                  </a:cubicBezTo>
                  <a:cubicBezTo>
                    <a:pt x="4657" y="2158"/>
                    <a:pt x="4885" y="2478"/>
                    <a:pt x="5067" y="2706"/>
                  </a:cubicBezTo>
                  <a:cubicBezTo>
                    <a:pt x="5218" y="2943"/>
                    <a:pt x="5328" y="3119"/>
                    <a:pt x="5359" y="3119"/>
                  </a:cubicBezTo>
                  <a:cubicBezTo>
                    <a:pt x="5361" y="3119"/>
                    <a:pt x="5363" y="3118"/>
                    <a:pt x="5364" y="3117"/>
                  </a:cubicBezTo>
                  <a:cubicBezTo>
                    <a:pt x="5410" y="3094"/>
                    <a:pt x="5364" y="2911"/>
                    <a:pt x="5250" y="2614"/>
                  </a:cubicBezTo>
                  <a:cubicBezTo>
                    <a:pt x="5113" y="2318"/>
                    <a:pt x="4908" y="1953"/>
                    <a:pt x="4611" y="1633"/>
                  </a:cubicBezTo>
                  <a:cubicBezTo>
                    <a:pt x="4337" y="1336"/>
                    <a:pt x="3995" y="1062"/>
                    <a:pt x="3721" y="903"/>
                  </a:cubicBezTo>
                  <a:cubicBezTo>
                    <a:pt x="3584" y="811"/>
                    <a:pt x="3470" y="766"/>
                    <a:pt x="3378" y="720"/>
                  </a:cubicBezTo>
                  <a:cubicBezTo>
                    <a:pt x="3287" y="674"/>
                    <a:pt x="3241" y="651"/>
                    <a:pt x="3241" y="651"/>
                  </a:cubicBezTo>
                  <a:cubicBezTo>
                    <a:pt x="3241" y="651"/>
                    <a:pt x="3059" y="583"/>
                    <a:pt x="2762" y="492"/>
                  </a:cubicBezTo>
                  <a:cubicBezTo>
                    <a:pt x="2465" y="378"/>
                    <a:pt x="2055" y="286"/>
                    <a:pt x="1644" y="218"/>
                  </a:cubicBezTo>
                  <a:cubicBezTo>
                    <a:pt x="984" y="86"/>
                    <a:pt x="324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9" name="Google Shape;3639;p43"/>
            <p:cNvSpPr/>
            <p:nvPr/>
          </p:nvSpPr>
          <p:spPr>
            <a:xfrm>
              <a:off x="8089931" y="4552819"/>
              <a:ext cx="131482" cy="43648"/>
            </a:xfrm>
            <a:custGeom>
              <a:avLst/>
              <a:gdLst/>
              <a:ahLst/>
              <a:cxnLst/>
              <a:rect l="l" t="t" r="r" b="b"/>
              <a:pathLst>
                <a:path w="4886" h="1622" extrusionOk="0">
                  <a:moveTo>
                    <a:pt x="2512" y="1"/>
                  </a:moveTo>
                  <a:cubicBezTo>
                    <a:pt x="2215" y="1"/>
                    <a:pt x="1850" y="24"/>
                    <a:pt x="1484" y="47"/>
                  </a:cubicBezTo>
                  <a:cubicBezTo>
                    <a:pt x="1119" y="92"/>
                    <a:pt x="754" y="92"/>
                    <a:pt x="480" y="115"/>
                  </a:cubicBezTo>
                  <a:cubicBezTo>
                    <a:pt x="400" y="108"/>
                    <a:pt x="327" y="106"/>
                    <a:pt x="265" y="106"/>
                  </a:cubicBezTo>
                  <a:cubicBezTo>
                    <a:pt x="113" y="106"/>
                    <a:pt x="17" y="122"/>
                    <a:pt x="1" y="138"/>
                  </a:cubicBezTo>
                  <a:cubicBezTo>
                    <a:pt x="1" y="184"/>
                    <a:pt x="183" y="252"/>
                    <a:pt x="457" y="320"/>
                  </a:cubicBezTo>
                  <a:cubicBezTo>
                    <a:pt x="731" y="366"/>
                    <a:pt x="1119" y="412"/>
                    <a:pt x="1484" y="435"/>
                  </a:cubicBezTo>
                  <a:cubicBezTo>
                    <a:pt x="1850" y="457"/>
                    <a:pt x="2215" y="457"/>
                    <a:pt x="2489" y="503"/>
                  </a:cubicBezTo>
                  <a:cubicBezTo>
                    <a:pt x="2603" y="503"/>
                    <a:pt x="2717" y="526"/>
                    <a:pt x="2785" y="549"/>
                  </a:cubicBezTo>
                  <a:lnTo>
                    <a:pt x="2922" y="549"/>
                  </a:lnTo>
                  <a:cubicBezTo>
                    <a:pt x="2922" y="549"/>
                    <a:pt x="2968" y="549"/>
                    <a:pt x="3082" y="572"/>
                  </a:cubicBezTo>
                  <a:cubicBezTo>
                    <a:pt x="3196" y="594"/>
                    <a:pt x="3310" y="617"/>
                    <a:pt x="3539" y="663"/>
                  </a:cubicBezTo>
                  <a:cubicBezTo>
                    <a:pt x="3721" y="686"/>
                    <a:pt x="3927" y="731"/>
                    <a:pt x="4132" y="777"/>
                  </a:cubicBezTo>
                  <a:cubicBezTo>
                    <a:pt x="4338" y="800"/>
                    <a:pt x="4543" y="891"/>
                    <a:pt x="4543" y="937"/>
                  </a:cubicBezTo>
                  <a:lnTo>
                    <a:pt x="4543" y="960"/>
                  </a:lnTo>
                  <a:cubicBezTo>
                    <a:pt x="4611" y="1119"/>
                    <a:pt x="4429" y="1325"/>
                    <a:pt x="4315" y="1416"/>
                  </a:cubicBezTo>
                  <a:cubicBezTo>
                    <a:pt x="4155" y="1530"/>
                    <a:pt x="4064" y="1576"/>
                    <a:pt x="4064" y="1599"/>
                  </a:cubicBezTo>
                  <a:cubicBezTo>
                    <a:pt x="4064" y="1610"/>
                    <a:pt x="4098" y="1622"/>
                    <a:pt x="4155" y="1622"/>
                  </a:cubicBezTo>
                  <a:cubicBezTo>
                    <a:pt x="4212" y="1622"/>
                    <a:pt x="4292" y="1610"/>
                    <a:pt x="4383" y="1576"/>
                  </a:cubicBezTo>
                  <a:cubicBezTo>
                    <a:pt x="4474" y="1530"/>
                    <a:pt x="4589" y="1485"/>
                    <a:pt x="4680" y="1370"/>
                  </a:cubicBezTo>
                  <a:cubicBezTo>
                    <a:pt x="4794" y="1279"/>
                    <a:pt x="4885" y="1097"/>
                    <a:pt x="4840" y="891"/>
                  </a:cubicBezTo>
                  <a:lnTo>
                    <a:pt x="4840" y="891"/>
                  </a:lnTo>
                  <a:lnTo>
                    <a:pt x="4863" y="914"/>
                  </a:lnTo>
                  <a:cubicBezTo>
                    <a:pt x="4840" y="709"/>
                    <a:pt x="4680" y="594"/>
                    <a:pt x="4589" y="526"/>
                  </a:cubicBezTo>
                  <a:cubicBezTo>
                    <a:pt x="4474" y="457"/>
                    <a:pt x="4360" y="412"/>
                    <a:pt x="4246" y="389"/>
                  </a:cubicBezTo>
                  <a:cubicBezTo>
                    <a:pt x="4041" y="298"/>
                    <a:pt x="3813" y="252"/>
                    <a:pt x="3630" y="206"/>
                  </a:cubicBezTo>
                  <a:cubicBezTo>
                    <a:pt x="3493" y="138"/>
                    <a:pt x="3288" y="92"/>
                    <a:pt x="3173" y="69"/>
                  </a:cubicBezTo>
                  <a:cubicBezTo>
                    <a:pt x="3059" y="24"/>
                    <a:pt x="2991" y="24"/>
                    <a:pt x="2991" y="24"/>
                  </a:cubicBezTo>
                  <a:lnTo>
                    <a:pt x="2854" y="24"/>
                  </a:lnTo>
                  <a:cubicBezTo>
                    <a:pt x="2763" y="24"/>
                    <a:pt x="2648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0" name="Google Shape;3640;p43"/>
            <p:cNvSpPr/>
            <p:nvPr/>
          </p:nvSpPr>
          <p:spPr>
            <a:xfrm>
              <a:off x="8022360" y="4590305"/>
              <a:ext cx="133339" cy="145206"/>
            </a:xfrm>
            <a:custGeom>
              <a:avLst/>
              <a:gdLst/>
              <a:ahLst/>
              <a:cxnLst/>
              <a:rect l="l" t="t" r="r" b="b"/>
              <a:pathLst>
                <a:path w="4955" h="5396" extrusionOk="0">
                  <a:moveTo>
                    <a:pt x="69" y="0"/>
                  </a:moveTo>
                  <a:cubicBezTo>
                    <a:pt x="47" y="0"/>
                    <a:pt x="1" y="343"/>
                    <a:pt x="92" y="822"/>
                  </a:cubicBezTo>
                  <a:cubicBezTo>
                    <a:pt x="206" y="1301"/>
                    <a:pt x="457" y="1918"/>
                    <a:pt x="982" y="2397"/>
                  </a:cubicBezTo>
                  <a:cubicBezTo>
                    <a:pt x="1234" y="2625"/>
                    <a:pt x="1530" y="2785"/>
                    <a:pt x="1758" y="2922"/>
                  </a:cubicBezTo>
                  <a:cubicBezTo>
                    <a:pt x="1987" y="3082"/>
                    <a:pt x="2147" y="3241"/>
                    <a:pt x="2215" y="3424"/>
                  </a:cubicBezTo>
                  <a:cubicBezTo>
                    <a:pt x="2306" y="3607"/>
                    <a:pt x="2329" y="3766"/>
                    <a:pt x="2329" y="3881"/>
                  </a:cubicBezTo>
                  <a:cubicBezTo>
                    <a:pt x="2329" y="4018"/>
                    <a:pt x="2329" y="4086"/>
                    <a:pt x="2329" y="4086"/>
                  </a:cubicBezTo>
                  <a:cubicBezTo>
                    <a:pt x="2329" y="4086"/>
                    <a:pt x="2352" y="4177"/>
                    <a:pt x="2352" y="4314"/>
                  </a:cubicBezTo>
                  <a:cubicBezTo>
                    <a:pt x="2375" y="4451"/>
                    <a:pt x="2352" y="4657"/>
                    <a:pt x="2489" y="4953"/>
                  </a:cubicBezTo>
                  <a:cubicBezTo>
                    <a:pt x="2557" y="5113"/>
                    <a:pt x="2717" y="5273"/>
                    <a:pt x="2900" y="5319"/>
                  </a:cubicBezTo>
                  <a:cubicBezTo>
                    <a:pt x="3037" y="5370"/>
                    <a:pt x="3174" y="5396"/>
                    <a:pt x="3301" y="5396"/>
                  </a:cubicBezTo>
                  <a:cubicBezTo>
                    <a:pt x="3343" y="5396"/>
                    <a:pt x="3385" y="5393"/>
                    <a:pt x="3425" y="5387"/>
                  </a:cubicBezTo>
                  <a:cubicBezTo>
                    <a:pt x="3767" y="5341"/>
                    <a:pt x="4110" y="5182"/>
                    <a:pt x="4361" y="4953"/>
                  </a:cubicBezTo>
                  <a:cubicBezTo>
                    <a:pt x="4634" y="4702"/>
                    <a:pt x="4817" y="4406"/>
                    <a:pt x="4886" y="4086"/>
                  </a:cubicBezTo>
                  <a:cubicBezTo>
                    <a:pt x="4954" y="3766"/>
                    <a:pt x="4908" y="3447"/>
                    <a:pt x="4817" y="3219"/>
                  </a:cubicBezTo>
                  <a:cubicBezTo>
                    <a:pt x="4647" y="2751"/>
                    <a:pt x="4338" y="2600"/>
                    <a:pt x="4297" y="2600"/>
                  </a:cubicBezTo>
                  <a:cubicBezTo>
                    <a:pt x="4294" y="2600"/>
                    <a:pt x="4292" y="2601"/>
                    <a:pt x="4292" y="2602"/>
                  </a:cubicBezTo>
                  <a:cubicBezTo>
                    <a:pt x="4246" y="2625"/>
                    <a:pt x="4520" y="2831"/>
                    <a:pt x="4612" y="3264"/>
                  </a:cubicBezTo>
                  <a:cubicBezTo>
                    <a:pt x="4680" y="3493"/>
                    <a:pt x="4680" y="3744"/>
                    <a:pt x="4589" y="3995"/>
                  </a:cubicBezTo>
                  <a:cubicBezTo>
                    <a:pt x="4498" y="4246"/>
                    <a:pt x="4338" y="4497"/>
                    <a:pt x="4110" y="4657"/>
                  </a:cubicBezTo>
                  <a:cubicBezTo>
                    <a:pt x="3905" y="4849"/>
                    <a:pt x="3598" y="4934"/>
                    <a:pt x="3351" y="4934"/>
                  </a:cubicBezTo>
                  <a:cubicBezTo>
                    <a:pt x="3130" y="4934"/>
                    <a:pt x="2956" y="4866"/>
                    <a:pt x="2945" y="4748"/>
                  </a:cubicBezTo>
                  <a:cubicBezTo>
                    <a:pt x="2877" y="4611"/>
                    <a:pt x="2877" y="4406"/>
                    <a:pt x="2877" y="4291"/>
                  </a:cubicBezTo>
                  <a:cubicBezTo>
                    <a:pt x="2877" y="4154"/>
                    <a:pt x="2877" y="4063"/>
                    <a:pt x="2877" y="4063"/>
                  </a:cubicBezTo>
                  <a:cubicBezTo>
                    <a:pt x="2877" y="4063"/>
                    <a:pt x="2877" y="3995"/>
                    <a:pt x="2854" y="3835"/>
                  </a:cubicBezTo>
                  <a:cubicBezTo>
                    <a:pt x="2831" y="3675"/>
                    <a:pt x="2786" y="3447"/>
                    <a:pt x="2649" y="3196"/>
                  </a:cubicBezTo>
                  <a:cubicBezTo>
                    <a:pt x="2535" y="2945"/>
                    <a:pt x="2283" y="2716"/>
                    <a:pt x="2010" y="2557"/>
                  </a:cubicBezTo>
                  <a:cubicBezTo>
                    <a:pt x="1713" y="2397"/>
                    <a:pt x="1439" y="2260"/>
                    <a:pt x="1211" y="2100"/>
                  </a:cubicBezTo>
                  <a:cubicBezTo>
                    <a:pt x="754" y="1735"/>
                    <a:pt x="457" y="1187"/>
                    <a:pt x="298" y="754"/>
                  </a:cubicBezTo>
                  <a:cubicBezTo>
                    <a:pt x="161" y="320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1" name="Google Shape;3641;p43"/>
            <p:cNvSpPr/>
            <p:nvPr/>
          </p:nvSpPr>
          <p:spPr>
            <a:xfrm>
              <a:off x="7417585" y="3868094"/>
              <a:ext cx="360971" cy="355508"/>
            </a:xfrm>
            <a:custGeom>
              <a:avLst/>
              <a:gdLst/>
              <a:ahLst/>
              <a:cxnLst/>
              <a:rect l="l" t="t" r="r" b="b"/>
              <a:pathLst>
                <a:path w="13414" h="13211" extrusionOk="0">
                  <a:moveTo>
                    <a:pt x="4247" y="0"/>
                  </a:moveTo>
                  <a:cubicBezTo>
                    <a:pt x="4008" y="0"/>
                    <a:pt x="3872" y="19"/>
                    <a:pt x="3872" y="19"/>
                  </a:cubicBezTo>
                  <a:cubicBezTo>
                    <a:pt x="1" y="1215"/>
                    <a:pt x="4544" y="13211"/>
                    <a:pt x="6027" y="13211"/>
                  </a:cubicBezTo>
                  <a:cubicBezTo>
                    <a:pt x="6101" y="13211"/>
                    <a:pt x="6166" y="13181"/>
                    <a:pt x="6223" y="13120"/>
                  </a:cubicBezTo>
                  <a:cubicBezTo>
                    <a:pt x="7433" y="11819"/>
                    <a:pt x="13413" y="10610"/>
                    <a:pt x="13413" y="10610"/>
                  </a:cubicBezTo>
                  <a:cubicBezTo>
                    <a:pt x="13413" y="10610"/>
                    <a:pt x="12751" y="8007"/>
                    <a:pt x="10172" y="3762"/>
                  </a:cubicBezTo>
                  <a:cubicBezTo>
                    <a:pt x="8086" y="329"/>
                    <a:pt x="52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2" name="Google Shape;3642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3" name="Google Shape;3643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4" name="Google Shape;3644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5" name="Google Shape;3645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6" name="Google Shape;3646;p43"/>
            <p:cNvSpPr/>
            <p:nvPr/>
          </p:nvSpPr>
          <p:spPr>
            <a:xfrm>
              <a:off x="7417585" y="3868148"/>
              <a:ext cx="360971" cy="355454"/>
            </a:xfrm>
            <a:custGeom>
              <a:avLst/>
              <a:gdLst/>
              <a:ahLst/>
              <a:cxnLst/>
              <a:rect l="l" t="t" r="r" b="b"/>
              <a:pathLst>
                <a:path w="13414" h="13209" extrusionOk="0">
                  <a:moveTo>
                    <a:pt x="4223" y="0"/>
                  </a:moveTo>
                  <a:cubicBezTo>
                    <a:pt x="3999" y="0"/>
                    <a:pt x="3872" y="17"/>
                    <a:pt x="3872" y="17"/>
                  </a:cubicBezTo>
                  <a:cubicBezTo>
                    <a:pt x="1" y="1213"/>
                    <a:pt x="4544" y="13209"/>
                    <a:pt x="6027" y="13209"/>
                  </a:cubicBezTo>
                  <a:cubicBezTo>
                    <a:pt x="6101" y="13209"/>
                    <a:pt x="6166" y="13179"/>
                    <a:pt x="6223" y="13118"/>
                  </a:cubicBezTo>
                  <a:cubicBezTo>
                    <a:pt x="7433" y="11817"/>
                    <a:pt x="13413" y="10608"/>
                    <a:pt x="13413" y="10608"/>
                  </a:cubicBezTo>
                  <a:cubicBezTo>
                    <a:pt x="13413" y="10608"/>
                    <a:pt x="13208" y="9763"/>
                    <a:pt x="12546" y="8257"/>
                  </a:cubicBezTo>
                  <a:cubicBezTo>
                    <a:pt x="11895" y="9101"/>
                    <a:pt x="11076" y="9475"/>
                    <a:pt x="10223" y="9475"/>
                  </a:cubicBezTo>
                  <a:cubicBezTo>
                    <a:pt x="8264" y="9475"/>
                    <a:pt x="6124" y="7501"/>
                    <a:pt x="5424" y="4719"/>
                  </a:cubicBezTo>
                  <a:cubicBezTo>
                    <a:pt x="4785" y="2162"/>
                    <a:pt x="5744" y="1044"/>
                    <a:pt x="6680" y="542"/>
                  </a:cubicBezTo>
                  <a:cubicBezTo>
                    <a:pt x="5622" y="75"/>
                    <a:pt x="4701" y="0"/>
                    <a:pt x="422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7" name="Google Shape;3647;p43"/>
            <p:cNvSpPr/>
            <p:nvPr/>
          </p:nvSpPr>
          <p:spPr>
            <a:xfrm>
              <a:off x="6487414" y="3807762"/>
              <a:ext cx="1509194" cy="1190418"/>
            </a:xfrm>
            <a:custGeom>
              <a:avLst/>
              <a:gdLst/>
              <a:ahLst/>
              <a:cxnLst/>
              <a:rect l="l" t="t" r="r" b="b"/>
              <a:pathLst>
                <a:path w="56083" h="44237" extrusionOk="0">
                  <a:moveTo>
                    <a:pt x="28350" y="1"/>
                  </a:moveTo>
                  <a:cubicBezTo>
                    <a:pt x="28349" y="1"/>
                    <a:pt x="26980" y="343"/>
                    <a:pt x="26820" y="389"/>
                  </a:cubicBezTo>
                  <a:cubicBezTo>
                    <a:pt x="26455" y="526"/>
                    <a:pt x="25999" y="617"/>
                    <a:pt x="25656" y="845"/>
                  </a:cubicBezTo>
                  <a:cubicBezTo>
                    <a:pt x="24697" y="1507"/>
                    <a:pt x="24081" y="2603"/>
                    <a:pt x="23465" y="3584"/>
                  </a:cubicBezTo>
                  <a:cubicBezTo>
                    <a:pt x="22392" y="5274"/>
                    <a:pt x="21388" y="6985"/>
                    <a:pt x="20680" y="8880"/>
                  </a:cubicBezTo>
                  <a:cubicBezTo>
                    <a:pt x="19950" y="10843"/>
                    <a:pt x="19197" y="12783"/>
                    <a:pt x="18649" y="14837"/>
                  </a:cubicBezTo>
                  <a:cubicBezTo>
                    <a:pt x="18489" y="15453"/>
                    <a:pt x="17146" y="22308"/>
                    <a:pt x="17211" y="22324"/>
                  </a:cubicBezTo>
                  <a:lnTo>
                    <a:pt x="17211" y="22324"/>
                  </a:lnTo>
                  <a:cubicBezTo>
                    <a:pt x="13648" y="21849"/>
                    <a:pt x="10639" y="21522"/>
                    <a:pt x="8184" y="21522"/>
                  </a:cubicBezTo>
                  <a:cubicBezTo>
                    <a:pt x="2726" y="21522"/>
                    <a:pt x="1" y="23139"/>
                    <a:pt x="1" y="28350"/>
                  </a:cubicBezTo>
                  <a:cubicBezTo>
                    <a:pt x="1" y="35837"/>
                    <a:pt x="15362" y="43346"/>
                    <a:pt x="15613" y="43460"/>
                  </a:cubicBezTo>
                  <a:cubicBezTo>
                    <a:pt x="15476" y="43392"/>
                    <a:pt x="16891" y="40584"/>
                    <a:pt x="17051" y="40333"/>
                  </a:cubicBezTo>
                  <a:cubicBezTo>
                    <a:pt x="17941" y="38872"/>
                    <a:pt x="19037" y="37069"/>
                    <a:pt x="20726" y="36978"/>
                  </a:cubicBezTo>
                  <a:cubicBezTo>
                    <a:pt x="19995" y="35837"/>
                    <a:pt x="18535" y="35060"/>
                    <a:pt x="17644" y="34558"/>
                  </a:cubicBezTo>
                  <a:cubicBezTo>
                    <a:pt x="17944" y="34558"/>
                    <a:pt x="18250" y="34556"/>
                    <a:pt x="18559" y="34556"/>
                  </a:cubicBezTo>
                  <a:cubicBezTo>
                    <a:pt x="19642" y="34556"/>
                    <a:pt x="20764" y="34584"/>
                    <a:pt x="21776" y="34832"/>
                  </a:cubicBezTo>
                  <a:cubicBezTo>
                    <a:pt x="23739" y="35334"/>
                    <a:pt x="25519" y="35289"/>
                    <a:pt x="27459" y="35471"/>
                  </a:cubicBezTo>
                  <a:cubicBezTo>
                    <a:pt x="28555" y="35585"/>
                    <a:pt x="29628" y="35837"/>
                    <a:pt x="30723" y="35974"/>
                  </a:cubicBezTo>
                  <a:cubicBezTo>
                    <a:pt x="31565" y="36081"/>
                    <a:pt x="32434" y="36399"/>
                    <a:pt x="33299" y="36399"/>
                  </a:cubicBezTo>
                  <a:cubicBezTo>
                    <a:pt x="33537" y="36399"/>
                    <a:pt x="33774" y="36375"/>
                    <a:pt x="34010" y="36316"/>
                  </a:cubicBezTo>
                  <a:lnTo>
                    <a:pt x="34010" y="36316"/>
                  </a:lnTo>
                  <a:cubicBezTo>
                    <a:pt x="32915" y="37183"/>
                    <a:pt x="31294" y="37343"/>
                    <a:pt x="30449" y="38690"/>
                  </a:cubicBezTo>
                  <a:cubicBezTo>
                    <a:pt x="31614" y="39329"/>
                    <a:pt x="33211" y="40082"/>
                    <a:pt x="34193" y="41041"/>
                  </a:cubicBezTo>
                  <a:cubicBezTo>
                    <a:pt x="34467" y="41292"/>
                    <a:pt x="36087" y="44122"/>
                    <a:pt x="35791" y="44236"/>
                  </a:cubicBezTo>
                  <a:cubicBezTo>
                    <a:pt x="35791" y="44236"/>
                    <a:pt x="50878" y="38986"/>
                    <a:pt x="52613" y="37754"/>
                  </a:cubicBezTo>
                  <a:cubicBezTo>
                    <a:pt x="54348" y="36521"/>
                    <a:pt x="56082" y="32824"/>
                    <a:pt x="54211" y="28647"/>
                  </a:cubicBezTo>
                  <a:cubicBezTo>
                    <a:pt x="52991" y="25907"/>
                    <a:pt x="47346" y="25441"/>
                    <a:pt x="43641" y="25441"/>
                  </a:cubicBezTo>
                  <a:cubicBezTo>
                    <a:pt x="41728" y="25441"/>
                    <a:pt x="40333" y="25565"/>
                    <a:pt x="40333" y="25565"/>
                  </a:cubicBezTo>
                  <a:cubicBezTo>
                    <a:pt x="40721" y="23785"/>
                    <a:pt x="40972" y="21571"/>
                    <a:pt x="41063" y="19197"/>
                  </a:cubicBezTo>
                  <a:lnTo>
                    <a:pt x="41063" y="19197"/>
                  </a:lnTo>
                  <a:cubicBezTo>
                    <a:pt x="40541" y="19683"/>
                    <a:pt x="39947" y="20028"/>
                    <a:pt x="39316" y="20028"/>
                  </a:cubicBezTo>
                  <a:cubicBezTo>
                    <a:pt x="39148" y="20028"/>
                    <a:pt x="38977" y="20003"/>
                    <a:pt x="38804" y="19950"/>
                  </a:cubicBezTo>
                  <a:cubicBezTo>
                    <a:pt x="34923" y="18763"/>
                    <a:pt x="37776" y="4634"/>
                    <a:pt x="39625" y="2169"/>
                  </a:cubicBezTo>
                  <a:cubicBezTo>
                    <a:pt x="39499" y="1897"/>
                    <a:pt x="37179" y="912"/>
                    <a:pt x="36624" y="912"/>
                  </a:cubicBezTo>
                  <a:cubicBezTo>
                    <a:pt x="36575" y="912"/>
                    <a:pt x="36540" y="920"/>
                    <a:pt x="36521" y="937"/>
                  </a:cubicBezTo>
                  <a:cubicBezTo>
                    <a:pt x="33462" y="3836"/>
                    <a:pt x="33097" y="15111"/>
                    <a:pt x="33097" y="15111"/>
                  </a:cubicBezTo>
                  <a:lnTo>
                    <a:pt x="23830" y="14084"/>
                  </a:lnTo>
                  <a:cubicBezTo>
                    <a:pt x="23739" y="14084"/>
                    <a:pt x="24515" y="9314"/>
                    <a:pt x="24583" y="9040"/>
                  </a:cubicBezTo>
                  <a:cubicBezTo>
                    <a:pt x="25108" y="6985"/>
                    <a:pt x="25725" y="4977"/>
                    <a:pt x="26524" y="3059"/>
                  </a:cubicBezTo>
                  <a:cubicBezTo>
                    <a:pt x="26752" y="2512"/>
                    <a:pt x="26912" y="1895"/>
                    <a:pt x="27277" y="1416"/>
                  </a:cubicBezTo>
                  <a:cubicBezTo>
                    <a:pt x="27619" y="937"/>
                    <a:pt x="28053" y="526"/>
                    <a:pt x="28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8" name="Google Shape;3648;p43"/>
            <p:cNvSpPr/>
            <p:nvPr/>
          </p:nvSpPr>
          <p:spPr>
            <a:xfrm>
              <a:off x="6723899" y="3084637"/>
              <a:ext cx="230511" cy="284493"/>
            </a:xfrm>
            <a:custGeom>
              <a:avLst/>
              <a:gdLst/>
              <a:ahLst/>
              <a:cxnLst/>
              <a:rect l="l" t="t" r="r" b="b"/>
              <a:pathLst>
                <a:path w="8566" h="10572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146" y="9617"/>
                    <a:pt x="4269" y="10507"/>
                  </a:cubicBezTo>
                  <a:cubicBezTo>
                    <a:pt x="4372" y="10551"/>
                    <a:pt x="4476" y="10571"/>
                    <a:pt x="4579" y="10571"/>
                  </a:cubicBezTo>
                  <a:cubicBezTo>
                    <a:pt x="6600" y="10571"/>
                    <a:pt x="8565" y="2686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9" name="Google Shape;3649;p43"/>
            <p:cNvSpPr/>
            <p:nvPr/>
          </p:nvSpPr>
          <p:spPr>
            <a:xfrm>
              <a:off x="6723899" y="3084637"/>
              <a:ext cx="230296" cy="285273"/>
            </a:xfrm>
            <a:custGeom>
              <a:avLst/>
              <a:gdLst/>
              <a:ahLst/>
              <a:cxnLst/>
              <a:rect l="l" t="t" r="r" b="b"/>
              <a:pathLst>
                <a:path w="8558" h="10601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077" y="9800"/>
                    <a:pt x="4269" y="10507"/>
                  </a:cubicBezTo>
                  <a:cubicBezTo>
                    <a:pt x="4463" y="10571"/>
                    <a:pt x="4650" y="10601"/>
                    <a:pt x="4829" y="10601"/>
                  </a:cubicBezTo>
                  <a:cubicBezTo>
                    <a:pt x="7732" y="10601"/>
                    <a:pt x="8558" y="2675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0" name="Google Shape;3650;p43"/>
            <p:cNvSpPr/>
            <p:nvPr/>
          </p:nvSpPr>
          <p:spPr>
            <a:xfrm>
              <a:off x="6831378" y="3129361"/>
              <a:ext cx="86650" cy="182853"/>
            </a:xfrm>
            <a:custGeom>
              <a:avLst/>
              <a:gdLst/>
              <a:ahLst/>
              <a:cxnLst/>
              <a:rect l="l" t="t" r="r" b="b"/>
              <a:pathLst>
                <a:path w="3220" h="6795" extrusionOk="0">
                  <a:moveTo>
                    <a:pt x="146" y="1"/>
                  </a:moveTo>
                  <a:cubicBezTo>
                    <a:pt x="126" y="1"/>
                    <a:pt x="115" y="4"/>
                    <a:pt x="115" y="12"/>
                  </a:cubicBezTo>
                  <a:cubicBezTo>
                    <a:pt x="92" y="35"/>
                    <a:pt x="434" y="194"/>
                    <a:pt x="822" y="491"/>
                  </a:cubicBezTo>
                  <a:cubicBezTo>
                    <a:pt x="1233" y="788"/>
                    <a:pt x="1667" y="1267"/>
                    <a:pt x="1941" y="1792"/>
                  </a:cubicBezTo>
                  <a:cubicBezTo>
                    <a:pt x="2238" y="2317"/>
                    <a:pt x="2375" y="2865"/>
                    <a:pt x="2397" y="3299"/>
                  </a:cubicBezTo>
                  <a:cubicBezTo>
                    <a:pt x="2397" y="3502"/>
                    <a:pt x="2387" y="3534"/>
                    <a:pt x="2380" y="3534"/>
                  </a:cubicBezTo>
                  <a:cubicBezTo>
                    <a:pt x="2377" y="3534"/>
                    <a:pt x="2375" y="3527"/>
                    <a:pt x="2375" y="3527"/>
                  </a:cubicBezTo>
                  <a:cubicBezTo>
                    <a:pt x="2367" y="3535"/>
                    <a:pt x="2362" y="3537"/>
                    <a:pt x="2358" y="3537"/>
                  </a:cubicBezTo>
                  <a:cubicBezTo>
                    <a:pt x="2349" y="3537"/>
                    <a:pt x="2344" y="3527"/>
                    <a:pt x="2329" y="3527"/>
                  </a:cubicBezTo>
                  <a:cubicBezTo>
                    <a:pt x="2329" y="3515"/>
                    <a:pt x="2335" y="3515"/>
                    <a:pt x="2335" y="3515"/>
                  </a:cubicBezTo>
                  <a:cubicBezTo>
                    <a:pt x="2335" y="3515"/>
                    <a:pt x="2329" y="3515"/>
                    <a:pt x="2306" y="3504"/>
                  </a:cubicBezTo>
                  <a:cubicBezTo>
                    <a:pt x="2283" y="3481"/>
                    <a:pt x="2260" y="3481"/>
                    <a:pt x="2238" y="3458"/>
                  </a:cubicBezTo>
                  <a:cubicBezTo>
                    <a:pt x="2238" y="3458"/>
                    <a:pt x="2146" y="3413"/>
                    <a:pt x="2101" y="3413"/>
                  </a:cubicBezTo>
                  <a:cubicBezTo>
                    <a:pt x="1918" y="3344"/>
                    <a:pt x="1895" y="3321"/>
                    <a:pt x="1895" y="3321"/>
                  </a:cubicBezTo>
                  <a:cubicBezTo>
                    <a:pt x="1895" y="3321"/>
                    <a:pt x="1827" y="3321"/>
                    <a:pt x="1576" y="3276"/>
                  </a:cubicBezTo>
                  <a:cubicBezTo>
                    <a:pt x="1528" y="3266"/>
                    <a:pt x="1469" y="3261"/>
                    <a:pt x="1400" y="3261"/>
                  </a:cubicBezTo>
                  <a:cubicBezTo>
                    <a:pt x="1302" y="3261"/>
                    <a:pt x="1184" y="3272"/>
                    <a:pt x="1051" y="3299"/>
                  </a:cubicBezTo>
                  <a:cubicBezTo>
                    <a:pt x="959" y="3321"/>
                    <a:pt x="845" y="3367"/>
                    <a:pt x="731" y="3436"/>
                  </a:cubicBezTo>
                  <a:cubicBezTo>
                    <a:pt x="640" y="3504"/>
                    <a:pt x="548" y="3573"/>
                    <a:pt x="480" y="3664"/>
                  </a:cubicBezTo>
                  <a:cubicBezTo>
                    <a:pt x="480" y="3664"/>
                    <a:pt x="480" y="3664"/>
                    <a:pt x="503" y="3641"/>
                  </a:cubicBezTo>
                  <a:lnTo>
                    <a:pt x="503" y="3641"/>
                  </a:lnTo>
                  <a:cubicBezTo>
                    <a:pt x="457" y="3732"/>
                    <a:pt x="275" y="3869"/>
                    <a:pt x="320" y="4189"/>
                  </a:cubicBezTo>
                  <a:cubicBezTo>
                    <a:pt x="389" y="4508"/>
                    <a:pt x="731" y="4759"/>
                    <a:pt x="982" y="4942"/>
                  </a:cubicBezTo>
                  <a:cubicBezTo>
                    <a:pt x="1256" y="5125"/>
                    <a:pt x="1507" y="5307"/>
                    <a:pt x="1621" y="5467"/>
                  </a:cubicBezTo>
                  <a:cubicBezTo>
                    <a:pt x="1758" y="5695"/>
                    <a:pt x="1827" y="5924"/>
                    <a:pt x="1758" y="6106"/>
                  </a:cubicBezTo>
                  <a:cubicBezTo>
                    <a:pt x="1713" y="6289"/>
                    <a:pt x="1507" y="6426"/>
                    <a:pt x="1233" y="6471"/>
                  </a:cubicBezTo>
                  <a:cubicBezTo>
                    <a:pt x="1166" y="6484"/>
                    <a:pt x="1097" y="6489"/>
                    <a:pt x="1028" y="6489"/>
                  </a:cubicBezTo>
                  <a:cubicBezTo>
                    <a:pt x="840" y="6489"/>
                    <a:pt x="653" y="6447"/>
                    <a:pt x="503" y="6380"/>
                  </a:cubicBezTo>
                  <a:cubicBezTo>
                    <a:pt x="106" y="6182"/>
                    <a:pt x="135" y="5877"/>
                    <a:pt x="55" y="5877"/>
                  </a:cubicBezTo>
                  <a:cubicBezTo>
                    <a:pt x="52" y="5877"/>
                    <a:pt x="49" y="5877"/>
                    <a:pt x="46" y="5878"/>
                  </a:cubicBezTo>
                  <a:cubicBezTo>
                    <a:pt x="24" y="5878"/>
                    <a:pt x="1" y="5924"/>
                    <a:pt x="1" y="6038"/>
                  </a:cubicBezTo>
                  <a:cubicBezTo>
                    <a:pt x="1" y="6152"/>
                    <a:pt x="69" y="6380"/>
                    <a:pt x="343" y="6540"/>
                  </a:cubicBezTo>
                  <a:cubicBezTo>
                    <a:pt x="569" y="6704"/>
                    <a:pt x="924" y="6794"/>
                    <a:pt x="1275" y="6794"/>
                  </a:cubicBezTo>
                  <a:cubicBezTo>
                    <a:pt x="1314" y="6794"/>
                    <a:pt x="1354" y="6793"/>
                    <a:pt x="1393" y="6791"/>
                  </a:cubicBezTo>
                  <a:cubicBezTo>
                    <a:pt x="1781" y="6791"/>
                    <a:pt x="2192" y="6608"/>
                    <a:pt x="2329" y="6312"/>
                  </a:cubicBezTo>
                  <a:cubicBezTo>
                    <a:pt x="2489" y="6015"/>
                    <a:pt x="2397" y="5672"/>
                    <a:pt x="2260" y="5376"/>
                  </a:cubicBezTo>
                  <a:cubicBezTo>
                    <a:pt x="2078" y="5011"/>
                    <a:pt x="1713" y="4782"/>
                    <a:pt x="1507" y="4600"/>
                  </a:cubicBezTo>
                  <a:cubicBezTo>
                    <a:pt x="1256" y="4417"/>
                    <a:pt x="1165" y="4280"/>
                    <a:pt x="1188" y="4234"/>
                  </a:cubicBezTo>
                  <a:cubicBezTo>
                    <a:pt x="1188" y="4212"/>
                    <a:pt x="1256" y="4143"/>
                    <a:pt x="1302" y="4098"/>
                  </a:cubicBezTo>
                  <a:lnTo>
                    <a:pt x="1325" y="4052"/>
                  </a:lnTo>
                  <a:cubicBezTo>
                    <a:pt x="1409" y="3954"/>
                    <a:pt x="1467" y="3942"/>
                    <a:pt x="1520" y="3942"/>
                  </a:cubicBezTo>
                  <a:cubicBezTo>
                    <a:pt x="1538" y="3942"/>
                    <a:pt x="1555" y="3943"/>
                    <a:pt x="1572" y="3943"/>
                  </a:cubicBezTo>
                  <a:cubicBezTo>
                    <a:pt x="1588" y="3943"/>
                    <a:pt x="1604" y="3942"/>
                    <a:pt x="1621" y="3938"/>
                  </a:cubicBezTo>
                  <a:cubicBezTo>
                    <a:pt x="1690" y="3961"/>
                    <a:pt x="1713" y="3961"/>
                    <a:pt x="1713" y="3961"/>
                  </a:cubicBezTo>
                  <a:cubicBezTo>
                    <a:pt x="1713" y="3961"/>
                    <a:pt x="1735" y="3961"/>
                    <a:pt x="1804" y="4006"/>
                  </a:cubicBezTo>
                  <a:cubicBezTo>
                    <a:pt x="1813" y="4006"/>
                    <a:pt x="1818" y="4003"/>
                    <a:pt x="1826" y="4003"/>
                  </a:cubicBezTo>
                  <a:cubicBezTo>
                    <a:pt x="1838" y="4003"/>
                    <a:pt x="1854" y="4011"/>
                    <a:pt x="1895" y="4052"/>
                  </a:cubicBezTo>
                  <a:cubicBezTo>
                    <a:pt x="1964" y="4075"/>
                    <a:pt x="2055" y="4143"/>
                    <a:pt x="2146" y="4189"/>
                  </a:cubicBezTo>
                  <a:cubicBezTo>
                    <a:pt x="2192" y="4234"/>
                    <a:pt x="2238" y="4234"/>
                    <a:pt x="2306" y="4303"/>
                  </a:cubicBezTo>
                  <a:cubicBezTo>
                    <a:pt x="2375" y="4371"/>
                    <a:pt x="2443" y="4440"/>
                    <a:pt x="2534" y="4508"/>
                  </a:cubicBezTo>
                  <a:cubicBezTo>
                    <a:pt x="2671" y="4645"/>
                    <a:pt x="2831" y="4782"/>
                    <a:pt x="3036" y="4965"/>
                  </a:cubicBezTo>
                  <a:cubicBezTo>
                    <a:pt x="3059" y="4828"/>
                    <a:pt x="3105" y="4600"/>
                    <a:pt x="3151" y="4326"/>
                  </a:cubicBezTo>
                  <a:cubicBezTo>
                    <a:pt x="3173" y="4166"/>
                    <a:pt x="3219" y="4006"/>
                    <a:pt x="3219" y="3824"/>
                  </a:cubicBezTo>
                  <a:cubicBezTo>
                    <a:pt x="3219" y="3595"/>
                    <a:pt x="3219" y="3527"/>
                    <a:pt x="3196" y="3367"/>
                  </a:cubicBezTo>
                  <a:cubicBezTo>
                    <a:pt x="3128" y="2865"/>
                    <a:pt x="2899" y="2249"/>
                    <a:pt x="2489" y="1678"/>
                  </a:cubicBezTo>
                  <a:cubicBezTo>
                    <a:pt x="2101" y="1107"/>
                    <a:pt x="1530" y="628"/>
                    <a:pt x="1028" y="331"/>
                  </a:cubicBezTo>
                  <a:cubicBezTo>
                    <a:pt x="607" y="102"/>
                    <a:pt x="251" y="1"/>
                    <a:pt x="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1" name="Google Shape;3651;p43"/>
            <p:cNvSpPr/>
            <p:nvPr/>
          </p:nvSpPr>
          <p:spPr>
            <a:xfrm>
              <a:off x="6787783" y="3133963"/>
              <a:ext cx="134738" cy="177633"/>
            </a:xfrm>
            <a:custGeom>
              <a:avLst/>
              <a:gdLst/>
              <a:ahLst/>
              <a:cxnLst/>
              <a:rect l="l" t="t" r="r" b="b"/>
              <a:pathLst>
                <a:path w="5007" h="6601" extrusionOk="0">
                  <a:moveTo>
                    <a:pt x="2071" y="1"/>
                  </a:moveTo>
                  <a:cubicBezTo>
                    <a:pt x="1969" y="1"/>
                    <a:pt x="1865" y="15"/>
                    <a:pt x="1758" y="46"/>
                  </a:cubicBezTo>
                  <a:cubicBezTo>
                    <a:pt x="342" y="457"/>
                    <a:pt x="0" y="5821"/>
                    <a:pt x="2579" y="6529"/>
                  </a:cubicBezTo>
                  <a:cubicBezTo>
                    <a:pt x="2750" y="6577"/>
                    <a:pt x="2904" y="6600"/>
                    <a:pt x="3045" y="6600"/>
                  </a:cubicBezTo>
                  <a:cubicBezTo>
                    <a:pt x="5006" y="6600"/>
                    <a:pt x="4131" y="2146"/>
                    <a:pt x="4131" y="2146"/>
                  </a:cubicBezTo>
                  <a:cubicBezTo>
                    <a:pt x="4131" y="2146"/>
                    <a:pt x="3312" y="1"/>
                    <a:pt x="207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2" name="Google Shape;3652;p43"/>
            <p:cNvSpPr/>
            <p:nvPr/>
          </p:nvSpPr>
          <p:spPr>
            <a:xfrm>
              <a:off x="7238015" y="3705208"/>
              <a:ext cx="191653" cy="189339"/>
            </a:xfrm>
            <a:custGeom>
              <a:avLst/>
              <a:gdLst/>
              <a:ahLst/>
              <a:cxnLst/>
              <a:rect l="l" t="t" r="r" b="b"/>
              <a:pathLst>
                <a:path w="7122" h="7036" extrusionOk="0">
                  <a:moveTo>
                    <a:pt x="7122" y="0"/>
                  </a:moveTo>
                  <a:lnTo>
                    <a:pt x="0" y="1643"/>
                  </a:lnTo>
                  <a:lnTo>
                    <a:pt x="251" y="5935"/>
                  </a:lnTo>
                  <a:cubicBezTo>
                    <a:pt x="251" y="5935"/>
                    <a:pt x="1644" y="7035"/>
                    <a:pt x="3564" y="7035"/>
                  </a:cubicBezTo>
                  <a:cubicBezTo>
                    <a:pt x="4583" y="7035"/>
                    <a:pt x="5751" y="6725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3" name="Google Shape;3653;p43"/>
            <p:cNvSpPr/>
            <p:nvPr/>
          </p:nvSpPr>
          <p:spPr>
            <a:xfrm>
              <a:off x="7238015" y="3705208"/>
              <a:ext cx="191653" cy="181831"/>
            </a:xfrm>
            <a:custGeom>
              <a:avLst/>
              <a:gdLst/>
              <a:ahLst/>
              <a:cxnLst/>
              <a:rect l="l" t="t" r="r" b="b"/>
              <a:pathLst>
                <a:path w="7122" h="6757" extrusionOk="0">
                  <a:moveTo>
                    <a:pt x="7122" y="0"/>
                  </a:moveTo>
                  <a:lnTo>
                    <a:pt x="0" y="1643"/>
                  </a:lnTo>
                  <a:lnTo>
                    <a:pt x="69" y="3150"/>
                  </a:lnTo>
                  <a:cubicBezTo>
                    <a:pt x="685" y="3127"/>
                    <a:pt x="1301" y="3127"/>
                    <a:pt x="1917" y="3104"/>
                  </a:cubicBezTo>
                  <a:cubicBezTo>
                    <a:pt x="2585" y="3085"/>
                    <a:pt x="3270" y="3031"/>
                    <a:pt x="3942" y="3031"/>
                  </a:cubicBezTo>
                  <a:cubicBezTo>
                    <a:pt x="4051" y="3031"/>
                    <a:pt x="4160" y="3033"/>
                    <a:pt x="4268" y="3036"/>
                  </a:cubicBezTo>
                  <a:cubicBezTo>
                    <a:pt x="6026" y="3127"/>
                    <a:pt x="5706" y="5113"/>
                    <a:pt x="5204" y="6756"/>
                  </a:cubicBezTo>
                  <a:cubicBezTo>
                    <a:pt x="5775" y="6551"/>
                    <a:pt x="6345" y="6231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4" name="Google Shape;3654;p43"/>
            <p:cNvSpPr/>
            <p:nvPr/>
          </p:nvSpPr>
          <p:spPr>
            <a:xfrm>
              <a:off x="6724518" y="2765403"/>
              <a:ext cx="1255486" cy="982942"/>
            </a:xfrm>
            <a:custGeom>
              <a:avLst/>
              <a:gdLst/>
              <a:ahLst/>
              <a:cxnLst/>
              <a:rect l="l" t="t" r="r" b="b"/>
              <a:pathLst>
                <a:path w="46655" h="36527" extrusionOk="0">
                  <a:moveTo>
                    <a:pt x="23779" y="1"/>
                  </a:moveTo>
                  <a:cubicBezTo>
                    <a:pt x="21924" y="1"/>
                    <a:pt x="19866" y="229"/>
                    <a:pt x="17621" y="800"/>
                  </a:cubicBezTo>
                  <a:cubicBezTo>
                    <a:pt x="8194" y="3174"/>
                    <a:pt x="8080" y="11574"/>
                    <a:pt x="6985" y="17326"/>
                  </a:cubicBezTo>
                  <a:cubicBezTo>
                    <a:pt x="0" y="27118"/>
                    <a:pt x="7122" y="34262"/>
                    <a:pt x="15019" y="36043"/>
                  </a:cubicBezTo>
                  <a:cubicBezTo>
                    <a:pt x="16515" y="36376"/>
                    <a:pt x="18019" y="36527"/>
                    <a:pt x="19495" y="36527"/>
                  </a:cubicBezTo>
                  <a:cubicBezTo>
                    <a:pt x="26307" y="36527"/>
                    <a:pt x="32511" y="33311"/>
                    <a:pt x="34443" y="29971"/>
                  </a:cubicBezTo>
                  <a:cubicBezTo>
                    <a:pt x="34443" y="29971"/>
                    <a:pt x="34988" y="32534"/>
                    <a:pt x="37781" y="32534"/>
                  </a:cubicBezTo>
                  <a:cubicBezTo>
                    <a:pt x="38322" y="32534"/>
                    <a:pt x="38948" y="32438"/>
                    <a:pt x="39670" y="32208"/>
                  </a:cubicBezTo>
                  <a:cubicBezTo>
                    <a:pt x="43186" y="31112"/>
                    <a:pt x="46655" y="25885"/>
                    <a:pt x="44418" y="23329"/>
                  </a:cubicBezTo>
                  <a:cubicBezTo>
                    <a:pt x="43390" y="22136"/>
                    <a:pt x="42296" y="21767"/>
                    <a:pt x="41336" y="21767"/>
                  </a:cubicBezTo>
                  <a:cubicBezTo>
                    <a:pt x="39779" y="21767"/>
                    <a:pt x="38575" y="22735"/>
                    <a:pt x="38575" y="22735"/>
                  </a:cubicBezTo>
                  <a:cubicBezTo>
                    <a:pt x="38575" y="22735"/>
                    <a:pt x="45674" y="11597"/>
                    <a:pt x="35265" y="3562"/>
                  </a:cubicBezTo>
                  <a:cubicBezTo>
                    <a:pt x="35265" y="3562"/>
                    <a:pt x="31108" y="1"/>
                    <a:pt x="23779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5" name="Google Shape;3655;p43"/>
            <p:cNvSpPr/>
            <p:nvPr/>
          </p:nvSpPr>
          <p:spPr>
            <a:xfrm>
              <a:off x="6724518" y="2872317"/>
              <a:ext cx="910904" cy="876243"/>
            </a:xfrm>
            <a:custGeom>
              <a:avLst/>
              <a:gdLst/>
              <a:ahLst/>
              <a:cxnLst/>
              <a:rect l="l" t="t" r="r" b="b"/>
              <a:pathLst>
                <a:path w="33850" h="32562" extrusionOk="0">
                  <a:moveTo>
                    <a:pt x="11709" y="0"/>
                  </a:moveTo>
                  <a:lnTo>
                    <a:pt x="11709" y="0"/>
                  </a:lnTo>
                  <a:cubicBezTo>
                    <a:pt x="8057" y="3652"/>
                    <a:pt x="7761" y="9199"/>
                    <a:pt x="6985" y="13353"/>
                  </a:cubicBezTo>
                  <a:cubicBezTo>
                    <a:pt x="0" y="23145"/>
                    <a:pt x="7122" y="30289"/>
                    <a:pt x="15019" y="32070"/>
                  </a:cubicBezTo>
                  <a:cubicBezTo>
                    <a:pt x="16518" y="32408"/>
                    <a:pt x="18026" y="32561"/>
                    <a:pt x="19506" y="32561"/>
                  </a:cubicBezTo>
                  <a:cubicBezTo>
                    <a:pt x="25711" y="32561"/>
                    <a:pt x="31417" y="29869"/>
                    <a:pt x="33850" y="26865"/>
                  </a:cubicBezTo>
                  <a:lnTo>
                    <a:pt x="33850" y="26865"/>
                  </a:lnTo>
                  <a:cubicBezTo>
                    <a:pt x="31130" y="29549"/>
                    <a:pt x="25861" y="31800"/>
                    <a:pt x="20170" y="31800"/>
                  </a:cubicBezTo>
                  <a:cubicBezTo>
                    <a:pt x="18697" y="31800"/>
                    <a:pt x="17196" y="31649"/>
                    <a:pt x="15704" y="31316"/>
                  </a:cubicBezTo>
                  <a:cubicBezTo>
                    <a:pt x="7806" y="29536"/>
                    <a:pt x="685" y="22392"/>
                    <a:pt x="7669" y="12600"/>
                  </a:cubicBezTo>
                  <a:cubicBezTo>
                    <a:pt x="8400" y="8719"/>
                    <a:pt x="8697" y="3629"/>
                    <a:pt x="1170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6" name="Google Shape;3656;p43"/>
            <p:cNvSpPr/>
            <p:nvPr/>
          </p:nvSpPr>
          <p:spPr>
            <a:xfrm>
              <a:off x="7652617" y="3551633"/>
              <a:ext cx="238342" cy="89180"/>
            </a:xfrm>
            <a:custGeom>
              <a:avLst/>
              <a:gdLst/>
              <a:ahLst/>
              <a:cxnLst/>
              <a:rect l="l" t="t" r="r" b="b"/>
              <a:pathLst>
                <a:path w="8857" h="3314" extrusionOk="0">
                  <a:moveTo>
                    <a:pt x="639" y="1"/>
                  </a:moveTo>
                  <a:cubicBezTo>
                    <a:pt x="479" y="297"/>
                    <a:pt x="251" y="594"/>
                    <a:pt x="0" y="891"/>
                  </a:cubicBezTo>
                  <a:cubicBezTo>
                    <a:pt x="168" y="1449"/>
                    <a:pt x="912" y="3314"/>
                    <a:pt x="3298" y="3314"/>
                  </a:cubicBezTo>
                  <a:cubicBezTo>
                    <a:pt x="3838" y="3314"/>
                    <a:pt x="4462" y="3218"/>
                    <a:pt x="5181" y="2991"/>
                  </a:cubicBezTo>
                  <a:cubicBezTo>
                    <a:pt x="6528" y="2580"/>
                    <a:pt x="7852" y="1553"/>
                    <a:pt x="8856" y="320"/>
                  </a:cubicBezTo>
                  <a:lnTo>
                    <a:pt x="8856" y="320"/>
                  </a:lnTo>
                  <a:cubicBezTo>
                    <a:pt x="7966" y="1211"/>
                    <a:pt x="6916" y="1918"/>
                    <a:pt x="5866" y="2238"/>
                  </a:cubicBezTo>
                  <a:cubicBezTo>
                    <a:pt x="5144" y="2467"/>
                    <a:pt x="4518" y="2564"/>
                    <a:pt x="3977" y="2564"/>
                  </a:cubicBezTo>
                  <a:cubicBezTo>
                    <a:pt x="1184" y="2564"/>
                    <a:pt x="639" y="1"/>
                    <a:pt x="6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7" name="Google Shape;3657;p43"/>
            <p:cNvSpPr/>
            <p:nvPr/>
          </p:nvSpPr>
          <p:spPr>
            <a:xfrm>
              <a:off x="7718331" y="3410974"/>
              <a:ext cx="171955" cy="190846"/>
            </a:xfrm>
            <a:custGeom>
              <a:avLst/>
              <a:gdLst/>
              <a:ahLst/>
              <a:cxnLst/>
              <a:rect l="l" t="t" r="r" b="b"/>
              <a:pathLst>
                <a:path w="6390" h="7092" extrusionOk="0">
                  <a:moveTo>
                    <a:pt x="5133" y="1"/>
                  </a:moveTo>
                  <a:cubicBezTo>
                    <a:pt x="5126" y="1"/>
                    <a:pt x="5120" y="1"/>
                    <a:pt x="5113" y="1"/>
                  </a:cubicBezTo>
                  <a:cubicBezTo>
                    <a:pt x="3812" y="46"/>
                    <a:pt x="982" y="2694"/>
                    <a:pt x="982" y="2694"/>
                  </a:cubicBezTo>
                  <a:cubicBezTo>
                    <a:pt x="982" y="2694"/>
                    <a:pt x="997" y="2694"/>
                    <a:pt x="1024" y="2694"/>
                  </a:cubicBezTo>
                  <a:cubicBezTo>
                    <a:pt x="1276" y="2694"/>
                    <a:pt x="2558" y="2749"/>
                    <a:pt x="2146" y="3904"/>
                  </a:cubicBezTo>
                  <a:cubicBezTo>
                    <a:pt x="1667" y="5159"/>
                    <a:pt x="0" y="5707"/>
                    <a:pt x="0" y="5707"/>
                  </a:cubicBezTo>
                  <a:cubicBezTo>
                    <a:pt x="0" y="5707"/>
                    <a:pt x="184" y="7092"/>
                    <a:pt x="1339" y="7092"/>
                  </a:cubicBezTo>
                  <a:cubicBezTo>
                    <a:pt x="1406" y="7092"/>
                    <a:pt x="1478" y="7087"/>
                    <a:pt x="1553" y="7077"/>
                  </a:cubicBezTo>
                  <a:cubicBezTo>
                    <a:pt x="2922" y="6894"/>
                    <a:pt x="6140" y="4360"/>
                    <a:pt x="6209" y="2192"/>
                  </a:cubicBezTo>
                  <a:cubicBezTo>
                    <a:pt x="6209" y="2192"/>
                    <a:pt x="6390" y="1"/>
                    <a:pt x="51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8" name="Google Shape;3658;p43"/>
            <p:cNvSpPr/>
            <p:nvPr/>
          </p:nvSpPr>
          <p:spPr>
            <a:xfrm>
              <a:off x="7706033" y="3410893"/>
              <a:ext cx="178171" cy="191841"/>
            </a:xfrm>
            <a:custGeom>
              <a:avLst/>
              <a:gdLst/>
              <a:ahLst/>
              <a:cxnLst/>
              <a:rect l="l" t="t" r="r" b="b"/>
              <a:pathLst>
                <a:path w="6621" h="7129" extrusionOk="0">
                  <a:moveTo>
                    <a:pt x="5443" y="0"/>
                  </a:moveTo>
                  <a:cubicBezTo>
                    <a:pt x="5075" y="0"/>
                    <a:pt x="4709" y="86"/>
                    <a:pt x="4361" y="209"/>
                  </a:cubicBezTo>
                  <a:cubicBezTo>
                    <a:pt x="3562" y="506"/>
                    <a:pt x="2808" y="962"/>
                    <a:pt x="2146" y="1465"/>
                  </a:cubicBezTo>
                  <a:cubicBezTo>
                    <a:pt x="1987" y="1579"/>
                    <a:pt x="1827" y="1693"/>
                    <a:pt x="1667" y="1830"/>
                  </a:cubicBezTo>
                  <a:cubicBezTo>
                    <a:pt x="1576" y="1898"/>
                    <a:pt x="1530" y="1944"/>
                    <a:pt x="1416" y="2035"/>
                  </a:cubicBezTo>
                  <a:cubicBezTo>
                    <a:pt x="1302" y="2149"/>
                    <a:pt x="1188" y="2286"/>
                    <a:pt x="1074" y="2400"/>
                  </a:cubicBezTo>
                  <a:cubicBezTo>
                    <a:pt x="845" y="2629"/>
                    <a:pt x="709" y="2834"/>
                    <a:pt x="549" y="3040"/>
                  </a:cubicBezTo>
                  <a:cubicBezTo>
                    <a:pt x="366" y="3313"/>
                    <a:pt x="298" y="3405"/>
                    <a:pt x="206" y="3542"/>
                  </a:cubicBezTo>
                  <a:cubicBezTo>
                    <a:pt x="503" y="3473"/>
                    <a:pt x="800" y="3382"/>
                    <a:pt x="1074" y="3313"/>
                  </a:cubicBezTo>
                  <a:cubicBezTo>
                    <a:pt x="1233" y="3268"/>
                    <a:pt x="1370" y="3222"/>
                    <a:pt x="1530" y="3199"/>
                  </a:cubicBezTo>
                  <a:cubicBezTo>
                    <a:pt x="1587" y="3188"/>
                    <a:pt x="1633" y="3188"/>
                    <a:pt x="1676" y="3188"/>
                  </a:cubicBezTo>
                  <a:cubicBezTo>
                    <a:pt x="1719" y="3188"/>
                    <a:pt x="1758" y="3188"/>
                    <a:pt x="1804" y="3176"/>
                  </a:cubicBezTo>
                  <a:cubicBezTo>
                    <a:pt x="1941" y="3176"/>
                    <a:pt x="1895" y="3199"/>
                    <a:pt x="1941" y="3199"/>
                  </a:cubicBezTo>
                  <a:cubicBezTo>
                    <a:pt x="1964" y="3199"/>
                    <a:pt x="1987" y="3199"/>
                    <a:pt x="1987" y="3222"/>
                  </a:cubicBezTo>
                  <a:cubicBezTo>
                    <a:pt x="2010" y="3245"/>
                    <a:pt x="2055" y="3245"/>
                    <a:pt x="2055" y="3245"/>
                  </a:cubicBezTo>
                  <a:cubicBezTo>
                    <a:pt x="2124" y="3313"/>
                    <a:pt x="2146" y="3382"/>
                    <a:pt x="2146" y="3382"/>
                  </a:cubicBezTo>
                  <a:cubicBezTo>
                    <a:pt x="2146" y="3382"/>
                    <a:pt x="2146" y="3405"/>
                    <a:pt x="2169" y="3428"/>
                  </a:cubicBezTo>
                  <a:cubicBezTo>
                    <a:pt x="2169" y="3473"/>
                    <a:pt x="2192" y="3542"/>
                    <a:pt x="2192" y="3610"/>
                  </a:cubicBezTo>
                  <a:cubicBezTo>
                    <a:pt x="2215" y="3770"/>
                    <a:pt x="2169" y="4044"/>
                    <a:pt x="1987" y="4341"/>
                  </a:cubicBezTo>
                  <a:cubicBezTo>
                    <a:pt x="1827" y="4614"/>
                    <a:pt x="1530" y="4934"/>
                    <a:pt x="1119" y="5139"/>
                  </a:cubicBezTo>
                  <a:cubicBezTo>
                    <a:pt x="1028" y="5208"/>
                    <a:pt x="914" y="5231"/>
                    <a:pt x="800" y="5299"/>
                  </a:cubicBezTo>
                  <a:cubicBezTo>
                    <a:pt x="731" y="5322"/>
                    <a:pt x="686" y="5322"/>
                    <a:pt x="617" y="5345"/>
                  </a:cubicBezTo>
                  <a:lnTo>
                    <a:pt x="275" y="5436"/>
                  </a:lnTo>
                  <a:lnTo>
                    <a:pt x="115" y="5459"/>
                  </a:lnTo>
                  <a:lnTo>
                    <a:pt x="24" y="5482"/>
                  </a:lnTo>
                  <a:cubicBezTo>
                    <a:pt x="1" y="5505"/>
                    <a:pt x="24" y="5550"/>
                    <a:pt x="24" y="5573"/>
                  </a:cubicBezTo>
                  <a:lnTo>
                    <a:pt x="92" y="5916"/>
                  </a:lnTo>
                  <a:cubicBezTo>
                    <a:pt x="115" y="6167"/>
                    <a:pt x="184" y="6281"/>
                    <a:pt x="252" y="6418"/>
                  </a:cubicBezTo>
                  <a:cubicBezTo>
                    <a:pt x="435" y="6714"/>
                    <a:pt x="731" y="6988"/>
                    <a:pt x="1074" y="7057"/>
                  </a:cubicBezTo>
                  <a:cubicBezTo>
                    <a:pt x="1257" y="7106"/>
                    <a:pt x="1434" y="7128"/>
                    <a:pt x="1601" y="7128"/>
                  </a:cubicBezTo>
                  <a:cubicBezTo>
                    <a:pt x="1745" y="7128"/>
                    <a:pt x="1882" y="7111"/>
                    <a:pt x="2010" y="7080"/>
                  </a:cubicBezTo>
                  <a:cubicBezTo>
                    <a:pt x="2580" y="6988"/>
                    <a:pt x="3060" y="6760"/>
                    <a:pt x="3425" y="6555"/>
                  </a:cubicBezTo>
                  <a:cubicBezTo>
                    <a:pt x="4178" y="6144"/>
                    <a:pt x="4520" y="5710"/>
                    <a:pt x="4498" y="5664"/>
                  </a:cubicBezTo>
                  <a:cubicBezTo>
                    <a:pt x="4496" y="5664"/>
                    <a:pt x="4494" y="5663"/>
                    <a:pt x="4492" y="5663"/>
                  </a:cubicBezTo>
                  <a:cubicBezTo>
                    <a:pt x="4425" y="5663"/>
                    <a:pt x="4016" y="5994"/>
                    <a:pt x="3265" y="6304"/>
                  </a:cubicBezTo>
                  <a:cubicBezTo>
                    <a:pt x="2900" y="6463"/>
                    <a:pt x="2420" y="6623"/>
                    <a:pt x="1941" y="6669"/>
                  </a:cubicBezTo>
                  <a:cubicBezTo>
                    <a:pt x="1852" y="6685"/>
                    <a:pt x="1763" y="6693"/>
                    <a:pt x="1676" y="6693"/>
                  </a:cubicBezTo>
                  <a:cubicBezTo>
                    <a:pt x="1518" y="6693"/>
                    <a:pt x="1366" y="6667"/>
                    <a:pt x="1233" y="6623"/>
                  </a:cubicBezTo>
                  <a:cubicBezTo>
                    <a:pt x="1005" y="6555"/>
                    <a:pt x="868" y="6395"/>
                    <a:pt x="777" y="6212"/>
                  </a:cubicBezTo>
                  <a:cubicBezTo>
                    <a:pt x="754" y="6121"/>
                    <a:pt x="686" y="5984"/>
                    <a:pt x="709" y="5984"/>
                  </a:cubicBezTo>
                  <a:cubicBezTo>
                    <a:pt x="709" y="5938"/>
                    <a:pt x="686" y="5916"/>
                    <a:pt x="754" y="5916"/>
                  </a:cubicBezTo>
                  <a:cubicBezTo>
                    <a:pt x="777" y="5916"/>
                    <a:pt x="777" y="5916"/>
                    <a:pt x="823" y="5893"/>
                  </a:cubicBezTo>
                  <a:cubicBezTo>
                    <a:pt x="891" y="5893"/>
                    <a:pt x="982" y="5870"/>
                    <a:pt x="1051" y="5847"/>
                  </a:cubicBezTo>
                  <a:cubicBezTo>
                    <a:pt x="1188" y="5801"/>
                    <a:pt x="1325" y="5756"/>
                    <a:pt x="1462" y="5687"/>
                  </a:cubicBezTo>
                  <a:cubicBezTo>
                    <a:pt x="2010" y="5436"/>
                    <a:pt x="2398" y="5071"/>
                    <a:pt x="2649" y="4683"/>
                  </a:cubicBezTo>
                  <a:cubicBezTo>
                    <a:pt x="2900" y="4295"/>
                    <a:pt x="2991" y="3930"/>
                    <a:pt x="2991" y="3633"/>
                  </a:cubicBezTo>
                  <a:cubicBezTo>
                    <a:pt x="2991" y="3473"/>
                    <a:pt x="2968" y="3359"/>
                    <a:pt x="2968" y="3268"/>
                  </a:cubicBezTo>
                  <a:cubicBezTo>
                    <a:pt x="2923" y="3199"/>
                    <a:pt x="2900" y="3154"/>
                    <a:pt x="2900" y="3154"/>
                  </a:cubicBezTo>
                  <a:cubicBezTo>
                    <a:pt x="2900" y="3154"/>
                    <a:pt x="2877" y="3108"/>
                    <a:pt x="2854" y="3017"/>
                  </a:cubicBezTo>
                  <a:cubicBezTo>
                    <a:pt x="2831" y="2948"/>
                    <a:pt x="2694" y="2834"/>
                    <a:pt x="2580" y="2720"/>
                  </a:cubicBezTo>
                  <a:cubicBezTo>
                    <a:pt x="2512" y="2652"/>
                    <a:pt x="2420" y="2629"/>
                    <a:pt x="2306" y="2560"/>
                  </a:cubicBezTo>
                  <a:cubicBezTo>
                    <a:pt x="2261" y="2537"/>
                    <a:pt x="2192" y="2515"/>
                    <a:pt x="2146" y="2515"/>
                  </a:cubicBezTo>
                  <a:cubicBezTo>
                    <a:pt x="2101" y="2515"/>
                    <a:pt x="2010" y="2492"/>
                    <a:pt x="2032" y="2492"/>
                  </a:cubicBezTo>
                  <a:cubicBezTo>
                    <a:pt x="2010" y="2492"/>
                    <a:pt x="1987" y="2492"/>
                    <a:pt x="1964" y="2515"/>
                  </a:cubicBezTo>
                  <a:cubicBezTo>
                    <a:pt x="1952" y="2521"/>
                    <a:pt x="1943" y="2524"/>
                    <a:pt x="1937" y="2524"/>
                  </a:cubicBezTo>
                  <a:cubicBezTo>
                    <a:pt x="1920" y="2524"/>
                    <a:pt x="1924" y="2502"/>
                    <a:pt x="1941" y="2469"/>
                  </a:cubicBezTo>
                  <a:lnTo>
                    <a:pt x="1964" y="2446"/>
                  </a:lnTo>
                  <a:cubicBezTo>
                    <a:pt x="1987" y="2423"/>
                    <a:pt x="2078" y="2332"/>
                    <a:pt x="2146" y="2263"/>
                  </a:cubicBezTo>
                  <a:cubicBezTo>
                    <a:pt x="2283" y="2149"/>
                    <a:pt x="2420" y="2012"/>
                    <a:pt x="2580" y="1898"/>
                  </a:cubicBezTo>
                  <a:cubicBezTo>
                    <a:pt x="3174" y="1396"/>
                    <a:pt x="3858" y="917"/>
                    <a:pt x="4543" y="597"/>
                  </a:cubicBezTo>
                  <a:cubicBezTo>
                    <a:pt x="4886" y="460"/>
                    <a:pt x="5251" y="346"/>
                    <a:pt x="5547" y="323"/>
                  </a:cubicBezTo>
                  <a:cubicBezTo>
                    <a:pt x="5867" y="323"/>
                    <a:pt x="6095" y="460"/>
                    <a:pt x="6232" y="643"/>
                  </a:cubicBezTo>
                  <a:cubicBezTo>
                    <a:pt x="6506" y="1031"/>
                    <a:pt x="6506" y="1350"/>
                    <a:pt x="6575" y="1350"/>
                  </a:cubicBezTo>
                  <a:cubicBezTo>
                    <a:pt x="6597" y="1350"/>
                    <a:pt x="6620" y="1282"/>
                    <a:pt x="6620" y="1122"/>
                  </a:cubicBezTo>
                  <a:cubicBezTo>
                    <a:pt x="6597" y="985"/>
                    <a:pt x="6597" y="780"/>
                    <a:pt x="6460" y="529"/>
                  </a:cubicBezTo>
                  <a:cubicBezTo>
                    <a:pt x="6392" y="415"/>
                    <a:pt x="6278" y="278"/>
                    <a:pt x="6118" y="186"/>
                  </a:cubicBezTo>
                  <a:cubicBezTo>
                    <a:pt x="5958" y="95"/>
                    <a:pt x="5753" y="27"/>
                    <a:pt x="5570" y="4"/>
                  </a:cubicBezTo>
                  <a:cubicBezTo>
                    <a:pt x="5528" y="1"/>
                    <a:pt x="5485" y="0"/>
                    <a:pt x="5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9" name="Google Shape;3659;p43"/>
            <p:cNvSpPr/>
            <p:nvPr/>
          </p:nvSpPr>
          <p:spPr>
            <a:xfrm>
              <a:off x="7829496" y="3369156"/>
              <a:ext cx="42410" cy="19752"/>
            </a:xfrm>
            <a:custGeom>
              <a:avLst/>
              <a:gdLst/>
              <a:ahLst/>
              <a:cxnLst/>
              <a:rect l="l" t="t" r="r" b="b"/>
              <a:pathLst>
                <a:path w="1576" h="734" extrusionOk="0">
                  <a:moveTo>
                    <a:pt x="787" y="0"/>
                  </a:moveTo>
                  <a:cubicBezTo>
                    <a:pt x="761" y="0"/>
                    <a:pt x="735" y="1"/>
                    <a:pt x="708" y="3"/>
                  </a:cubicBezTo>
                  <a:cubicBezTo>
                    <a:pt x="298" y="3"/>
                    <a:pt x="1" y="185"/>
                    <a:pt x="46" y="391"/>
                  </a:cubicBezTo>
                  <a:cubicBezTo>
                    <a:pt x="69" y="596"/>
                    <a:pt x="434" y="733"/>
                    <a:pt x="845" y="733"/>
                  </a:cubicBezTo>
                  <a:cubicBezTo>
                    <a:pt x="1256" y="710"/>
                    <a:pt x="1576" y="528"/>
                    <a:pt x="1530" y="322"/>
                  </a:cubicBezTo>
                  <a:cubicBezTo>
                    <a:pt x="1487" y="151"/>
                    <a:pt x="1165" y="0"/>
                    <a:pt x="78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0" name="Google Shape;3660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1" name="Google Shape;3661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2" name="Google Shape;3662;p43"/>
            <p:cNvSpPr/>
            <p:nvPr/>
          </p:nvSpPr>
          <p:spPr>
            <a:xfrm>
              <a:off x="7018106" y="3098495"/>
              <a:ext cx="3418" cy="484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123" y="0"/>
                  </a:moveTo>
                  <a:cubicBezTo>
                    <a:pt x="120" y="0"/>
                    <a:pt x="80" y="6"/>
                    <a:pt x="1" y="18"/>
                  </a:cubicBezTo>
                  <a:lnTo>
                    <a:pt x="23" y="18"/>
                  </a:lnTo>
                  <a:cubicBezTo>
                    <a:pt x="92" y="6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3" name="Google Shape;3663;p43"/>
            <p:cNvSpPr/>
            <p:nvPr/>
          </p:nvSpPr>
          <p:spPr>
            <a:xfrm>
              <a:off x="7419415" y="3188859"/>
              <a:ext cx="2879" cy="1642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1" y="0"/>
                  </a:moveTo>
                  <a:cubicBezTo>
                    <a:pt x="0" y="0"/>
                    <a:pt x="9" y="7"/>
                    <a:pt x="28" y="18"/>
                  </a:cubicBezTo>
                  <a:lnTo>
                    <a:pt x="28" y="18"/>
                  </a:lnTo>
                  <a:cubicBezTo>
                    <a:pt x="11" y="6"/>
                    <a:pt x="2" y="0"/>
                    <a:pt x="1" y="0"/>
                  </a:cubicBezTo>
                  <a:close/>
                  <a:moveTo>
                    <a:pt x="28" y="18"/>
                  </a:moveTo>
                  <a:cubicBezTo>
                    <a:pt x="42" y="28"/>
                    <a:pt x="60" y="42"/>
                    <a:pt x="84" y="61"/>
                  </a:cubicBezTo>
                  <a:lnTo>
                    <a:pt x="107" y="61"/>
                  </a:lnTo>
                  <a:cubicBezTo>
                    <a:pt x="72" y="43"/>
                    <a:pt x="46" y="29"/>
                    <a:pt x="28" y="18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4" name="Google Shape;3664;p43"/>
            <p:cNvSpPr/>
            <p:nvPr/>
          </p:nvSpPr>
          <p:spPr>
            <a:xfrm>
              <a:off x="7433327" y="3195990"/>
              <a:ext cx="1265" cy="646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0" y="1"/>
                  </a:moveTo>
                  <a:cubicBezTo>
                    <a:pt x="23" y="1"/>
                    <a:pt x="23" y="1"/>
                    <a:pt x="46" y="24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5" name="Google Shape;3665;p43"/>
            <p:cNvSpPr/>
            <p:nvPr/>
          </p:nvSpPr>
          <p:spPr>
            <a:xfrm>
              <a:off x="7004597" y="3098953"/>
              <a:ext cx="1265" cy="2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1"/>
                  </a:moveTo>
                  <a:cubicBezTo>
                    <a:pt x="23" y="1"/>
                    <a:pt x="23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6" name="Google Shape;3666;p43"/>
            <p:cNvSpPr/>
            <p:nvPr/>
          </p:nvSpPr>
          <p:spPr>
            <a:xfrm>
              <a:off x="7062938" y="3420204"/>
              <a:ext cx="157612" cy="91682"/>
            </a:xfrm>
            <a:custGeom>
              <a:avLst/>
              <a:gdLst/>
              <a:ahLst/>
              <a:cxnLst/>
              <a:rect l="l" t="t" r="r" b="b"/>
              <a:pathLst>
                <a:path w="5857" h="3407" extrusionOk="0">
                  <a:moveTo>
                    <a:pt x="937" y="0"/>
                  </a:moveTo>
                  <a:cubicBezTo>
                    <a:pt x="1" y="160"/>
                    <a:pt x="891" y="3310"/>
                    <a:pt x="2283" y="3401"/>
                  </a:cubicBezTo>
                  <a:cubicBezTo>
                    <a:pt x="2327" y="3405"/>
                    <a:pt x="2371" y="3406"/>
                    <a:pt x="2416" y="3406"/>
                  </a:cubicBezTo>
                  <a:cubicBezTo>
                    <a:pt x="3810" y="3406"/>
                    <a:pt x="5856" y="1738"/>
                    <a:pt x="5525" y="1119"/>
                  </a:cubicBezTo>
                  <a:cubicBezTo>
                    <a:pt x="5387" y="879"/>
                    <a:pt x="5045" y="812"/>
                    <a:pt x="4613" y="812"/>
                  </a:cubicBezTo>
                  <a:cubicBezTo>
                    <a:pt x="4081" y="812"/>
                    <a:pt x="3414" y="913"/>
                    <a:pt x="2831" y="913"/>
                  </a:cubicBezTo>
                  <a:cubicBezTo>
                    <a:pt x="2628" y="913"/>
                    <a:pt x="2434" y="901"/>
                    <a:pt x="2261" y="868"/>
                  </a:cubicBezTo>
                  <a:cubicBezTo>
                    <a:pt x="1188" y="639"/>
                    <a:pt x="937" y="0"/>
                    <a:pt x="937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7" name="Google Shape;3667;p43"/>
            <p:cNvSpPr/>
            <p:nvPr/>
          </p:nvSpPr>
          <p:spPr>
            <a:xfrm>
              <a:off x="7073379" y="3390523"/>
              <a:ext cx="144372" cy="83394"/>
            </a:xfrm>
            <a:custGeom>
              <a:avLst/>
              <a:gdLst/>
              <a:ahLst/>
              <a:cxnLst/>
              <a:rect l="l" t="t" r="r" b="b"/>
              <a:pathLst>
                <a:path w="5365" h="3099" extrusionOk="0">
                  <a:moveTo>
                    <a:pt x="1692" y="1"/>
                  </a:moveTo>
                  <a:cubicBezTo>
                    <a:pt x="1595" y="1"/>
                    <a:pt x="1188" y="171"/>
                    <a:pt x="800" y="396"/>
                  </a:cubicBezTo>
                  <a:cubicBezTo>
                    <a:pt x="571" y="533"/>
                    <a:pt x="366" y="692"/>
                    <a:pt x="229" y="875"/>
                  </a:cubicBezTo>
                  <a:cubicBezTo>
                    <a:pt x="161" y="943"/>
                    <a:pt x="115" y="1035"/>
                    <a:pt x="92" y="1103"/>
                  </a:cubicBezTo>
                  <a:cubicBezTo>
                    <a:pt x="47" y="1149"/>
                    <a:pt x="47" y="1194"/>
                    <a:pt x="47" y="1194"/>
                  </a:cubicBezTo>
                  <a:cubicBezTo>
                    <a:pt x="47" y="1194"/>
                    <a:pt x="47" y="1240"/>
                    <a:pt x="24" y="1309"/>
                  </a:cubicBezTo>
                  <a:cubicBezTo>
                    <a:pt x="1" y="1377"/>
                    <a:pt x="24" y="1468"/>
                    <a:pt x="24" y="1582"/>
                  </a:cubicBezTo>
                  <a:cubicBezTo>
                    <a:pt x="69" y="1788"/>
                    <a:pt x="161" y="2039"/>
                    <a:pt x="320" y="2267"/>
                  </a:cubicBezTo>
                  <a:cubicBezTo>
                    <a:pt x="585" y="2686"/>
                    <a:pt x="956" y="2999"/>
                    <a:pt x="1002" y="2999"/>
                  </a:cubicBezTo>
                  <a:cubicBezTo>
                    <a:pt x="1003" y="2999"/>
                    <a:pt x="1004" y="2998"/>
                    <a:pt x="1005" y="2998"/>
                  </a:cubicBezTo>
                  <a:cubicBezTo>
                    <a:pt x="1074" y="2952"/>
                    <a:pt x="777" y="2541"/>
                    <a:pt x="571" y="2130"/>
                  </a:cubicBezTo>
                  <a:cubicBezTo>
                    <a:pt x="480" y="1902"/>
                    <a:pt x="412" y="1697"/>
                    <a:pt x="412" y="1537"/>
                  </a:cubicBezTo>
                  <a:cubicBezTo>
                    <a:pt x="412" y="1400"/>
                    <a:pt x="457" y="1309"/>
                    <a:pt x="457" y="1309"/>
                  </a:cubicBezTo>
                  <a:cubicBezTo>
                    <a:pt x="457" y="1309"/>
                    <a:pt x="457" y="1286"/>
                    <a:pt x="480" y="1263"/>
                  </a:cubicBezTo>
                  <a:cubicBezTo>
                    <a:pt x="480" y="1217"/>
                    <a:pt x="503" y="1149"/>
                    <a:pt x="549" y="1103"/>
                  </a:cubicBezTo>
                  <a:cubicBezTo>
                    <a:pt x="617" y="966"/>
                    <a:pt x="777" y="784"/>
                    <a:pt x="960" y="647"/>
                  </a:cubicBezTo>
                  <a:cubicBezTo>
                    <a:pt x="1325" y="350"/>
                    <a:pt x="1758" y="76"/>
                    <a:pt x="1713" y="8"/>
                  </a:cubicBezTo>
                  <a:cubicBezTo>
                    <a:pt x="1710" y="3"/>
                    <a:pt x="1703" y="1"/>
                    <a:pt x="1692" y="1"/>
                  </a:cubicBezTo>
                  <a:close/>
                  <a:moveTo>
                    <a:pt x="3562" y="2381"/>
                  </a:moveTo>
                  <a:cubicBezTo>
                    <a:pt x="3402" y="2381"/>
                    <a:pt x="3219" y="2427"/>
                    <a:pt x="3219" y="2427"/>
                  </a:cubicBezTo>
                  <a:cubicBezTo>
                    <a:pt x="3219" y="2427"/>
                    <a:pt x="3037" y="2518"/>
                    <a:pt x="2945" y="2678"/>
                  </a:cubicBezTo>
                  <a:cubicBezTo>
                    <a:pt x="2831" y="2838"/>
                    <a:pt x="2808" y="3020"/>
                    <a:pt x="2854" y="3043"/>
                  </a:cubicBezTo>
                  <a:cubicBezTo>
                    <a:pt x="2860" y="3045"/>
                    <a:pt x="2866" y="3046"/>
                    <a:pt x="2873" y="3046"/>
                  </a:cubicBezTo>
                  <a:cubicBezTo>
                    <a:pt x="2939" y="3046"/>
                    <a:pt x="3026" y="2948"/>
                    <a:pt x="3151" y="2906"/>
                  </a:cubicBezTo>
                  <a:cubicBezTo>
                    <a:pt x="3265" y="2838"/>
                    <a:pt x="3379" y="2815"/>
                    <a:pt x="3379" y="2815"/>
                  </a:cubicBezTo>
                  <a:cubicBezTo>
                    <a:pt x="3379" y="2815"/>
                    <a:pt x="3493" y="2747"/>
                    <a:pt x="3607" y="2678"/>
                  </a:cubicBezTo>
                  <a:cubicBezTo>
                    <a:pt x="3744" y="2632"/>
                    <a:pt x="3904" y="2587"/>
                    <a:pt x="3904" y="2518"/>
                  </a:cubicBezTo>
                  <a:cubicBezTo>
                    <a:pt x="3904" y="2473"/>
                    <a:pt x="3744" y="2404"/>
                    <a:pt x="3562" y="2381"/>
                  </a:cubicBezTo>
                  <a:close/>
                  <a:moveTo>
                    <a:pt x="4712" y="1352"/>
                  </a:moveTo>
                  <a:cubicBezTo>
                    <a:pt x="4708" y="1352"/>
                    <a:pt x="4705" y="1353"/>
                    <a:pt x="4703" y="1354"/>
                  </a:cubicBezTo>
                  <a:cubicBezTo>
                    <a:pt x="4634" y="1377"/>
                    <a:pt x="4703" y="1628"/>
                    <a:pt x="4794" y="1856"/>
                  </a:cubicBezTo>
                  <a:cubicBezTo>
                    <a:pt x="4840" y="1971"/>
                    <a:pt x="4885" y="2085"/>
                    <a:pt x="4908" y="2153"/>
                  </a:cubicBezTo>
                  <a:cubicBezTo>
                    <a:pt x="4908" y="2244"/>
                    <a:pt x="4931" y="2290"/>
                    <a:pt x="4931" y="2290"/>
                  </a:cubicBezTo>
                  <a:cubicBezTo>
                    <a:pt x="4931" y="2290"/>
                    <a:pt x="4954" y="2336"/>
                    <a:pt x="4954" y="2404"/>
                  </a:cubicBezTo>
                  <a:cubicBezTo>
                    <a:pt x="4977" y="2450"/>
                    <a:pt x="5000" y="2541"/>
                    <a:pt x="4977" y="2632"/>
                  </a:cubicBezTo>
                  <a:cubicBezTo>
                    <a:pt x="4931" y="2838"/>
                    <a:pt x="4794" y="3043"/>
                    <a:pt x="4840" y="3089"/>
                  </a:cubicBezTo>
                  <a:cubicBezTo>
                    <a:pt x="4843" y="3095"/>
                    <a:pt x="4851" y="3099"/>
                    <a:pt x="4861" y="3099"/>
                  </a:cubicBezTo>
                  <a:cubicBezTo>
                    <a:pt x="4926" y="3099"/>
                    <a:pt x="5114" y="2981"/>
                    <a:pt x="5251" y="2747"/>
                  </a:cubicBezTo>
                  <a:cubicBezTo>
                    <a:pt x="5319" y="2632"/>
                    <a:pt x="5365" y="2473"/>
                    <a:pt x="5342" y="2359"/>
                  </a:cubicBezTo>
                  <a:cubicBezTo>
                    <a:pt x="5342" y="2290"/>
                    <a:pt x="5342" y="2244"/>
                    <a:pt x="5342" y="2222"/>
                  </a:cubicBezTo>
                  <a:cubicBezTo>
                    <a:pt x="5342" y="2176"/>
                    <a:pt x="5319" y="2176"/>
                    <a:pt x="5319" y="2176"/>
                  </a:cubicBezTo>
                  <a:cubicBezTo>
                    <a:pt x="5319" y="2176"/>
                    <a:pt x="5296" y="2107"/>
                    <a:pt x="5251" y="2016"/>
                  </a:cubicBezTo>
                  <a:cubicBezTo>
                    <a:pt x="5205" y="1925"/>
                    <a:pt x="5137" y="1811"/>
                    <a:pt x="5045" y="1719"/>
                  </a:cubicBezTo>
                  <a:cubicBezTo>
                    <a:pt x="4895" y="1526"/>
                    <a:pt x="4764" y="1352"/>
                    <a:pt x="4712" y="1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8" name="Google Shape;3668;p43"/>
            <p:cNvSpPr/>
            <p:nvPr/>
          </p:nvSpPr>
          <p:spPr>
            <a:xfrm>
              <a:off x="7029785" y="3492619"/>
              <a:ext cx="221765" cy="127688"/>
            </a:xfrm>
            <a:custGeom>
              <a:avLst/>
              <a:gdLst/>
              <a:ahLst/>
              <a:cxnLst/>
              <a:rect l="l" t="t" r="r" b="b"/>
              <a:pathLst>
                <a:path w="8241" h="4745" extrusionOk="0">
                  <a:moveTo>
                    <a:pt x="967" y="0"/>
                  </a:moveTo>
                  <a:cubicBezTo>
                    <a:pt x="777" y="0"/>
                    <a:pt x="595" y="74"/>
                    <a:pt x="434" y="254"/>
                  </a:cubicBezTo>
                  <a:cubicBezTo>
                    <a:pt x="388" y="299"/>
                    <a:pt x="343" y="368"/>
                    <a:pt x="320" y="413"/>
                  </a:cubicBezTo>
                  <a:cubicBezTo>
                    <a:pt x="0" y="893"/>
                    <a:pt x="69" y="1737"/>
                    <a:pt x="320" y="2239"/>
                  </a:cubicBezTo>
                  <a:cubicBezTo>
                    <a:pt x="776" y="3221"/>
                    <a:pt x="1781" y="4134"/>
                    <a:pt x="2831" y="4476"/>
                  </a:cubicBezTo>
                  <a:cubicBezTo>
                    <a:pt x="3372" y="4655"/>
                    <a:pt x="3948" y="4745"/>
                    <a:pt x="4514" y="4745"/>
                  </a:cubicBezTo>
                  <a:cubicBezTo>
                    <a:pt x="6265" y="4745"/>
                    <a:pt x="7919" y="3885"/>
                    <a:pt x="8126" y="2125"/>
                  </a:cubicBezTo>
                  <a:cubicBezTo>
                    <a:pt x="8240" y="1252"/>
                    <a:pt x="7548" y="552"/>
                    <a:pt x="6760" y="552"/>
                  </a:cubicBezTo>
                  <a:cubicBezTo>
                    <a:pt x="6601" y="552"/>
                    <a:pt x="6438" y="580"/>
                    <a:pt x="6277" y="642"/>
                  </a:cubicBezTo>
                  <a:cubicBezTo>
                    <a:pt x="5501" y="938"/>
                    <a:pt x="4953" y="1988"/>
                    <a:pt x="4063" y="2011"/>
                  </a:cubicBezTo>
                  <a:cubicBezTo>
                    <a:pt x="4049" y="2012"/>
                    <a:pt x="4035" y="2012"/>
                    <a:pt x="4021" y="2012"/>
                  </a:cubicBezTo>
                  <a:cubicBezTo>
                    <a:pt x="3268" y="2012"/>
                    <a:pt x="2754" y="1408"/>
                    <a:pt x="2306" y="870"/>
                  </a:cubicBezTo>
                  <a:cubicBezTo>
                    <a:pt x="1978" y="476"/>
                    <a:pt x="1450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9" name="Google Shape;3669;p43"/>
            <p:cNvSpPr/>
            <p:nvPr/>
          </p:nvSpPr>
          <p:spPr>
            <a:xfrm>
              <a:off x="7091194" y="3572246"/>
              <a:ext cx="142542" cy="48196"/>
            </a:xfrm>
            <a:custGeom>
              <a:avLst/>
              <a:gdLst/>
              <a:ahLst/>
              <a:cxnLst/>
              <a:rect l="l" t="t" r="r" b="b"/>
              <a:pathLst>
                <a:path w="5297" h="1791" extrusionOk="0">
                  <a:moveTo>
                    <a:pt x="3082" y="1"/>
                  </a:moveTo>
                  <a:cubicBezTo>
                    <a:pt x="1700" y="1"/>
                    <a:pt x="528" y="508"/>
                    <a:pt x="1" y="1289"/>
                  </a:cubicBezTo>
                  <a:cubicBezTo>
                    <a:pt x="183" y="1380"/>
                    <a:pt x="366" y="1472"/>
                    <a:pt x="549" y="1517"/>
                  </a:cubicBezTo>
                  <a:cubicBezTo>
                    <a:pt x="1093" y="1699"/>
                    <a:pt x="1672" y="1790"/>
                    <a:pt x="2240" y="1790"/>
                  </a:cubicBezTo>
                  <a:cubicBezTo>
                    <a:pt x="3458" y="1790"/>
                    <a:pt x="4627" y="1369"/>
                    <a:pt x="5296" y="513"/>
                  </a:cubicBezTo>
                  <a:cubicBezTo>
                    <a:pt x="4771" y="239"/>
                    <a:pt x="4132" y="56"/>
                    <a:pt x="3425" y="11"/>
                  </a:cubicBezTo>
                  <a:cubicBezTo>
                    <a:pt x="3309" y="4"/>
                    <a:pt x="3195" y="1"/>
                    <a:pt x="3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0" name="Google Shape;3670;p43"/>
            <p:cNvSpPr/>
            <p:nvPr/>
          </p:nvSpPr>
          <p:spPr>
            <a:xfrm>
              <a:off x="7326441" y="3288130"/>
              <a:ext cx="223622" cy="159980"/>
            </a:xfrm>
            <a:custGeom>
              <a:avLst/>
              <a:gdLst/>
              <a:ahLst/>
              <a:cxnLst/>
              <a:rect l="l" t="t" r="r" b="b"/>
              <a:pathLst>
                <a:path w="8310" h="5945" extrusionOk="0">
                  <a:moveTo>
                    <a:pt x="3448" y="1"/>
                  </a:moveTo>
                  <a:cubicBezTo>
                    <a:pt x="3242" y="24"/>
                    <a:pt x="3014" y="46"/>
                    <a:pt x="2786" y="115"/>
                  </a:cubicBezTo>
                  <a:cubicBezTo>
                    <a:pt x="2557" y="206"/>
                    <a:pt x="2329" y="297"/>
                    <a:pt x="2101" y="434"/>
                  </a:cubicBezTo>
                  <a:cubicBezTo>
                    <a:pt x="1918" y="594"/>
                    <a:pt x="1690" y="754"/>
                    <a:pt x="1507" y="959"/>
                  </a:cubicBezTo>
                  <a:cubicBezTo>
                    <a:pt x="1348" y="1165"/>
                    <a:pt x="1142" y="1347"/>
                    <a:pt x="1005" y="1576"/>
                  </a:cubicBezTo>
                  <a:cubicBezTo>
                    <a:pt x="412" y="2489"/>
                    <a:pt x="206" y="3516"/>
                    <a:pt x="69" y="4246"/>
                  </a:cubicBezTo>
                  <a:cubicBezTo>
                    <a:pt x="1" y="4999"/>
                    <a:pt x="1" y="5479"/>
                    <a:pt x="92" y="5502"/>
                  </a:cubicBezTo>
                  <a:cubicBezTo>
                    <a:pt x="95" y="5502"/>
                    <a:pt x="98" y="5502"/>
                    <a:pt x="101" y="5502"/>
                  </a:cubicBezTo>
                  <a:cubicBezTo>
                    <a:pt x="216" y="5502"/>
                    <a:pt x="417" y="5053"/>
                    <a:pt x="640" y="4429"/>
                  </a:cubicBezTo>
                  <a:cubicBezTo>
                    <a:pt x="937" y="3813"/>
                    <a:pt x="1279" y="2945"/>
                    <a:pt x="1827" y="2375"/>
                  </a:cubicBezTo>
                  <a:cubicBezTo>
                    <a:pt x="2292" y="1849"/>
                    <a:pt x="2829" y="1610"/>
                    <a:pt x="3247" y="1610"/>
                  </a:cubicBezTo>
                  <a:cubicBezTo>
                    <a:pt x="3301" y="1610"/>
                    <a:pt x="3352" y="1614"/>
                    <a:pt x="3402" y="1621"/>
                  </a:cubicBezTo>
                  <a:cubicBezTo>
                    <a:pt x="3791" y="1686"/>
                    <a:pt x="4058" y="1874"/>
                    <a:pt x="4084" y="1874"/>
                  </a:cubicBezTo>
                  <a:cubicBezTo>
                    <a:pt x="4086" y="1874"/>
                    <a:pt x="4087" y="1874"/>
                    <a:pt x="4087" y="1872"/>
                  </a:cubicBezTo>
                  <a:cubicBezTo>
                    <a:pt x="4087" y="1872"/>
                    <a:pt x="4155" y="1895"/>
                    <a:pt x="4269" y="1987"/>
                  </a:cubicBezTo>
                  <a:cubicBezTo>
                    <a:pt x="4338" y="2009"/>
                    <a:pt x="4406" y="2055"/>
                    <a:pt x="4497" y="2123"/>
                  </a:cubicBezTo>
                  <a:cubicBezTo>
                    <a:pt x="4589" y="2169"/>
                    <a:pt x="4680" y="2260"/>
                    <a:pt x="4771" y="2352"/>
                  </a:cubicBezTo>
                  <a:cubicBezTo>
                    <a:pt x="4817" y="2397"/>
                    <a:pt x="4885" y="2443"/>
                    <a:pt x="4931" y="2489"/>
                  </a:cubicBezTo>
                  <a:cubicBezTo>
                    <a:pt x="4977" y="2557"/>
                    <a:pt x="5022" y="2603"/>
                    <a:pt x="5091" y="2671"/>
                  </a:cubicBezTo>
                  <a:cubicBezTo>
                    <a:pt x="5182" y="2808"/>
                    <a:pt x="5319" y="2922"/>
                    <a:pt x="5410" y="3082"/>
                  </a:cubicBezTo>
                  <a:cubicBezTo>
                    <a:pt x="5502" y="3242"/>
                    <a:pt x="5616" y="3425"/>
                    <a:pt x="5707" y="3584"/>
                  </a:cubicBezTo>
                  <a:lnTo>
                    <a:pt x="5844" y="3881"/>
                  </a:lnTo>
                  <a:cubicBezTo>
                    <a:pt x="5867" y="3927"/>
                    <a:pt x="5890" y="3949"/>
                    <a:pt x="5913" y="4018"/>
                  </a:cubicBezTo>
                  <a:lnTo>
                    <a:pt x="6027" y="4315"/>
                  </a:lnTo>
                  <a:cubicBezTo>
                    <a:pt x="6141" y="4657"/>
                    <a:pt x="6278" y="4999"/>
                    <a:pt x="6392" y="5342"/>
                  </a:cubicBezTo>
                  <a:cubicBezTo>
                    <a:pt x="6460" y="5502"/>
                    <a:pt x="6506" y="5661"/>
                    <a:pt x="6575" y="5821"/>
                  </a:cubicBezTo>
                  <a:lnTo>
                    <a:pt x="6597" y="5935"/>
                  </a:lnTo>
                  <a:cubicBezTo>
                    <a:pt x="6604" y="5942"/>
                    <a:pt x="6609" y="5945"/>
                    <a:pt x="6613" y="5945"/>
                  </a:cubicBezTo>
                  <a:cubicBezTo>
                    <a:pt x="6622" y="5945"/>
                    <a:pt x="6627" y="5929"/>
                    <a:pt x="6643" y="5912"/>
                  </a:cubicBezTo>
                  <a:lnTo>
                    <a:pt x="6689" y="5867"/>
                  </a:lnTo>
                  <a:lnTo>
                    <a:pt x="6848" y="5639"/>
                  </a:lnTo>
                  <a:cubicBezTo>
                    <a:pt x="7282" y="5068"/>
                    <a:pt x="7670" y="4589"/>
                    <a:pt x="7898" y="4178"/>
                  </a:cubicBezTo>
                  <a:cubicBezTo>
                    <a:pt x="8127" y="3790"/>
                    <a:pt x="8195" y="3516"/>
                    <a:pt x="8241" y="3310"/>
                  </a:cubicBezTo>
                  <a:cubicBezTo>
                    <a:pt x="8309" y="3082"/>
                    <a:pt x="8309" y="2945"/>
                    <a:pt x="8264" y="2922"/>
                  </a:cubicBezTo>
                  <a:cubicBezTo>
                    <a:pt x="8258" y="2920"/>
                    <a:pt x="8252" y="2918"/>
                    <a:pt x="8244" y="2918"/>
                  </a:cubicBezTo>
                  <a:cubicBezTo>
                    <a:pt x="8194" y="2918"/>
                    <a:pt x="8110" y="2988"/>
                    <a:pt x="7990" y="3128"/>
                  </a:cubicBezTo>
                  <a:cubicBezTo>
                    <a:pt x="7853" y="3265"/>
                    <a:pt x="7670" y="3516"/>
                    <a:pt x="7465" y="3721"/>
                  </a:cubicBezTo>
                  <a:cubicBezTo>
                    <a:pt x="7328" y="3858"/>
                    <a:pt x="7168" y="3949"/>
                    <a:pt x="7054" y="4018"/>
                  </a:cubicBezTo>
                  <a:cubicBezTo>
                    <a:pt x="7038" y="4034"/>
                    <a:pt x="7025" y="4041"/>
                    <a:pt x="7016" y="4041"/>
                  </a:cubicBezTo>
                  <a:cubicBezTo>
                    <a:pt x="6969" y="4041"/>
                    <a:pt x="6981" y="3888"/>
                    <a:pt x="6963" y="3813"/>
                  </a:cubicBezTo>
                  <a:cubicBezTo>
                    <a:pt x="6963" y="3698"/>
                    <a:pt x="6940" y="3607"/>
                    <a:pt x="6940" y="3516"/>
                  </a:cubicBezTo>
                  <a:lnTo>
                    <a:pt x="6940" y="3470"/>
                  </a:lnTo>
                  <a:lnTo>
                    <a:pt x="6894" y="3310"/>
                  </a:lnTo>
                  <a:lnTo>
                    <a:pt x="6780" y="2945"/>
                  </a:lnTo>
                  <a:cubicBezTo>
                    <a:pt x="6689" y="2717"/>
                    <a:pt x="6575" y="2512"/>
                    <a:pt x="6483" y="2306"/>
                  </a:cubicBezTo>
                  <a:cubicBezTo>
                    <a:pt x="6529" y="2283"/>
                    <a:pt x="6552" y="2283"/>
                    <a:pt x="6575" y="2260"/>
                  </a:cubicBezTo>
                  <a:cubicBezTo>
                    <a:pt x="6848" y="2146"/>
                    <a:pt x="7054" y="1918"/>
                    <a:pt x="7054" y="1918"/>
                  </a:cubicBezTo>
                  <a:cubicBezTo>
                    <a:pt x="7054" y="1918"/>
                    <a:pt x="7100" y="1850"/>
                    <a:pt x="7145" y="1735"/>
                  </a:cubicBezTo>
                  <a:cubicBezTo>
                    <a:pt x="7214" y="1621"/>
                    <a:pt x="7237" y="1462"/>
                    <a:pt x="7282" y="1302"/>
                  </a:cubicBezTo>
                  <a:cubicBezTo>
                    <a:pt x="7305" y="959"/>
                    <a:pt x="7214" y="685"/>
                    <a:pt x="7168" y="685"/>
                  </a:cubicBezTo>
                  <a:cubicBezTo>
                    <a:pt x="7077" y="708"/>
                    <a:pt x="7031" y="982"/>
                    <a:pt x="6940" y="1188"/>
                  </a:cubicBezTo>
                  <a:cubicBezTo>
                    <a:pt x="6826" y="1393"/>
                    <a:pt x="6666" y="1530"/>
                    <a:pt x="6666" y="1530"/>
                  </a:cubicBezTo>
                  <a:cubicBezTo>
                    <a:pt x="6666" y="1530"/>
                    <a:pt x="6575" y="1735"/>
                    <a:pt x="6392" y="1918"/>
                  </a:cubicBezTo>
                  <a:cubicBezTo>
                    <a:pt x="6369" y="1941"/>
                    <a:pt x="6346" y="1964"/>
                    <a:pt x="6323" y="1987"/>
                  </a:cubicBezTo>
                  <a:cubicBezTo>
                    <a:pt x="6255" y="1872"/>
                    <a:pt x="6187" y="1758"/>
                    <a:pt x="6118" y="1644"/>
                  </a:cubicBezTo>
                  <a:cubicBezTo>
                    <a:pt x="6072" y="1553"/>
                    <a:pt x="6004" y="1462"/>
                    <a:pt x="5958" y="1370"/>
                  </a:cubicBezTo>
                  <a:cubicBezTo>
                    <a:pt x="5890" y="1302"/>
                    <a:pt x="5821" y="1210"/>
                    <a:pt x="5753" y="1142"/>
                  </a:cubicBezTo>
                  <a:cubicBezTo>
                    <a:pt x="5616" y="1005"/>
                    <a:pt x="5502" y="845"/>
                    <a:pt x="5388" y="754"/>
                  </a:cubicBezTo>
                  <a:cubicBezTo>
                    <a:pt x="5251" y="640"/>
                    <a:pt x="5137" y="549"/>
                    <a:pt x="5045" y="480"/>
                  </a:cubicBezTo>
                  <a:cubicBezTo>
                    <a:pt x="4954" y="412"/>
                    <a:pt x="4885" y="343"/>
                    <a:pt x="4840" y="320"/>
                  </a:cubicBezTo>
                  <a:cubicBezTo>
                    <a:pt x="4771" y="297"/>
                    <a:pt x="4749" y="275"/>
                    <a:pt x="4749" y="275"/>
                  </a:cubicBezTo>
                  <a:cubicBezTo>
                    <a:pt x="4749" y="275"/>
                    <a:pt x="4634" y="229"/>
                    <a:pt x="4406" y="138"/>
                  </a:cubicBezTo>
                  <a:cubicBezTo>
                    <a:pt x="4201" y="46"/>
                    <a:pt x="3836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1" name="Google Shape;3671;p43"/>
            <p:cNvSpPr/>
            <p:nvPr/>
          </p:nvSpPr>
          <p:spPr>
            <a:xfrm>
              <a:off x="6863939" y="3217114"/>
              <a:ext cx="194748" cy="160733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4340" y="0"/>
                  </a:moveTo>
                  <a:cubicBezTo>
                    <a:pt x="4282" y="0"/>
                    <a:pt x="4227" y="5"/>
                    <a:pt x="4177" y="15"/>
                  </a:cubicBezTo>
                  <a:cubicBezTo>
                    <a:pt x="3972" y="38"/>
                    <a:pt x="3858" y="38"/>
                    <a:pt x="3858" y="38"/>
                  </a:cubicBezTo>
                  <a:cubicBezTo>
                    <a:pt x="3858" y="38"/>
                    <a:pt x="3812" y="38"/>
                    <a:pt x="3767" y="60"/>
                  </a:cubicBezTo>
                  <a:cubicBezTo>
                    <a:pt x="3698" y="83"/>
                    <a:pt x="3630" y="106"/>
                    <a:pt x="3516" y="152"/>
                  </a:cubicBezTo>
                  <a:cubicBezTo>
                    <a:pt x="3424" y="197"/>
                    <a:pt x="3310" y="243"/>
                    <a:pt x="3173" y="312"/>
                  </a:cubicBezTo>
                  <a:cubicBezTo>
                    <a:pt x="3036" y="380"/>
                    <a:pt x="2899" y="471"/>
                    <a:pt x="2739" y="585"/>
                  </a:cubicBezTo>
                  <a:cubicBezTo>
                    <a:pt x="2671" y="631"/>
                    <a:pt x="2603" y="677"/>
                    <a:pt x="2511" y="745"/>
                  </a:cubicBezTo>
                  <a:cubicBezTo>
                    <a:pt x="2443" y="814"/>
                    <a:pt x="2374" y="882"/>
                    <a:pt x="2283" y="951"/>
                  </a:cubicBezTo>
                  <a:cubicBezTo>
                    <a:pt x="2146" y="1088"/>
                    <a:pt x="1963" y="1225"/>
                    <a:pt x="1849" y="1407"/>
                  </a:cubicBezTo>
                  <a:cubicBezTo>
                    <a:pt x="1758" y="1521"/>
                    <a:pt x="1667" y="1635"/>
                    <a:pt x="1575" y="1750"/>
                  </a:cubicBezTo>
                  <a:cubicBezTo>
                    <a:pt x="1553" y="1727"/>
                    <a:pt x="1530" y="1681"/>
                    <a:pt x="1507" y="1658"/>
                  </a:cubicBezTo>
                  <a:cubicBezTo>
                    <a:pt x="1461" y="1544"/>
                    <a:pt x="1416" y="1453"/>
                    <a:pt x="1393" y="1362"/>
                  </a:cubicBezTo>
                  <a:cubicBezTo>
                    <a:pt x="1370" y="1293"/>
                    <a:pt x="1370" y="1247"/>
                    <a:pt x="1370" y="1247"/>
                  </a:cubicBezTo>
                  <a:cubicBezTo>
                    <a:pt x="1370" y="1247"/>
                    <a:pt x="1279" y="1042"/>
                    <a:pt x="1210" y="791"/>
                  </a:cubicBezTo>
                  <a:cubicBezTo>
                    <a:pt x="1142" y="563"/>
                    <a:pt x="1119" y="266"/>
                    <a:pt x="1050" y="266"/>
                  </a:cubicBezTo>
                  <a:cubicBezTo>
                    <a:pt x="982" y="266"/>
                    <a:pt x="891" y="540"/>
                    <a:pt x="868" y="837"/>
                  </a:cubicBezTo>
                  <a:cubicBezTo>
                    <a:pt x="845" y="1133"/>
                    <a:pt x="913" y="1453"/>
                    <a:pt x="913" y="1453"/>
                  </a:cubicBezTo>
                  <a:cubicBezTo>
                    <a:pt x="913" y="1453"/>
                    <a:pt x="959" y="1521"/>
                    <a:pt x="1005" y="1635"/>
                  </a:cubicBezTo>
                  <a:cubicBezTo>
                    <a:pt x="1073" y="1727"/>
                    <a:pt x="1165" y="1841"/>
                    <a:pt x="1279" y="1932"/>
                  </a:cubicBezTo>
                  <a:cubicBezTo>
                    <a:pt x="1301" y="1955"/>
                    <a:pt x="1347" y="1978"/>
                    <a:pt x="1393" y="2001"/>
                  </a:cubicBezTo>
                  <a:lnTo>
                    <a:pt x="1233" y="2252"/>
                  </a:lnTo>
                  <a:lnTo>
                    <a:pt x="1142" y="2411"/>
                  </a:lnTo>
                  <a:lnTo>
                    <a:pt x="1119" y="2457"/>
                  </a:lnTo>
                  <a:cubicBezTo>
                    <a:pt x="1096" y="2503"/>
                    <a:pt x="1073" y="2594"/>
                    <a:pt x="1028" y="2708"/>
                  </a:cubicBezTo>
                  <a:cubicBezTo>
                    <a:pt x="1010" y="2762"/>
                    <a:pt x="977" y="2902"/>
                    <a:pt x="942" y="2902"/>
                  </a:cubicBezTo>
                  <a:cubicBezTo>
                    <a:pt x="933" y="2902"/>
                    <a:pt x="923" y="2892"/>
                    <a:pt x="913" y="2868"/>
                  </a:cubicBezTo>
                  <a:cubicBezTo>
                    <a:pt x="822" y="2777"/>
                    <a:pt x="708" y="2663"/>
                    <a:pt x="617" y="2480"/>
                  </a:cubicBezTo>
                  <a:cubicBezTo>
                    <a:pt x="480" y="2252"/>
                    <a:pt x="366" y="1978"/>
                    <a:pt x="274" y="1818"/>
                  </a:cubicBezTo>
                  <a:cubicBezTo>
                    <a:pt x="192" y="1654"/>
                    <a:pt x="129" y="1563"/>
                    <a:pt x="83" y="1563"/>
                  </a:cubicBezTo>
                  <a:cubicBezTo>
                    <a:pt x="78" y="1563"/>
                    <a:pt x="74" y="1565"/>
                    <a:pt x="69" y="1567"/>
                  </a:cubicBezTo>
                  <a:cubicBezTo>
                    <a:pt x="23" y="1590"/>
                    <a:pt x="0" y="1704"/>
                    <a:pt x="0" y="1909"/>
                  </a:cubicBezTo>
                  <a:cubicBezTo>
                    <a:pt x="0" y="2138"/>
                    <a:pt x="0" y="2389"/>
                    <a:pt x="115" y="2777"/>
                  </a:cubicBezTo>
                  <a:cubicBezTo>
                    <a:pt x="229" y="3233"/>
                    <a:pt x="457" y="3758"/>
                    <a:pt x="708" y="4397"/>
                  </a:cubicBezTo>
                  <a:lnTo>
                    <a:pt x="822" y="4626"/>
                  </a:lnTo>
                  <a:lnTo>
                    <a:pt x="845" y="4694"/>
                  </a:lnTo>
                  <a:cubicBezTo>
                    <a:pt x="845" y="4710"/>
                    <a:pt x="856" y="4726"/>
                    <a:pt x="863" y="4726"/>
                  </a:cubicBezTo>
                  <a:cubicBezTo>
                    <a:pt x="866" y="4726"/>
                    <a:pt x="868" y="4724"/>
                    <a:pt x="868" y="4717"/>
                  </a:cubicBezTo>
                  <a:lnTo>
                    <a:pt x="936" y="4626"/>
                  </a:lnTo>
                  <a:cubicBezTo>
                    <a:pt x="1005" y="4489"/>
                    <a:pt x="1096" y="4374"/>
                    <a:pt x="1187" y="4237"/>
                  </a:cubicBezTo>
                  <a:cubicBezTo>
                    <a:pt x="1370" y="3964"/>
                    <a:pt x="1575" y="3690"/>
                    <a:pt x="1758" y="3393"/>
                  </a:cubicBezTo>
                  <a:lnTo>
                    <a:pt x="1918" y="3165"/>
                  </a:lnTo>
                  <a:cubicBezTo>
                    <a:pt x="1963" y="3096"/>
                    <a:pt x="1986" y="3073"/>
                    <a:pt x="2032" y="3028"/>
                  </a:cubicBezTo>
                  <a:lnTo>
                    <a:pt x="2214" y="2822"/>
                  </a:lnTo>
                  <a:cubicBezTo>
                    <a:pt x="2351" y="2685"/>
                    <a:pt x="2488" y="2548"/>
                    <a:pt x="2603" y="2434"/>
                  </a:cubicBezTo>
                  <a:cubicBezTo>
                    <a:pt x="3152" y="1925"/>
                    <a:pt x="3738" y="1598"/>
                    <a:pt x="4474" y="1598"/>
                  </a:cubicBezTo>
                  <a:cubicBezTo>
                    <a:pt x="4563" y="1598"/>
                    <a:pt x="4654" y="1603"/>
                    <a:pt x="4748" y="1613"/>
                  </a:cubicBezTo>
                  <a:cubicBezTo>
                    <a:pt x="5159" y="1658"/>
                    <a:pt x="5661" y="2023"/>
                    <a:pt x="5981" y="2685"/>
                  </a:cubicBezTo>
                  <a:cubicBezTo>
                    <a:pt x="6346" y="3347"/>
                    <a:pt x="6460" y="4215"/>
                    <a:pt x="6574" y="4854"/>
                  </a:cubicBezTo>
                  <a:cubicBezTo>
                    <a:pt x="6643" y="5516"/>
                    <a:pt x="6711" y="5972"/>
                    <a:pt x="6802" y="5972"/>
                  </a:cubicBezTo>
                  <a:cubicBezTo>
                    <a:pt x="6916" y="5972"/>
                    <a:pt x="7031" y="5539"/>
                    <a:pt x="7122" y="4831"/>
                  </a:cubicBezTo>
                  <a:cubicBezTo>
                    <a:pt x="7168" y="4123"/>
                    <a:pt x="7236" y="3142"/>
                    <a:pt x="6894" y="2183"/>
                  </a:cubicBezTo>
                  <a:cubicBezTo>
                    <a:pt x="6825" y="1932"/>
                    <a:pt x="6711" y="1704"/>
                    <a:pt x="6597" y="1476"/>
                  </a:cubicBezTo>
                  <a:cubicBezTo>
                    <a:pt x="6483" y="1247"/>
                    <a:pt x="6323" y="1065"/>
                    <a:pt x="6186" y="859"/>
                  </a:cubicBezTo>
                  <a:cubicBezTo>
                    <a:pt x="6003" y="677"/>
                    <a:pt x="5821" y="540"/>
                    <a:pt x="5638" y="403"/>
                  </a:cubicBezTo>
                  <a:cubicBezTo>
                    <a:pt x="5456" y="289"/>
                    <a:pt x="5273" y="197"/>
                    <a:pt x="5090" y="129"/>
                  </a:cubicBezTo>
                  <a:cubicBezTo>
                    <a:pt x="4805" y="58"/>
                    <a:pt x="4548" y="0"/>
                    <a:pt x="4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2" name="Google Shape;3672;p43"/>
            <p:cNvSpPr/>
            <p:nvPr/>
          </p:nvSpPr>
          <p:spPr>
            <a:xfrm>
              <a:off x="7637251" y="3579000"/>
              <a:ext cx="5543" cy="13832"/>
            </a:xfrm>
            <a:custGeom>
              <a:avLst/>
              <a:gdLst/>
              <a:ahLst/>
              <a:cxnLst/>
              <a:rect l="l" t="t" r="r" b="b"/>
              <a:pathLst>
                <a:path w="206" h="514" extrusionOk="0">
                  <a:moveTo>
                    <a:pt x="146" y="1"/>
                  </a:moveTo>
                  <a:cubicBezTo>
                    <a:pt x="101" y="1"/>
                    <a:pt x="46" y="257"/>
                    <a:pt x="0" y="513"/>
                  </a:cubicBezTo>
                  <a:cubicBezTo>
                    <a:pt x="69" y="422"/>
                    <a:pt x="137" y="330"/>
                    <a:pt x="206" y="239"/>
                  </a:cubicBezTo>
                  <a:cubicBezTo>
                    <a:pt x="190" y="69"/>
                    <a:pt x="170" y="1"/>
                    <a:pt x="146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3" name="Google Shape;3673;p43"/>
            <p:cNvSpPr/>
            <p:nvPr/>
          </p:nvSpPr>
          <p:spPr>
            <a:xfrm>
              <a:off x="6884821" y="3253739"/>
              <a:ext cx="12917" cy="20290"/>
            </a:xfrm>
            <a:custGeom>
              <a:avLst/>
              <a:gdLst/>
              <a:ahLst/>
              <a:cxnLst/>
              <a:rect l="l" t="t" r="r" b="b"/>
              <a:pathLst>
                <a:path w="480" h="754" extrusionOk="0">
                  <a:moveTo>
                    <a:pt x="480" y="1"/>
                  </a:moveTo>
                  <a:lnTo>
                    <a:pt x="480" y="1"/>
                  </a:lnTo>
                  <a:cubicBezTo>
                    <a:pt x="297" y="252"/>
                    <a:pt x="160" y="503"/>
                    <a:pt x="0" y="754"/>
                  </a:cubicBezTo>
                  <a:cubicBezTo>
                    <a:pt x="183" y="548"/>
                    <a:pt x="343" y="274"/>
                    <a:pt x="48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4" name="Google Shape;3674;p43"/>
            <p:cNvSpPr/>
            <p:nvPr/>
          </p:nvSpPr>
          <p:spPr>
            <a:xfrm>
              <a:off x="6943781" y="2765403"/>
              <a:ext cx="1015960" cy="806520"/>
            </a:xfrm>
            <a:custGeom>
              <a:avLst/>
              <a:gdLst/>
              <a:ahLst/>
              <a:cxnLst/>
              <a:rect l="l" t="t" r="r" b="b"/>
              <a:pathLst>
                <a:path w="37754" h="29971" extrusionOk="0">
                  <a:moveTo>
                    <a:pt x="15631" y="1"/>
                  </a:moveTo>
                  <a:cubicBezTo>
                    <a:pt x="13776" y="1"/>
                    <a:pt x="11718" y="229"/>
                    <a:pt x="9473" y="800"/>
                  </a:cubicBezTo>
                  <a:cubicBezTo>
                    <a:pt x="3242" y="2375"/>
                    <a:pt x="1073" y="6575"/>
                    <a:pt x="1" y="10912"/>
                  </a:cubicBezTo>
                  <a:cubicBezTo>
                    <a:pt x="183" y="10524"/>
                    <a:pt x="412" y="10136"/>
                    <a:pt x="685" y="9793"/>
                  </a:cubicBezTo>
                  <a:cubicBezTo>
                    <a:pt x="1553" y="8675"/>
                    <a:pt x="2626" y="7716"/>
                    <a:pt x="3767" y="6917"/>
                  </a:cubicBezTo>
                  <a:cubicBezTo>
                    <a:pt x="6529" y="5023"/>
                    <a:pt x="9785" y="4241"/>
                    <a:pt x="13066" y="4241"/>
                  </a:cubicBezTo>
                  <a:cubicBezTo>
                    <a:pt x="14016" y="4241"/>
                    <a:pt x="14968" y="4307"/>
                    <a:pt x="15910" y="4430"/>
                  </a:cubicBezTo>
                  <a:cubicBezTo>
                    <a:pt x="15910" y="4430"/>
                    <a:pt x="15339" y="15751"/>
                    <a:pt x="27414" y="19175"/>
                  </a:cubicBezTo>
                  <a:cubicBezTo>
                    <a:pt x="27414" y="19175"/>
                    <a:pt x="25223" y="22872"/>
                    <a:pt x="25976" y="24790"/>
                  </a:cubicBezTo>
                  <a:cubicBezTo>
                    <a:pt x="26168" y="25260"/>
                    <a:pt x="26589" y="25443"/>
                    <a:pt x="27140" y="25443"/>
                  </a:cubicBezTo>
                  <a:cubicBezTo>
                    <a:pt x="28813" y="25443"/>
                    <a:pt x="31696" y="23758"/>
                    <a:pt x="33120" y="23260"/>
                  </a:cubicBezTo>
                  <a:cubicBezTo>
                    <a:pt x="33312" y="23194"/>
                    <a:pt x="33496" y="23163"/>
                    <a:pt x="33673" y="23163"/>
                  </a:cubicBezTo>
                  <a:cubicBezTo>
                    <a:pt x="35435" y="23163"/>
                    <a:pt x="36434" y="26228"/>
                    <a:pt x="36019" y="27597"/>
                  </a:cubicBezTo>
                  <a:cubicBezTo>
                    <a:pt x="35791" y="28328"/>
                    <a:pt x="35380" y="29172"/>
                    <a:pt x="34832" y="29971"/>
                  </a:cubicBezTo>
                  <a:cubicBezTo>
                    <a:pt x="36727" y="27917"/>
                    <a:pt x="37754" y="25041"/>
                    <a:pt x="36270" y="23329"/>
                  </a:cubicBezTo>
                  <a:cubicBezTo>
                    <a:pt x="35242" y="22136"/>
                    <a:pt x="34148" y="21767"/>
                    <a:pt x="33188" y="21767"/>
                  </a:cubicBezTo>
                  <a:cubicBezTo>
                    <a:pt x="31631" y="21767"/>
                    <a:pt x="30427" y="22735"/>
                    <a:pt x="30427" y="22735"/>
                  </a:cubicBezTo>
                  <a:cubicBezTo>
                    <a:pt x="30427" y="22735"/>
                    <a:pt x="37526" y="11597"/>
                    <a:pt x="27117" y="3562"/>
                  </a:cubicBezTo>
                  <a:cubicBezTo>
                    <a:pt x="27117" y="3562"/>
                    <a:pt x="22960" y="1"/>
                    <a:pt x="15631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5" name="Google Shape;3675;p43"/>
            <p:cNvSpPr/>
            <p:nvPr/>
          </p:nvSpPr>
          <p:spPr>
            <a:xfrm>
              <a:off x="6803122" y="2636935"/>
              <a:ext cx="1853157" cy="1072202"/>
            </a:xfrm>
            <a:custGeom>
              <a:avLst/>
              <a:gdLst/>
              <a:ahLst/>
              <a:cxnLst/>
              <a:rect l="l" t="t" r="r" b="b"/>
              <a:pathLst>
                <a:path w="68865" h="39844" extrusionOk="0">
                  <a:moveTo>
                    <a:pt x="15558" y="1"/>
                  </a:moveTo>
                  <a:cubicBezTo>
                    <a:pt x="14688" y="1"/>
                    <a:pt x="13754" y="77"/>
                    <a:pt x="12760" y="256"/>
                  </a:cubicBezTo>
                  <a:cubicBezTo>
                    <a:pt x="6072" y="1466"/>
                    <a:pt x="1" y="10984"/>
                    <a:pt x="4474" y="17170"/>
                  </a:cubicBezTo>
                  <a:cubicBezTo>
                    <a:pt x="4459" y="17148"/>
                    <a:pt x="4440" y="17139"/>
                    <a:pt x="4417" y="17139"/>
                  </a:cubicBezTo>
                  <a:cubicBezTo>
                    <a:pt x="4073" y="17139"/>
                    <a:pt x="2965" y="19443"/>
                    <a:pt x="2922" y="19657"/>
                  </a:cubicBezTo>
                  <a:cubicBezTo>
                    <a:pt x="2740" y="20502"/>
                    <a:pt x="2375" y="22260"/>
                    <a:pt x="2991" y="22990"/>
                  </a:cubicBezTo>
                  <a:cubicBezTo>
                    <a:pt x="4315" y="22716"/>
                    <a:pt x="4611" y="20228"/>
                    <a:pt x="4840" y="19110"/>
                  </a:cubicBezTo>
                  <a:cubicBezTo>
                    <a:pt x="5022" y="18220"/>
                    <a:pt x="5136" y="17329"/>
                    <a:pt x="5319" y="16439"/>
                  </a:cubicBezTo>
                  <a:cubicBezTo>
                    <a:pt x="5524" y="15366"/>
                    <a:pt x="5867" y="14339"/>
                    <a:pt x="6574" y="13426"/>
                  </a:cubicBezTo>
                  <a:cubicBezTo>
                    <a:pt x="7442" y="12308"/>
                    <a:pt x="8515" y="11349"/>
                    <a:pt x="9679" y="10550"/>
                  </a:cubicBezTo>
                  <a:cubicBezTo>
                    <a:pt x="12423" y="8656"/>
                    <a:pt x="15675" y="7874"/>
                    <a:pt x="18956" y="7874"/>
                  </a:cubicBezTo>
                  <a:cubicBezTo>
                    <a:pt x="19905" y="7874"/>
                    <a:pt x="20856" y="7939"/>
                    <a:pt x="21799" y="8062"/>
                  </a:cubicBezTo>
                  <a:cubicBezTo>
                    <a:pt x="21799" y="8062"/>
                    <a:pt x="21228" y="19384"/>
                    <a:pt x="33303" y="22807"/>
                  </a:cubicBezTo>
                  <a:cubicBezTo>
                    <a:pt x="33303" y="22807"/>
                    <a:pt x="31112" y="26505"/>
                    <a:pt x="31888" y="28422"/>
                  </a:cubicBezTo>
                  <a:cubicBezTo>
                    <a:pt x="32073" y="28888"/>
                    <a:pt x="32481" y="29070"/>
                    <a:pt x="33020" y="29070"/>
                  </a:cubicBezTo>
                  <a:cubicBezTo>
                    <a:pt x="34675" y="29070"/>
                    <a:pt x="37563" y="27358"/>
                    <a:pt x="39009" y="26893"/>
                  </a:cubicBezTo>
                  <a:cubicBezTo>
                    <a:pt x="39146" y="26850"/>
                    <a:pt x="39282" y="26829"/>
                    <a:pt x="39416" y="26829"/>
                  </a:cubicBezTo>
                  <a:cubicBezTo>
                    <a:pt x="41037" y="26829"/>
                    <a:pt x="42330" y="29838"/>
                    <a:pt x="41908" y="31230"/>
                  </a:cubicBezTo>
                  <a:cubicBezTo>
                    <a:pt x="41315" y="33239"/>
                    <a:pt x="39215" y="35978"/>
                    <a:pt x="37206" y="36685"/>
                  </a:cubicBezTo>
                  <a:cubicBezTo>
                    <a:pt x="36397" y="36970"/>
                    <a:pt x="35660" y="37096"/>
                    <a:pt x="35010" y="37096"/>
                  </a:cubicBezTo>
                  <a:cubicBezTo>
                    <a:pt x="33057" y="37096"/>
                    <a:pt x="31888" y="35961"/>
                    <a:pt x="31888" y="34608"/>
                  </a:cubicBezTo>
                  <a:cubicBezTo>
                    <a:pt x="31888" y="34055"/>
                    <a:pt x="31858" y="33862"/>
                    <a:pt x="31817" y="33862"/>
                  </a:cubicBezTo>
                  <a:cubicBezTo>
                    <a:pt x="31723" y="33862"/>
                    <a:pt x="31568" y="34882"/>
                    <a:pt x="31568" y="34882"/>
                  </a:cubicBezTo>
                  <a:lnTo>
                    <a:pt x="28555" y="37553"/>
                  </a:lnTo>
                  <a:cubicBezTo>
                    <a:pt x="28555" y="37553"/>
                    <a:pt x="30919" y="39843"/>
                    <a:pt x="34892" y="39843"/>
                  </a:cubicBezTo>
                  <a:cubicBezTo>
                    <a:pt x="35353" y="39843"/>
                    <a:pt x="35836" y="39813"/>
                    <a:pt x="36339" y="39744"/>
                  </a:cubicBezTo>
                  <a:cubicBezTo>
                    <a:pt x="41200" y="39059"/>
                    <a:pt x="42616" y="34882"/>
                    <a:pt x="42616" y="34882"/>
                  </a:cubicBezTo>
                  <a:cubicBezTo>
                    <a:pt x="42616" y="34882"/>
                    <a:pt x="44362" y="38128"/>
                    <a:pt x="48202" y="38128"/>
                  </a:cubicBezTo>
                  <a:cubicBezTo>
                    <a:pt x="48572" y="38128"/>
                    <a:pt x="48962" y="38098"/>
                    <a:pt x="49372" y="38032"/>
                  </a:cubicBezTo>
                  <a:cubicBezTo>
                    <a:pt x="54028" y="37256"/>
                    <a:pt x="54599" y="35270"/>
                    <a:pt x="54599" y="35270"/>
                  </a:cubicBezTo>
                  <a:cubicBezTo>
                    <a:pt x="54599" y="35270"/>
                    <a:pt x="57249" y="36883"/>
                    <a:pt x="60387" y="36883"/>
                  </a:cubicBezTo>
                  <a:cubicBezTo>
                    <a:pt x="61199" y="36883"/>
                    <a:pt x="62044" y="36775"/>
                    <a:pt x="62884" y="36503"/>
                  </a:cubicBezTo>
                  <a:cubicBezTo>
                    <a:pt x="66970" y="35179"/>
                    <a:pt x="68865" y="29084"/>
                    <a:pt x="68865" y="29084"/>
                  </a:cubicBezTo>
                  <a:lnTo>
                    <a:pt x="68865" y="29084"/>
                  </a:lnTo>
                  <a:lnTo>
                    <a:pt x="65167" y="29472"/>
                  </a:lnTo>
                  <a:lnTo>
                    <a:pt x="65167" y="29472"/>
                  </a:lnTo>
                  <a:lnTo>
                    <a:pt x="67449" y="27943"/>
                  </a:lnTo>
                  <a:cubicBezTo>
                    <a:pt x="67449" y="27943"/>
                    <a:pt x="65829" y="27943"/>
                    <a:pt x="65167" y="27760"/>
                  </a:cubicBezTo>
                  <a:cubicBezTo>
                    <a:pt x="64595" y="27583"/>
                    <a:pt x="63511" y="25291"/>
                    <a:pt x="60649" y="25291"/>
                  </a:cubicBezTo>
                  <a:cubicBezTo>
                    <a:pt x="60200" y="25291"/>
                    <a:pt x="59706" y="25348"/>
                    <a:pt x="59164" y="25478"/>
                  </a:cubicBezTo>
                  <a:cubicBezTo>
                    <a:pt x="55169" y="26414"/>
                    <a:pt x="55169" y="30888"/>
                    <a:pt x="55169" y="30888"/>
                  </a:cubicBezTo>
                  <a:cubicBezTo>
                    <a:pt x="55169" y="30888"/>
                    <a:pt x="53208" y="23560"/>
                    <a:pt x="47582" y="23560"/>
                  </a:cubicBezTo>
                  <a:cubicBezTo>
                    <a:pt x="47547" y="23560"/>
                    <a:pt x="47512" y="23560"/>
                    <a:pt x="47477" y="23561"/>
                  </a:cubicBezTo>
                  <a:cubicBezTo>
                    <a:pt x="47477" y="23561"/>
                    <a:pt x="49098" y="17375"/>
                    <a:pt x="45195" y="14910"/>
                  </a:cubicBezTo>
                  <a:cubicBezTo>
                    <a:pt x="45195" y="14910"/>
                    <a:pt x="46336" y="6738"/>
                    <a:pt x="37868" y="2173"/>
                  </a:cubicBezTo>
                  <a:cubicBezTo>
                    <a:pt x="35230" y="751"/>
                    <a:pt x="32851" y="262"/>
                    <a:pt x="30826" y="262"/>
                  </a:cubicBezTo>
                  <a:cubicBezTo>
                    <a:pt x="26350" y="262"/>
                    <a:pt x="23602" y="2653"/>
                    <a:pt x="23602" y="2653"/>
                  </a:cubicBezTo>
                  <a:cubicBezTo>
                    <a:pt x="23602" y="2653"/>
                    <a:pt x="20683" y="1"/>
                    <a:pt x="1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6" name="Google Shape;3676;p43"/>
            <p:cNvSpPr/>
            <p:nvPr/>
          </p:nvSpPr>
          <p:spPr>
            <a:xfrm>
              <a:off x="6864558" y="2648721"/>
              <a:ext cx="1791722" cy="1060415"/>
            </a:xfrm>
            <a:custGeom>
              <a:avLst/>
              <a:gdLst/>
              <a:ahLst/>
              <a:cxnLst/>
              <a:rect l="l" t="t" r="r" b="b"/>
              <a:pathLst>
                <a:path w="66582" h="39406" extrusionOk="0">
                  <a:moveTo>
                    <a:pt x="26455" y="1"/>
                  </a:moveTo>
                  <a:cubicBezTo>
                    <a:pt x="23236" y="548"/>
                    <a:pt x="21319" y="2215"/>
                    <a:pt x="21319" y="2215"/>
                  </a:cubicBezTo>
                  <a:cubicBezTo>
                    <a:pt x="21319" y="2215"/>
                    <a:pt x="20246" y="1233"/>
                    <a:pt x="18238" y="457"/>
                  </a:cubicBezTo>
                  <a:lnTo>
                    <a:pt x="18238" y="457"/>
                  </a:lnTo>
                  <a:cubicBezTo>
                    <a:pt x="18991" y="2032"/>
                    <a:pt x="18922" y="4200"/>
                    <a:pt x="16480" y="4703"/>
                  </a:cubicBezTo>
                  <a:cubicBezTo>
                    <a:pt x="12851" y="5479"/>
                    <a:pt x="9747" y="8902"/>
                    <a:pt x="4542" y="9039"/>
                  </a:cubicBezTo>
                  <a:cubicBezTo>
                    <a:pt x="4501" y="9040"/>
                    <a:pt x="4460" y="9041"/>
                    <a:pt x="4420" y="9041"/>
                  </a:cubicBezTo>
                  <a:cubicBezTo>
                    <a:pt x="2467" y="9041"/>
                    <a:pt x="1965" y="7962"/>
                    <a:pt x="2032" y="6620"/>
                  </a:cubicBezTo>
                  <a:lnTo>
                    <a:pt x="2032" y="6620"/>
                  </a:lnTo>
                  <a:cubicBezTo>
                    <a:pt x="343" y="9884"/>
                    <a:pt x="0" y="13719"/>
                    <a:pt x="2191" y="16732"/>
                  </a:cubicBezTo>
                  <a:cubicBezTo>
                    <a:pt x="2176" y="16710"/>
                    <a:pt x="2157" y="16701"/>
                    <a:pt x="2134" y="16701"/>
                  </a:cubicBezTo>
                  <a:cubicBezTo>
                    <a:pt x="1790" y="16701"/>
                    <a:pt x="682" y="19005"/>
                    <a:pt x="639" y="19219"/>
                  </a:cubicBezTo>
                  <a:cubicBezTo>
                    <a:pt x="457" y="20064"/>
                    <a:pt x="92" y="21822"/>
                    <a:pt x="708" y="22552"/>
                  </a:cubicBezTo>
                  <a:cubicBezTo>
                    <a:pt x="2032" y="22278"/>
                    <a:pt x="2328" y="19790"/>
                    <a:pt x="2557" y="18672"/>
                  </a:cubicBezTo>
                  <a:cubicBezTo>
                    <a:pt x="2739" y="17782"/>
                    <a:pt x="2853" y="16891"/>
                    <a:pt x="3036" y="16001"/>
                  </a:cubicBezTo>
                  <a:cubicBezTo>
                    <a:pt x="3241" y="14928"/>
                    <a:pt x="3584" y="13901"/>
                    <a:pt x="4291" y="12988"/>
                  </a:cubicBezTo>
                  <a:cubicBezTo>
                    <a:pt x="5159" y="11870"/>
                    <a:pt x="6232" y="10911"/>
                    <a:pt x="7396" y="10112"/>
                  </a:cubicBezTo>
                  <a:cubicBezTo>
                    <a:pt x="10140" y="8218"/>
                    <a:pt x="13392" y="7436"/>
                    <a:pt x="16673" y="7436"/>
                  </a:cubicBezTo>
                  <a:cubicBezTo>
                    <a:pt x="17622" y="7436"/>
                    <a:pt x="18573" y="7501"/>
                    <a:pt x="19516" y="7624"/>
                  </a:cubicBezTo>
                  <a:cubicBezTo>
                    <a:pt x="19516" y="7624"/>
                    <a:pt x="18945" y="18946"/>
                    <a:pt x="31020" y="22369"/>
                  </a:cubicBezTo>
                  <a:cubicBezTo>
                    <a:pt x="31020" y="22369"/>
                    <a:pt x="28829" y="26067"/>
                    <a:pt x="29605" y="27984"/>
                  </a:cubicBezTo>
                  <a:cubicBezTo>
                    <a:pt x="29790" y="28450"/>
                    <a:pt x="30198" y="28632"/>
                    <a:pt x="30737" y="28632"/>
                  </a:cubicBezTo>
                  <a:cubicBezTo>
                    <a:pt x="32392" y="28632"/>
                    <a:pt x="35280" y="26920"/>
                    <a:pt x="36726" y="26455"/>
                  </a:cubicBezTo>
                  <a:cubicBezTo>
                    <a:pt x="36863" y="26412"/>
                    <a:pt x="36999" y="26391"/>
                    <a:pt x="37133" y="26391"/>
                  </a:cubicBezTo>
                  <a:cubicBezTo>
                    <a:pt x="38754" y="26391"/>
                    <a:pt x="40047" y="29400"/>
                    <a:pt x="39625" y="30792"/>
                  </a:cubicBezTo>
                  <a:cubicBezTo>
                    <a:pt x="39032" y="32801"/>
                    <a:pt x="36932" y="35540"/>
                    <a:pt x="34923" y="36247"/>
                  </a:cubicBezTo>
                  <a:cubicBezTo>
                    <a:pt x="34114" y="36532"/>
                    <a:pt x="33377" y="36658"/>
                    <a:pt x="32727" y="36658"/>
                  </a:cubicBezTo>
                  <a:cubicBezTo>
                    <a:pt x="30774" y="36658"/>
                    <a:pt x="29605" y="35523"/>
                    <a:pt x="29605" y="34170"/>
                  </a:cubicBezTo>
                  <a:cubicBezTo>
                    <a:pt x="29605" y="33617"/>
                    <a:pt x="29575" y="33424"/>
                    <a:pt x="29534" y="33424"/>
                  </a:cubicBezTo>
                  <a:cubicBezTo>
                    <a:pt x="29440" y="33424"/>
                    <a:pt x="29285" y="34444"/>
                    <a:pt x="29285" y="34444"/>
                  </a:cubicBezTo>
                  <a:lnTo>
                    <a:pt x="26272" y="37115"/>
                  </a:lnTo>
                  <a:cubicBezTo>
                    <a:pt x="26272" y="37115"/>
                    <a:pt x="28636" y="39405"/>
                    <a:pt x="32609" y="39405"/>
                  </a:cubicBezTo>
                  <a:cubicBezTo>
                    <a:pt x="33070" y="39405"/>
                    <a:pt x="33553" y="39375"/>
                    <a:pt x="34056" y="39306"/>
                  </a:cubicBezTo>
                  <a:cubicBezTo>
                    <a:pt x="38917" y="38621"/>
                    <a:pt x="40333" y="34444"/>
                    <a:pt x="40333" y="34444"/>
                  </a:cubicBezTo>
                  <a:cubicBezTo>
                    <a:pt x="40333" y="34444"/>
                    <a:pt x="42079" y="37690"/>
                    <a:pt x="45919" y="37690"/>
                  </a:cubicBezTo>
                  <a:cubicBezTo>
                    <a:pt x="46289" y="37690"/>
                    <a:pt x="46679" y="37660"/>
                    <a:pt x="47089" y="37594"/>
                  </a:cubicBezTo>
                  <a:cubicBezTo>
                    <a:pt x="51745" y="36818"/>
                    <a:pt x="52316" y="34832"/>
                    <a:pt x="52316" y="34832"/>
                  </a:cubicBezTo>
                  <a:cubicBezTo>
                    <a:pt x="52316" y="34832"/>
                    <a:pt x="54966" y="36445"/>
                    <a:pt x="58104" y="36445"/>
                  </a:cubicBezTo>
                  <a:cubicBezTo>
                    <a:pt x="58916" y="36445"/>
                    <a:pt x="59761" y="36337"/>
                    <a:pt x="60601" y="36065"/>
                  </a:cubicBezTo>
                  <a:cubicBezTo>
                    <a:pt x="64687" y="34741"/>
                    <a:pt x="66582" y="28646"/>
                    <a:pt x="66582" y="28646"/>
                  </a:cubicBezTo>
                  <a:lnTo>
                    <a:pt x="66582" y="28646"/>
                  </a:lnTo>
                  <a:lnTo>
                    <a:pt x="65669" y="28738"/>
                  </a:lnTo>
                  <a:cubicBezTo>
                    <a:pt x="63815" y="30362"/>
                    <a:pt x="61029" y="31856"/>
                    <a:pt x="58524" y="31856"/>
                  </a:cubicBezTo>
                  <a:cubicBezTo>
                    <a:pt x="57544" y="31856"/>
                    <a:pt x="56607" y="31628"/>
                    <a:pt x="55785" y="31089"/>
                  </a:cubicBezTo>
                  <a:cubicBezTo>
                    <a:pt x="53982" y="29902"/>
                    <a:pt x="54507" y="27596"/>
                    <a:pt x="55466" y="25611"/>
                  </a:cubicBezTo>
                  <a:lnTo>
                    <a:pt x="55466" y="25611"/>
                  </a:lnTo>
                  <a:cubicBezTo>
                    <a:pt x="52909" y="27117"/>
                    <a:pt x="52886" y="30450"/>
                    <a:pt x="52886" y="30450"/>
                  </a:cubicBezTo>
                  <a:cubicBezTo>
                    <a:pt x="52886" y="30450"/>
                    <a:pt x="52544" y="29126"/>
                    <a:pt x="51700" y="27619"/>
                  </a:cubicBezTo>
                  <a:lnTo>
                    <a:pt x="51700" y="27619"/>
                  </a:lnTo>
                  <a:cubicBezTo>
                    <a:pt x="51814" y="28281"/>
                    <a:pt x="51859" y="28966"/>
                    <a:pt x="51859" y="29628"/>
                  </a:cubicBezTo>
                  <a:cubicBezTo>
                    <a:pt x="51803" y="31786"/>
                    <a:pt x="49171" y="33457"/>
                    <a:pt x="47376" y="33457"/>
                  </a:cubicBezTo>
                  <a:cubicBezTo>
                    <a:pt x="47007" y="33457"/>
                    <a:pt x="46673" y="33386"/>
                    <a:pt x="46404" y="33234"/>
                  </a:cubicBezTo>
                  <a:cubicBezTo>
                    <a:pt x="44806" y="32344"/>
                    <a:pt x="46655" y="30335"/>
                    <a:pt x="47911" y="30061"/>
                  </a:cubicBezTo>
                  <a:cubicBezTo>
                    <a:pt x="49189" y="29810"/>
                    <a:pt x="50604" y="28783"/>
                    <a:pt x="50604" y="28783"/>
                  </a:cubicBezTo>
                  <a:lnTo>
                    <a:pt x="50604" y="28783"/>
                  </a:lnTo>
                  <a:cubicBezTo>
                    <a:pt x="50604" y="28783"/>
                    <a:pt x="50319" y="28808"/>
                    <a:pt x="49900" y="28808"/>
                  </a:cubicBezTo>
                  <a:cubicBezTo>
                    <a:pt x="49341" y="28808"/>
                    <a:pt x="48543" y="28764"/>
                    <a:pt x="47865" y="28555"/>
                  </a:cubicBezTo>
                  <a:cubicBezTo>
                    <a:pt x="46655" y="28167"/>
                    <a:pt x="46085" y="27345"/>
                    <a:pt x="46085" y="25884"/>
                  </a:cubicBezTo>
                  <a:cubicBezTo>
                    <a:pt x="46085" y="25063"/>
                    <a:pt x="46564" y="24081"/>
                    <a:pt x="46998" y="23374"/>
                  </a:cubicBezTo>
                  <a:cubicBezTo>
                    <a:pt x="46541" y="23237"/>
                    <a:pt x="46085" y="23168"/>
                    <a:pt x="45582" y="23145"/>
                  </a:cubicBezTo>
                  <a:cubicBezTo>
                    <a:pt x="44578" y="25474"/>
                    <a:pt x="41748" y="29696"/>
                    <a:pt x="40766" y="29765"/>
                  </a:cubicBezTo>
                  <a:cubicBezTo>
                    <a:pt x="40760" y="29765"/>
                    <a:pt x="40755" y="29765"/>
                    <a:pt x="40749" y="29765"/>
                  </a:cubicBezTo>
                  <a:cubicBezTo>
                    <a:pt x="39675" y="29765"/>
                    <a:pt x="40052" y="25492"/>
                    <a:pt x="38849" y="24561"/>
                  </a:cubicBezTo>
                  <a:cubicBezTo>
                    <a:pt x="38611" y="24380"/>
                    <a:pt x="38270" y="24314"/>
                    <a:pt x="37873" y="24314"/>
                  </a:cubicBezTo>
                  <a:cubicBezTo>
                    <a:pt x="36809" y="24314"/>
                    <a:pt x="35334" y="24785"/>
                    <a:pt x="34304" y="24785"/>
                  </a:cubicBezTo>
                  <a:cubicBezTo>
                    <a:pt x="33726" y="24785"/>
                    <a:pt x="33288" y="24636"/>
                    <a:pt x="33143" y="24173"/>
                  </a:cubicBezTo>
                  <a:cubicBezTo>
                    <a:pt x="32640" y="22598"/>
                    <a:pt x="38096" y="20680"/>
                    <a:pt x="39054" y="20680"/>
                  </a:cubicBezTo>
                  <a:cubicBezTo>
                    <a:pt x="39990" y="20680"/>
                    <a:pt x="40196" y="23488"/>
                    <a:pt x="40196" y="23488"/>
                  </a:cubicBezTo>
                  <a:cubicBezTo>
                    <a:pt x="40196" y="23488"/>
                    <a:pt x="41588" y="20247"/>
                    <a:pt x="43049" y="18398"/>
                  </a:cubicBezTo>
                  <a:cubicBezTo>
                    <a:pt x="43296" y="18082"/>
                    <a:pt x="43553" y="17952"/>
                    <a:pt x="43811" y="17952"/>
                  </a:cubicBezTo>
                  <a:cubicBezTo>
                    <a:pt x="44411" y="17952"/>
                    <a:pt x="45012" y="18654"/>
                    <a:pt x="45491" y="19356"/>
                  </a:cubicBezTo>
                  <a:cubicBezTo>
                    <a:pt x="45354" y="17599"/>
                    <a:pt x="44738" y="15636"/>
                    <a:pt x="42912" y="14472"/>
                  </a:cubicBezTo>
                  <a:cubicBezTo>
                    <a:pt x="42912" y="14472"/>
                    <a:pt x="43049" y="13399"/>
                    <a:pt x="42843" y="11801"/>
                  </a:cubicBezTo>
                  <a:cubicBezTo>
                    <a:pt x="42684" y="12463"/>
                    <a:pt x="42455" y="13011"/>
                    <a:pt x="42159" y="13331"/>
                  </a:cubicBezTo>
                  <a:cubicBezTo>
                    <a:pt x="41997" y="13498"/>
                    <a:pt x="41836" y="13571"/>
                    <a:pt x="41679" y="13571"/>
                  </a:cubicBezTo>
                  <a:cubicBezTo>
                    <a:pt x="40594" y="13571"/>
                    <a:pt x="39671" y="10090"/>
                    <a:pt x="39671" y="10089"/>
                  </a:cubicBezTo>
                  <a:lnTo>
                    <a:pt x="39671" y="10089"/>
                  </a:lnTo>
                  <a:cubicBezTo>
                    <a:pt x="39671" y="10091"/>
                    <a:pt x="41200" y="17576"/>
                    <a:pt x="37776" y="18603"/>
                  </a:cubicBezTo>
                  <a:cubicBezTo>
                    <a:pt x="37153" y="18786"/>
                    <a:pt x="36449" y="18887"/>
                    <a:pt x="35686" y="18887"/>
                  </a:cubicBezTo>
                  <a:cubicBezTo>
                    <a:pt x="32259" y="18887"/>
                    <a:pt x="27666" y="16843"/>
                    <a:pt x="24081" y="10980"/>
                  </a:cubicBezTo>
                  <a:cubicBezTo>
                    <a:pt x="20612" y="5296"/>
                    <a:pt x="24629" y="1370"/>
                    <a:pt x="2645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7" name="Google Shape;3677;p43"/>
            <p:cNvSpPr/>
            <p:nvPr/>
          </p:nvSpPr>
          <p:spPr>
            <a:xfrm>
              <a:off x="7642768" y="3242679"/>
              <a:ext cx="256506" cy="189823"/>
            </a:xfrm>
            <a:custGeom>
              <a:avLst/>
              <a:gdLst/>
              <a:ahLst/>
              <a:cxnLst/>
              <a:rect l="l" t="t" r="r" b="b"/>
              <a:pathLst>
                <a:path w="9532" h="7054" extrusionOk="0">
                  <a:moveTo>
                    <a:pt x="2101" y="1"/>
                  </a:moveTo>
                  <a:cubicBezTo>
                    <a:pt x="2078" y="1"/>
                    <a:pt x="1781" y="412"/>
                    <a:pt x="1393" y="1096"/>
                  </a:cubicBezTo>
                  <a:cubicBezTo>
                    <a:pt x="1028" y="1758"/>
                    <a:pt x="549" y="2694"/>
                    <a:pt x="252" y="3698"/>
                  </a:cubicBezTo>
                  <a:cubicBezTo>
                    <a:pt x="92" y="4201"/>
                    <a:pt x="1" y="4725"/>
                    <a:pt x="47" y="5250"/>
                  </a:cubicBezTo>
                  <a:cubicBezTo>
                    <a:pt x="69" y="5775"/>
                    <a:pt x="320" y="6300"/>
                    <a:pt x="686" y="6574"/>
                  </a:cubicBezTo>
                  <a:cubicBezTo>
                    <a:pt x="1028" y="6848"/>
                    <a:pt x="1370" y="6962"/>
                    <a:pt x="1622" y="7008"/>
                  </a:cubicBezTo>
                  <a:cubicBezTo>
                    <a:pt x="1736" y="7054"/>
                    <a:pt x="1850" y="7054"/>
                    <a:pt x="1918" y="7054"/>
                  </a:cubicBezTo>
                  <a:lnTo>
                    <a:pt x="2124" y="7054"/>
                  </a:lnTo>
                  <a:cubicBezTo>
                    <a:pt x="2192" y="7054"/>
                    <a:pt x="2283" y="7054"/>
                    <a:pt x="2398" y="7031"/>
                  </a:cubicBezTo>
                  <a:cubicBezTo>
                    <a:pt x="2649" y="7008"/>
                    <a:pt x="2991" y="6917"/>
                    <a:pt x="3356" y="6780"/>
                  </a:cubicBezTo>
                  <a:cubicBezTo>
                    <a:pt x="4109" y="6483"/>
                    <a:pt x="4977" y="5890"/>
                    <a:pt x="5844" y="5342"/>
                  </a:cubicBezTo>
                  <a:cubicBezTo>
                    <a:pt x="6689" y="4771"/>
                    <a:pt x="7579" y="4246"/>
                    <a:pt x="8286" y="3995"/>
                  </a:cubicBezTo>
                  <a:cubicBezTo>
                    <a:pt x="8994" y="3721"/>
                    <a:pt x="9519" y="3767"/>
                    <a:pt x="9519" y="3721"/>
                  </a:cubicBezTo>
                  <a:cubicBezTo>
                    <a:pt x="9532" y="3709"/>
                    <a:pt x="9374" y="3669"/>
                    <a:pt x="9102" y="3669"/>
                  </a:cubicBezTo>
                  <a:cubicBezTo>
                    <a:pt x="8875" y="3669"/>
                    <a:pt x="8570" y="3696"/>
                    <a:pt x="8218" y="3790"/>
                  </a:cubicBezTo>
                  <a:cubicBezTo>
                    <a:pt x="7465" y="3995"/>
                    <a:pt x="6529" y="4497"/>
                    <a:pt x="5639" y="5022"/>
                  </a:cubicBezTo>
                  <a:cubicBezTo>
                    <a:pt x="4749" y="5547"/>
                    <a:pt x="3881" y="6072"/>
                    <a:pt x="3174" y="6300"/>
                  </a:cubicBezTo>
                  <a:cubicBezTo>
                    <a:pt x="2831" y="6437"/>
                    <a:pt x="2535" y="6506"/>
                    <a:pt x="2352" y="6506"/>
                  </a:cubicBezTo>
                  <a:cubicBezTo>
                    <a:pt x="2238" y="6529"/>
                    <a:pt x="2169" y="6529"/>
                    <a:pt x="2101" y="6529"/>
                  </a:cubicBezTo>
                  <a:lnTo>
                    <a:pt x="2032" y="6529"/>
                  </a:lnTo>
                  <a:cubicBezTo>
                    <a:pt x="2032" y="6529"/>
                    <a:pt x="1918" y="6529"/>
                    <a:pt x="1713" y="6506"/>
                  </a:cubicBezTo>
                  <a:cubicBezTo>
                    <a:pt x="1530" y="6460"/>
                    <a:pt x="1256" y="6392"/>
                    <a:pt x="982" y="6186"/>
                  </a:cubicBezTo>
                  <a:cubicBezTo>
                    <a:pt x="731" y="6004"/>
                    <a:pt x="526" y="5638"/>
                    <a:pt x="480" y="5205"/>
                  </a:cubicBezTo>
                  <a:cubicBezTo>
                    <a:pt x="435" y="4771"/>
                    <a:pt x="503" y="4269"/>
                    <a:pt x="617" y="3790"/>
                  </a:cubicBezTo>
                  <a:cubicBezTo>
                    <a:pt x="845" y="2831"/>
                    <a:pt x="1279" y="1872"/>
                    <a:pt x="1599" y="1188"/>
                  </a:cubicBezTo>
                  <a:cubicBezTo>
                    <a:pt x="1918" y="503"/>
                    <a:pt x="2146" y="23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8" name="Google Shape;3678;p43"/>
            <p:cNvSpPr/>
            <p:nvPr/>
          </p:nvSpPr>
          <p:spPr>
            <a:xfrm>
              <a:off x="6870074" y="3092736"/>
              <a:ext cx="46097" cy="148812"/>
            </a:xfrm>
            <a:custGeom>
              <a:avLst/>
              <a:gdLst/>
              <a:ahLst/>
              <a:cxnLst/>
              <a:rect l="l" t="t" r="r" b="b"/>
              <a:pathLst>
                <a:path w="1713" h="5530" extrusionOk="0">
                  <a:moveTo>
                    <a:pt x="1682" y="1"/>
                  </a:moveTo>
                  <a:cubicBezTo>
                    <a:pt x="1641" y="1"/>
                    <a:pt x="1473" y="137"/>
                    <a:pt x="1325" y="391"/>
                  </a:cubicBezTo>
                  <a:cubicBezTo>
                    <a:pt x="1165" y="642"/>
                    <a:pt x="959" y="1008"/>
                    <a:pt x="800" y="1373"/>
                  </a:cubicBezTo>
                  <a:cubicBezTo>
                    <a:pt x="434" y="2126"/>
                    <a:pt x="206" y="2925"/>
                    <a:pt x="206" y="2925"/>
                  </a:cubicBezTo>
                  <a:cubicBezTo>
                    <a:pt x="206" y="2925"/>
                    <a:pt x="160" y="3130"/>
                    <a:pt x="92" y="3427"/>
                  </a:cubicBezTo>
                  <a:cubicBezTo>
                    <a:pt x="46" y="3747"/>
                    <a:pt x="1" y="4157"/>
                    <a:pt x="23" y="4591"/>
                  </a:cubicBezTo>
                  <a:cubicBezTo>
                    <a:pt x="46" y="4797"/>
                    <a:pt x="92" y="5025"/>
                    <a:pt x="206" y="5230"/>
                  </a:cubicBezTo>
                  <a:cubicBezTo>
                    <a:pt x="311" y="5418"/>
                    <a:pt x="530" y="5530"/>
                    <a:pt x="689" y="5530"/>
                  </a:cubicBezTo>
                  <a:cubicBezTo>
                    <a:pt x="703" y="5530"/>
                    <a:pt x="718" y="5529"/>
                    <a:pt x="731" y="5527"/>
                  </a:cubicBezTo>
                  <a:cubicBezTo>
                    <a:pt x="1096" y="5504"/>
                    <a:pt x="1256" y="5344"/>
                    <a:pt x="1233" y="5322"/>
                  </a:cubicBezTo>
                  <a:cubicBezTo>
                    <a:pt x="1233" y="5312"/>
                    <a:pt x="1224" y="5308"/>
                    <a:pt x="1207" y="5308"/>
                  </a:cubicBezTo>
                  <a:cubicBezTo>
                    <a:pt x="1160" y="5308"/>
                    <a:pt x="1055" y="5335"/>
                    <a:pt x="917" y="5335"/>
                  </a:cubicBezTo>
                  <a:cubicBezTo>
                    <a:pt x="867" y="5335"/>
                    <a:pt x="812" y="5331"/>
                    <a:pt x="754" y="5322"/>
                  </a:cubicBezTo>
                  <a:cubicBezTo>
                    <a:pt x="617" y="5299"/>
                    <a:pt x="526" y="5230"/>
                    <a:pt x="480" y="5093"/>
                  </a:cubicBezTo>
                  <a:cubicBezTo>
                    <a:pt x="412" y="4956"/>
                    <a:pt x="389" y="4774"/>
                    <a:pt x="412" y="4591"/>
                  </a:cubicBezTo>
                  <a:cubicBezTo>
                    <a:pt x="412" y="4203"/>
                    <a:pt x="503" y="3815"/>
                    <a:pt x="594" y="3541"/>
                  </a:cubicBezTo>
                  <a:cubicBezTo>
                    <a:pt x="663" y="3244"/>
                    <a:pt x="731" y="3062"/>
                    <a:pt x="731" y="3062"/>
                  </a:cubicBezTo>
                  <a:cubicBezTo>
                    <a:pt x="731" y="3062"/>
                    <a:pt x="891" y="2286"/>
                    <a:pt x="1142" y="1510"/>
                  </a:cubicBezTo>
                  <a:cubicBezTo>
                    <a:pt x="1279" y="1145"/>
                    <a:pt x="1393" y="757"/>
                    <a:pt x="1507" y="483"/>
                  </a:cubicBezTo>
                  <a:cubicBezTo>
                    <a:pt x="1621" y="209"/>
                    <a:pt x="1713" y="26"/>
                    <a:pt x="1690" y="3"/>
                  </a:cubicBezTo>
                  <a:cubicBezTo>
                    <a:pt x="1688" y="2"/>
                    <a:pt x="1686" y="1"/>
                    <a:pt x="1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9" name="Google Shape;3679;p43"/>
            <p:cNvSpPr/>
            <p:nvPr/>
          </p:nvSpPr>
          <p:spPr>
            <a:xfrm>
              <a:off x="6924136" y="2780580"/>
              <a:ext cx="127177" cy="151961"/>
            </a:xfrm>
            <a:custGeom>
              <a:avLst/>
              <a:gdLst/>
              <a:ahLst/>
              <a:cxnLst/>
              <a:rect l="l" t="t" r="r" b="b"/>
              <a:pathLst>
                <a:path w="4726" h="5647" extrusionOk="0">
                  <a:moveTo>
                    <a:pt x="4660" y="0"/>
                  </a:moveTo>
                  <a:cubicBezTo>
                    <a:pt x="4524" y="0"/>
                    <a:pt x="3728" y="371"/>
                    <a:pt x="2990" y="898"/>
                  </a:cubicBezTo>
                  <a:cubicBezTo>
                    <a:pt x="2808" y="1035"/>
                    <a:pt x="2625" y="1195"/>
                    <a:pt x="2443" y="1332"/>
                  </a:cubicBezTo>
                  <a:cubicBezTo>
                    <a:pt x="2351" y="1400"/>
                    <a:pt x="2283" y="1469"/>
                    <a:pt x="2192" y="1537"/>
                  </a:cubicBezTo>
                  <a:cubicBezTo>
                    <a:pt x="2123" y="1606"/>
                    <a:pt x="2055" y="1674"/>
                    <a:pt x="1986" y="1743"/>
                  </a:cubicBezTo>
                  <a:cubicBezTo>
                    <a:pt x="1735" y="1994"/>
                    <a:pt x="1575" y="2176"/>
                    <a:pt x="1575" y="2176"/>
                  </a:cubicBezTo>
                  <a:cubicBezTo>
                    <a:pt x="1575" y="2176"/>
                    <a:pt x="1438" y="2382"/>
                    <a:pt x="1233" y="2679"/>
                  </a:cubicBezTo>
                  <a:cubicBezTo>
                    <a:pt x="1119" y="2816"/>
                    <a:pt x="1005" y="2998"/>
                    <a:pt x="913" y="3204"/>
                  </a:cubicBezTo>
                  <a:cubicBezTo>
                    <a:pt x="799" y="3409"/>
                    <a:pt x="685" y="3614"/>
                    <a:pt x="594" y="3820"/>
                  </a:cubicBezTo>
                  <a:cubicBezTo>
                    <a:pt x="206" y="4710"/>
                    <a:pt x="0" y="5623"/>
                    <a:pt x="46" y="5646"/>
                  </a:cubicBezTo>
                  <a:cubicBezTo>
                    <a:pt x="47" y="5646"/>
                    <a:pt x="48" y="5646"/>
                    <a:pt x="50" y="5646"/>
                  </a:cubicBezTo>
                  <a:cubicBezTo>
                    <a:pt x="146" y="5646"/>
                    <a:pt x="486" y="4791"/>
                    <a:pt x="936" y="4002"/>
                  </a:cubicBezTo>
                  <a:cubicBezTo>
                    <a:pt x="1050" y="3797"/>
                    <a:pt x="1187" y="3614"/>
                    <a:pt x="1301" y="3432"/>
                  </a:cubicBezTo>
                  <a:cubicBezTo>
                    <a:pt x="1393" y="3249"/>
                    <a:pt x="1530" y="3089"/>
                    <a:pt x="1644" y="2953"/>
                  </a:cubicBezTo>
                  <a:cubicBezTo>
                    <a:pt x="1849" y="2701"/>
                    <a:pt x="1986" y="2519"/>
                    <a:pt x="1986" y="2519"/>
                  </a:cubicBezTo>
                  <a:cubicBezTo>
                    <a:pt x="1986" y="2519"/>
                    <a:pt x="2123" y="2336"/>
                    <a:pt x="2351" y="2085"/>
                  </a:cubicBezTo>
                  <a:cubicBezTo>
                    <a:pt x="2420" y="2017"/>
                    <a:pt x="2465" y="1948"/>
                    <a:pt x="2534" y="1880"/>
                  </a:cubicBezTo>
                  <a:cubicBezTo>
                    <a:pt x="2602" y="1811"/>
                    <a:pt x="2671" y="1720"/>
                    <a:pt x="2762" y="1651"/>
                  </a:cubicBezTo>
                  <a:cubicBezTo>
                    <a:pt x="2899" y="1515"/>
                    <a:pt x="3059" y="1332"/>
                    <a:pt x="3241" y="1195"/>
                  </a:cubicBezTo>
                  <a:cubicBezTo>
                    <a:pt x="3926" y="579"/>
                    <a:pt x="4725" y="77"/>
                    <a:pt x="4679" y="8"/>
                  </a:cubicBezTo>
                  <a:cubicBezTo>
                    <a:pt x="4678" y="3"/>
                    <a:pt x="4671" y="0"/>
                    <a:pt x="4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0" name="Google Shape;3680;p43"/>
            <p:cNvSpPr/>
            <p:nvPr/>
          </p:nvSpPr>
          <p:spPr>
            <a:xfrm>
              <a:off x="6946256" y="2875788"/>
              <a:ext cx="54062" cy="56780"/>
            </a:xfrm>
            <a:custGeom>
              <a:avLst/>
              <a:gdLst/>
              <a:ahLst/>
              <a:cxnLst/>
              <a:rect l="l" t="t" r="r" b="b"/>
              <a:pathLst>
                <a:path w="2009" h="2110" extrusionOk="0">
                  <a:moveTo>
                    <a:pt x="1936" y="0"/>
                  </a:moveTo>
                  <a:cubicBezTo>
                    <a:pt x="1842" y="0"/>
                    <a:pt x="1560" y="144"/>
                    <a:pt x="1278" y="305"/>
                  </a:cubicBezTo>
                  <a:cubicBezTo>
                    <a:pt x="959" y="510"/>
                    <a:pt x="685" y="761"/>
                    <a:pt x="685" y="761"/>
                  </a:cubicBezTo>
                  <a:cubicBezTo>
                    <a:pt x="685" y="761"/>
                    <a:pt x="457" y="1058"/>
                    <a:pt x="274" y="1377"/>
                  </a:cubicBezTo>
                  <a:cubicBezTo>
                    <a:pt x="114" y="1743"/>
                    <a:pt x="0" y="2085"/>
                    <a:pt x="68" y="2108"/>
                  </a:cubicBezTo>
                  <a:cubicBezTo>
                    <a:pt x="70" y="2109"/>
                    <a:pt x="72" y="2109"/>
                    <a:pt x="75" y="2109"/>
                  </a:cubicBezTo>
                  <a:cubicBezTo>
                    <a:pt x="134" y="2109"/>
                    <a:pt x="373" y="1847"/>
                    <a:pt x="571" y="1606"/>
                  </a:cubicBezTo>
                  <a:cubicBezTo>
                    <a:pt x="822" y="1355"/>
                    <a:pt x="1073" y="1126"/>
                    <a:pt x="1073" y="1126"/>
                  </a:cubicBezTo>
                  <a:cubicBezTo>
                    <a:pt x="1073" y="1126"/>
                    <a:pt x="1301" y="875"/>
                    <a:pt x="1506" y="601"/>
                  </a:cubicBezTo>
                  <a:cubicBezTo>
                    <a:pt x="1758" y="350"/>
                    <a:pt x="2009" y="76"/>
                    <a:pt x="1963" y="8"/>
                  </a:cubicBezTo>
                  <a:cubicBezTo>
                    <a:pt x="1958" y="3"/>
                    <a:pt x="1949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1" name="Google Shape;3681;p43"/>
            <p:cNvSpPr/>
            <p:nvPr/>
          </p:nvSpPr>
          <p:spPr>
            <a:xfrm>
              <a:off x="7171063" y="2689033"/>
              <a:ext cx="216222" cy="71042"/>
            </a:xfrm>
            <a:custGeom>
              <a:avLst/>
              <a:gdLst/>
              <a:ahLst/>
              <a:cxnLst/>
              <a:rect l="l" t="t" r="r" b="b"/>
              <a:pathLst>
                <a:path w="8035" h="2640" extrusionOk="0">
                  <a:moveTo>
                    <a:pt x="1763" y="1"/>
                  </a:moveTo>
                  <a:cubicBezTo>
                    <a:pt x="1356" y="1"/>
                    <a:pt x="976" y="31"/>
                    <a:pt x="662" y="100"/>
                  </a:cubicBezTo>
                  <a:cubicBezTo>
                    <a:pt x="251" y="169"/>
                    <a:pt x="0" y="260"/>
                    <a:pt x="0" y="306"/>
                  </a:cubicBezTo>
                  <a:cubicBezTo>
                    <a:pt x="8" y="313"/>
                    <a:pt x="43" y="316"/>
                    <a:pt x="102" y="316"/>
                  </a:cubicBezTo>
                  <a:cubicBezTo>
                    <a:pt x="218" y="316"/>
                    <a:pt x="426" y="306"/>
                    <a:pt x="685" y="306"/>
                  </a:cubicBezTo>
                  <a:cubicBezTo>
                    <a:pt x="782" y="300"/>
                    <a:pt x="887" y="297"/>
                    <a:pt x="999" y="297"/>
                  </a:cubicBezTo>
                  <a:cubicBezTo>
                    <a:pt x="1335" y="297"/>
                    <a:pt x="1729" y="323"/>
                    <a:pt x="2123" y="374"/>
                  </a:cubicBezTo>
                  <a:cubicBezTo>
                    <a:pt x="2648" y="466"/>
                    <a:pt x="3150" y="580"/>
                    <a:pt x="3515" y="694"/>
                  </a:cubicBezTo>
                  <a:cubicBezTo>
                    <a:pt x="3721" y="740"/>
                    <a:pt x="3858" y="808"/>
                    <a:pt x="3972" y="831"/>
                  </a:cubicBezTo>
                  <a:cubicBezTo>
                    <a:pt x="4086" y="876"/>
                    <a:pt x="4154" y="899"/>
                    <a:pt x="4154" y="899"/>
                  </a:cubicBezTo>
                  <a:cubicBezTo>
                    <a:pt x="4154" y="899"/>
                    <a:pt x="4405" y="968"/>
                    <a:pt x="4771" y="1105"/>
                  </a:cubicBezTo>
                  <a:cubicBezTo>
                    <a:pt x="5136" y="1219"/>
                    <a:pt x="5615" y="1424"/>
                    <a:pt x="6094" y="1653"/>
                  </a:cubicBezTo>
                  <a:cubicBezTo>
                    <a:pt x="7002" y="2085"/>
                    <a:pt x="7848" y="2639"/>
                    <a:pt x="7974" y="2639"/>
                  </a:cubicBezTo>
                  <a:cubicBezTo>
                    <a:pt x="7982" y="2639"/>
                    <a:pt x="7986" y="2638"/>
                    <a:pt x="7989" y="2634"/>
                  </a:cubicBezTo>
                  <a:cubicBezTo>
                    <a:pt x="8035" y="2588"/>
                    <a:pt x="7213" y="1881"/>
                    <a:pt x="6277" y="1333"/>
                  </a:cubicBezTo>
                  <a:cubicBezTo>
                    <a:pt x="5821" y="1036"/>
                    <a:pt x="5318" y="808"/>
                    <a:pt x="4953" y="625"/>
                  </a:cubicBezTo>
                  <a:cubicBezTo>
                    <a:pt x="4565" y="466"/>
                    <a:pt x="4314" y="374"/>
                    <a:pt x="4314" y="374"/>
                  </a:cubicBezTo>
                  <a:cubicBezTo>
                    <a:pt x="4314" y="374"/>
                    <a:pt x="4246" y="351"/>
                    <a:pt x="4131" y="329"/>
                  </a:cubicBezTo>
                  <a:cubicBezTo>
                    <a:pt x="4017" y="306"/>
                    <a:pt x="3858" y="237"/>
                    <a:pt x="3652" y="215"/>
                  </a:cubicBezTo>
                  <a:cubicBezTo>
                    <a:pt x="3241" y="123"/>
                    <a:pt x="2693" y="32"/>
                    <a:pt x="2146" y="9"/>
                  </a:cubicBezTo>
                  <a:cubicBezTo>
                    <a:pt x="2016" y="4"/>
                    <a:pt x="1888" y="1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2" name="Google Shape;3682;p43"/>
            <p:cNvSpPr/>
            <p:nvPr/>
          </p:nvSpPr>
          <p:spPr>
            <a:xfrm>
              <a:off x="7300042" y="2757438"/>
              <a:ext cx="55300" cy="23627"/>
            </a:xfrm>
            <a:custGeom>
              <a:avLst/>
              <a:gdLst/>
              <a:ahLst/>
              <a:cxnLst/>
              <a:rect l="l" t="t" r="r" b="b"/>
              <a:pathLst>
                <a:path w="2055" h="878" extrusionOk="0">
                  <a:moveTo>
                    <a:pt x="226" y="1"/>
                  </a:moveTo>
                  <a:cubicBezTo>
                    <a:pt x="126" y="1"/>
                    <a:pt x="57" y="12"/>
                    <a:pt x="46" y="46"/>
                  </a:cubicBezTo>
                  <a:cubicBezTo>
                    <a:pt x="0" y="115"/>
                    <a:pt x="251" y="275"/>
                    <a:pt x="503" y="389"/>
                  </a:cubicBezTo>
                  <a:cubicBezTo>
                    <a:pt x="731" y="503"/>
                    <a:pt x="982" y="617"/>
                    <a:pt x="982" y="617"/>
                  </a:cubicBezTo>
                  <a:cubicBezTo>
                    <a:pt x="982" y="617"/>
                    <a:pt x="1233" y="663"/>
                    <a:pt x="1484" y="731"/>
                  </a:cubicBezTo>
                  <a:cubicBezTo>
                    <a:pt x="1680" y="770"/>
                    <a:pt x="1877" y="877"/>
                    <a:pt x="1971" y="877"/>
                  </a:cubicBezTo>
                  <a:cubicBezTo>
                    <a:pt x="1987" y="877"/>
                    <a:pt x="1999" y="874"/>
                    <a:pt x="2009" y="868"/>
                  </a:cubicBezTo>
                  <a:cubicBezTo>
                    <a:pt x="2055" y="822"/>
                    <a:pt x="1895" y="571"/>
                    <a:pt x="1644" y="389"/>
                  </a:cubicBezTo>
                  <a:cubicBezTo>
                    <a:pt x="1416" y="206"/>
                    <a:pt x="1142" y="92"/>
                    <a:pt x="1142" y="92"/>
                  </a:cubicBezTo>
                  <a:cubicBezTo>
                    <a:pt x="1142" y="92"/>
                    <a:pt x="868" y="46"/>
                    <a:pt x="594" y="24"/>
                  </a:cubicBezTo>
                  <a:cubicBezTo>
                    <a:pt x="457" y="12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3" name="Google Shape;3683;p43"/>
            <p:cNvSpPr/>
            <p:nvPr/>
          </p:nvSpPr>
          <p:spPr>
            <a:xfrm>
              <a:off x="8306153" y="3406319"/>
              <a:ext cx="72496" cy="85762"/>
            </a:xfrm>
            <a:custGeom>
              <a:avLst/>
              <a:gdLst/>
              <a:ahLst/>
              <a:cxnLst/>
              <a:rect l="l" t="t" r="r" b="b"/>
              <a:pathLst>
                <a:path w="2694" h="3187" extrusionOk="0">
                  <a:moveTo>
                    <a:pt x="2616" y="1"/>
                  </a:moveTo>
                  <a:cubicBezTo>
                    <a:pt x="2494" y="1"/>
                    <a:pt x="2060" y="190"/>
                    <a:pt x="1644" y="448"/>
                  </a:cubicBezTo>
                  <a:cubicBezTo>
                    <a:pt x="1415" y="607"/>
                    <a:pt x="1187" y="744"/>
                    <a:pt x="1027" y="904"/>
                  </a:cubicBezTo>
                  <a:cubicBezTo>
                    <a:pt x="890" y="1041"/>
                    <a:pt x="776" y="1132"/>
                    <a:pt x="776" y="1132"/>
                  </a:cubicBezTo>
                  <a:cubicBezTo>
                    <a:pt x="776" y="1132"/>
                    <a:pt x="708" y="1247"/>
                    <a:pt x="571" y="1429"/>
                  </a:cubicBezTo>
                  <a:cubicBezTo>
                    <a:pt x="457" y="1589"/>
                    <a:pt x="343" y="1840"/>
                    <a:pt x="206" y="2091"/>
                  </a:cubicBezTo>
                  <a:cubicBezTo>
                    <a:pt x="0" y="2616"/>
                    <a:pt x="0" y="3187"/>
                    <a:pt x="46" y="3187"/>
                  </a:cubicBezTo>
                  <a:cubicBezTo>
                    <a:pt x="137" y="3187"/>
                    <a:pt x="274" y="2685"/>
                    <a:pt x="548" y="2274"/>
                  </a:cubicBezTo>
                  <a:cubicBezTo>
                    <a:pt x="708" y="2068"/>
                    <a:pt x="822" y="1863"/>
                    <a:pt x="982" y="1726"/>
                  </a:cubicBezTo>
                  <a:cubicBezTo>
                    <a:pt x="1096" y="1589"/>
                    <a:pt x="1187" y="1498"/>
                    <a:pt x="1187" y="1498"/>
                  </a:cubicBezTo>
                  <a:cubicBezTo>
                    <a:pt x="1187" y="1498"/>
                    <a:pt x="1256" y="1384"/>
                    <a:pt x="1393" y="1247"/>
                  </a:cubicBezTo>
                  <a:cubicBezTo>
                    <a:pt x="1507" y="1087"/>
                    <a:pt x="1689" y="927"/>
                    <a:pt x="1872" y="744"/>
                  </a:cubicBezTo>
                  <a:cubicBezTo>
                    <a:pt x="2260" y="402"/>
                    <a:pt x="2694" y="82"/>
                    <a:pt x="2648" y="14"/>
                  </a:cubicBezTo>
                  <a:cubicBezTo>
                    <a:pt x="2645" y="5"/>
                    <a:pt x="2634" y="1"/>
                    <a:pt x="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4" name="Google Shape;3684;p43"/>
            <p:cNvSpPr/>
            <p:nvPr/>
          </p:nvSpPr>
          <p:spPr>
            <a:xfrm>
              <a:off x="8305534" y="3516004"/>
              <a:ext cx="213773" cy="47335"/>
            </a:xfrm>
            <a:custGeom>
              <a:avLst/>
              <a:gdLst/>
              <a:ahLst/>
              <a:cxnLst/>
              <a:rect l="l" t="t" r="r" b="b"/>
              <a:pathLst>
                <a:path w="7944" h="1759" extrusionOk="0">
                  <a:moveTo>
                    <a:pt x="23" y="1"/>
                  </a:moveTo>
                  <a:cubicBezTo>
                    <a:pt x="0" y="1"/>
                    <a:pt x="23" y="69"/>
                    <a:pt x="69" y="184"/>
                  </a:cubicBezTo>
                  <a:cubicBezTo>
                    <a:pt x="137" y="275"/>
                    <a:pt x="206" y="457"/>
                    <a:pt x="366" y="594"/>
                  </a:cubicBezTo>
                  <a:cubicBezTo>
                    <a:pt x="617" y="914"/>
                    <a:pt x="1119" y="1211"/>
                    <a:pt x="1644" y="1416"/>
                  </a:cubicBezTo>
                  <a:cubicBezTo>
                    <a:pt x="2169" y="1621"/>
                    <a:pt x="2717" y="1667"/>
                    <a:pt x="3127" y="1736"/>
                  </a:cubicBezTo>
                  <a:cubicBezTo>
                    <a:pt x="3538" y="1758"/>
                    <a:pt x="3812" y="1758"/>
                    <a:pt x="3812" y="1758"/>
                  </a:cubicBezTo>
                  <a:cubicBezTo>
                    <a:pt x="3812" y="1758"/>
                    <a:pt x="4086" y="1758"/>
                    <a:pt x="4497" y="1713"/>
                  </a:cubicBezTo>
                  <a:cubicBezTo>
                    <a:pt x="4885" y="1644"/>
                    <a:pt x="5433" y="1576"/>
                    <a:pt x="5958" y="1439"/>
                  </a:cubicBezTo>
                  <a:cubicBezTo>
                    <a:pt x="6483" y="1302"/>
                    <a:pt x="7008" y="1119"/>
                    <a:pt x="7373" y="937"/>
                  </a:cubicBezTo>
                  <a:cubicBezTo>
                    <a:pt x="7738" y="754"/>
                    <a:pt x="7944" y="594"/>
                    <a:pt x="7944" y="572"/>
                  </a:cubicBezTo>
                  <a:cubicBezTo>
                    <a:pt x="7940" y="564"/>
                    <a:pt x="7931" y="561"/>
                    <a:pt x="7916" y="561"/>
                  </a:cubicBezTo>
                  <a:cubicBezTo>
                    <a:pt x="7839" y="561"/>
                    <a:pt x="7609" y="654"/>
                    <a:pt x="7282" y="731"/>
                  </a:cubicBezTo>
                  <a:cubicBezTo>
                    <a:pt x="6916" y="845"/>
                    <a:pt x="6392" y="982"/>
                    <a:pt x="5889" y="1051"/>
                  </a:cubicBezTo>
                  <a:cubicBezTo>
                    <a:pt x="5364" y="1142"/>
                    <a:pt x="4839" y="1188"/>
                    <a:pt x="4451" y="1211"/>
                  </a:cubicBezTo>
                  <a:lnTo>
                    <a:pt x="3789" y="1233"/>
                  </a:lnTo>
                  <a:lnTo>
                    <a:pt x="3150" y="1233"/>
                  </a:lnTo>
                  <a:cubicBezTo>
                    <a:pt x="2762" y="1211"/>
                    <a:pt x="2237" y="1188"/>
                    <a:pt x="1758" y="1051"/>
                  </a:cubicBezTo>
                  <a:cubicBezTo>
                    <a:pt x="1279" y="914"/>
                    <a:pt x="799" y="708"/>
                    <a:pt x="503" y="435"/>
                  </a:cubicBezTo>
                  <a:cubicBezTo>
                    <a:pt x="343" y="320"/>
                    <a:pt x="251" y="184"/>
                    <a:pt x="160" y="115"/>
                  </a:cubicBezTo>
                  <a:cubicBezTo>
                    <a:pt x="92" y="24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5" name="Google Shape;3685;p43"/>
            <p:cNvSpPr/>
            <p:nvPr/>
          </p:nvSpPr>
          <p:spPr>
            <a:xfrm>
              <a:off x="8051854" y="3418966"/>
              <a:ext cx="177552" cy="132747"/>
            </a:xfrm>
            <a:custGeom>
              <a:avLst/>
              <a:gdLst/>
              <a:ahLst/>
              <a:cxnLst/>
              <a:rect l="l" t="t" r="r" b="b"/>
              <a:pathLst>
                <a:path w="6598" h="4933" extrusionOk="0">
                  <a:moveTo>
                    <a:pt x="6597" y="1"/>
                  </a:moveTo>
                  <a:cubicBezTo>
                    <a:pt x="6574" y="1"/>
                    <a:pt x="6529" y="46"/>
                    <a:pt x="6483" y="160"/>
                  </a:cubicBezTo>
                  <a:cubicBezTo>
                    <a:pt x="6460" y="206"/>
                    <a:pt x="6414" y="252"/>
                    <a:pt x="6369" y="297"/>
                  </a:cubicBezTo>
                  <a:cubicBezTo>
                    <a:pt x="6300" y="366"/>
                    <a:pt x="6232" y="411"/>
                    <a:pt x="6141" y="457"/>
                  </a:cubicBezTo>
                  <a:cubicBezTo>
                    <a:pt x="5821" y="685"/>
                    <a:pt x="5296" y="822"/>
                    <a:pt x="4748" y="959"/>
                  </a:cubicBezTo>
                  <a:cubicBezTo>
                    <a:pt x="4223" y="1073"/>
                    <a:pt x="3675" y="1165"/>
                    <a:pt x="3265" y="1279"/>
                  </a:cubicBezTo>
                  <a:cubicBezTo>
                    <a:pt x="3059" y="1324"/>
                    <a:pt x="2877" y="1393"/>
                    <a:pt x="2740" y="1438"/>
                  </a:cubicBezTo>
                  <a:cubicBezTo>
                    <a:pt x="2625" y="1484"/>
                    <a:pt x="2557" y="1507"/>
                    <a:pt x="2557" y="1507"/>
                  </a:cubicBezTo>
                  <a:cubicBezTo>
                    <a:pt x="2557" y="1507"/>
                    <a:pt x="1530" y="2032"/>
                    <a:pt x="731" y="2876"/>
                  </a:cubicBezTo>
                  <a:cubicBezTo>
                    <a:pt x="343" y="3287"/>
                    <a:pt x="1" y="3812"/>
                    <a:pt x="1" y="4292"/>
                  </a:cubicBezTo>
                  <a:cubicBezTo>
                    <a:pt x="22" y="4745"/>
                    <a:pt x="268" y="4933"/>
                    <a:pt x="295" y="4933"/>
                  </a:cubicBezTo>
                  <a:cubicBezTo>
                    <a:pt x="296" y="4933"/>
                    <a:pt x="297" y="4932"/>
                    <a:pt x="297" y="4931"/>
                  </a:cubicBezTo>
                  <a:cubicBezTo>
                    <a:pt x="343" y="4908"/>
                    <a:pt x="160" y="4680"/>
                    <a:pt x="206" y="4292"/>
                  </a:cubicBezTo>
                  <a:cubicBezTo>
                    <a:pt x="252" y="3926"/>
                    <a:pt x="617" y="3493"/>
                    <a:pt x="1005" y="3150"/>
                  </a:cubicBezTo>
                  <a:cubicBezTo>
                    <a:pt x="1393" y="2785"/>
                    <a:pt x="1849" y="2488"/>
                    <a:pt x="2215" y="2306"/>
                  </a:cubicBezTo>
                  <a:cubicBezTo>
                    <a:pt x="2557" y="2100"/>
                    <a:pt x="2808" y="1986"/>
                    <a:pt x="2808" y="1986"/>
                  </a:cubicBezTo>
                  <a:cubicBezTo>
                    <a:pt x="2808" y="1986"/>
                    <a:pt x="2854" y="1963"/>
                    <a:pt x="2968" y="1918"/>
                  </a:cubicBezTo>
                  <a:cubicBezTo>
                    <a:pt x="3059" y="1872"/>
                    <a:pt x="3196" y="1804"/>
                    <a:pt x="3402" y="1758"/>
                  </a:cubicBezTo>
                  <a:cubicBezTo>
                    <a:pt x="3790" y="1621"/>
                    <a:pt x="4315" y="1484"/>
                    <a:pt x="4862" y="1324"/>
                  </a:cubicBezTo>
                  <a:cubicBezTo>
                    <a:pt x="5387" y="1142"/>
                    <a:pt x="5935" y="936"/>
                    <a:pt x="6278" y="640"/>
                  </a:cubicBezTo>
                  <a:cubicBezTo>
                    <a:pt x="6369" y="571"/>
                    <a:pt x="6414" y="480"/>
                    <a:pt x="6483" y="411"/>
                  </a:cubicBezTo>
                  <a:cubicBezTo>
                    <a:pt x="6529" y="320"/>
                    <a:pt x="6551" y="252"/>
                    <a:pt x="6597" y="206"/>
                  </a:cubicBezTo>
                  <a:cubicBezTo>
                    <a:pt x="6597" y="69"/>
                    <a:pt x="6597" y="1"/>
                    <a:pt x="6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6" name="Google Shape;3686;p43"/>
            <p:cNvSpPr/>
            <p:nvPr/>
          </p:nvSpPr>
          <p:spPr>
            <a:xfrm>
              <a:off x="8097305" y="3355674"/>
              <a:ext cx="43648" cy="105918"/>
            </a:xfrm>
            <a:custGeom>
              <a:avLst/>
              <a:gdLst/>
              <a:ahLst/>
              <a:cxnLst/>
              <a:rect l="l" t="t" r="r" b="b"/>
              <a:pathLst>
                <a:path w="1622" h="3936" extrusionOk="0">
                  <a:moveTo>
                    <a:pt x="452" y="1"/>
                  </a:moveTo>
                  <a:cubicBezTo>
                    <a:pt x="378" y="1"/>
                    <a:pt x="136" y="494"/>
                    <a:pt x="69" y="1074"/>
                  </a:cubicBezTo>
                  <a:cubicBezTo>
                    <a:pt x="1" y="1645"/>
                    <a:pt x="115" y="2238"/>
                    <a:pt x="115" y="2238"/>
                  </a:cubicBezTo>
                  <a:cubicBezTo>
                    <a:pt x="115" y="2238"/>
                    <a:pt x="138" y="2375"/>
                    <a:pt x="229" y="2581"/>
                  </a:cubicBezTo>
                  <a:cubicBezTo>
                    <a:pt x="320" y="2786"/>
                    <a:pt x="457" y="3060"/>
                    <a:pt x="640" y="3288"/>
                  </a:cubicBezTo>
                  <a:cubicBezTo>
                    <a:pt x="822" y="3517"/>
                    <a:pt x="1051" y="3722"/>
                    <a:pt x="1256" y="3813"/>
                  </a:cubicBezTo>
                  <a:cubicBezTo>
                    <a:pt x="1398" y="3902"/>
                    <a:pt x="1525" y="3935"/>
                    <a:pt x="1576" y="3935"/>
                  </a:cubicBezTo>
                  <a:cubicBezTo>
                    <a:pt x="1590" y="3935"/>
                    <a:pt x="1598" y="3933"/>
                    <a:pt x="1598" y="3927"/>
                  </a:cubicBezTo>
                  <a:cubicBezTo>
                    <a:pt x="1621" y="3882"/>
                    <a:pt x="1507" y="3790"/>
                    <a:pt x="1370" y="3654"/>
                  </a:cubicBezTo>
                  <a:cubicBezTo>
                    <a:pt x="1233" y="3517"/>
                    <a:pt x="1073" y="3311"/>
                    <a:pt x="959" y="3083"/>
                  </a:cubicBezTo>
                  <a:cubicBezTo>
                    <a:pt x="822" y="2855"/>
                    <a:pt x="754" y="2604"/>
                    <a:pt x="708" y="2421"/>
                  </a:cubicBezTo>
                  <a:cubicBezTo>
                    <a:pt x="640" y="2238"/>
                    <a:pt x="617" y="2124"/>
                    <a:pt x="617" y="2124"/>
                  </a:cubicBezTo>
                  <a:cubicBezTo>
                    <a:pt x="617" y="2124"/>
                    <a:pt x="480" y="1622"/>
                    <a:pt x="457" y="1097"/>
                  </a:cubicBezTo>
                  <a:cubicBezTo>
                    <a:pt x="411" y="549"/>
                    <a:pt x="526" y="24"/>
                    <a:pt x="457" y="2"/>
                  </a:cubicBezTo>
                  <a:cubicBezTo>
                    <a:pt x="456" y="1"/>
                    <a:pt x="454" y="1"/>
                    <a:pt x="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7" name="Google Shape;3687;p43"/>
            <p:cNvSpPr/>
            <p:nvPr/>
          </p:nvSpPr>
          <p:spPr>
            <a:xfrm>
              <a:off x="7456066" y="2810262"/>
              <a:ext cx="299750" cy="340492"/>
            </a:xfrm>
            <a:custGeom>
              <a:avLst/>
              <a:gdLst/>
              <a:ahLst/>
              <a:cxnLst/>
              <a:rect l="l" t="t" r="r" b="b"/>
              <a:pathLst>
                <a:path w="11139" h="12653" extrusionOk="0">
                  <a:moveTo>
                    <a:pt x="205" y="1"/>
                  </a:moveTo>
                  <a:cubicBezTo>
                    <a:pt x="183" y="1"/>
                    <a:pt x="137" y="138"/>
                    <a:pt x="91" y="389"/>
                  </a:cubicBezTo>
                  <a:cubicBezTo>
                    <a:pt x="46" y="640"/>
                    <a:pt x="0" y="982"/>
                    <a:pt x="0" y="1416"/>
                  </a:cubicBezTo>
                  <a:cubicBezTo>
                    <a:pt x="23" y="2283"/>
                    <a:pt x="274" y="3424"/>
                    <a:pt x="708" y="4497"/>
                  </a:cubicBezTo>
                  <a:cubicBezTo>
                    <a:pt x="1141" y="5547"/>
                    <a:pt x="1689" y="6552"/>
                    <a:pt x="2191" y="7282"/>
                  </a:cubicBezTo>
                  <a:cubicBezTo>
                    <a:pt x="2693" y="7990"/>
                    <a:pt x="3104" y="8400"/>
                    <a:pt x="3104" y="8400"/>
                  </a:cubicBezTo>
                  <a:cubicBezTo>
                    <a:pt x="3104" y="8400"/>
                    <a:pt x="3492" y="8834"/>
                    <a:pt x="4177" y="9359"/>
                  </a:cubicBezTo>
                  <a:cubicBezTo>
                    <a:pt x="4862" y="9907"/>
                    <a:pt x="5866" y="10523"/>
                    <a:pt x="6893" y="11002"/>
                  </a:cubicBezTo>
                  <a:cubicBezTo>
                    <a:pt x="7920" y="11482"/>
                    <a:pt x="8993" y="11893"/>
                    <a:pt x="9792" y="12189"/>
                  </a:cubicBezTo>
                  <a:cubicBezTo>
                    <a:pt x="10509" y="12476"/>
                    <a:pt x="11006" y="12653"/>
                    <a:pt x="11116" y="12653"/>
                  </a:cubicBezTo>
                  <a:cubicBezTo>
                    <a:pt x="11129" y="12653"/>
                    <a:pt x="11136" y="12651"/>
                    <a:pt x="11139" y="12646"/>
                  </a:cubicBezTo>
                  <a:cubicBezTo>
                    <a:pt x="11139" y="12623"/>
                    <a:pt x="10637" y="12372"/>
                    <a:pt x="9861" y="12007"/>
                  </a:cubicBezTo>
                  <a:cubicBezTo>
                    <a:pt x="9107" y="11642"/>
                    <a:pt x="8057" y="11185"/>
                    <a:pt x="7076" y="10660"/>
                  </a:cubicBezTo>
                  <a:cubicBezTo>
                    <a:pt x="6072" y="10135"/>
                    <a:pt x="5136" y="9519"/>
                    <a:pt x="4497" y="8971"/>
                  </a:cubicBezTo>
                  <a:cubicBezTo>
                    <a:pt x="3857" y="8446"/>
                    <a:pt x="3492" y="8035"/>
                    <a:pt x="3492" y="8035"/>
                  </a:cubicBezTo>
                  <a:cubicBezTo>
                    <a:pt x="3492" y="8035"/>
                    <a:pt x="3081" y="7647"/>
                    <a:pt x="2602" y="6985"/>
                  </a:cubicBezTo>
                  <a:cubicBezTo>
                    <a:pt x="2100" y="6323"/>
                    <a:pt x="1506" y="5365"/>
                    <a:pt x="1050" y="4337"/>
                  </a:cubicBezTo>
                  <a:cubicBezTo>
                    <a:pt x="593" y="3333"/>
                    <a:pt x="274" y="2238"/>
                    <a:pt x="205" y="1416"/>
                  </a:cubicBezTo>
                  <a:cubicBezTo>
                    <a:pt x="114" y="571"/>
                    <a:pt x="251" y="23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8" name="Google Shape;3688;p43"/>
            <p:cNvSpPr/>
            <p:nvPr/>
          </p:nvSpPr>
          <p:spPr>
            <a:xfrm>
              <a:off x="7499661" y="2700927"/>
              <a:ext cx="310218" cy="99567"/>
            </a:xfrm>
            <a:custGeom>
              <a:avLst/>
              <a:gdLst/>
              <a:ahLst/>
              <a:cxnLst/>
              <a:rect l="l" t="t" r="r" b="b"/>
              <a:pathLst>
                <a:path w="11528" h="3700" extrusionOk="0">
                  <a:moveTo>
                    <a:pt x="4200" y="1"/>
                  </a:moveTo>
                  <a:cubicBezTo>
                    <a:pt x="4018" y="24"/>
                    <a:pt x="3812" y="46"/>
                    <a:pt x="3607" y="46"/>
                  </a:cubicBezTo>
                  <a:cubicBezTo>
                    <a:pt x="3424" y="92"/>
                    <a:pt x="3219" y="115"/>
                    <a:pt x="3014" y="161"/>
                  </a:cubicBezTo>
                  <a:cubicBezTo>
                    <a:pt x="2237" y="320"/>
                    <a:pt x="1507" y="549"/>
                    <a:pt x="936" y="708"/>
                  </a:cubicBezTo>
                  <a:cubicBezTo>
                    <a:pt x="366" y="891"/>
                    <a:pt x="1" y="982"/>
                    <a:pt x="1" y="1028"/>
                  </a:cubicBezTo>
                  <a:cubicBezTo>
                    <a:pt x="1" y="1033"/>
                    <a:pt x="21" y="1036"/>
                    <a:pt x="60" y="1036"/>
                  </a:cubicBezTo>
                  <a:cubicBezTo>
                    <a:pt x="193" y="1036"/>
                    <a:pt x="540" y="1002"/>
                    <a:pt x="982" y="914"/>
                  </a:cubicBezTo>
                  <a:cubicBezTo>
                    <a:pt x="1576" y="822"/>
                    <a:pt x="2329" y="640"/>
                    <a:pt x="3082" y="526"/>
                  </a:cubicBezTo>
                  <a:cubicBezTo>
                    <a:pt x="3417" y="476"/>
                    <a:pt x="3749" y="453"/>
                    <a:pt x="4061" y="453"/>
                  </a:cubicBezTo>
                  <a:cubicBezTo>
                    <a:pt x="4471" y="453"/>
                    <a:pt x="4848" y="494"/>
                    <a:pt x="5159" y="571"/>
                  </a:cubicBezTo>
                  <a:cubicBezTo>
                    <a:pt x="5707" y="663"/>
                    <a:pt x="6072" y="800"/>
                    <a:pt x="6072" y="800"/>
                  </a:cubicBezTo>
                  <a:cubicBezTo>
                    <a:pt x="6072" y="800"/>
                    <a:pt x="6163" y="822"/>
                    <a:pt x="6323" y="868"/>
                  </a:cubicBezTo>
                  <a:cubicBezTo>
                    <a:pt x="6415" y="891"/>
                    <a:pt x="6506" y="914"/>
                    <a:pt x="6620" y="937"/>
                  </a:cubicBezTo>
                  <a:cubicBezTo>
                    <a:pt x="6734" y="982"/>
                    <a:pt x="6848" y="1028"/>
                    <a:pt x="6985" y="1074"/>
                  </a:cubicBezTo>
                  <a:cubicBezTo>
                    <a:pt x="7122" y="1142"/>
                    <a:pt x="7259" y="1188"/>
                    <a:pt x="7419" y="1233"/>
                  </a:cubicBezTo>
                  <a:cubicBezTo>
                    <a:pt x="7579" y="1302"/>
                    <a:pt x="7738" y="1393"/>
                    <a:pt x="7898" y="1462"/>
                  </a:cubicBezTo>
                  <a:cubicBezTo>
                    <a:pt x="8058" y="1530"/>
                    <a:pt x="8241" y="1599"/>
                    <a:pt x="8400" y="1690"/>
                  </a:cubicBezTo>
                  <a:cubicBezTo>
                    <a:pt x="8560" y="1781"/>
                    <a:pt x="8743" y="1895"/>
                    <a:pt x="8902" y="1987"/>
                  </a:cubicBezTo>
                  <a:cubicBezTo>
                    <a:pt x="10242" y="2701"/>
                    <a:pt x="11408" y="3700"/>
                    <a:pt x="11500" y="3700"/>
                  </a:cubicBezTo>
                  <a:cubicBezTo>
                    <a:pt x="11502" y="3700"/>
                    <a:pt x="11504" y="3699"/>
                    <a:pt x="11505" y="3698"/>
                  </a:cubicBezTo>
                  <a:cubicBezTo>
                    <a:pt x="11527" y="3653"/>
                    <a:pt x="11253" y="3379"/>
                    <a:pt x="10820" y="2968"/>
                  </a:cubicBezTo>
                  <a:cubicBezTo>
                    <a:pt x="10592" y="2785"/>
                    <a:pt x="10340" y="2557"/>
                    <a:pt x="10044" y="2329"/>
                  </a:cubicBezTo>
                  <a:cubicBezTo>
                    <a:pt x="9747" y="2124"/>
                    <a:pt x="9450" y="1850"/>
                    <a:pt x="9108" y="1644"/>
                  </a:cubicBezTo>
                  <a:cubicBezTo>
                    <a:pt x="8925" y="1553"/>
                    <a:pt x="8766" y="1439"/>
                    <a:pt x="8606" y="1347"/>
                  </a:cubicBezTo>
                  <a:cubicBezTo>
                    <a:pt x="8423" y="1233"/>
                    <a:pt x="8263" y="1142"/>
                    <a:pt x="8081" y="1051"/>
                  </a:cubicBezTo>
                  <a:cubicBezTo>
                    <a:pt x="7921" y="982"/>
                    <a:pt x="7761" y="891"/>
                    <a:pt x="7601" y="822"/>
                  </a:cubicBezTo>
                  <a:cubicBezTo>
                    <a:pt x="7464" y="754"/>
                    <a:pt x="7305" y="686"/>
                    <a:pt x="7168" y="617"/>
                  </a:cubicBezTo>
                  <a:cubicBezTo>
                    <a:pt x="7031" y="571"/>
                    <a:pt x="6894" y="503"/>
                    <a:pt x="6780" y="457"/>
                  </a:cubicBezTo>
                  <a:cubicBezTo>
                    <a:pt x="6666" y="412"/>
                    <a:pt x="6574" y="389"/>
                    <a:pt x="6483" y="366"/>
                  </a:cubicBezTo>
                  <a:cubicBezTo>
                    <a:pt x="6323" y="320"/>
                    <a:pt x="6232" y="275"/>
                    <a:pt x="6232" y="275"/>
                  </a:cubicBezTo>
                  <a:cubicBezTo>
                    <a:pt x="6209" y="275"/>
                    <a:pt x="5844" y="161"/>
                    <a:pt x="5228" y="92"/>
                  </a:cubicBezTo>
                  <a:cubicBezTo>
                    <a:pt x="4931" y="24"/>
                    <a:pt x="4589" y="24"/>
                    <a:pt x="4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9" name="Google Shape;3689;p43"/>
            <p:cNvSpPr/>
            <p:nvPr/>
          </p:nvSpPr>
          <p:spPr>
            <a:xfrm>
              <a:off x="7532222" y="2748854"/>
              <a:ext cx="88480" cy="14397"/>
            </a:xfrm>
            <a:custGeom>
              <a:avLst/>
              <a:gdLst/>
              <a:ahLst/>
              <a:cxnLst/>
              <a:rect l="l" t="t" r="r" b="b"/>
              <a:pathLst>
                <a:path w="3288" h="535" extrusionOk="0">
                  <a:moveTo>
                    <a:pt x="1644" y="0"/>
                  </a:moveTo>
                  <a:cubicBezTo>
                    <a:pt x="1644" y="0"/>
                    <a:pt x="1210" y="46"/>
                    <a:pt x="799" y="137"/>
                  </a:cubicBezTo>
                  <a:cubicBezTo>
                    <a:pt x="388" y="274"/>
                    <a:pt x="0" y="411"/>
                    <a:pt x="23" y="479"/>
                  </a:cubicBezTo>
                  <a:cubicBezTo>
                    <a:pt x="36" y="517"/>
                    <a:pt x="166" y="534"/>
                    <a:pt x="345" y="534"/>
                  </a:cubicBezTo>
                  <a:cubicBezTo>
                    <a:pt x="491" y="534"/>
                    <a:pt x="670" y="523"/>
                    <a:pt x="845" y="502"/>
                  </a:cubicBezTo>
                  <a:cubicBezTo>
                    <a:pt x="1256" y="525"/>
                    <a:pt x="1644" y="525"/>
                    <a:pt x="1644" y="525"/>
                  </a:cubicBezTo>
                  <a:cubicBezTo>
                    <a:pt x="1644" y="525"/>
                    <a:pt x="2032" y="502"/>
                    <a:pt x="2443" y="479"/>
                  </a:cubicBezTo>
                  <a:cubicBezTo>
                    <a:pt x="2831" y="479"/>
                    <a:pt x="3242" y="457"/>
                    <a:pt x="3264" y="388"/>
                  </a:cubicBezTo>
                  <a:cubicBezTo>
                    <a:pt x="3287" y="320"/>
                    <a:pt x="2876" y="183"/>
                    <a:pt x="2465" y="91"/>
                  </a:cubicBezTo>
                  <a:cubicBezTo>
                    <a:pt x="2055" y="23"/>
                    <a:pt x="1644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0" name="Google Shape;3690;p43"/>
            <p:cNvSpPr/>
            <p:nvPr/>
          </p:nvSpPr>
          <p:spPr>
            <a:xfrm>
              <a:off x="7909957" y="2897451"/>
              <a:ext cx="68836" cy="271549"/>
            </a:xfrm>
            <a:custGeom>
              <a:avLst/>
              <a:gdLst/>
              <a:ahLst/>
              <a:cxnLst/>
              <a:rect l="l" t="t" r="r" b="b"/>
              <a:pathLst>
                <a:path w="2558" h="10091" extrusionOk="0">
                  <a:moveTo>
                    <a:pt x="73" y="0"/>
                  </a:moveTo>
                  <a:cubicBezTo>
                    <a:pt x="72" y="0"/>
                    <a:pt x="70" y="1"/>
                    <a:pt x="69" y="2"/>
                  </a:cubicBezTo>
                  <a:cubicBezTo>
                    <a:pt x="1" y="48"/>
                    <a:pt x="754" y="1143"/>
                    <a:pt x="1256" y="2376"/>
                  </a:cubicBezTo>
                  <a:cubicBezTo>
                    <a:pt x="1485" y="2969"/>
                    <a:pt x="1690" y="3608"/>
                    <a:pt x="1781" y="4065"/>
                  </a:cubicBezTo>
                  <a:cubicBezTo>
                    <a:pt x="1873" y="4544"/>
                    <a:pt x="1918" y="4864"/>
                    <a:pt x="1918" y="4864"/>
                  </a:cubicBezTo>
                  <a:cubicBezTo>
                    <a:pt x="1918" y="4864"/>
                    <a:pt x="1941" y="4955"/>
                    <a:pt x="1964" y="5092"/>
                  </a:cubicBezTo>
                  <a:cubicBezTo>
                    <a:pt x="1987" y="5229"/>
                    <a:pt x="2010" y="5434"/>
                    <a:pt x="2032" y="5685"/>
                  </a:cubicBezTo>
                  <a:cubicBezTo>
                    <a:pt x="2078" y="6165"/>
                    <a:pt x="2078" y="6804"/>
                    <a:pt x="2032" y="7466"/>
                  </a:cubicBezTo>
                  <a:cubicBezTo>
                    <a:pt x="1918" y="8790"/>
                    <a:pt x="1507" y="10068"/>
                    <a:pt x="1599" y="10091"/>
                  </a:cubicBezTo>
                  <a:cubicBezTo>
                    <a:pt x="1599" y="10091"/>
                    <a:pt x="1600" y="10091"/>
                    <a:pt x="1600" y="10091"/>
                  </a:cubicBezTo>
                  <a:cubicBezTo>
                    <a:pt x="1654" y="10091"/>
                    <a:pt x="2194" y="8846"/>
                    <a:pt x="2398" y="7511"/>
                  </a:cubicBezTo>
                  <a:cubicBezTo>
                    <a:pt x="2512" y="6849"/>
                    <a:pt x="2557" y="6165"/>
                    <a:pt x="2512" y="5640"/>
                  </a:cubicBezTo>
                  <a:cubicBezTo>
                    <a:pt x="2512" y="5389"/>
                    <a:pt x="2489" y="5183"/>
                    <a:pt x="2489" y="5023"/>
                  </a:cubicBezTo>
                  <a:cubicBezTo>
                    <a:pt x="2466" y="4886"/>
                    <a:pt x="2466" y="4795"/>
                    <a:pt x="2466" y="4795"/>
                  </a:cubicBezTo>
                  <a:cubicBezTo>
                    <a:pt x="2466" y="4795"/>
                    <a:pt x="2398" y="4453"/>
                    <a:pt x="2261" y="3951"/>
                  </a:cubicBezTo>
                  <a:cubicBezTo>
                    <a:pt x="2124" y="3471"/>
                    <a:pt x="1895" y="2832"/>
                    <a:pt x="1599" y="2216"/>
                  </a:cubicBezTo>
                  <a:cubicBezTo>
                    <a:pt x="996" y="1010"/>
                    <a:pt x="152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7730010" y="3306160"/>
              <a:ext cx="194721" cy="58475"/>
            </a:xfrm>
            <a:custGeom>
              <a:avLst/>
              <a:gdLst/>
              <a:ahLst/>
              <a:cxnLst/>
              <a:rect l="l" t="t" r="r" b="b"/>
              <a:pathLst>
                <a:path w="7236" h="2173" extrusionOk="0">
                  <a:moveTo>
                    <a:pt x="5756" y="0"/>
                  </a:moveTo>
                  <a:cubicBezTo>
                    <a:pt x="5613" y="0"/>
                    <a:pt x="5465" y="12"/>
                    <a:pt x="5318" y="38"/>
                  </a:cubicBezTo>
                  <a:cubicBezTo>
                    <a:pt x="4816" y="130"/>
                    <a:pt x="4337" y="289"/>
                    <a:pt x="4017" y="449"/>
                  </a:cubicBezTo>
                  <a:cubicBezTo>
                    <a:pt x="3835" y="518"/>
                    <a:pt x="3698" y="586"/>
                    <a:pt x="3607" y="632"/>
                  </a:cubicBezTo>
                  <a:cubicBezTo>
                    <a:pt x="3515" y="677"/>
                    <a:pt x="3447" y="700"/>
                    <a:pt x="3447" y="700"/>
                  </a:cubicBezTo>
                  <a:cubicBezTo>
                    <a:pt x="3447" y="700"/>
                    <a:pt x="3241" y="814"/>
                    <a:pt x="2945" y="997"/>
                  </a:cubicBezTo>
                  <a:cubicBezTo>
                    <a:pt x="2625" y="1180"/>
                    <a:pt x="2214" y="1431"/>
                    <a:pt x="1803" y="1613"/>
                  </a:cubicBezTo>
                  <a:cubicBezTo>
                    <a:pt x="1392" y="1796"/>
                    <a:pt x="936" y="1933"/>
                    <a:pt x="594" y="1956"/>
                  </a:cubicBezTo>
                  <a:cubicBezTo>
                    <a:pt x="251" y="2001"/>
                    <a:pt x="0" y="1978"/>
                    <a:pt x="0" y="2024"/>
                  </a:cubicBezTo>
                  <a:cubicBezTo>
                    <a:pt x="0" y="2047"/>
                    <a:pt x="228" y="2138"/>
                    <a:pt x="594" y="2161"/>
                  </a:cubicBezTo>
                  <a:cubicBezTo>
                    <a:pt x="662" y="2169"/>
                    <a:pt x="734" y="2173"/>
                    <a:pt x="808" y="2173"/>
                  </a:cubicBezTo>
                  <a:cubicBezTo>
                    <a:pt x="1151" y="2173"/>
                    <a:pt x="1546" y="2091"/>
                    <a:pt x="1940" y="1978"/>
                  </a:cubicBezTo>
                  <a:cubicBezTo>
                    <a:pt x="2420" y="1819"/>
                    <a:pt x="2853" y="1590"/>
                    <a:pt x="3173" y="1431"/>
                  </a:cubicBezTo>
                  <a:lnTo>
                    <a:pt x="3698" y="1180"/>
                  </a:lnTo>
                  <a:cubicBezTo>
                    <a:pt x="3698" y="1180"/>
                    <a:pt x="3766" y="1134"/>
                    <a:pt x="3835" y="1088"/>
                  </a:cubicBezTo>
                  <a:cubicBezTo>
                    <a:pt x="3926" y="1043"/>
                    <a:pt x="4063" y="974"/>
                    <a:pt x="4223" y="883"/>
                  </a:cubicBezTo>
                  <a:cubicBezTo>
                    <a:pt x="4520" y="723"/>
                    <a:pt x="4953" y="540"/>
                    <a:pt x="5387" y="426"/>
                  </a:cubicBezTo>
                  <a:cubicBezTo>
                    <a:pt x="5657" y="341"/>
                    <a:pt x="5944" y="318"/>
                    <a:pt x="6205" y="318"/>
                  </a:cubicBezTo>
                  <a:cubicBezTo>
                    <a:pt x="6364" y="318"/>
                    <a:pt x="6513" y="326"/>
                    <a:pt x="6642" y="335"/>
                  </a:cubicBezTo>
                  <a:cubicBezTo>
                    <a:pt x="6889" y="384"/>
                    <a:pt x="7077" y="422"/>
                    <a:pt x="7171" y="422"/>
                  </a:cubicBezTo>
                  <a:cubicBezTo>
                    <a:pt x="7207" y="422"/>
                    <a:pt x="7229" y="416"/>
                    <a:pt x="7236" y="404"/>
                  </a:cubicBezTo>
                  <a:cubicBezTo>
                    <a:pt x="7236" y="381"/>
                    <a:pt x="7030" y="267"/>
                    <a:pt x="6688" y="130"/>
                  </a:cubicBezTo>
                  <a:cubicBezTo>
                    <a:pt x="6430" y="65"/>
                    <a:pt x="6103" y="0"/>
                    <a:pt x="5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7971393" y="3173897"/>
              <a:ext cx="69428" cy="215011"/>
            </a:xfrm>
            <a:custGeom>
              <a:avLst/>
              <a:gdLst/>
              <a:ahLst/>
              <a:cxnLst/>
              <a:rect l="l" t="t" r="r" b="b"/>
              <a:pathLst>
                <a:path w="2580" h="7990" extrusionOk="0">
                  <a:moveTo>
                    <a:pt x="2351" y="0"/>
                  </a:moveTo>
                  <a:cubicBezTo>
                    <a:pt x="2260" y="0"/>
                    <a:pt x="2306" y="1073"/>
                    <a:pt x="2192" y="2100"/>
                  </a:cubicBezTo>
                  <a:cubicBezTo>
                    <a:pt x="2078" y="3150"/>
                    <a:pt x="1758" y="4132"/>
                    <a:pt x="1758" y="4132"/>
                  </a:cubicBezTo>
                  <a:lnTo>
                    <a:pt x="1553" y="4748"/>
                  </a:lnTo>
                  <a:cubicBezTo>
                    <a:pt x="1507" y="4930"/>
                    <a:pt x="1393" y="5136"/>
                    <a:pt x="1301" y="5364"/>
                  </a:cubicBezTo>
                  <a:cubicBezTo>
                    <a:pt x="1210" y="5592"/>
                    <a:pt x="1119" y="5843"/>
                    <a:pt x="982" y="6072"/>
                  </a:cubicBezTo>
                  <a:cubicBezTo>
                    <a:pt x="548" y="7030"/>
                    <a:pt x="0" y="7943"/>
                    <a:pt x="69" y="7989"/>
                  </a:cubicBezTo>
                  <a:cubicBezTo>
                    <a:pt x="70" y="7989"/>
                    <a:pt x="70" y="7990"/>
                    <a:pt x="71" y="7990"/>
                  </a:cubicBezTo>
                  <a:cubicBezTo>
                    <a:pt x="132" y="7990"/>
                    <a:pt x="784" y="7155"/>
                    <a:pt x="1324" y="6254"/>
                  </a:cubicBezTo>
                  <a:cubicBezTo>
                    <a:pt x="1484" y="6026"/>
                    <a:pt x="1575" y="5775"/>
                    <a:pt x="1712" y="5547"/>
                  </a:cubicBezTo>
                  <a:cubicBezTo>
                    <a:pt x="1826" y="5319"/>
                    <a:pt x="1941" y="5113"/>
                    <a:pt x="2009" y="4930"/>
                  </a:cubicBezTo>
                  <a:cubicBezTo>
                    <a:pt x="2169" y="4542"/>
                    <a:pt x="2260" y="4291"/>
                    <a:pt x="2260" y="4291"/>
                  </a:cubicBezTo>
                  <a:cubicBezTo>
                    <a:pt x="2260" y="4291"/>
                    <a:pt x="2283" y="4223"/>
                    <a:pt x="2306" y="4109"/>
                  </a:cubicBezTo>
                  <a:cubicBezTo>
                    <a:pt x="2329" y="3995"/>
                    <a:pt x="2374" y="3812"/>
                    <a:pt x="2420" y="3629"/>
                  </a:cubicBezTo>
                  <a:cubicBezTo>
                    <a:pt x="2420" y="3515"/>
                    <a:pt x="2443" y="3401"/>
                    <a:pt x="2488" y="3287"/>
                  </a:cubicBezTo>
                  <a:cubicBezTo>
                    <a:pt x="2488" y="3173"/>
                    <a:pt x="2511" y="3059"/>
                    <a:pt x="2511" y="2922"/>
                  </a:cubicBezTo>
                  <a:cubicBezTo>
                    <a:pt x="2534" y="2671"/>
                    <a:pt x="2580" y="2397"/>
                    <a:pt x="2580" y="2146"/>
                  </a:cubicBezTo>
                  <a:cubicBezTo>
                    <a:pt x="2580" y="1598"/>
                    <a:pt x="2557" y="1050"/>
                    <a:pt x="2488" y="662"/>
                  </a:cubicBezTo>
                  <a:cubicBezTo>
                    <a:pt x="2443" y="251"/>
                    <a:pt x="2397" y="0"/>
                    <a:pt x="2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7650141" y="3626496"/>
              <a:ext cx="213800" cy="43110"/>
            </a:xfrm>
            <a:custGeom>
              <a:avLst/>
              <a:gdLst/>
              <a:ahLst/>
              <a:cxnLst/>
              <a:rect l="l" t="t" r="r" b="b"/>
              <a:pathLst>
                <a:path w="7945" h="1602" extrusionOk="0">
                  <a:moveTo>
                    <a:pt x="7913" y="1"/>
                  </a:moveTo>
                  <a:cubicBezTo>
                    <a:pt x="7864" y="1"/>
                    <a:pt x="7645" y="131"/>
                    <a:pt x="7328" y="300"/>
                  </a:cubicBezTo>
                  <a:cubicBezTo>
                    <a:pt x="6985" y="460"/>
                    <a:pt x="6529" y="688"/>
                    <a:pt x="6027" y="825"/>
                  </a:cubicBezTo>
                  <a:cubicBezTo>
                    <a:pt x="5547" y="939"/>
                    <a:pt x="5068" y="1031"/>
                    <a:pt x="4680" y="1031"/>
                  </a:cubicBezTo>
                  <a:cubicBezTo>
                    <a:pt x="4497" y="1053"/>
                    <a:pt x="4338" y="1053"/>
                    <a:pt x="4223" y="1053"/>
                  </a:cubicBezTo>
                  <a:lnTo>
                    <a:pt x="3425" y="1053"/>
                  </a:lnTo>
                  <a:cubicBezTo>
                    <a:pt x="3059" y="1031"/>
                    <a:pt x="2557" y="985"/>
                    <a:pt x="2055" y="894"/>
                  </a:cubicBezTo>
                  <a:cubicBezTo>
                    <a:pt x="1152" y="729"/>
                    <a:pt x="248" y="473"/>
                    <a:pt x="59" y="473"/>
                  </a:cubicBezTo>
                  <a:cubicBezTo>
                    <a:pt x="38" y="473"/>
                    <a:pt x="26" y="476"/>
                    <a:pt x="24" y="483"/>
                  </a:cubicBezTo>
                  <a:cubicBezTo>
                    <a:pt x="1" y="551"/>
                    <a:pt x="959" y="985"/>
                    <a:pt x="1964" y="1259"/>
                  </a:cubicBezTo>
                  <a:cubicBezTo>
                    <a:pt x="2466" y="1396"/>
                    <a:pt x="2991" y="1510"/>
                    <a:pt x="3402" y="1533"/>
                  </a:cubicBezTo>
                  <a:cubicBezTo>
                    <a:pt x="3790" y="1578"/>
                    <a:pt x="4064" y="1601"/>
                    <a:pt x="4064" y="1601"/>
                  </a:cubicBezTo>
                  <a:cubicBezTo>
                    <a:pt x="4064" y="1601"/>
                    <a:pt x="4132" y="1578"/>
                    <a:pt x="4246" y="1578"/>
                  </a:cubicBezTo>
                  <a:cubicBezTo>
                    <a:pt x="4360" y="1578"/>
                    <a:pt x="4520" y="1578"/>
                    <a:pt x="4726" y="1533"/>
                  </a:cubicBezTo>
                  <a:cubicBezTo>
                    <a:pt x="5137" y="1487"/>
                    <a:pt x="5661" y="1373"/>
                    <a:pt x="6164" y="1168"/>
                  </a:cubicBezTo>
                  <a:cubicBezTo>
                    <a:pt x="6666" y="985"/>
                    <a:pt x="7122" y="711"/>
                    <a:pt x="7442" y="460"/>
                  </a:cubicBezTo>
                  <a:cubicBezTo>
                    <a:pt x="7761" y="232"/>
                    <a:pt x="7944" y="49"/>
                    <a:pt x="7921" y="3"/>
                  </a:cubicBezTo>
                  <a:cubicBezTo>
                    <a:pt x="7920" y="2"/>
                    <a:pt x="7917" y="1"/>
                    <a:pt x="7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8252710" y="3434305"/>
              <a:ext cx="27045" cy="124190"/>
            </a:xfrm>
            <a:custGeom>
              <a:avLst/>
              <a:gdLst/>
              <a:ahLst/>
              <a:cxnLst/>
              <a:rect l="l" t="t" r="r" b="b"/>
              <a:pathLst>
                <a:path w="1005" h="4615" extrusionOk="0">
                  <a:moveTo>
                    <a:pt x="75" y="0"/>
                  </a:moveTo>
                  <a:cubicBezTo>
                    <a:pt x="73" y="0"/>
                    <a:pt x="71" y="1"/>
                    <a:pt x="69" y="1"/>
                  </a:cubicBezTo>
                  <a:cubicBezTo>
                    <a:pt x="0" y="1"/>
                    <a:pt x="92" y="617"/>
                    <a:pt x="229" y="1188"/>
                  </a:cubicBezTo>
                  <a:cubicBezTo>
                    <a:pt x="366" y="1782"/>
                    <a:pt x="434" y="2329"/>
                    <a:pt x="434" y="2329"/>
                  </a:cubicBezTo>
                  <a:cubicBezTo>
                    <a:pt x="434" y="2329"/>
                    <a:pt x="457" y="2489"/>
                    <a:pt x="480" y="2695"/>
                  </a:cubicBezTo>
                  <a:cubicBezTo>
                    <a:pt x="503" y="2786"/>
                    <a:pt x="525" y="2923"/>
                    <a:pt x="525" y="3037"/>
                  </a:cubicBezTo>
                  <a:cubicBezTo>
                    <a:pt x="525" y="3174"/>
                    <a:pt x="548" y="3311"/>
                    <a:pt x="525" y="3471"/>
                  </a:cubicBezTo>
                  <a:cubicBezTo>
                    <a:pt x="503" y="3608"/>
                    <a:pt x="480" y="3744"/>
                    <a:pt x="480" y="3881"/>
                  </a:cubicBezTo>
                  <a:cubicBezTo>
                    <a:pt x="457" y="4018"/>
                    <a:pt x="411" y="4133"/>
                    <a:pt x="388" y="4247"/>
                  </a:cubicBezTo>
                  <a:cubicBezTo>
                    <a:pt x="320" y="4452"/>
                    <a:pt x="297" y="4612"/>
                    <a:pt x="320" y="4612"/>
                  </a:cubicBezTo>
                  <a:cubicBezTo>
                    <a:pt x="324" y="4614"/>
                    <a:pt x="328" y="4615"/>
                    <a:pt x="333" y="4615"/>
                  </a:cubicBezTo>
                  <a:cubicBezTo>
                    <a:pt x="381" y="4615"/>
                    <a:pt x="467" y="4503"/>
                    <a:pt x="571" y="4315"/>
                  </a:cubicBezTo>
                  <a:cubicBezTo>
                    <a:pt x="617" y="4224"/>
                    <a:pt x="731" y="4110"/>
                    <a:pt x="754" y="3973"/>
                  </a:cubicBezTo>
                  <a:cubicBezTo>
                    <a:pt x="799" y="3813"/>
                    <a:pt x="845" y="3676"/>
                    <a:pt x="891" y="3516"/>
                  </a:cubicBezTo>
                  <a:cubicBezTo>
                    <a:pt x="936" y="3356"/>
                    <a:pt x="936" y="3197"/>
                    <a:pt x="959" y="3060"/>
                  </a:cubicBezTo>
                  <a:cubicBezTo>
                    <a:pt x="1005" y="2900"/>
                    <a:pt x="982" y="2763"/>
                    <a:pt x="982" y="2649"/>
                  </a:cubicBezTo>
                  <a:cubicBezTo>
                    <a:pt x="982" y="2421"/>
                    <a:pt x="959" y="2261"/>
                    <a:pt x="959" y="2261"/>
                  </a:cubicBezTo>
                  <a:cubicBezTo>
                    <a:pt x="959" y="2261"/>
                    <a:pt x="822" y="1645"/>
                    <a:pt x="594" y="1074"/>
                  </a:cubicBezTo>
                  <a:cubicBezTo>
                    <a:pt x="370" y="537"/>
                    <a:pt x="16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8298780" y="3355916"/>
              <a:ext cx="147440" cy="101827"/>
            </a:xfrm>
            <a:custGeom>
              <a:avLst/>
              <a:gdLst/>
              <a:ahLst/>
              <a:cxnLst/>
              <a:rect l="l" t="t" r="r" b="b"/>
              <a:pathLst>
                <a:path w="5479" h="3784" extrusionOk="0">
                  <a:moveTo>
                    <a:pt x="4393" y="1"/>
                  </a:moveTo>
                  <a:cubicBezTo>
                    <a:pt x="4165" y="1"/>
                    <a:pt x="3920" y="23"/>
                    <a:pt x="3675" y="84"/>
                  </a:cubicBezTo>
                  <a:cubicBezTo>
                    <a:pt x="3219" y="175"/>
                    <a:pt x="2785" y="335"/>
                    <a:pt x="2488" y="517"/>
                  </a:cubicBezTo>
                  <a:cubicBezTo>
                    <a:pt x="2192" y="677"/>
                    <a:pt x="1986" y="814"/>
                    <a:pt x="1986" y="814"/>
                  </a:cubicBezTo>
                  <a:cubicBezTo>
                    <a:pt x="1986" y="814"/>
                    <a:pt x="1963" y="860"/>
                    <a:pt x="1872" y="906"/>
                  </a:cubicBezTo>
                  <a:cubicBezTo>
                    <a:pt x="1804" y="974"/>
                    <a:pt x="1689" y="1065"/>
                    <a:pt x="1575" y="1202"/>
                  </a:cubicBezTo>
                  <a:cubicBezTo>
                    <a:pt x="1324" y="1430"/>
                    <a:pt x="1050" y="1796"/>
                    <a:pt x="799" y="2161"/>
                  </a:cubicBezTo>
                  <a:cubicBezTo>
                    <a:pt x="297" y="2914"/>
                    <a:pt x="0" y="3759"/>
                    <a:pt x="69" y="3781"/>
                  </a:cubicBezTo>
                  <a:cubicBezTo>
                    <a:pt x="71" y="3783"/>
                    <a:pt x="73" y="3783"/>
                    <a:pt x="75" y="3783"/>
                  </a:cubicBezTo>
                  <a:cubicBezTo>
                    <a:pt x="161" y="3783"/>
                    <a:pt x="564" y="3032"/>
                    <a:pt x="1096" y="2389"/>
                  </a:cubicBezTo>
                  <a:cubicBezTo>
                    <a:pt x="1370" y="2070"/>
                    <a:pt x="1667" y="1750"/>
                    <a:pt x="1918" y="1567"/>
                  </a:cubicBezTo>
                  <a:cubicBezTo>
                    <a:pt x="2032" y="1453"/>
                    <a:pt x="2146" y="1385"/>
                    <a:pt x="2214" y="1316"/>
                  </a:cubicBezTo>
                  <a:cubicBezTo>
                    <a:pt x="2283" y="1271"/>
                    <a:pt x="2329" y="1248"/>
                    <a:pt x="2329" y="1248"/>
                  </a:cubicBezTo>
                  <a:cubicBezTo>
                    <a:pt x="2329" y="1248"/>
                    <a:pt x="2488" y="1111"/>
                    <a:pt x="2739" y="928"/>
                  </a:cubicBezTo>
                  <a:cubicBezTo>
                    <a:pt x="2990" y="769"/>
                    <a:pt x="3378" y="586"/>
                    <a:pt x="3767" y="449"/>
                  </a:cubicBezTo>
                  <a:cubicBezTo>
                    <a:pt x="4177" y="312"/>
                    <a:pt x="4588" y="266"/>
                    <a:pt x="4908" y="244"/>
                  </a:cubicBezTo>
                  <a:cubicBezTo>
                    <a:pt x="5227" y="221"/>
                    <a:pt x="5456" y="221"/>
                    <a:pt x="5456" y="175"/>
                  </a:cubicBezTo>
                  <a:cubicBezTo>
                    <a:pt x="5478" y="152"/>
                    <a:pt x="5250" y="84"/>
                    <a:pt x="4931" y="38"/>
                  </a:cubicBezTo>
                  <a:cubicBezTo>
                    <a:pt x="4772" y="17"/>
                    <a:pt x="4589" y="1"/>
                    <a:pt x="4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8404429" y="3555077"/>
              <a:ext cx="129625" cy="47577"/>
            </a:xfrm>
            <a:custGeom>
              <a:avLst/>
              <a:gdLst/>
              <a:ahLst/>
              <a:cxnLst/>
              <a:rect l="l" t="t" r="r" b="b"/>
              <a:pathLst>
                <a:path w="4817" h="1768" extrusionOk="0">
                  <a:moveTo>
                    <a:pt x="4745" y="0"/>
                  </a:moveTo>
                  <a:cubicBezTo>
                    <a:pt x="4619" y="0"/>
                    <a:pt x="4101" y="286"/>
                    <a:pt x="3584" y="535"/>
                  </a:cubicBezTo>
                  <a:cubicBezTo>
                    <a:pt x="3013" y="809"/>
                    <a:pt x="2443" y="1014"/>
                    <a:pt x="2443" y="1014"/>
                  </a:cubicBezTo>
                  <a:cubicBezTo>
                    <a:pt x="2443" y="1014"/>
                    <a:pt x="2283" y="1083"/>
                    <a:pt x="2077" y="1151"/>
                  </a:cubicBezTo>
                  <a:cubicBezTo>
                    <a:pt x="1872" y="1242"/>
                    <a:pt x="1575" y="1334"/>
                    <a:pt x="1279" y="1379"/>
                  </a:cubicBezTo>
                  <a:cubicBezTo>
                    <a:pt x="959" y="1448"/>
                    <a:pt x="662" y="1448"/>
                    <a:pt x="434" y="1448"/>
                  </a:cubicBezTo>
                  <a:cubicBezTo>
                    <a:pt x="308" y="1448"/>
                    <a:pt x="206" y="1442"/>
                    <a:pt x="134" y="1442"/>
                  </a:cubicBezTo>
                  <a:cubicBezTo>
                    <a:pt x="63" y="1442"/>
                    <a:pt x="23" y="1448"/>
                    <a:pt x="23" y="1471"/>
                  </a:cubicBezTo>
                  <a:cubicBezTo>
                    <a:pt x="0" y="1493"/>
                    <a:pt x="160" y="1585"/>
                    <a:pt x="388" y="1653"/>
                  </a:cubicBezTo>
                  <a:cubicBezTo>
                    <a:pt x="639" y="1722"/>
                    <a:pt x="959" y="1767"/>
                    <a:pt x="1301" y="1767"/>
                  </a:cubicBezTo>
                  <a:cubicBezTo>
                    <a:pt x="1644" y="1744"/>
                    <a:pt x="1986" y="1699"/>
                    <a:pt x="2214" y="1630"/>
                  </a:cubicBezTo>
                  <a:cubicBezTo>
                    <a:pt x="2465" y="1562"/>
                    <a:pt x="2625" y="1516"/>
                    <a:pt x="2625" y="1516"/>
                  </a:cubicBezTo>
                  <a:cubicBezTo>
                    <a:pt x="2625" y="1516"/>
                    <a:pt x="2785" y="1448"/>
                    <a:pt x="3013" y="1334"/>
                  </a:cubicBezTo>
                  <a:cubicBezTo>
                    <a:pt x="3219" y="1219"/>
                    <a:pt x="3515" y="1037"/>
                    <a:pt x="3789" y="854"/>
                  </a:cubicBezTo>
                  <a:cubicBezTo>
                    <a:pt x="4314" y="489"/>
                    <a:pt x="4816" y="55"/>
                    <a:pt x="4771" y="10"/>
                  </a:cubicBezTo>
                  <a:cubicBezTo>
                    <a:pt x="4767" y="3"/>
                    <a:pt x="4758" y="0"/>
                    <a:pt x="4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7984283" y="3555292"/>
              <a:ext cx="205808" cy="78308"/>
            </a:xfrm>
            <a:custGeom>
              <a:avLst/>
              <a:gdLst/>
              <a:ahLst/>
              <a:cxnLst/>
              <a:rect l="l" t="t" r="r" b="b"/>
              <a:pathLst>
                <a:path w="7648" h="2910" extrusionOk="0">
                  <a:moveTo>
                    <a:pt x="31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1" y="2"/>
                    <a:pt x="92" y="276"/>
                    <a:pt x="298" y="618"/>
                  </a:cubicBezTo>
                  <a:cubicBezTo>
                    <a:pt x="503" y="983"/>
                    <a:pt x="868" y="1417"/>
                    <a:pt x="1302" y="1759"/>
                  </a:cubicBezTo>
                  <a:cubicBezTo>
                    <a:pt x="1758" y="2102"/>
                    <a:pt x="2260" y="2353"/>
                    <a:pt x="2649" y="2512"/>
                  </a:cubicBezTo>
                  <a:cubicBezTo>
                    <a:pt x="3037" y="2649"/>
                    <a:pt x="3310" y="2718"/>
                    <a:pt x="3310" y="2718"/>
                  </a:cubicBezTo>
                  <a:cubicBezTo>
                    <a:pt x="3310" y="2718"/>
                    <a:pt x="3379" y="2741"/>
                    <a:pt x="3493" y="2764"/>
                  </a:cubicBezTo>
                  <a:cubicBezTo>
                    <a:pt x="3607" y="2786"/>
                    <a:pt x="3790" y="2809"/>
                    <a:pt x="3995" y="2832"/>
                  </a:cubicBezTo>
                  <a:cubicBezTo>
                    <a:pt x="4303" y="2883"/>
                    <a:pt x="4689" y="2909"/>
                    <a:pt x="5093" y="2909"/>
                  </a:cubicBezTo>
                  <a:cubicBezTo>
                    <a:pt x="5228" y="2909"/>
                    <a:pt x="5365" y="2906"/>
                    <a:pt x="5502" y="2901"/>
                  </a:cubicBezTo>
                  <a:cubicBezTo>
                    <a:pt x="6597" y="2855"/>
                    <a:pt x="7647" y="2604"/>
                    <a:pt x="7647" y="2535"/>
                  </a:cubicBezTo>
                  <a:cubicBezTo>
                    <a:pt x="7642" y="2518"/>
                    <a:pt x="7570" y="2512"/>
                    <a:pt x="7450" y="2512"/>
                  </a:cubicBezTo>
                  <a:cubicBezTo>
                    <a:pt x="7210" y="2512"/>
                    <a:pt x="6774" y="2535"/>
                    <a:pt x="6277" y="2535"/>
                  </a:cubicBezTo>
                  <a:cubicBezTo>
                    <a:pt x="6028" y="2535"/>
                    <a:pt x="5764" y="2530"/>
                    <a:pt x="5502" y="2512"/>
                  </a:cubicBezTo>
                  <a:cubicBezTo>
                    <a:pt x="4977" y="2490"/>
                    <a:pt x="4452" y="2421"/>
                    <a:pt x="4064" y="2353"/>
                  </a:cubicBezTo>
                  <a:cubicBezTo>
                    <a:pt x="3881" y="2307"/>
                    <a:pt x="3721" y="2261"/>
                    <a:pt x="3607" y="2239"/>
                  </a:cubicBezTo>
                  <a:cubicBezTo>
                    <a:pt x="3493" y="2216"/>
                    <a:pt x="3447" y="2193"/>
                    <a:pt x="3447" y="2193"/>
                  </a:cubicBezTo>
                  <a:cubicBezTo>
                    <a:pt x="3447" y="2193"/>
                    <a:pt x="3196" y="2147"/>
                    <a:pt x="2808" y="2033"/>
                  </a:cubicBezTo>
                  <a:cubicBezTo>
                    <a:pt x="2443" y="1919"/>
                    <a:pt x="1964" y="1714"/>
                    <a:pt x="1530" y="1440"/>
                  </a:cubicBezTo>
                  <a:cubicBezTo>
                    <a:pt x="1096" y="1166"/>
                    <a:pt x="731" y="801"/>
                    <a:pt x="480" y="504"/>
                  </a:cubicBezTo>
                  <a:cubicBezTo>
                    <a:pt x="241" y="221"/>
                    <a:pt x="84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8100373" y="3295692"/>
              <a:ext cx="118592" cy="78550"/>
            </a:xfrm>
            <a:custGeom>
              <a:avLst/>
              <a:gdLst/>
              <a:ahLst/>
              <a:cxnLst/>
              <a:rect l="l" t="t" r="r" b="b"/>
              <a:pathLst>
                <a:path w="4407" h="2919" extrusionOk="0">
                  <a:moveTo>
                    <a:pt x="80" y="0"/>
                  </a:moveTo>
                  <a:cubicBezTo>
                    <a:pt x="47" y="0"/>
                    <a:pt x="27" y="6"/>
                    <a:pt x="24" y="16"/>
                  </a:cubicBezTo>
                  <a:cubicBezTo>
                    <a:pt x="1" y="85"/>
                    <a:pt x="594" y="359"/>
                    <a:pt x="1165" y="678"/>
                  </a:cubicBezTo>
                  <a:cubicBezTo>
                    <a:pt x="1735" y="998"/>
                    <a:pt x="2283" y="1363"/>
                    <a:pt x="2283" y="1363"/>
                  </a:cubicBezTo>
                  <a:cubicBezTo>
                    <a:pt x="2283" y="1363"/>
                    <a:pt x="2420" y="1432"/>
                    <a:pt x="2626" y="1569"/>
                  </a:cubicBezTo>
                  <a:cubicBezTo>
                    <a:pt x="2831" y="1683"/>
                    <a:pt x="3082" y="1888"/>
                    <a:pt x="3333" y="2071"/>
                  </a:cubicBezTo>
                  <a:cubicBezTo>
                    <a:pt x="3813" y="2463"/>
                    <a:pt x="4230" y="2918"/>
                    <a:pt x="4326" y="2918"/>
                  </a:cubicBezTo>
                  <a:cubicBezTo>
                    <a:pt x="4331" y="2918"/>
                    <a:pt x="4335" y="2917"/>
                    <a:pt x="4338" y="2915"/>
                  </a:cubicBezTo>
                  <a:cubicBezTo>
                    <a:pt x="4406" y="2892"/>
                    <a:pt x="4064" y="2299"/>
                    <a:pt x="3607" y="1797"/>
                  </a:cubicBezTo>
                  <a:cubicBezTo>
                    <a:pt x="3356" y="1546"/>
                    <a:pt x="3105" y="1317"/>
                    <a:pt x="2900" y="1158"/>
                  </a:cubicBezTo>
                  <a:cubicBezTo>
                    <a:pt x="2694" y="998"/>
                    <a:pt x="2557" y="907"/>
                    <a:pt x="2557" y="907"/>
                  </a:cubicBezTo>
                  <a:cubicBezTo>
                    <a:pt x="2557" y="907"/>
                    <a:pt x="1964" y="564"/>
                    <a:pt x="1325" y="336"/>
                  </a:cubicBezTo>
                  <a:cubicBezTo>
                    <a:pt x="806" y="144"/>
                    <a:pt x="256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7545731" y="3115502"/>
              <a:ext cx="122252" cy="76263"/>
            </a:xfrm>
            <a:custGeom>
              <a:avLst/>
              <a:gdLst/>
              <a:ahLst/>
              <a:cxnLst/>
              <a:rect l="l" t="t" r="r" b="b"/>
              <a:pathLst>
                <a:path w="4543" h="2834" extrusionOk="0">
                  <a:moveTo>
                    <a:pt x="632" y="1"/>
                  </a:moveTo>
                  <a:cubicBezTo>
                    <a:pt x="379" y="1"/>
                    <a:pt x="188" y="92"/>
                    <a:pt x="115" y="276"/>
                  </a:cubicBezTo>
                  <a:cubicBezTo>
                    <a:pt x="1" y="595"/>
                    <a:pt x="389" y="1120"/>
                    <a:pt x="982" y="1417"/>
                  </a:cubicBezTo>
                  <a:cubicBezTo>
                    <a:pt x="1251" y="1552"/>
                    <a:pt x="1516" y="1616"/>
                    <a:pt x="1736" y="1616"/>
                  </a:cubicBezTo>
                  <a:cubicBezTo>
                    <a:pt x="1999" y="1616"/>
                    <a:pt x="2198" y="1523"/>
                    <a:pt x="2260" y="1349"/>
                  </a:cubicBezTo>
                  <a:cubicBezTo>
                    <a:pt x="2374" y="1006"/>
                    <a:pt x="1986" y="504"/>
                    <a:pt x="1393" y="207"/>
                  </a:cubicBezTo>
                  <a:cubicBezTo>
                    <a:pt x="1117" y="69"/>
                    <a:pt x="852" y="1"/>
                    <a:pt x="632" y="1"/>
                  </a:cubicBezTo>
                  <a:close/>
                  <a:moveTo>
                    <a:pt x="3295" y="1670"/>
                  </a:moveTo>
                  <a:cubicBezTo>
                    <a:pt x="3112" y="1670"/>
                    <a:pt x="2971" y="1739"/>
                    <a:pt x="2922" y="1873"/>
                  </a:cubicBezTo>
                  <a:cubicBezTo>
                    <a:pt x="2831" y="2102"/>
                    <a:pt x="3105" y="2467"/>
                    <a:pt x="3538" y="2695"/>
                  </a:cubicBezTo>
                  <a:cubicBezTo>
                    <a:pt x="3734" y="2788"/>
                    <a:pt x="3920" y="2834"/>
                    <a:pt x="4073" y="2834"/>
                  </a:cubicBezTo>
                  <a:cubicBezTo>
                    <a:pt x="4261" y="2834"/>
                    <a:pt x="4401" y="2765"/>
                    <a:pt x="4451" y="2627"/>
                  </a:cubicBezTo>
                  <a:cubicBezTo>
                    <a:pt x="4543" y="2398"/>
                    <a:pt x="4269" y="2033"/>
                    <a:pt x="3835" y="1828"/>
                  </a:cubicBezTo>
                  <a:cubicBezTo>
                    <a:pt x="3644" y="1722"/>
                    <a:pt x="3454" y="1670"/>
                    <a:pt x="3295" y="1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6997224" y="2684216"/>
              <a:ext cx="122871" cy="77689"/>
            </a:xfrm>
            <a:custGeom>
              <a:avLst/>
              <a:gdLst/>
              <a:ahLst/>
              <a:cxnLst/>
              <a:rect l="l" t="t" r="r" b="b"/>
              <a:pathLst>
                <a:path w="4566" h="2887" extrusionOk="0">
                  <a:moveTo>
                    <a:pt x="3925" y="1"/>
                  </a:moveTo>
                  <a:cubicBezTo>
                    <a:pt x="3635" y="1"/>
                    <a:pt x="3261" y="122"/>
                    <a:pt x="2922" y="348"/>
                  </a:cubicBezTo>
                  <a:cubicBezTo>
                    <a:pt x="2374" y="713"/>
                    <a:pt x="2123" y="1238"/>
                    <a:pt x="2352" y="1512"/>
                  </a:cubicBezTo>
                  <a:cubicBezTo>
                    <a:pt x="2447" y="1608"/>
                    <a:pt x="2599" y="1654"/>
                    <a:pt x="2780" y="1654"/>
                  </a:cubicBezTo>
                  <a:cubicBezTo>
                    <a:pt x="3073" y="1654"/>
                    <a:pt x="3442" y="1533"/>
                    <a:pt x="3767" y="1307"/>
                  </a:cubicBezTo>
                  <a:cubicBezTo>
                    <a:pt x="4314" y="941"/>
                    <a:pt x="4566" y="416"/>
                    <a:pt x="4337" y="142"/>
                  </a:cubicBezTo>
                  <a:cubicBezTo>
                    <a:pt x="4250" y="47"/>
                    <a:pt x="4104" y="1"/>
                    <a:pt x="3925" y="1"/>
                  </a:cubicBezTo>
                  <a:close/>
                  <a:moveTo>
                    <a:pt x="1281" y="1706"/>
                  </a:moveTo>
                  <a:cubicBezTo>
                    <a:pt x="1075" y="1706"/>
                    <a:pt x="810" y="1791"/>
                    <a:pt x="571" y="1946"/>
                  </a:cubicBezTo>
                  <a:cubicBezTo>
                    <a:pt x="183" y="2220"/>
                    <a:pt x="1" y="2585"/>
                    <a:pt x="160" y="2767"/>
                  </a:cubicBezTo>
                  <a:cubicBezTo>
                    <a:pt x="223" y="2848"/>
                    <a:pt x="333" y="2887"/>
                    <a:pt x="465" y="2887"/>
                  </a:cubicBezTo>
                  <a:cubicBezTo>
                    <a:pt x="670" y="2887"/>
                    <a:pt x="930" y="2796"/>
                    <a:pt x="1165" y="2630"/>
                  </a:cubicBezTo>
                  <a:cubicBezTo>
                    <a:pt x="1575" y="2379"/>
                    <a:pt x="1735" y="1991"/>
                    <a:pt x="1575" y="1809"/>
                  </a:cubicBezTo>
                  <a:cubicBezTo>
                    <a:pt x="1514" y="1739"/>
                    <a:pt x="1409" y="1706"/>
                    <a:pt x="1281" y="17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6599198" y="3850764"/>
              <a:ext cx="1342109" cy="1147415"/>
            </a:xfrm>
            <a:custGeom>
              <a:avLst/>
              <a:gdLst/>
              <a:ahLst/>
              <a:cxnLst/>
              <a:rect l="l" t="t" r="r" b="b"/>
              <a:pathLst>
                <a:path w="49874" h="42639" extrusionOk="0">
                  <a:moveTo>
                    <a:pt x="34513" y="1"/>
                  </a:moveTo>
                  <a:cubicBezTo>
                    <a:pt x="34490" y="1279"/>
                    <a:pt x="33394" y="3607"/>
                    <a:pt x="32504" y="5661"/>
                  </a:cubicBezTo>
                  <a:cubicBezTo>
                    <a:pt x="31363" y="8332"/>
                    <a:pt x="31363" y="14312"/>
                    <a:pt x="30336" y="15750"/>
                  </a:cubicBezTo>
                  <a:cubicBezTo>
                    <a:pt x="30180" y="15957"/>
                    <a:pt x="30030" y="16045"/>
                    <a:pt x="29888" y="16045"/>
                  </a:cubicBezTo>
                  <a:cubicBezTo>
                    <a:pt x="29261" y="16045"/>
                    <a:pt x="28787" y="14324"/>
                    <a:pt x="28601" y="13468"/>
                  </a:cubicBezTo>
                  <a:lnTo>
                    <a:pt x="28441" y="13468"/>
                  </a:lnTo>
                  <a:cubicBezTo>
                    <a:pt x="28190" y="16001"/>
                    <a:pt x="30609" y="18307"/>
                    <a:pt x="30609" y="18307"/>
                  </a:cubicBezTo>
                  <a:cubicBezTo>
                    <a:pt x="30609" y="18307"/>
                    <a:pt x="29468" y="25907"/>
                    <a:pt x="21776" y="25907"/>
                  </a:cubicBezTo>
                  <a:cubicBezTo>
                    <a:pt x="14860" y="25907"/>
                    <a:pt x="14221" y="16709"/>
                    <a:pt x="14175" y="14837"/>
                  </a:cubicBezTo>
                  <a:cubicBezTo>
                    <a:pt x="13719" y="17048"/>
                    <a:pt x="13013" y="20715"/>
                    <a:pt x="13057" y="20726"/>
                  </a:cubicBezTo>
                  <a:lnTo>
                    <a:pt x="13057" y="20726"/>
                  </a:lnTo>
                  <a:cubicBezTo>
                    <a:pt x="9488" y="20250"/>
                    <a:pt x="6469" y="19920"/>
                    <a:pt x="4004" y="19920"/>
                  </a:cubicBezTo>
                  <a:cubicBezTo>
                    <a:pt x="2448" y="19920"/>
                    <a:pt x="1113" y="20052"/>
                    <a:pt x="1" y="20361"/>
                  </a:cubicBezTo>
                  <a:cubicBezTo>
                    <a:pt x="2078" y="20817"/>
                    <a:pt x="3721" y="23351"/>
                    <a:pt x="4657" y="24675"/>
                  </a:cubicBezTo>
                  <a:cubicBezTo>
                    <a:pt x="5798" y="26295"/>
                    <a:pt x="10158" y="30290"/>
                    <a:pt x="9793" y="34764"/>
                  </a:cubicBezTo>
                  <a:cubicBezTo>
                    <a:pt x="9678" y="36098"/>
                    <a:pt x="8640" y="36577"/>
                    <a:pt x="7234" y="36577"/>
                  </a:cubicBezTo>
                  <a:cubicBezTo>
                    <a:pt x="5273" y="36577"/>
                    <a:pt x="2596" y="35647"/>
                    <a:pt x="708" y="34809"/>
                  </a:cubicBezTo>
                  <a:lnTo>
                    <a:pt x="708" y="34809"/>
                  </a:lnTo>
                  <a:cubicBezTo>
                    <a:pt x="5251" y="38826"/>
                    <a:pt x="11299" y="41794"/>
                    <a:pt x="11459" y="41862"/>
                  </a:cubicBezTo>
                  <a:cubicBezTo>
                    <a:pt x="11322" y="41794"/>
                    <a:pt x="12737" y="38986"/>
                    <a:pt x="12897" y="38735"/>
                  </a:cubicBezTo>
                  <a:cubicBezTo>
                    <a:pt x="13787" y="37274"/>
                    <a:pt x="14883" y="35471"/>
                    <a:pt x="16572" y="35380"/>
                  </a:cubicBezTo>
                  <a:cubicBezTo>
                    <a:pt x="15841" y="34239"/>
                    <a:pt x="14381" y="33462"/>
                    <a:pt x="13490" y="32960"/>
                  </a:cubicBezTo>
                  <a:cubicBezTo>
                    <a:pt x="13790" y="32960"/>
                    <a:pt x="14096" y="32958"/>
                    <a:pt x="14405" y="32958"/>
                  </a:cubicBezTo>
                  <a:cubicBezTo>
                    <a:pt x="15488" y="32958"/>
                    <a:pt x="16610" y="32986"/>
                    <a:pt x="17622" y="33234"/>
                  </a:cubicBezTo>
                  <a:cubicBezTo>
                    <a:pt x="19585" y="33736"/>
                    <a:pt x="21365" y="33691"/>
                    <a:pt x="23305" y="33873"/>
                  </a:cubicBezTo>
                  <a:cubicBezTo>
                    <a:pt x="24401" y="33987"/>
                    <a:pt x="25474" y="34239"/>
                    <a:pt x="26569" y="34376"/>
                  </a:cubicBezTo>
                  <a:cubicBezTo>
                    <a:pt x="27411" y="34483"/>
                    <a:pt x="28280" y="34801"/>
                    <a:pt x="29145" y="34801"/>
                  </a:cubicBezTo>
                  <a:cubicBezTo>
                    <a:pt x="29383" y="34801"/>
                    <a:pt x="29620" y="34777"/>
                    <a:pt x="29856" y="34718"/>
                  </a:cubicBezTo>
                  <a:lnTo>
                    <a:pt x="29856" y="34718"/>
                  </a:lnTo>
                  <a:cubicBezTo>
                    <a:pt x="28761" y="35585"/>
                    <a:pt x="27140" y="35745"/>
                    <a:pt x="26295" y="37092"/>
                  </a:cubicBezTo>
                  <a:cubicBezTo>
                    <a:pt x="27460" y="37731"/>
                    <a:pt x="29057" y="38484"/>
                    <a:pt x="30039" y="39443"/>
                  </a:cubicBezTo>
                  <a:cubicBezTo>
                    <a:pt x="30313" y="39694"/>
                    <a:pt x="31933" y="42524"/>
                    <a:pt x="31637" y="42638"/>
                  </a:cubicBezTo>
                  <a:cubicBezTo>
                    <a:pt x="31637" y="42638"/>
                    <a:pt x="37001" y="40767"/>
                    <a:pt x="41703" y="39009"/>
                  </a:cubicBezTo>
                  <a:lnTo>
                    <a:pt x="41703" y="39009"/>
                  </a:lnTo>
                  <a:cubicBezTo>
                    <a:pt x="41050" y="39043"/>
                    <a:pt x="40362" y="39067"/>
                    <a:pt x="39671" y="39067"/>
                  </a:cubicBezTo>
                  <a:cubicBezTo>
                    <a:pt x="37125" y="39067"/>
                    <a:pt x="34541" y="38745"/>
                    <a:pt x="33554" y="37434"/>
                  </a:cubicBezTo>
                  <a:cubicBezTo>
                    <a:pt x="31363" y="34467"/>
                    <a:pt x="43163" y="28669"/>
                    <a:pt x="43163" y="28669"/>
                  </a:cubicBezTo>
                  <a:lnTo>
                    <a:pt x="43163" y="28669"/>
                  </a:lnTo>
                  <a:cubicBezTo>
                    <a:pt x="43163" y="28669"/>
                    <a:pt x="41178" y="28875"/>
                    <a:pt x="40493" y="28875"/>
                  </a:cubicBezTo>
                  <a:cubicBezTo>
                    <a:pt x="39831" y="28875"/>
                    <a:pt x="39922" y="28760"/>
                    <a:pt x="41543" y="26957"/>
                  </a:cubicBezTo>
                  <a:cubicBezTo>
                    <a:pt x="42051" y="26396"/>
                    <a:pt x="43271" y="26203"/>
                    <a:pt x="44715" y="26203"/>
                  </a:cubicBezTo>
                  <a:cubicBezTo>
                    <a:pt x="46385" y="26203"/>
                    <a:pt x="48356" y="26461"/>
                    <a:pt x="49874" y="26706"/>
                  </a:cubicBezTo>
                  <a:cubicBezTo>
                    <a:pt x="48329" y="24270"/>
                    <a:pt x="42995" y="23845"/>
                    <a:pt x="39457" y="23845"/>
                  </a:cubicBezTo>
                  <a:cubicBezTo>
                    <a:pt x="37559" y="23845"/>
                    <a:pt x="36179" y="23967"/>
                    <a:pt x="36179" y="23967"/>
                  </a:cubicBezTo>
                  <a:cubicBezTo>
                    <a:pt x="36567" y="22187"/>
                    <a:pt x="36818" y="19973"/>
                    <a:pt x="36909" y="17599"/>
                  </a:cubicBezTo>
                  <a:lnTo>
                    <a:pt x="36909" y="17599"/>
                  </a:lnTo>
                  <a:cubicBezTo>
                    <a:pt x="36387" y="18085"/>
                    <a:pt x="35793" y="18430"/>
                    <a:pt x="35162" y="18430"/>
                  </a:cubicBezTo>
                  <a:cubicBezTo>
                    <a:pt x="34994" y="18430"/>
                    <a:pt x="34823" y="18405"/>
                    <a:pt x="34650" y="18352"/>
                  </a:cubicBezTo>
                  <a:cubicBezTo>
                    <a:pt x="30769" y="17165"/>
                    <a:pt x="33622" y="3036"/>
                    <a:pt x="35471" y="571"/>
                  </a:cubicBezTo>
                  <a:cubicBezTo>
                    <a:pt x="35426" y="457"/>
                    <a:pt x="35015" y="229"/>
                    <a:pt x="3451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7105321" y="4275808"/>
              <a:ext cx="297059" cy="193187"/>
            </a:xfrm>
            <a:custGeom>
              <a:avLst/>
              <a:gdLst/>
              <a:ahLst/>
              <a:cxnLst/>
              <a:rect l="l" t="t" r="r" b="b"/>
              <a:pathLst>
                <a:path w="11039" h="7179" extrusionOk="0">
                  <a:moveTo>
                    <a:pt x="5930" y="0"/>
                  </a:moveTo>
                  <a:cubicBezTo>
                    <a:pt x="5612" y="0"/>
                    <a:pt x="5456" y="35"/>
                    <a:pt x="5570" y="115"/>
                  </a:cubicBezTo>
                  <a:cubicBezTo>
                    <a:pt x="6095" y="480"/>
                    <a:pt x="8857" y="3173"/>
                    <a:pt x="5616" y="5182"/>
                  </a:cubicBezTo>
                  <a:cubicBezTo>
                    <a:pt x="5192" y="5443"/>
                    <a:pt x="4801" y="5557"/>
                    <a:pt x="4441" y="5557"/>
                  </a:cubicBezTo>
                  <a:cubicBezTo>
                    <a:pt x="2066" y="5557"/>
                    <a:pt x="1051" y="617"/>
                    <a:pt x="1051" y="617"/>
                  </a:cubicBezTo>
                  <a:lnTo>
                    <a:pt x="1051" y="617"/>
                  </a:lnTo>
                  <a:cubicBezTo>
                    <a:pt x="1" y="4794"/>
                    <a:pt x="2968" y="6894"/>
                    <a:pt x="5433" y="7168"/>
                  </a:cubicBezTo>
                  <a:cubicBezTo>
                    <a:pt x="5493" y="7175"/>
                    <a:pt x="5554" y="7179"/>
                    <a:pt x="5615" y="7179"/>
                  </a:cubicBezTo>
                  <a:cubicBezTo>
                    <a:pt x="8050" y="7179"/>
                    <a:pt x="11038" y="1538"/>
                    <a:pt x="10637" y="937"/>
                  </a:cubicBezTo>
                  <a:cubicBezTo>
                    <a:pt x="10316" y="454"/>
                    <a:pt x="7075" y="0"/>
                    <a:pt x="593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6990470" y="3807762"/>
              <a:ext cx="259843" cy="469553"/>
            </a:xfrm>
            <a:custGeom>
              <a:avLst/>
              <a:gdLst/>
              <a:ahLst/>
              <a:cxnLst/>
              <a:rect l="l" t="t" r="r" b="b"/>
              <a:pathLst>
                <a:path w="9656" h="17449" extrusionOk="0">
                  <a:moveTo>
                    <a:pt x="9656" y="1"/>
                  </a:moveTo>
                  <a:cubicBezTo>
                    <a:pt x="9655" y="1"/>
                    <a:pt x="8286" y="343"/>
                    <a:pt x="8126" y="389"/>
                  </a:cubicBezTo>
                  <a:cubicBezTo>
                    <a:pt x="8058" y="412"/>
                    <a:pt x="7966" y="435"/>
                    <a:pt x="7898" y="480"/>
                  </a:cubicBezTo>
                  <a:cubicBezTo>
                    <a:pt x="7944" y="549"/>
                    <a:pt x="7989" y="594"/>
                    <a:pt x="8035" y="640"/>
                  </a:cubicBezTo>
                  <a:cubicBezTo>
                    <a:pt x="8423" y="982"/>
                    <a:pt x="7031" y="3082"/>
                    <a:pt x="5752" y="5319"/>
                  </a:cubicBezTo>
                  <a:cubicBezTo>
                    <a:pt x="4474" y="7533"/>
                    <a:pt x="3652" y="15066"/>
                    <a:pt x="1712" y="15476"/>
                  </a:cubicBezTo>
                  <a:cubicBezTo>
                    <a:pt x="1617" y="15498"/>
                    <a:pt x="1529" y="15508"/>
                    <a:pt x="1447" y="15508"/>
                  </a:cubicBezTo>
                  <a:cubicBezTo>
                    <a:pt x="489" y="15508"/>
                    <a:pt x="418" y="14103"/>
                    <a:pt x="503" y="12988"/>
                  </a:cubicBezTo>
                  <a:lnTo>
                    <a:pt x="503" y="12988"/>
                  </a:lnTo>
                  <a:cubicBezTo>
                    <a:pt x="320" y="13559"/>
                    <a:pt x="137" y="14153"/>
                    <a:pt x="0" y="14746"/>
                  </a:cubicBezTo>
                  <a:cubicBezTo>
                    <a:pt x="86" y="16780"/>
                    <a:pt x="1637" y="17448"/>
                    <a:pt x="2752" y="17448"/>
                  </a:cubicBezTo>
                  <a:cubicBezTo>
                    <a:pt x="2826" y="17448"/>
                    <a:pt x="2898" y="17445"/>
                    <a:pt x="2968" y="17439"/>
                  </a:cubicBezTo>
                  <a:cubicBezTo>
                    <a:pt x="4497" y="17280"/>
                    <a:pt x="4954" y="13924"/>
                    <a:pt x="4954" y="13924"/>
                  </a:cubicBezTo>
                  <a:cubicBezTo>
                    <a:pt x="4954" y="13924"/>
                    <a:pt x="5022" y="13765"/>
                    <a:pt x="5182" y="13491"/>
                  </a:cubicBezTo>
                  <a:cubicBezTo>
                    <a:pt x="5342" y="12212"/>
                    <a:pt x="5844" y="9268"/>
                    <a:pt x="5889" y="9040"/>
                  </a:cubicBezTo>
                  <a:cubicBezTo>
                    <a:pt x="6414" y="6985"/>
                    <a:pt x="7031" y="4977"/>
                    <a:pt x="7830" y="3059"/>
                  </a:cubicBezTo>
                  <a:cubicBezTo>
                    <a:pt x="8058" y="2512"/>
                    <a:pt x="8218" y="1895"/>
                    <a:pt x="8583" y="1416"/>
                  </a:cubicBezTo>
                  <a:cubicBezTo>
                    <a:pt x="8925" y="937"/>
                    <a:pt x="9359" y="526"/>
                    <a:pt x="965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4" name="Google Shape;3704;p43"/>
            <p:cNvSpPr/>
            <p:nvPr/>
          </p:nvSpPr>
          <p:spPr>
            <a:xfrm>
              <a:off x="6952392" y="4415094"/>
              <a:ext cx="143753" cy="167299"/>
            </a:xfrm>
            <a:custGeom>
              <a:avLst/>
              <a:gdLst/>
              <a:ahLst/>
              <a:cxnLst/>
              <a:rect l="l" t="t" r="r" b="b"/>
              <a:pathLst>
                <a:path w="5342" h="6217" extrusionOk="0">
                  <a:moveTo>
                    <a:pt x="44" y="0"/>
                  </a:moveTo>
                  <a:cubicBezTo>
                    <a:pt x="30" y="0"/>
                    <a:pt x="23" y="2"/>
                    <a:pt x="23" y="6"/>
                  </a:cubicBezTo>
                  <a:cubicBezTo>
                    <a:pt x="0" y="52"/>
                    <a:pt x="251" y="166"/>
                    <a:pt x="571" y="348"/>
                  </a:cubicBezTo>
                  <a:cubicBezTo>
                    <a:pt x="890" y="554"/>
                    <a:pt x="1278" y="873"/>
                    <a:pt x="1644" y="1216"/>
                  </a:cubicBezTo>
                  <a:cubicBezTo>
                    <a:pt x="2009" y="1581"/>
                    <a:pt x="2328" y="1969"/>
                    <a:pt x="2557" y="2266"/>
                  </a:cubicBezTo>
                  <a:cubicBezTo>
                    <a:pt x="2785" y="2585"/>
                    <a:pt x="2945" y="2791"/>
                    <a:pt x="2945" y="2791"/>
                  </a:cubicBezTo>
                  <a:cubicBezTo>
                    <a:pt x="2945" y="2791"/>
                    <a:pt x="3082" y="2996"/>
                    <a:pt x="3310" y="3316"/>
                  </a:cubicBezTo>
                  <a:cubicBezTo>
                    <a:pt x="3538" y="3635"/>
                    <a:pt x="3835" y="4046"/>
                    <a:pt x="4109" y="4480"/>
                  </a:cubicBezTo>
                  <a:cubicBezTo>
                    <a:pt x="4643" y="5348"/>
                    <a:pt x="5177" y="6216"/>
                    <a:pt x="5267" y="6216"/>
                  </a:cubicBezTo>
                  <a:cubicBezTo>
                    <a:pt x="5269" y="6216"/>
                    <a:pt x="5271" y="6216"/>
                    <a:pt x="5273" y="6215"/>
                  </a:cubicBezTo>
                  <a:cubicBezTo>
                    <a:pt x="5341" y="6192"/>
                    <a:pt x="4908" y="5233"/>
                    <a:pt x="4428" y="4297"/>
                  </a:cubicBezTo>
                  <a:cubicBezTo>
                    <a:pt x="4200" y="3841"/>
                    <a:pt x="3926" y="3384"/>
                    <a:pt x="3721" y="3042"/>
                  </a:cubicBezTo>
                  <a:cubicBezTo>
                    <a:pt x="3515" y="2699"/>
                    <a:pt x="3378" y="2471"/>
                    <a:pt x="3378" y="2471"/>
                  </a:cubicBezTo>
                  <a:cubicBezTo>
                    <a:pt x="3378" y="2471"/>
                    <a:pt x="3219" y="2266"/>
                    <a:pt x="2945" y="1969"/>
                  </a:cubicBezTo>
                  <a:cubicBezTo>
                    <a:pt x="2694" y="1672"/>
                    <a:pt x="2328" y="1284"/>
                    <a:pt x="1918" y="942"/>
                  </a:cubicBezTo>
                  <a:cubicBezTo>
                    <a:pt x="1484" y="600"/>
                    <a:pt x="1027" y="326"/>
                    <a:pt x="662" y="166"/>
                  </a:cubicBezTo>
                  <a:cubicBezTo>
                    <a:pt x="356" y="51"/>
                    <a:pt x="114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7349180" y="4492595"/>
              <a:ext cx="229758" cy="122360"/>
            </a:xfrm>
            <a:custGeom>
              <a:avLst/>
              <a:gdLst/>
              <a:ahLst/>
              <a:cxnLst/>
              <a:rect l="l" t="t" r="r" b="b"/>
              <a:pathLst>
                <a:path w="8538" h="4547" extrusionOk="0">
                  <a:moveTo>
                    <a:pt x="8224" y="0"/>
                  </a:moveTo>
                  <a:cubicBezTo>
                    <a:pt x="8101" y="0"/>
                    <a:pt x="7944" y="7"/>
                    <a:pt x="7761" y="25"/>
                  </a:cubicBezTo>
                  <a:cubicBezTo>
                    <a:pt x="7305" y="71"/>
                    <a:pt x="6688" y="207"/>
                    <a:pt x="6095" y="390"/>
                  </a:cubicBezTo>
                  <a:cubicBezTo>
                    <a:pt x="5501" y="573"/>
                    <a:pt x="4931" y="824"/>
                    <a:pt x="4497" y="1029"/>
                  </a:cubicBezTo>
                  <a:cubicBezTo>
                    <a:pt x="4086" y="1235"/>
                    <a:pt x="3812" y="1372"/>
                    <a:pt x="3812" y="1372"/>
                  </a:cubicBezTo>
                  <a:cubicBezTo>
                    <a:pt x="3812" y="1372"/>
                    <a:pt x="2739" y="2034"/>
                    <a:pt x="1804" y="2810"/>
                  </a:cubicBezTo>
                  <a:cubicBezTo>
                    <a:pt x="845" y="3608"/>
                    <a:pt x="0" y="4499"/>
                    <a:pt x="46" y="4544"/>
                  </a:cubicBezTo>
                  <a:cubicBezTo>
                    <a:pt x="47" y="4546"/>
                    <a:pt x="49" y="4546"/>
                    <a:pt x="52" y="4546"/>
                  </a:cubicBezTo>
                  <a:cubicBezTo>
                    <a:pt x="145" y="4546"/>
                    <a:pt x="1056" y="3795"/>
                    <a:pt x="2032" y="3129"/>
                  </a:cubicBezTo>
                  <a:cubicBezTo>
                    <a:pt x="3013" y="2422"/>
                    <a:pt x="4086" y="1851"/>
                    <a:pt x="4086" y="1851"/>
                  </a:cubicBezTo>
                  <a:cubicBezTo>
                    <a:pt x="4086" y="1851"/>
                    <a:pt x="4337" y="1691"/>
                    <a:pt x="4725" y="1463"/>
                  </a:cubicBezTo>
                  <a:cubicBezTo>
                    <a:pt x="5136" y="1235"/>
                    <a:pt x="5661" y="984"/>
                    <a:pt x="6232" y="755"/>
                  </a:cubicBezTo>
                  <a:cubicBezTo>
                    <a:pt x="6780" y="527"/>
                    <a:pt x="7350" y="344"/>
                    <a:pt x="7807" y="253"/>
                  </a:cubicBezTo>
                  <a:cubicBezTo>
                    <a:pt x="8240" y="139"/>
                    <a:pt x="8537" y="71"/>
                    <a:pt x="8537" y="48"/>
                  </a:cubicBezTo>
                  <a:cubicBezTo>
                    <a:pt x="8537" y="19"/>
                    <a:pt x="8424" y="0"/>
                    <a:pt x="8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7317857" y="4622247"/>
              <a:ext cx="453945" cy="221200"/>
            </a:xfrm>
            <a:custGeom>
              <a:avLst/>
              <a:gdLst/>
              <a:ahLst/>
              <a:cxnLst/>
              <a:rect l="l" t="t" r="r" b="b"/>
              <a:pathLst>
                <a:path w="16869" h="8220" extrusionOk="0">
                  <a:moveTo>
                    <a:pt x="16457" y="0"/>
                  </a:moveTo>
                  <a:cubicBezTo>
                    <a:pt x="16320" y="0"/>
                    <a:pt x="16161" y="0"/>
                    <a:pt x="15978" y="23"/>
                  </a:cubicBezTo>
                  <a:cubicBezTo>
                    <a:pt x="15795" y="46"/>
                    <a:pt x="15590" y="46"/>
                    <a:pt x="15385" y="114"/>
                  </a:cubicBezTo>
                  <a:cubicBezTo>
                    <a:pt x="14494" y="251"/>
                    <a:pt x="13353" y="685"/>
                    <a:pt x="12280" y="1233"/>
                  </a:cubicBezTo>
                  <a:cubicBezTo>
                    <a:pt x="11755" y="1484"/>
                    <a:pt x="11208" y="1735"/>
                    <a:pt x="10728" y="1986"/>
                  </a:cubicBezTo>
                  <a:cubicBezTo>
                    <a:pt x="10203" y="2214"/>
                    <a:pt x="9724" y="2420"/>
                    <a:pt x="9336" y="2602"/>
                  </a:cubicBezTo>
                  <a:cubicBezTo>
                    <a:pt x="8925" y="2785"/>
                    <a:pt x="8583" y="2945"/>
                    <a:pt x="8354" y="3059"/>
                  </a:cubicBezTo>
                  <a:cubicBezTo>
                    <a:pt x="8103" y="3173"/>
                    <a:pt x="7966" y="3241"/>
                    <a:pt x="7966" y="3241"/>
                  </a:cubicBezTo>
                  <a:cubicBezTo>
                    <a:pt x="7966" y="3241"/>
                    <a:pt x="7852" y="3310"/>
                    <a:pt x="7624" y="3447"/>
                  </a:cubicBezTo>
                  <a:cubicBezTo>
                    <a:pt x="7487" y="3515"/>
                    <a:pt x="7350" y="3584"/>
                    <a:pt x="7190" y="3675"/>
                  </a:cubicBezTo>
                  <a:cubicBezTo>
                    <a:pt x="7053" y="3766"/>
                    <a:pt x="6871" y="3880"/>
                    <a:pt x="6688" y="3995"/>
                  </a:cubicBezTo>
                  <a:cubicBezTo>
                    <a:pt x="5935" y="4497"/>
                    <a:pt x="4953" y="5136"/>
                    <a:pt x="3903" y="5661"/>
                  </a:cubicBezTo>
                  <a:cubicBezTo>
                    <a:pt x="3378" y="5889"/>
                    <a:pt x="2853" y="6117"/>
                    <a:pt x="2306" y="6323"/>
                  </a:cubicBezTo>
                  <a:cubicBezTo>
                    <a:pt x="1804" y="6528"/>
                    <a:pt x="1324" y="6802"/>
                    <a:pt x="982" y="7076"/>
                  </a:cubicBezTo>
                  <a:cubicBezTo>
                    <a:pt x="776" y="7213"/>
                    <a:pt x="639" y="7373"/>
                    <a:pt x="502" y="7487"/>
                  </a:cubicBezTo>
                  <a:cubicBezTo>
                    <a:pt x="388" y="7624"/>
                    <a:pt x="274" y="7738"/>
                    <a:pt x="206" y="7852"/>
                  </a:cubicBezTo>
                  <a:cubicBezTo>
                    <a:pt x="69" y="8080"/>
                    <a:pt x="0" y="8217"/>
                    <a:pt x="0" y="8217"/>
                  </a:cubicBezTo>
                  <a:cubicBezTo>
                    <a:pt x="2" y="8219"/>
                    <a:pt x="4" y="8220"/>
                    <a:pt x="7" y="8220"/>
                  </a:cubicBezTo>
                  <a:cubicBezTo>
                    <a:pt x="70" y="8220"/>
                    <a:pt x="372" y="7697"/>
                    <a:pt x="1096" y="7259"/>
                  </a:cubicBezTo>
                  <a:cubicBezTo>
                    <a:pt x="1461" y="7008"/>
                    <a:pt x="1918" y="6779"/>
                    <a:pt x="2420" y="6597"/>
                  </a:cubicBezTo>
                  <a:cubicBezTo>
                    <a:pt x="2945" y="6414"/>
                    <a:pt x="3515" y="6209"/>
                    <a:pt x="4063" y="6003"/>
                  </a:cubicBezTo>
                  <a:cubicBezTo>
                    <a:pt x="5159" y="5524"/>
                    <a:pt x="6209" y="4885"/>
                    <a:pt x="6939" y="4428"/>
                  </a:cubicBezTo>
                  <a:cubicBezTo>
                    <a:pt x="7145" y="4314"/>
                    <a:pt x="7304" y="4200"/>
                    <a:pt x="7464" y="4109"/>
                  </a:cubicBezTo>
                  <a:cubicBezTo>
                    <a:pt x="7624" y="4017"/>
                    <a:pt x="7761" y="3949"/>
                    <a:pt x="7875" y="3903"/>
                  </a:cubicBezTo>
                  <a:cubicBezTo>
                    <a:pt x="8103" y="3789"/>
                    <a:pt x="8217" y="3721"/>
                    <a:pt x="8217" y="3721"/>
                  </a:cubicBezTo>
                  <a:cubicBezTo>
                    <a:pt x="8217" y="3721"/>
                    <a:pt x="8354" y="3652"/>
                    <a:pt x="8583" y="3515"/>
                  </a:cubicBezTo>
                  <a:cubicBezTo>
                    <a:pt x="8811" y="3401"/>
                    <a:pt x="9130" y="3241"/>
                    <a:pt x="9541" y="3059"/>
                  </a:cubicBezTo>
                  <a:cubicBezTo>
                    <a:pt x="9929" y="2853"/>
                    <a:pt x="10409" y="2625"/>
                    <a:pt x="10911" y="2374"/>
                  </a:cubicBezTo>
                  <a:cubicBezTo>
                    <a:pt x="11413" y="2123"/>
                    <a:pt x="11938" y="1849"/>
                    <a:pt x="12463" y="1575"/>
                  </a:cubicBezTo>
                  <a:cubicBezTo>
                    <a:pt x="13490" y="1005"/>
                    <a:pt x="14563" y="525"/>
                    <a:pt x="15430" y="320"/>
                  </a:cubicBezTo>
                  <a:cubicBezTo>
                    <a:pt x="16275" y="91"/>
                    <a:pt x="16868" y="91"/>
                    <a:pt x="16868" y="46"/>
                  </a:cubicBezTo>
                  <a:cubicBezTo>
                    <a:pt x="16868" y="23"/>
                    <a:pt x="16731" y="0"/>
                    <a:pt x="16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6786546" y="4593938"/>
              <a:ext cx="224833" cy="201583"/>
            </a:xfrm>
            <a:custGeom>
              <a:avLst/>
              <a:gdLst/>
              <a:ahLst/>
              <a:cxnLst/>
              <a:rect l="l" t="t" r="r" b="b"/>
              <a:pathLst>
                <a:path w="8355" h="7491" extrusionOk="0">
                  <a:moveTo>
                    <a:pt x="53" y="0"/>
                  </a:moveTo>
                  <a:cubicBezTo>
                    <a:pt x="50" y="0"/>
                    <a:pt x="47" y="1"/>
                    <a:pt x="46" y="2"/>
                  </a:cubicBezTo>
                  <a:cubicBezTo>
                    <a:pt x="0" y="71"/>
                    <a:pt x="1142" y="915"/>
                    <a:pt x="2260" y="1760"/>
                  </a:cubicBezTo>
                  <a:cubicBezTo>
                    <a:pt x="2831" y="2171"/>
                    <a:pt x="3379" y="2604"/>
                    <a:pt x="3789" y="2947"/>
                  </a:cubicBezTo>
                  <a:cubicBezTo>
                    <a:pt x="4200" y="3266"/>
                    <a:pt x="4474" y="3494"/>
                    <a:pt x="4474" y="3494"/>
                  </a:cubicBezTo>
                  <a:lnTo>
                    <a:pt x="5159" y="4042"/>
                  </a:lnTo>
                  <a:cubicBezTo>
                    <a:pt x="5547" y="4362"/>
                    <a:pt x="6072" y="4841"/>
                    <a:pt x="6574" y="5321"/>
                  </a:cubicBezTo>
                  <a:cubicBezTo>
                    <a:pt x="7053" y="5823"/>
                    <a:pt x="7510" y="6370"/>
                    <a:pt x="7807" y="6781"/>
                  </a:cubicBezTo>
                  <a:cubicBezTo>
                    <a:pt x="8115" y="7199"/>
                    <a:pt x="8295" y="7490"/>
                    <a:pt x="8329" y="7490"/>
                  </a:cubicBezTo>
                  <a:cubicBezTo>
                    <a:pt x="8330" y="7490"/>
                    <a:pt x="8331" y="7490"/>
                    <a:pt x="8332" y="7489"/>
                  </a:cubicBezTo>
                  <a:cubicBezTo>
                    <a:pt x="8354" y="7489"/>
                    <a:pt x="8240" y="7147"/>
                    <a:pt x="7989" y="6667"/>
                  </a:cubicBezTo>
                  <a:cubicBezTo>
                    <a:pt x="7738" y="6211"/>
                    <a:pt x="7305" y="5617"/>
                    <a:pt x="6848" y="5069"/>
                  </a:cubicBezTo>
                  <a:cubicBezTo>
                    <a:pt x="6392" y="4522"/>
                    <a:pt x="5867" y="4019"/>
                    <a:pt x="5479" y="3654"/>
                  </a:cubicBezTo>
                  <a:cubicBezTo>
                    <a:pt x="5090" y="3312"/>
                    <a:pt x="4817" y="3084"/>
                    <a:pt x="4817" y="3084"/>
                  </a:cubicBezTo>
                  <a:cubicBezTo>
                    <a:pt x="4817" y="3084"/>
                    <a:pt x="4520" y="2855"/>
                    <a:pt x="4086" y="2536"/>
                  </a:cubicBezTo>
                  <a:cubicBezTo>
                    <a:pt x="3675" y="2239"/>
                    <a:pt x="3082" y="1828"/>
                    <a:pt x="2488" y="1440"/>
                  </a:cubicBezTo>
                  <a:cubicBezTo>
                    <a:pt x="1337" y="709"/>
                    <a:pt x="164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6801292" y="4547841"/>
              <a:ext cx="38723" cy="65337"/>
            </a:xfrm>
            <a:custGeom>
              <a:avLst/>
              <a:gdLst/>
              <a:ahLst/>
              <a:cxnLst/>
              <a:rect l="l" t="t" r="r" b="b"/>
              <a:pathLst>
                <a:path w="1439" h="2428" extrusionOk="0">
                  <a:moveTo>
                    <a:pt x="127" y="0"/>
                  </a:moveTo>
                  <a:cubicBezTo>
                    <a:pt x="123" y="0"/>
                    <a:pt x="118" y="1"/>
                    <a:pt x="114" y="3"/>
                  </a:cubicBezTo>
                  <a:cubicBezTo>
                    <a:pt x="0" y="95"/>
                    <a:pt x="480" y="1327"/>
                    <a:pt x="480" y="1327"/>
                  </a:cubicBezTo>
                  <a:cubicBezTo>
                    <a:pt x="480" y="1327"/>
                    <a:pt x="1136" y="2428"/>
                    <a:pt x="1307" y="2428"/>
                  </a:cubicBezTo>
                  <a:cubicBezTo>
                    <a:pt x="1313" y="2428"/>
                    <a:pt x="1319" y="2426"/>
                    <a:pt x="1324" y="2423"/>
                  </a:cubicBezTo>
                  <a:cubicBezTo>
                    <a:pt x="1438" y="2354"/>
                    <a:pt x="959" y="1099"/>
                    <a:pt x="959" y="1099"/>
                  </a:cubicBezTo>
                  <a:cubicBezTo>
                    <a:pt x="959" y="1099"/>
                    <a:pt x="29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7624954" y="4617323"/>
              <a:ext cx="63911" cy="50537"/>
            </a:xfrm>
            <a:custGeom>
              <a:avLst/>
              <a:gdLst/>
              <a:ahLst/>
              <a:cxnLst/>
              <a:rect l="l" t="t" r="r" b="b"/>
              <a:pathLst>
                <a:path w="2375" h="1878" extrusionOk="0">
                  <a:moveTo>
                    <a:pt x="2284" y="0"/>
                  </a:moveTo>
                  <a:cubicBezTo>
                    <a:pt x="2154" y="0"/>
                    <a:pt x="1863" y="83"/>
                    <a:pt x="1599" y="206"/>
                  </a:cubicBezTo>
                  <a:cubicBezTo>
                    <a:pt x="1234" y="343"/>
                    <a:pt x="914" y="571"/>
                    <a:pt x="914" y="571"/>
                  </a:cubicBezTo>
                  <a:cubicBezTo>
                    <a:pt x="914" y="571"/>
                    <a:pt x="617" y="845"/>
                    <a:pt x="389" y="1142"/>
                  </a:cubicBezTo>
                  <a:cubicBezTo>
                    <a:pt x="161" y="1461"/>
                    <a:pt x="1" y="1849"/>
                    <a:pt x="69" y="1872"/>
                  </a:cubicBezTo>
                  <a:cubicBezTo>
                    <a:pt x="75" y="1876"/>
                    <a:pt x="81" y="1877"/>
                    <a:pt x="88" y="1877"/>
                  </a:cubicBezTo>
                  <a:cubicBezTo>
                    <a:pt x="176" y="1877"/>
                    <a:pt x="409" y="1627"/>
                    <a:pt x="663" y="1416"/>
                  </a:cubicBezTo>
                  <a:cubicBezTo>
                    <a:pt x="937" y="1188"/>
                    <a:pt x="1234" y="1005"/>
                    <a:pt x="1234" y="1005"/>
                  </a:cubicBezTo>
                  <a:cubicBezTo>
                    <a:pt x="1234" y="1005"/>
                    <a:pt x="1507" y="754"/>
                    <a:pt x="1781" y="526"/>
                  </a:cubicBezTo>
                  <a:cubicBezTo>
                    <a:pt x="2055" y="297"/>
                    <a:pt x="2375" y="115"/>
                    <a:pt x="2352" y="23"/>
                  </a:cubicBezTo>
                  <a:cubicBezTo>
                    <a:pt x="2347" y="8"/>
                    <a:pt x="2322" y="0"/>
                    <a:pt x="2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7132958" y="4250620"/>
              <a:ext cx="246953" cy="220985"/>
            </a:xfrm>
            <a:custGeom>
              <a:avLst/>
              <a:gdLst/>
              <a:ahLst/>
              <a:cxnLst/>
              <a:rect l="l" t="t" r="r" b="b"/>
              <a:pathLst>
                <a:path w="9177" h="8212" extrusionOk="0">
                  <a:moveTo>
                    <a:pt x="252" y="1"/>
                  </a:moveTo>
                  <a:cubicBezTo>
                    <a:pt x="229" y="275"/>
                    <a:pt x="184" y="526"/>
                    <a:pt x="161" y="800"/>
                  </a:cubicBezTo>
                  <a:cubicBezTo>
                    <a:pt x="69" y="1553"/>
                    <a:pt x="1" y="2261"/>
                    <a:pt x="1" y="2877"/>
                  </a:cubicBezTo>
                  <a:cubicBezTo>
                    <a:pt x="1" y="3516"/>
                    <a:pt x="47" y="4018"/>
                    <a:pt x="92" y="4383"/>
                  </a:cubicBezTo>
                  <a:cubicBezTo>
                    <a:pt x="161" y="4749"/>
                    <a:pt x="206" y="4954"/>
                    <a:pt x="206" y="4954"/>
                  </a:cubicBezTo>
                  <a:cubicBezTo>
                    <a:pt x="206" y="4954"/>
                    <a:pt x="275" y="5159"/>
                    <a:pt x="389" y="5525"/>
                  </a:cubicBezTo>
                  <a:cubicBezTo>
                    <a:pt x="526" y="5867"/>
                    <a:pt x="754" y="6369"/>
                    <a:pt x="1188" y="6848"/>
                  </a:cubicBezTo>
                  <a:cubicBezTo>
                    <a:pt x="1599" y="7351"/>
                    <a:pt x="2238" y="7807"/>
                    <a:pt x="3014" y="8035"/>
                  </a:cubicBezTo>
                  <a:cubicBezTo>
                    <a:pt x="3355" y="8149"/>
                    <a:pt x="3734" y="8211"/>
                    <a:pt x="4119" y="8211"/>
                  </a:cubicBezTo>
                  <a:cubicBezTo>
                    <a:pt x="4583" y="8211"/>
                    <a:pt x="5055" y="8121"/>
                    <a:pt x="5479" y="7921"/>
                  </a:cubicBezTo>
                  <a:cubicBezTo>
                    <a:pt x="6255" y="7556"/>
                    <a:pt x="6871" y="6963"/>
                    <a:pt x="7351" y="6346"/>
                  </a:cubicBezTo>
                  <a:cubicBezTo>
                    <a:pt x="7830" y="5730"/>
                    <a:pt x="8172" y="5114"/>
                    <a:pt x="8446" y="4566"/>
                  </a:cubicBezTo>
                  <a:cubicBezTo>
                    <a:pt x="8720" y="3995"/>
                    <a:pt x="8903" y="3516"/>
                    <a:pt x="9017" y="3196"/>
                  </a:cubicBezTo>
                  <a:cubicBezTo>
                    <a:pt x="9131" y="2854"/>
                    <a:pt x="9177" y="2649"/>
                    <a:pt x="9154" y="2649"/>
                  </a:cubicBezTo>
                  <a:cubicBezTo>
                    <a:pt x="9153" y="2648"/>
                    <a:pt x="9152" y="2648"/>
                    <a:pt x="9152" y="2648"/>
                  </a:cubicBezTo>
                  <a:cubicBezTo>
                    <a:pt x="9101" y="2648"/>
                    <a:pt x="8849" y="3417"/>
                    <a:pt x="8264" y="4452"/>
                  </a:cubicBezTo>
                  <a:cubicBezTo>
                    <a:pt x="7967" y="4977"/>
                    <a:pt x="7602" y="5593"/>
                    <a:pt x="7122" y="6164"/>
                  </a:cubicBezTo>
                  <a:cubicBezTo>
                    <a:pt x="6643" y="6734"/>
                    <a:pt x="6050" y="7282"/>
                    <a:pt x="5319" y="7579"/>
                  </a:cubicBezTo>
                  <a:cubicBezTo>
                    <a:pt x="4958" y="7730"/>
                    <a:pt x="4572" y="7799"/>
                    <a:pt x="4194" y="7799"/>
                  </a:cubicBezTo>
                  <a:cubicBezTo>
                    <a:pt x="3831" y="7799"/>
                    <a:pt x="3475" y="7736"/>
                    <a:pt x="3151" y="7625"/>
                  </a:cubicBezTo>
                  <a:cubicBezTo>
                    <a:pt x="2466" y="7373"/>
                    <a:pt x="1918" y="6963"/>
                    <a:pt x="1553" y="6529"/>
                  </a:cubicBezTo>
                  <a:cubicBezTo>
                    <a:pt x="1188" y="6095"/>
                    <a:pt x="1005" y="5639"/>
                    <a:pt x="891" y="5342"/>
                  </a:cubicBezTo>
                  <a:cubicBezTo>
                    <a:pt x="777" y="5022"/>
                    <a:pt x="731" y="4817"/>
                    <a:pt x="731" y="4817"/>
                  </a:cubicBezTo>
                  <a:cubicBezTo>
                    <a:pt x="731" y="4817"/>
                    <a:pt x="686" y="4634"/>
                    <a:pt x="617" y="4315"/>
                  </a:cubicBezTo>
                  <a:cubicBezTo>
                    <a:pt x="572" y="3973"/>
                    <a:pt x="503" y="3493"/>
                    <a:pt x="503" y="2877"/>
                  </a:cubicBezTo>
                  <a:cubicBezTo>
                    <a:pt x="480" y="2283"/>
                    <a:pt x="526" y="1599"/>
                    <a:pt x="594" y="845"/>
                  </a:cubicBezTo>
                  <a:cubicBezTo>
                    <a:pt x="617" y="754"/>
                    <a:pt x="617" y="663"/>
                    <a:pt x="617" y="549"/>
                  </a:cubicBezTo>
                  <a:lnTo>
                    <a:pt x="640" y="480"/>
                  </a:lnTo>
                  <a:lnTo>
                    <a:pt x="708" y="480"/>
                  </a:lnTo>
                  <a:lnTo>
                    <a:pt x="1005" y="526"/>
                  </a:lnTo>
                  <a:cubicBezTo>
                    <a:pt x="1393" y="549"/>
                    <a:pt x="1781" y="617"/>
                    <a:pt x="2192" y="686"/>
                  </a:cubicBezTo>
                  <a:cubicBezTo>
                    <a:pt x="2580" y="777"/>
                    <a:pt x="2968" y="845"/>
                    <a:pt x="3379" y="914"/>
                  </a:cubicBezTo>
                  <a:cubicBezTo>
                    <a:pt x="3767" y="982"/>
                    <a:pt x="4178" y="1005"/>
                    <a:pt x="4543" y="1051"/>
                  </a:cubicBezTo>
                  <a:cubicBezTo>
                    <a:pt x="5319" y="1097"/>
                    <a:pt x="6027" y="1097"/>
                    <a:pt x="6620" y="1119"/>
                  </a:cubicBezTo>
                  <a:cubicBezTo>
                    <a:pt x="7697" y="1160"/>
                    <a:pt x="8449" y="1309"/>
                    <a:pt x="8601" y="1309"/>
                  </a:cubicBezTo>
                  <a:cubicBezTo>
                    <a:pt x="8619" y="1309"/>
                    <a:pt x="8629" y="1307"/>
                    <a:pt x="8629" y="1302"/>
                  </a:cubicBezTo>
                  <a:cubicBezTo>
                    <a:pt x="8629" y="1279"/>
                    <a:pt x="8446" y="1233"/>
                    <a:pt x="8104" y="1142"/>
                  </a:cubicBezTo>
                  <a:cubicBezTo>
                    <a:pt x="7762" y="1051"/>
                    <a:pt x="7237" y="982"/>
                    <a:pt x="6643" y="914"/>
                  </a:cubicBezTo>
                  <a:cubicBezTo>
                    <a:pt x="6027" y="868"/>
                    <a:pt x="5319" y="823"/>
                    <a:pt x="4566" y="754"/>
                  </a:cubicBezTo>
                  <a:cubicBezTo>
                    <a:pt x="4201" y="686"/>
                    <a:pt x="3813" y="663"/>
                    <a:pt x="3425" y="572"/>
                  </a:cubicBezTo>
                  <a:cubicBezTo>
                    <a:pt x="3037" y="503"/>
                    <a:pt x="2649" y="412"/>
                    <a:pt x="2261" y="320"/>
                  </a:cubicBezTo>
                  <a:cubicBezTo>
                    <a:pt x="1850" y="229"/>
                    <a:pt x="1462" y="138"/>
                    <a:pt x="1051" y="115"/>
                  </a:cubicBezTo>
                  <a:cubicBezTo>
                    <a:pt x="777" y="69"/>
                    <a:pt x="503" y="47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6990470" y="3823074"/>
              <a:ext cx="254326" cy="457039"/>
            </a:xfrm>
            <a:custGeom>
              <a:avLst/>
              <a:gdLst/>
              <a:ahLst/>
              <a:cxnLst/>
              <a:rect l="l" t="t" r="r" b="b"/>
              <a:pathLst>
                <a:path w="9451" h="16984" extrusionOk="0">
                  <a:moveTo>
                    <a:pt x="9443" y="0"/>
                  </a:moveTo>
                  <a:cubicBezTo>
                    <a:pt x="9407" y="0"/>
                    <a:pt x="9274" y="135"/>
                    <a:pt x="9062" y="368"/>
                  </a:cubicBezTo>
                  <a:cubicBezTo>
                    <a:pt x="8834" y="619"/>
                    <a:pt x="8491" y="938"/>
                    <a:pt x="8172" y="1418"/>
                  </a:cubicBezTo>
                  <a:cubicBezTo>
                    <a:pt x="7464" y="2331"/>
                    <a:pt x="6780" y="3723"/>
                    <a:pt x="6300" y="5184"/>
                  </a:cubicBezTo>
                  <a:cubicBezTo>
                    <a:pt x="5798" y="6622"/>
                    <a:pt x="5433" y="8128"/>
                    <a:pt x="5205" y="9224"/>
                  </a:cubicBezTo>
                  <a:cubicBezTo>
                    <a:pt x="4954" y="10342"/>
                    <a:pt x="4794" y="11073"/>
                    <a:pt x="4794" y="11073"/>
                  </a:cubicBezTo>
                  <a:cubicBezTo>
                    <a:pt x="4794" y="11073"/>
                    <a:pt x="4748" y="11278"/>
                    <a:pt x="4680" y="11598"/>
                  </a:cubicBezTo>
                  <a:cubicBezTo>
                    <a:pt x="4611" y="11917"/>
                    <a:pt x="4520" y="12374"/>
                    <a:pt x="4360" y="12922"/>
                  </a:cubicBezTo>
                  <a:cubicBezTo>
                    <a:pt x="4246" y="13492"/>
                    <a:pt x="4041" y="14109"/>
                    <a:pt x="3835" y="14793"/>
                  </a:cubicBezTo>
                  <a:cubicBezTo>
                    <a:pt x="3721" y="15136"/>
                    <a:pt x="3630" y="15478"/>
                    <a:pt x="3470" y="15798"/>
                  </a:cubicBezTo>
                  <a:cubicBezTo>
                    <a:pt x="3333" y="16117"/>
                    <a:pt x="3128" y="16391"/>
                    <a:pt x="2831" y="16505"/>
                  </a:cubicBezTo>
                  <a:cubicBezTo>
                    <a:pt x="2628" y="16592"/>
                    <a:pt x="2407" y="16624"/>
                    <a:pt x="2185" y="16624"/>
                  </a:cubicBezTo>
                  <a:cubicBezTo>
                    <a:pt x="2057" y="16624"/>
                    <a:pt x="1929" y="16613"/>
                    <a:pt x="1804" y="16596"/>
                  </a:cubicBezTo>
                  <a:cubicBezTo>
                    <a:pt x="1461" y="16528"/>
                    <a:pt x="1119" y="16414"/>
                    <a:pt x="868" y="16231"/>
                  </a:cubicBezTo>
                  <a:lnTo>
                    <a:pt x="708" y="16072"/>
                  </a:lnTo>
                  <a:cubicBezTo>
                    <a:pt x="662" y="16003"/>
                    <a:pt x="617" y="15935"/>
                    <a:pt x="571" y="15866"/>
                  </a:cubicBezTo>
                  <a:cubicBezTo>
                    <a:pt x="480" y="15729"/>
                    <a:pt x="434" y="15569"/>
                    <a:pt x="366" y="15432"/>
                  </a:cubicBezTo>
                  <a:cubicBezTo>
                    <a:pt x="274" y="15136"/>
                    <a:pt x="252" y="14839"/>
                    <a:pt x="252" y="14565"/>
                  </a:cubicBezTo>
                  <a:cubicBezTo>
                    <a:pt x="274" y="13994"/>
                    <a:pt x="388" y="13538"/>
                    <a:pt x="480" y="13218"/>
                  </a:cubicBezTo>
                  <a:cubicBezTo>
                    <a:pt x="548" y="12899"/>
                    <a:pt x="594" y="12716"/>
                    <a:pt x="571" y="12716"/>
                  </a:cubicBezTo>
                  <a:cubicBezTo>
                    <a:pt x="571" y="12715"/>
                    <a:pt x="571" y="12714"/>
                    <a:pt x="570" y="12714"/>
                  </a:cubicBezTo>
                  <a:cubicBezTo>
                    <a:pt x="561" y="12714"/>
                    <a:pt x="473" y="12894"/>
                    <a:pt x="366" y="13196"/>
                  </a:cubicBezTo>
                  <a:cubicBezTo>
                    <a:pt x="252" y="13515"/>
                    <a:pt x="92" y="13972"/>
                    <a:pt x="46" y="14542"/>
                  </a:cubicBezTo>
                  <a:cubicBezTo>
                    <a:pt x="0" y="15136"/>
                    <a:pt x="115" y="15889"/>
                    <a:pt x="685" y="16460"/>
                  </a:cubicBezTo>
                  <a:cubicBezTo>
                    <a:pt x="982" y="16711"/>
                    <a:pt x="1347" y="16848"/>
                    <a:pt x="1758" y="16939"/>
                  </a:cubicBezTo>
                  <a:cubicBezTo>
                    <a:pt x="1919" y="16967"/>
                    <a:pt x="2083" y="16984"/>
                    <a:pt x="2250" y="16984"/>
                  </a:cubicBezTo>
                  <a:cubicBezTo>
                    <a:pt x="2486" y="16984"/>
                    <a:pt x="2727" y="16951"/>
                    <a:pt x="2968" y="16870"/>
                  </a:cubicBezTo>
                  <a:cubicBezTo>
                    <a:pt x="3401" y="16711"/>
                    <a:pt x="3675" y="16323"/>
                    <a:pt x="3858" y="15980"/>
                  </a:cubicBezTo>
                  <a:cubicBezTo>
                    <a:pt x="4041" y="15615"/>
                    <a:pt x="4132" y="15250"/>
                    <a:pt x="4246" y="14930"/>
                  </a:cubicBezTo>
                  <a:cubicBezTo>
                    <a:pt x="4474" y="14245"/>
                    <a:pt x="4702" y="13606"/>
                    <a:pt x="4839" y="13059"/>
                  </a:cubicBezTo>
                  <a:cubicBezTo>
                    <a:pt x="4999" y="12511"/>
                    <a:pt x="5113" y="12031"/>
                    <a:pt x="5182" y="11712"/>
                  </a:cubicBezTo>
                  <a:cubicBezTo>
                    <a:pt x="5273" y="11392"/>
                    <a:pt x="5319" y="11187"/>
                    <a:pt x="5319" y="11187"/>
                  </a:cubicBezTo>
                  <a:cubicBezTo>
                    <a:pt x="5319" y="11187"/>
                    <a:pt x="5456" y="10456"/>
                    <a:pt x="5684" y="9338"/>
                  </a:cubicBezTo>
                  <a:cubicBezTo>
                    <a:pt x="5889" y="8220"/>
                    <a:pt x="6209" y="6736"/>
                    <a:pt x="6643" y="5298"/>
                  </a:cubicBezTo>
                  <a:cubicBezTo>
                    <a:pt x="7099" y="3860"/>
                    <a:pt x="7693" y="2468"/>
                    <a:pt x="8354" y="1532"/>
                  </a:cubicBezTo>
                  <a:cubicBezTo>
                    <a:pt x="8628" y="1052"/>
                    <a:pt x="8948" y="710"/>
                    <a:pt x="9153" y="436"/>
                  </a:cubicBezTo>
                  <a:cubicBezTo>
                    <a:pt x="9359" y="162"/>
                    <a:pt x="9450" y="3"/>
                    <a:pt x="9450" y="3"/>
                  </a:cubicBezTo>
                  <a:cubicBezTo>
                    <a:pt x="9448" y="1"/>
                    <a:pt x="9446" y="0"/>
                    <a:pt x="9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7366375" y="3836636"/>
              <a:ext cx="116117" cy="494014"/>
            </a:xfrm>
            <a:custGeom>
              <a:avLst/>
              <a:gdLst/>
              <a:ahLst/>
              <a:cxnLst/>
              <a:rect l="l" t="t" r="r" b="b"/>
              <a:pathLst>
                <a:path w="4315" h="18358" extrusionOk="0">
                  <a:moveTo>
                    <a:pt x="3972" y="1"/>
                  </a:moveTo>
                  <a:lnTo>
                    <a:pt x="3972" y="1"/>
                  </a:lnTo>
                  <a:cubicBezTo>
                    <a:pt x="3972" y="1"/>
                    <a:pt x="3812" y="138"/>
                    <a:pt x="3561" y="434"/>
                  </a:cubicBezTo>
                  <a:cubicBezTo>
                    <a:pt x="3333" y="731"/>
                    <a:pt x="3036" y="1188"/>
                    <a:pt x="2740" y="1758"/>
                  </a:cubicBezTo>
                  <a:cubicBezTo>
                    <a:pt x="2169" y="2922"/>
                    <a:pt x="1667" y="4566"/>
                    <a:pt x="1233" y="6209"/>
                  </a:cubicBezTo>
                  <a:cubicBezTo>
                    <a:pt x="1028" y="7031"/>
                    <a:pt x="799" y="7853"/>
                    <a:pt x="617" y="8651"/>
                  </a:cubicBezTo>
                  <a:cubicBezTo>
                    <a:pt x="434" y="9428"/>
                    <a:pt x="297" y="10158"/>
                    <a:pt x="206" y="10797"/>
                  </a:cubicBezTo>
                  <a:cubicBezTo>
                    <a:pt x="1" y="12075"/>
                    <a:pt x="1" y="12943"/>
                    <a:pt x="1" y="12943"/>
                  </a:cubicBezTo>
                  <a:cubicBezTo>
                    <a:pt x="1" y="12943"/>
                    <a:pt x="1" y="13171"/>
                    <a:pt x="1" y="13559"/>
                  </a:cubicBezTo>
                  <a:cubicBezTo>
                    <a:pt x="1" y="13741"/>
                    <a:pt x="23" y="13970"/>
                    <a:pt x="46" y="14244"/>
                  </a:cubicBezTo>
                  <a:cubicBezTo>
                    <a:pt x="46" y="14381"/>
                    <a:pt x="69" y="14518"/>
                    <a:pt x="69" y="14655"/>
                  </a:cubicBezTo>
                  <a:cubicBezTo>
                    <a:pt x="115" y="14814"/>
                    <a:pt x="137" y="14974"/>
                    <a:pt x="160" y="15134"/>
                  </a:cubicBezTo>
                  <a:cubicBezTo>
                    <a:pt x="206" y="15294"/>
                    <a:pt x="229" y="15453"/>
                    <a:pt x="252" y="15636"/>
                  </a:cubicBezTo>
                  <a:cubicBezTo>
                    <a:pt x="297" y="15796"/>
                    <a:pt x="366" y="15978"/>
                    <a:pt x="411" y="16161"/>
                  </a:cubicBezTo>
                  <a:cubicBezTo>
                    <a:pt x="548" y="16526"/>
                    <a:pt x="708" y="16891"/>
                    <a:pt x="936" y="17257"/>
                  </a:cubicBezTo>
                  <a:cubicBezTo>
                    <a:pt x="1165" y="17622"/>
                    <a:pt x="1507" y="17941"/>
                    <a:pt x="1918" y="18147"/>
                  </a:cubicBezTo>
                  <a:cubicBezTo>
                    <a:pt x="2123" y="18261"/>
                    <a:pt x="2352" y="18329"/>
                    <a:pt x="2603" y="18352"/>
                  </a:cubicBezTo>
                  <a:cubicBezTo>
                    <a:pt x="2640" y="18356"/>
                    <a:pt x="2678" y="18358"/>
                    <a:pt x="2717" y="18358"/>
                  </a:cubicBezTo>
                  <a:cubicBezTo>
                    <a:pt x="2919" y="18358"/>
                    <a:pt x="3142" y="18307"/>
                    <a:pt x="3333" y="18192"/>
                  </a:cubicBezTo>
                  <a:cubicBezTo>
                    <a:pt x="3767" y="17896"/>
                    <a:pt x="3926" y="17416"/>
                    <a:pt x="3995" y="16960"/>
                  </a:cubicBezTo>
                  <a:cubicBezTo>
                    <a:pt x="4041" y="16526"/>
                    <a:pt x="4018" y="16115"/>
                    <a:pt x="3995" y="15704"/>
                  </a:cubicBezTo>
                  <a:cubicBezTo>
                    <a:pt x="3972" y="15316"/>
                    <a:pt x="3972" y="14951"/>
                    <a:pt x="4018" y="14586"/>
                  </a:cubicBezTo>
                  <a:cubicBezTo>
                    <a:pt x="4063" y="14221"/>
                    <a:pt x="4086" y="13856"/>
                    <a:pt x="4132" y="13536"/>
                  </a:cubicBezTo>
                  <a:cubicBezTo>
                    <a:pt x="4178" y="12920"/>
                    <a:pt x="4246" y="12372"/>
                    <a:pt x="4269" y="12007"/>
                  </a:cubicBezTo>
                  <a:cubicBezTo>
                    <a:pt x="4292" y="11642"/>
                    <a:pt x="4315" y="11413"/>
                    <a:pt x="4292" y="11413"/>
                  </a:cubicBezTo>
                  <a:cubicBezTo>
                    <a:pt x="4269" y="11413"/>
                    <a:pt x="4223" y="11619"/>
                    <a:pt x="4155" y="11984"/>
                  </a:cubicBezTo>
                  <a:cubicBezTo>
                    <a:pt x="4109" y="12372"/>
                    <a:pt x="4018" y="12897"/>
                    <a:pt x="3926" y="13536"/>
                  </a:cubicBezTo>
                  <a:cubicBezTo>
                    <a:pt x="3881" y="13833"/>
                    <a:pt x="3835" y="14175"/>
                    <a:pt x="3767" y="14540"/>
                  </a:cubicBezTo>
                  <a:cubicBezTo>
                    <a:pt x="3698" y="14906"/>
                    <a:pt x="3675" y="15316"/>
                    <a:pt x="3698" y="15727"/>
                  </a:cubicBezTo>
                  <a:cubicBezTo>
                    <a:pt x="3698" y="16115"/>
                    <a:pt x="3721" y="16526"/>
                    <a:pt x="3653" y="16914"/>
                  </a:cubicBezTo>
                  <a:cubicBezTo>
                    <a:pt x="3607" y="17302"/>
                    <a:pt x="3424" y="17690"/>
                    <a:pt x="3128" y="17873"/>
                  </a:cubicBezTo>
                  <a:cubicBezTo>
                    <a:pt x="3014" y="17943"/>
                    <a:pt x="2888" y="17972"/>
                    <a:pt x="2757" y="17972"/>
                  </a:cubicBezTo>
                  <a:cubicBezTo>
                    <a:pt x="2544" y="17972"/>
                    <a:pt x="2321" y="17894"/>
                    <a:pt x="2123" y="17782"/>
                  </a:cubicBezTo>
                  <a:cubicBezTo>
                    <a:pt x="1781" y="17599"/>
                    <a:pt x="1507" y="17325"/>
                    <a:pt x="1302" y="17006"/>
                  </a:cubicBezTo>
                  <a:cubicBezTo>
                    <a:pt x="1119" y="16709"/>
                    <a:pt x="982" y="16344"/>
                    <a:pt x="868" y="16024"/>
                  </a:cubicBezTo>
                  <a:cubicBezTo>
                    <a:pt x="822" y="15841"/>
                    <a:pt x="777" y="15682"/>
                    <a:pt x="731" y="15522"/>
                  </a:cubicBezTo>
                  <a:cubicBezTo>
                    <a:pt x="708" y="15362"/>
                    <a:pt x="685" y="15202"/>
                    <a:pt x="662" y="15043"/>
                  </a:cubicBezTo>
                  <a:cubicBezTo>
                    <a:pt x="617" y="14883"/>
                    <a:pt x="594" y="14746"/>
                    <a:pt x="571" y="14609"/>
                  </a:cubicBezTo>
                  <a:cubicBezTo>
                    <a:pt x="571" y="14449"/>
                    <a:pt x="571" y="14312"/>
                    <a:pt x="548" y="14198"/>
                  </a:cubicBezTo>
                  <a:cubicBezTo>
                    <a:pt x="548" y="13947"/>
                    <a:pt x="526" y="13719"/>
                    <a:pt x="526" y="13536"/>
                  </a:cubicBezTo>
                  <a:cubicBezTo>
                    <a:pt x="526" y="13171"/>
                    <a:pt x="526" y="12965"/>
                    <a:pt x="526" y="12965"/>
                  </a:cubicBezTo>
                  <a:cubicBezTo>
                    <a:pt x="526" y="12965"/>
                    <a:pt x="526" y="12121"/>
                    <a:pt x="685" y="10866"/>
                  </a:cubicBezTo>
                  <a:cubicBezTo>
                    <a:pt x="754" y="10249"/>
                    <a:pt x="891" y="9519"/>
                    <a:pt x="1050" y="8743"/>
                  </a:cubicBezTo>
                  <a:cubicBezTo>
                    <a:pt x="1210" y="7967"/>
                    <a:pt x="1416" y="7145"/>
                    <a:pt x="1621" y="6300"/>
                  </a:cubicBezTo>
                  <a:cubicBezTo>
                    <a:pt x="1986" y="4657"/>
                    <a:pt x="2420" y="3014"/>
                    <a:pt x="2945" y="1850"/>
                  </a:cubicBezTo>
                  <a:cubicBezTo>
                    <a:pt x="3424" y="663"/>
                    <a:pt x="4018" y="24"/>
                    <a:pt x="3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7035921" y="4065022"/>
              <a:ext cx="52232" cy="90471"/>
            </a:xfrm>
            <a:custGeom>
              <a:avLst/>
              <a:gdLst/>
              <a:ahLst/>
              <a:cxnLst/>
              <a:rect l="l" t="t" r="r" b="b"/>
              <a:pathLst>
                <a:path w="1941" h="3362" extrusionOk="0">
                  <a:moveTo>
                    <a:pt x="1549" y="0"/>
                  </a:moveTo>
                  <a:cubicBezTo>
                    <a:pt x="1307" y="0"/>
                    <a:pt x="1016" y="308"/>
                    <a:pt x="845" y="735"/>
                  </a:cubicBezTo>
                  <a:cubicBezTo>
                    <a:pt x="685" y="1192"/>
                    <a:pt x="754" y="1602"/>
                    <a:pt x="1005" y="1671"/>
                  </a:cubicBezTo>
                  <a:cubicBezTo>
                    <a:pt x="1021" y="1674"/>
                    <a:pt x="1037" y="1675"/>
                    <a:pt x="1054" y="1675"/>
                  </a:cubicBezTo>
                  <a:cubicBezTo>
                    <a:pt x="1299" y="1675"/>
                    <a:pt x="1608" y="1368"/>
                    <a:pt x="1758" y="941"/>
                  </a:cubicBezTo>
                  <a:cubicBezTo>
                    <a:pt x="1941" y="484"/>
                    <a:pt x="1872" y="73"/>
                    <a:pt x="1598" y="5"/>
                  </a:cubicBezTo>
                  <a:cubicBezTo>
                    <a:pt x="1582" y="2"/>
                    <a:pt x="1566" y="0"/>
                    <a:pt x="1549" y="0"/>
                  </a:cubicBezTo>
                  <a:close/>
                  <a:moveTo>
                    <a:pt x="615" y="2167"/>
                  </a:moveTo>
                  <a:cubicBezTo>
                    <a:pt x="441" y="2167"/>
                    <a:pt x="240" y="2385"/>
                    <a:pt x="115" y="2698"/>
                  </a:cubicBezTo>
                  <a:cubicBezTo>
                    <a:pt x="1" y="3018"/>
                    <a:pt x="46" y="3314"/>
                    <a:pt x="229" y="3360"/>
                  </a:cubicBezTo>
                  <a:cubicBezTo>
                    <a:pt x="237" y="3361"/>
                    <a:pt x="246" y="3362"/>
                    <a:pt x="254" y="3362"/>
                  </a:cubicBezTo>
                  <a:cubicBezTo>
                    <a:pt x="434" y="3362"/>
                    <a:pt x="668" y="3140"/>
                    <a:pt x="777" y="2835"/>
                  </a:cubicBezTo>
                  <a:cubicBezTo>
                    <a:pt x="891" y="2515"/>
                    <a:pt x="845" y="2219"/>
                    <a:pt x="662" y="2173"/>
                  </a:cubicBezTo>
                  <a:cubicBezTo>
                    <a:pt x="647" y="2169"/>
                    <a:pt x="631" y="2167"/>
                    <a:pt x="615" y="216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6515051" y="4454302"/>
              <a:ext cx="52232" cy="90122"/>
            </a:xfrm>
            <a:custGeom>
              <a:avLst/>
              <a:gdLst/>
              <a:ahLst/>
              <a:cxnLst/>
              <a:rect l="l" t="t" r="r" b="b"/>
              <a:pathLst>
                <a:path w="1941" h="3349" extrusionOk="0">
                  <a:moveTo>
                    <a:pt x="1551" y="1"/>
                  </a:moveTo>
                  <a:cubicBezTo>
                    <a:pt x="1309" y="1"/>
                    <a:pt x="1011" y="302"/>
                    <a:pt x="845" y="717"/>
                  </a:cubicBezTo>
                  <a:cubicBezTo>
                    <a:pt x="685" y="1174"/>
                    <a:pt x="754" y="1585"/>
                    <a:pt x="1005" y="1653"/>
                  </a:cubicBezTo>
                  <a:cubicBezTo>
                    <a:pt x="1021" y="1656"/>
                    <a:pt x="1037" y="1658"/>
                    <a:pt x="1054" y="1658"/>
                  </a:cubicBezTo>
                  <a:cubicBezTo>
                    <a:pt x="1299" y="1658"/>
                    <a:pt x="1609" y="1350"/>
                    <a:pt x="1758" y="923"/>
                  </a:cubicBezTo>
                  <a:cubicBezTo>
                    <a:pt x="1941" y="489"/>
                    <a:pt x="1872" y="78"/>
                    <a:pt x="1621" y="10"/>
                  </a:cubicBezTo>
                  <a:cubicBezTo>
                    <a:pt x="1598" y="4"/>
                    <a:pt x="1575" y="1"/>
                    <a:pt x="1551" y="1"/>
                  </a:cubicBezTo>
                  <a:close/>
                  <a:moveTo>
                    <a:pt x="615" y="2172"/>
                  </a:moveTo>
                  <a:cubicBezTo>
                    <a:pt x="441" y="2172"/>
                    <a:pt x="240" y="2388"/>
                    <a:pt x="115" y="2680"/>
                  </a:cubicBezTo>
                  <a:cubicBezTo>
                    <a:pt x="1" y="3000"/>
                    <a:pt x="46" y="3297"/>
                    <a:pt x="229" y="3342"/>
                  </a:cubicBezTo>
                  <a:cubicBezTo>
                    <a:pt x="245" y="3346"/>
                    <a:pt x="261" y="3348"/>
                    <a:pt x="277" y="3348"/>
                  </a:cubicBezTo>
                  <a:cubicBezTo>
                    <a:pt x="454" y="3348"/>
                    <a:pt x="672" y="3132"/>
                    <a:pt x="777" y="2840"/>
                  </a:cubicBezTo>
                  <a:cubicBezTo>
                    <a:pt x="891" y="2498"/>
                    <a:pt x="845" y="2201"/>
                    <a:pt x="663" y="2178"/>
                  </a:cubicBezTo>
                  <a:cubicBezTo>
                    <a:pt x="647" y="2174"/>
                    <a:pt x="631" y="2172"/>
                    <a:pt x="615" y="217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8164876" y="4464151"/>
              <a:ext cx="2960" cy="1480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02" y="0"/>
                  </a:moveTo>
                  <a:cubicBezTo>
                    <a:pt x="96" y="0"/>
                    <a:pt x="62" y="11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6" y="17"/>
                    <a:pt x="110" y="0"/>
                    <a:pt x="102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3" name="Google Shape;4793;p56"/>
          <p:cNvGrpSpPr/>
          <p:nvPr/>
        </p:nvGrpSpPr>
        <p:grpSpPr>
          <a:xfrm rot="-1952464" flipH="1">
            <a:off x="3990784" y="-300764"/>
            <a:ext cx="842019" cy="1773637"/>
            <a:chOff x="4458800" y="2953350"/>
            <a:chExt cx="842025" cy="1773650"/>
          </a:xfrm>
        </p:grpSpPr>
        <p:sp>
          <p:nvSpPr>
            <p:cNvPr id="4794" name="Google Shape;4794;p5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5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5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5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5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5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5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5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5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5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5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5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5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5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5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5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5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5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5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5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5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5" name="Google Shape;4815;p56"/>
          <p:cNvGrpSpPr/>
          <p:nvPr/>
        </p:nvGrpSpPr>
        <p:grpSpPr>
          <a:xfrm rot="-2166950" flipH="1">
            <a:off x="4751496" y="-243779"/>
            <a:ext cx="1391454" cy="1735017"/>
            <a:chOff x="2386975" y="3180875"/>
            <a:chExt cx="1391500" cy="1735075"/>
          </a:xfrm>
        </p:grpSpPr>
        <p:sp>
          <p:nvSpPr>
            <p:cNvPr id="4816" name="Google Shape;4816;p56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56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56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56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56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56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56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56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56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56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56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56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56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56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56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56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56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56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56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56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56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56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8" name="Google Shape;4838;p56"/>
          <p:cNvGrpSpPr/>
          <p:nvPr/>
        </p:nvGrpSpPr>
        <p:grpSpPr>
          <a:xfrm>
            <a:off x="911327" y="50550"/>
            <a:ext cx="1288450" cy="1640350"/>
            <a:chOff x="659300" y="3268175"/>
            <a:chExt cx="1288450" cy="1640350"/>
          </a:xfrm>
        </p:grpSpPr>
        <p:sp>
          <p:nvSpPr>
            <p:cNvPr id="4839" name="Google Shape;4839;p56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56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56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56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56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56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56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56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56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56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56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56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56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2" name="Google Shape;4862;p56"/>
          <p:cNvGrpSpPr/>
          <p:nvPr/>
        </p:nvGrpSpPr>
        <p:grpSpPr>
          <a:xfrm rot="1063801">
            <a:off x="6951083" y="574417"/>
            <a:ext cx="1570468" cy="1800987"/>
            <a:chOff x="3056825" y="-2290075"/>
            <a:chExt cx="1465250" cy="1680325"/>
          </a:xfrm>
        </p:grpSpPr>
        <p:sp>
          <p:nvSpPr>
            <p:cNvPr id="4863" name="Google Shape;4863;p56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6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8" name="Google Shape;4878;p56"/>
          <p:cNvGrpSpPr/>
          <p:nvPr/>
        </p:nvGrpSpPr>
        <p:grpSpPr>
          <a:xfrm>
            <a:off x="6520568" y="50542"/>
            <a:ext cx="841496" cy="855191"/>
            <a:chOff x="5967275" y="1212450"/>
            <a:chExt cx="1139775" cy="1158325"/>
          </a:xfrm>
        </p:grpSpPr>
        <p:sp>
          <p:nvSpPr>
            <p:cNvPr id="4879" name="Google Shape;4879;p5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6" name="Google Shape;4886;p56"/>
          <p:cNvGrpSpPr/>
          <p:nvPr/>
        </p:nvGrpSpPr>
        <p:grpSpPr>
          <a:xfrm rot="-3626901" flipH="1">
            <a:off x="1006072" y="1756683"/>
            <a:ext cx="670823" cy="1064441"/>
            <a:chOff x="4491600" y="1128725"/>
            <a:chExt cx="911950" cy="1447225"/>
          </a:xfrm>
        </p:grpSpPr>
        <p:sp>
          <p:nvSpPr>
            <p:cNvPr id="4887" name="Google Shape;4887;p5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9" name="Google Shape;4889;p56"/>
          <p:cNvGrpSpPr/>
          <p:nvPr/>
        </p:nvGrpSpPr>
        <p:grpSpPr>
          <a:xfrm>
            <a:off x="2237898" y="-67739"/>
            <a:ext cx="1723720" cy="2159011"/>
            <a:chOff x="610625" y="938625"/>
            <a:chExt cx="1230350" cy="1541050"/>
          </a:xfrm>
        </p:grpSpPr>
        <p:sp>
          <p:nvSpPr>
            <p:cNvPr id="4890" name="Google Shape;4890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5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5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5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5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5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8" name="Google Shape;4908;p56"/>
          <p:cNvGrpSpPr/>
          <p:nvPr/>
        </p:nvGrpSpPr>
        <p:grpSpPr>
          <a:xfrm>
            <a:off x="1393341" y="517627"/>
            <a:ext cx="6623713" cy="3734175"/>
            <a:chOff x="1260013" y="631275"/>
            <a:chExt cx="6623713" cy="3734175"/>
          </a:xfrm>
        </p:grpSpPr>
        <p:sp>
          <p:nvSpPr>
            <p:cNvPr id="4909" name="Google Shape;4909;p56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13" name="Google Shape;4913;p56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914" name="Google Shape;4914;p56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56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56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18" name="Google Shape;4918;p56"/>
          <p:cNvSpPr txBox="1">
            <a:spLocks noGrp="1"/>
          </p:cNvSpPr>
          <p:nvPr>
            <p:ph type="subTitle" idx="1"/>
          </p:nvPr>
        </p:nvSpPr>
        <p:spPr>
          <a:xfrm>
            <a:off x="1749484" y="1042072"/>
            <a:ext cx="5117971" cy="2476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Hán Việt được cấu tạo dựa trên những yếu tố Hán Việt.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yếu tố Hán Việt thường có ý nghĩa riêng của chúng.</a:t>
            </a:r>
            <a:endParaRPr sz="2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19" name="Google Shape;4919;p56"/>
          <p:cNvGrpSpPr/>
          <p:nvPr/>
        </p:nvGrpSpPr>
        <p:grpSpPr>
          <a:xfrm>
            <a:off x="6613170" y="1742360"/>
            <a:ext cx="1557633" cy="3277092"/>
            <a:chOff x="3916975" y="1390900"/>
            <a:chExt cx="1509919" cy="3176708"/>
          </a:xfrm>
        </p:grpSpPr>
        <p:sp>
          <p:nvSpPr>
            <p:cNvPr id="4920" name="Google Shape;4920;p56"/>
            <p:cNvSpPr/>
            <p:nvPr/>
          </p:nvSpPr>
          <p:spPr>
            <a:xfrm>
              <a:off x="4057344" y="4238360"/>
              <a:ext cx="1369550" cy="329248"/>
            </a:xfrm>
            <a:custGeom>
              <a:avLst/>
              <a:gdLst/>
              <a:ahLst/>
              <a:cxnLst/>
              <a:rect l="l" t="t" r="r" b="b"/>
              <a:pathLst>
                <a:path w="54782" h="17439" extrusionOk="0">
                  <a:moveTo>
                    <a:pt x="27391" y="0"/>
                  </a:moveTo>
                  <a:cubicBezTo>
                    <a:pt x="12258" y="0"/>
                    <a:pt x="1" y="3903"/>
                    <a:pt x="1" y="8719"/>
                  </a:cubicBezTo>
                  <a:cubicBezTo>
                    <a:pt x="1" y="13536"/>
                    <a:pt x="12258" y="17439"/>
                    <a:pt x="27391" y="17439"/>
                  </a:cubicBezTo>
                  <a:cubicBezTo>
                    <a:pt x="42524" y="17439"/>
                    <a:pt x="54782" y="13536"/>
                    <a:pt x="54782" y="8719"/>
                  </a:cubicBezTo>
                  <a:cubicBezTo>
                    <a:pt x="54782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56"/>
            <p:cNvSpPr/>
            <p:nvPr/>
          </p:nvSpPr>
          <p:spPr>
            <a:xfrm>
              <a:off x="4335250" y="2408075"/>
              <a:ext cx="1021150" cy="984675"/>
            </a:xfrm>
            <a:custGeom>
              <a:avLst/>
              <a:gdLst/>
              <a:ahLst/>
              <a:cxnLst/>
              <a:rect l="l" t="t" r="r" b="b"/>
              <a:pathLst>
                <a:path w="40846" h="39387" extrusionOk="0">
                  <a:moveTo>
                    <a:pt x="15687" y="1"/>
                  </a:moveTo>
                  <a:cubicBezTo>
                    <a:pt x="7527" y="1"/>
                    <a:pt x="5251" y="4248"/>
                    <a:pt x="5251" y="4248"/>
                  </a:cubicBezTo>
                  <a:cubicBezTo>
                    <a:pt x="2900" y="7352"/>
                    <a:pt x="1" y="33966"/>
                    <a:pt x="3858" y="37436"/>
                  </a:cubicBezTo>
                  <a:cubicBezTo>
                    <a:pt x="5413" y="38842"/>
                    <a:pt x="9760" y="39386"/>
                    <a:pt x="14730" y="39386"/>
                  </a:cubicBezTo>
                  <a:cubicBezTo>
                    <a:pt x="22016" y="39386"/>
                    <a:pt x="30638" y="38218"/>
                    <a:pt x="33759" y="36888"/>
                  </a:cubicBezTo>
                  <a:cubicBezTo>
                    <a:pt x="39009" y="34628"/>
                    <a:pt x="35814" y="18605"/>
                    <a:pt x="35814" y="18605"/>
                  </a:cubicBezTo>
                  <a:lnTo>
                    <a:pt x="35814" y="18605"/>
                  </a:lnTo>
                  <a:cubicBezTo>
                    <a:pt x="36018" y="18612"/>
                    <a:pt x="36212" y="18615"/>
                    <a:pt x="36396" y="18615"/>
                  </a:cubicBezTo>
                  <a:cubicBezTo>
                    <a:pt x="40845" y="18615"/>
                    <a:pt x="39304" y="16537"/>
                    <a:pt x="37594" y="14565"/>
                  </a:cubicBezTo>
                  <a:cubicBezTo>
                    <a:pt x="35814" y="12510"/>
                    <a:pt x="34216" y="5937"/>
                    <a:pt x="32435" y="4248"/>
                  </a:cubicBezTo>
                  <a:cubicBezTo>
                    <a:pt x="30655" y="2559"/>
                    <a:pt x="28236" y="1075"/>
                    <a:pt x="18101" y="116"/>
                  </a:cubicBezTo>
                  <a:cubicBezTo>
                    <a:pt x="17244" y="37"/>
                    <a:pt x="16441" y="1"/>
                    <a:pt x="15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6"/>
            <p:cNvSpPr/>
            <p:nvPr/>
          </p:nvSpPr>
          <p:spPr>
            <a:xfrm>
              <a:off x="4335250" y="2463025"/>
              <a:ext cx="893075" cy="930025"/>
            </a:xfrm>
            <a:custGeom>
              <a:avLst/>
              <a:gdLst/>
              <a:ahLst/>
              <a:cxnLst/>
              <a:rect l="l" t="t" r="r" b="b"/>
              <a:pathLst>
                <a:path w="35723" h="37201" extrusionOk="0">
                  <a:moveTo>
                    <a:pt x="13799" y="1"/>
                  </a:moveTo>
                  <a:cubicBezTo>
                    <a:pt x="11133" y="1"/>
                    <a:pt x="8585" y="221"/>
                    <a:pt x="6734" y="429"/>
                  </a:cubicBezTo>
                  <a:cubicBezTo>
                    <a:pt x="5661" y="1296"/>
                    <a:pt x="5251" y="2050"/>
                    <a:pt x="5251" y="2050"/>
                  </a:cubicBezTo>
                  <a:cubicBezTo>
                    <a:pt x="2900" y="5154"/>
                    <a:pt x="1" y="31768"/>
                    <a:pt x="3858" y="35238"/>
                  </a:cubicBezTo>
                  <a:cubicBezTo>
                    <a:pt x="4223" y="35580"/>
                    <a:pt x="4748" y="35854"/>
                    <a:pt x="5410" y="36105"/>
                  </a:cubicBezTo>
                  <a:cubicBezTo>
                    <a:pt x="8309" y="36767"/>
                    <a:pt x="11642" y="37086"/>
                    <a:pt x="14974" y="37201"/>
                  </a:cubicBezTo>
                  <a:cubicBezTo>
                    <a:pt x="21502" y="37178"/>
                    <a:pt x="29080" y="36219"/>
                    <a:pt x="32732" y="35055"/>
                  </a:cubicBezTo>
                  <a:cubicBezTo>
                    <a:pt x="35722" y="30695"/>
                    <a:pt x="32002" y="13531"/>
                    <a:pt x="31317" y="8715"/>
                  </a:cubicBezTo>
                  <a:cubicBezTo>
                    <a:pt x="30564" y="3373"/>
                    <a:pt x="28236" y="2712"/>
                    <a:pt x="21388" y="840"/>
                  </a:cubicBezTo>
                  <a:cubicBezTo>
                    <a:pt x="19102" y="209"/>
                    <a:pt x="16395" y="1"/>
                    <a:pt x="13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6"/>
            <p:cNvSpPr/>
            <p:nvPr/>
          </p:nvSpPr>
          <p:spPr>
            <a:xfrm>
              <a:off x="4837975" y="2523075"/>
              <a:ext cx="470225" cy="856275"/>
            </a:xfrm>
            <a:custGeom>
              <a:avLst/>
              <a:gdLst/>
              <a:ahLst/>
              <a:cxnLst/>
              <a:rect l="l" t="t" r="r" b="b"/>
              <a:pathLst>
                <a:path w="18809" h="34251" extrusionOk="0">
                  <a:moveTo>
                    <a:pt x="8739" y="1"/>
                  </a:moveTo>
                  <a:cubicBezTo>
                    <a:pt x="7493" y="1"/>
                    <a:pt x="6327" y="598"/>
                    <a:pt x="5365" y="2090"/>
                  </a:cubicBezTo>
                  <a:cubicBezTo>
                    <a:pt x="3813" y="4532"/>
                    <a:pt x="1" y="26285"/>
                    <a:pt x="2877" y="31786"/>
                  </a:cubicBezTo>
                  <a:cubicBezTo>
                    <a:pt x="3310" y="32630"/>
                    <a:pt x="3630" y="33452"/>
                    <a:pt x="3881" y="34251"/>
                  </a:cubicBezTo>
                  <a:cubicBezTo>
                    <a:pt x="4406" y="34205"/>
                    <a:pt x="4908" y="34137"/>
                    <a:pt x="5410" y="34068"/>
                  </a:cubicBezTo>
                  <a:lnTo>
                    <a:pt x="5456" y="34068"/>
                  </a:lnTo>
                  <a:cubicBezTo>
                    <a:pt x="5958" y="34000"/>
                    <a:pt x="6438" y="33931"/>
                    <a:pt x="6917" y="33863"/>
                  </a:cubicBezTo>
                  <a:lnTo>
                    <a:pt x="6963" y="33863"/>
                  </a:lnTo>
                  <a:cubicBezTo>
                    <a:pt x="7191" y="33817"/>
                    <a:pt x="7396" y="33794"/>
                    <a:pt x="7624" y="33749"/>
                  </a:cubicBezTo>
                  <a:lnTo>
                    <a:pt x="7670" y="33749"/>
                  </a:lnTo>
                  <a:cubicBezTo>
                    <a:pt x="8127" y="33680"/>
                    <a:pt x="8560" y="33589"/>
                    <a:pt x="8971" y="33520"/>
                  </a:cubicBezTo>
                  <a:cubicBezTo>
                    <a:pt x="8994" y="33520"/>
                    <a:pt x="9040" y="33520"/>
                    <a:pt x="9062" y="33497"/>
                  </a:cubicBezTo>
                  <a:cubicBezTo>
                    <a:pt x="9268" y="33475"/>
                    <a:pt x="9450" y="33429"/>
                    <a:pt x="9633" y="33383"/>
                  </a:cubicBezTo>
                  <a:lnTo>
                    <a:pt x="9679" y="33383"/>
                  </a:lnTo>
                  <a:cubicBezTo>
                    <a:pt x="9861" y="33338"/>
                    <a:pt x="10067" y="33315"/>
                    <a:pt x="10249" y="33269"/>
                  </a:cubicBezTo>
                  <a:cubicBezTo>
                    <a:pt x="10272" y="33269"/>
                    <a:pt x="10318" y="33246"/>
                    <a:pt x="10341" y="33246"/>
                  </a:cubicBezTo>
                  <a:cubicBezTo>
                    <a:pt x="10500" y="33201"/>
                    <a:pt x="10637" y="33178"/>
                    <a:pt x="10797" y="33155"/>
                  </a:cubicBezTo>
                  <a:cubicBezTo>
                    <a:pt x="10843" y="33132"/>
                    <a:pt x="10866" y="33132"/>
                    <a:pt x="10911" y="33109"/>
                  </a:cubicBezTo>
                  <a:cubicBezTo>
                    <a:pt x="11094" y="33087"/>
                    <a:pt x="11254" y="33041"/>
                    <a:pt x="11413" y="32995"/>
                  </a:cubicBezTo>
                  <a:lnTo>
                    <a:pt x="11436" y="32995"/>
                  </a:lnTo>
                  <a:cubicBezTo>
                    <a:pt x="11596" y="32950"/>
                    <a:pt x="11733" y="32904"/>
                    <a:pt x="11893" y="32881"/>
                  </a:cubicBezTo>
                  <a:cubicBezTo>
                    <a:pt x="11938" y="32858"/>
                    <a:pt x="11961" y="32858"/>
                    <a:pt x="12007" y="32836"/>
                  </a:cubicBezTo>
                  <a:cubicBezTo>
                    <a:pt x="12121" y="32813"/>
                    <a:pt x="12258" y="32767"/>
                    <a:pt x="12372" y="32744"/>
                  </a:cubicBezTo>
                  <a:cubicBezTo>
                    <a:pt x="12395" y="32721"/>
                    <a:pt x="12418" y="32721"/>
                    <a:pt x="12463" y="32699"/>
                  </a:cubicBezTo>
                  <a:cubicBezTo>
                    <a:pt x="12600" y="32676"/>
                    <a:pt x="12714" y="32630"/>
                    <a:pt x="12851" y="32584"/>
                  </a:cubicBezTo>
                  <a:cubicBezTo>
                    <a:pt x="12874" y="32562"/>
                    <a:pt x="12897" y="32562"/>
                    <a:pt x="12943" y="32562"/>
                  </a:cubicBezTo>
                  <a:cubicBezTo>
                    <a:pt x="13034" y="32516"/>
                    <a:pt x="13125" y="32493"/>
                    <a:pt x="13217" y="32448"/>
                  </a:cubicBezTo>
                  <a:cubicBezTo>
                    <a:pt x="13262" y="32448"/>
                    <a:pt x="13285" y="32425"/>
                    <a:pt x="13331" y="32402"/>
                  </a:cubicBezTo>
                  <a:cubicBezTo>
                    <a:pt x="13445" y="32379"/>
                    <a:pt x="13536" y="32333"/>
                    <a:pt x="13650" y="32288"/>
                  </a:cubicBezTo>
                  <a:cubicBezTo>
                    <a:pt x="13764" y="32242"/>
                    <a:pt x="13879" y="32174"/>
                    <a:pt x="13993" y="32105"/>
                  </a:cubicBezTo>
                  <a:cubicBezTo>
                    <a:pt x="14038" y="32082"/>
                    <a:pt x="14061" y="32059"/>
                    <a:pt x="14107" y="32037"/>
                  </a:cubicBezTo>
                  <a:cubicBezTo>
                    <a:pt x="14130" y="32037"/>
                    <a:pt x="14130" y="32014"/>
                    <a:pt x="14130" y="32014"/>
                  </a:cubicBezTo>
                  <a:cubicBezTo>
                    <a:pt x="15682" y="30987"/>
                    <a:pt x="16344" y="28613"/>
                    <a:pt x="16572" y="25897"/>
                  </a:cubicBezTo>
                  <a:cubicBezTo>
                    <a:pt x="16618" y="25531"/>
                    <a:pt x="16640" y="25166"/>
                    <a:pt x="16640" y="24801"/>
                  </a:cubicBezTo>
                  <a:cubicBezTo>
                    <a:pt x="16640" y="24755"/>
                    <a:pt x="16640" y="24687"/>
                    <a:pt x="16640" y="24618"/>
                  </a:cubicBezTo>
                  <a:cubicBezTo>
                    <a:pt x="16663" y="24322"/>
                    <a:pt x="16663" y="24002"/>
                    <a:pt x="16663" y="23683"/>
                  </a:cubicBezTo>
                  <a:cubicBezTo>
                    <a:pt x="16663" y="23591"/>
                    <a:pt x="16663" y="23500"/>
                    <a:pt x="16663" y="23409"/>
                  </a:cubicBezTo>
                  <a:cubicBezTo>
                    <a:pt x="16663" y="23089"/>
                    <a:pt x="16663" y="22770"/>
                    <a:pt x="16663" y="22473"/>
                  </a:cubicBezTo>
                  <a:cubicBezTo>
                    <a:pt x="16640" y="22404"/>
                    <a:pt x="16640" y="22359"/>
                    <a:pt x="16640" y="22313"/>
                  </a:cubicBezTo>
                  <a:cubicBezTo>
                    <a:pt x="16640" y="21948"/>
                    <a:pt x="16618" y="21583"/>
                    <a:pt x="16595" y="21217"/>
                  </a:cubicBezTo>
                  <a:cubicBezTo>
                    <a:pt x="16595" y="21217"/>
                    <a:pt x="16595" y="21195"/>
                    <a:pt x="16595" y="21172"/>
                  </a:cubicBezTo>
                  <a:cubicBezTo>
                    <a:pt x="16526" y="19916"/>
                    <a:pt x="16070" y="18547"/>
                    <a:pt x="16230" y="17292"/>
                  </a:cubicBezTo>
                  <a:cubicBezTo>
                    <a:pt x="15979" y="15351"/>
                    <a:pt x="15705" y="14005"/>
                    <a:pt x="15705" y="14005"/>
                  </a:cubicBezTo>
                  <a:lnTo>
                    <a:pt x="15705" y="14005"/>
                  </a:lnTo>
                  <a:cubicBezTo>
                    <a:pt x="15874" y="14009"/>
                    <a:pt x="16036" y="14012"/>
                    <a:pt x="16191" y="14012"/>
                  </a:cubicBezTo>
                  <a:cubicBezTo>
                    <a:pt x="17561" y="14012"/>
                    <a:pt x="18378" y="13833"/>
                    <a:pt x="18809" y="13525"/>
                  </a:cubicBezTo>
                  <a:cubicBezTo>
                    <a:pt x="18421" y="13092"/>
                    <a:pt x="17896" y="12681"/>
                    <a:pt x="17668" y="12407"/>
                  </a:cubicBezTo>
                  <a:cubicBezTo>
                    <a:pt x="16914" y="11494"/>
                    <a:pt x="16184" y="10604"/>
                    <a:pt x="15682" y="9531"/>
                  </a:cubicBezTo>
                  <a:cubicBezTo>
                    <a:pt x="14289" y="6541"/>
                    <a:pt x="14609" y="2364"/>
                    <a:pt x="11185" y="652"/>
                  </a:cubicBezTo>
                  <a:cubicBezTo>
                    <a:pt x="10359" y="243"/>
                    <a:pt x="9533" y="1"/>
                    <a:pt x="87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6"/>
            <p:cNvSpPr/>
            <p:nvPr/>
          </p:nvSpPr>
          <p:spPr>
            <a:xfrm>
              <a:off x="5141000" y="2554775"/>
              <a:ext cx="167200" cy="318600"/>
            </a:xfrm>
            <a:custGeom>
              <a:avLst/>
              <a:gdLst/>
              <a:ahLst/>
              <a:cxnLst/>
              <a:rect l="l" t="t" r="r" b="b"/>
              <a:pathLst>
                <a:path w="6688" h="12744" extrusionOk="0">
                  <a:moveTo>
                    <a:pt x="0" y="0"/>
                  </a:moveTo>
                  <a:cubicBezTo>
                    <a:pt x="1255" y="1666"/>
                    <a:pt x="2579" y="7030"/>
                    <a:pt x="2739" y="9130"/>
                  </a:cubicBezTo>
                  <a:cubicBezTo>
                    <a:pt x="2853" y="10523"/>
                    <a:pt x="3333" y="11892"/>
                    <a:pt x="3675" y="12737"/>
                  </a:cubicBezTo>
                  <a:cubicBezTo>
                    <a:pt x="3837" y="12741"/>
                    <a:pt x="3993" y="12744"/>
                    <a:pt x="4141" y="12744"/>
                  </a:cubicBezTo>
                  <a:cubicBezTo>
                    <a:pt x="5458" y="12744"/>
                    <a:pt x="6257" y="12565"/>
                    <a:pt x="6688" y="12257"/>
                  </a:cubicBezTo>
                  <a:cubicBezTo>
                    <a:pt x="6300" y="11824"/>
                    <a:pt x="5775" y="11413"/>
                    <a:pt x="5547" y="11139"/>
                  </a:cubicBezTo>
                  <a:cubicBezTo>
                    <a:pt x="4793" y="10226"/>
                    <a:pt x="4063" y="9336"/>
                    <a:pt x="3561" y="8263"/>
                  </a:cubicBezTo>
                  <a:cubicBezTo>
                    <a:pt x="2305" y="5592"/>
                    <a:pt x="2442" y="1963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6"/>
            <p:cNvSpPr/>
            <p:nvPr/>
          </p:nvSpPr>
          <p:spPr>
            <a:xfrm>
              <a:off x="5017150" y="2523600"/>
              <a:ext cx="279650" cy="334800"/>
            </a:xfrm>
            <a:custGeom>
              <a:avLst/>
              <a:gdLst/>
              <a:ahLst/>
              <a:cxnLst/>
              <a:rect l="l" t="t" r="r" b="b"/>
              <a:pathLst>
                <a:path w="11186" h="13392" extrusionOk="0">
                  <a:moveTo>
                    <a:pt x="88" y="0"/>
                  </a:moveTo>
                  <a:cubicBezTo>
                    <a:pt x="36" y="0"/>
                    <a:pt x="6" y="5"/>
                    <a:pt x="1" y="15"/>
                  </a:cubicBezTo>
                  <a:cubicBezTo>
                    <a:pt x="1" y="37"/>
                    <a:pt x="572" y="152"/>
                    <a:pt x="1439" y="334"/>
                  </a:cubicBezTo>
                  <a:cubicBezTo>
                    <a:pt x="2283" y="517"/>
                    <a:pt x="3470" y="745"/>
                    <a:pt x="4406" y="1384"/>
                  </a:cubicBezTo>
                  <a:cubicBezTo>
                    <a:pt x="5388" y="2000"/>
                    <a:pt x="5936" y="3028"/>
                    <a:pt x="6209" y="3849"/>
                  </a:cubicBezTo>
                  <a:cubicBezTo>
                    <a:pt x="6506" y="4671"/>
                    <a:pt x="6643" y="5242"/>
                    <a:pt x="6643" y="5242"/>
                  </a:cubicBezTo>
                  <a:cubicBezTo>
                    <a:pt x="6643" y="5242"/>
                    <a:pt x="6689" y="5379"/>
                    <a:pt x="6757" y="5607"/>
                  </a:cubicBezTo>
                  <a:cubicBezTo>
                    <a:pt x="6826" y="5858"/>
                    <a:pt x="6940" y="6223"/>
                    <a:pt x="7054" y="6634"/>
                  </a:cubicBezTo>
                  <a:cubicBezTo>
                    <a:pt x="7305" y="7478"/>
                    <a:pt x="7647" y="8620"/>
                    <a:pt x="8127" y="9715"/>
                  </a:cubicBezTo>
                  <a:cubicBezTo>
                    <a:pt x="8287" y="9966"/>
                    <a:pt x="8423" y="10240"/>
                    <a:pt x="8560" y="10491"/>
                  </a:cubicBezTo>
                  <a:lnTo>
                    <a:pt x="8652" y="10697"/>
                  </a:lnTo>
                  <a:lnTo>
                    <a:pt x="8789" y="10857"/>
                  </a:lnTo>
                  <a:cubicBezTo>
                    <a:pt x="8857" y="10971"/>
                    <a:pt x="8948" y="11085"/>
                    <a:pt x="9040" y="11199"/>
                  </a:cubicBezTo>
                  <a:cubicBezTo>
                    <a:pt x="9200" y="11450"/>
                    <a:pt x="9359" y="11656"/>
                    <a:pt x="9519" y="11838"/>
                  </a:cubicBezTo>
                  <a:cubicBezTo>
                    <a:pt x="9679" y="12044"/>
                    <a:pt x="9839" y="12226"/>
                    <a:pt x="9998" y="12386"/>
                  </a:cubicBezTo>
                  <a:cubicBezTo>
                    <a:pt x="10621" y="12986"/>
                    <a:pt x="11026" y="13391"/>
                    <a:pt x="11069" y="13391"/>
                  </a:cubicBezTo>
                  <a:cubicBezTo>
                    <a:pt x="11070" y="13391"/>
                    <a:pt x="11071" y="13391"/>
                    <a:pt x="11071" y="13390"/>
                  </a:cubicBezTo>
                  <a:cubicBezTo>
                    <a:pt x="11185" y="13299"/>
                    <a:pt x="9336" y="11724"/>
                    <a:pt x="8423" y="9578"/>
                  </a:cubicBezTo>
                  <a:cubicBezTo>
                    <a:pt x="7990" y="8506"/>
                    <a:pt x="7693" y="7364"/>
                    <a:pt x="7465" y="6520"/>
                  </a:cubicBezTo>
                  <a:cubicBezTo>
                    <a:pt x="7351" y="6109"/>
                    <a:pt x="7259" y="5744"/>
                    <a:pt x="7191" y="5493"/>
                  </a:cubicBezTo>
                  <a:cubicBezTo>
                    <a:pt x="7122" y="5242"/>
                    <a:pt x="7077" y="5105"/>
                    <a:pt x="7077" y="5105"/>
                  </a:cubicBezTo>
                  <a:cubicBezTo>
                    <a:pt x="7077" y="5105"/>
                    <a:pt x="6917" y="4534"/>
                    <a:pt x="6597" y="3712"/>
                  </a:cubicBezTo>
                  <a:cubicBezTo>
                    <a:pt x="6438" y="3279"/>
                    <a:pt x="6209" y="2799"/>
                    <a:pt x="5890" y="2343"/>
                  </a:cubicBezTo>
                  <a:cubicBezTo>
                    <a:pt x="5547" y="1863"/>
                    <a:pt x="5114" y="1430"/>
                    <a:pt x="4589" y="1110"/>
                  </a:cubicBezTo>
                  <a:cubicBezTo>
                    <a:pt x="3539" y="471"/>
                    <a:pt x="2329" y="289"/>
                    <a:pt x="1485" y="152"/>
                  </a:cubicBezTo>
                  <a:cubicBezTo>
                    <a:pt x="785" y="62"/>
                    <a:pt x="282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6"/>
            <p:cNvSpPr/>
            <p:nvPr/>
          </p:nvSpPr>
          <p:spPr>
            <a:xfrm>
              <a:off x="5127300" y="2742500"/>
              <a:ext cx="138100" cy="647150"/>
            </a:xfrm>
            <a:custGeom>
              <a:avLst/>
              <a:gdLst/>
              <a:ahLst/>
              <a:cxnLst/>
              <a:rect l="l" t="t" r="r" b="b"/>
              <a:pathLst>
                <a:path w="5524" h="25886" extrusionOk="0">
                  <a:moveTo>
                    <a:pt x="3424" y="1"/>
                  </a:moveTo>
                  <a:cubicBezTo>
                    <a:pt x="3401" y="1"/>
                    <a:pt x="3378" y="46"/>
                    <a:pt x="3333" y="138"/>
                  </a:cubicBezTo>
                  <a:cubicBezTo>
                    <a:pt x="3310" y="229"/>
                    <a:pt x="3219" y="366"/>
                    <a:pt x="3219" y="571"/>
                  </a:cubicBezTo>
                  <a:cubicBezTo>
                    <a:pt x="3127" y="937"/>
                    <a:pt x="3127" y="1507"/>
                    <a:pt x="3219" y="2146"/>
                  </a:cubicBezTo>
                  <a:cubicBezTo>
                    <a:pt x="3287" y="2808"/>
                    <a:pt x="3447" y="3539"/>
                    <a:pt x="3561" y="4338"/>
                  </a:cubicBezTo>
                  <a:cubicBezTo>
                    <a:pt x="3675" y="5136"/>
                    <a:pt x="3766" y="6004"/>
                    <a:pt x="3949" y="6848"/>
                  </a:cubicBezTo>
                  <a:cubicBezTo>
                    <a:pt x="4132" y="7693"/>
                    <a:pt x="4269" y="8537"/>
                    <a:pt x="4406" y="9336"/>
                  </a:cubicBezTo>
                  <a:cubicBezTo>
                    <a:pt x="4497" y="9724"/>
                    <a:pt x="4542" y="10112"/>
                    <a:pt x="4565" y="10478"/>
                  </a:cubicBezTo>
                  <a:cubicBezTo>
                    <a:pt x="4611" y="10843"/>
                    <a:pt x="4657" y="11185"/>
                    <a:pt x="4679" y="11505"/>
                  </a:cubicBezTo>
                  <a:cubicBezTo>
                    <a:pt x="4748" y="12144"/>
                    <a:pt x="4748" y="12669"/>
                    <a:pt x="4771" y="13057"/>
                  </a:cubicBezTo>
                  <a:cubicBezTo>
                    <a:pt x="4794" y="13422"/>
                    <a:pt x="4794" y="13627"/>
                    <a:pt x="4794" y="13627"/>
                  </a:cubicBezTo>
                  <a:cubicBezTo>
                    <a:pt x="4794" y="13627"/>
                    <a:pt x="4816" y="13673"/>
                    <a:pt x="4816" y="13787"/>
                  </a:cubicBezTo>
                  <a:cubicBezTo>
                    <a:pt x="4794" y="13878"/>
                    <a:pt x="4794" y="14038"/>
                    <a:pt x="4794" y="14221"/>
                  </a:cubicBezTo>
                  <a:cubicBezTo>
                    <a:pt x="4794" y="14586"/>
                    <a:pt x="4794" y="15111"/>
                    <a:pt x="4771" y="15750"/>
                  </a:cubicBezTo>
                  <a:cubicBezTo>
                    <a:pt x="4679" y="17051"/>
                    <a:pt x="4588" y="18763"/>
                    <a:pt x="3995" y="20361"/>
                  </a:cubicBezTo>
                  <a:cubicBezTo>
                    <a:pt x="3721" y="21137"/>
                    <a:pt x="3287" y="21890"/>
                    <a:pt x="2831" y="22552"/>
                  </a:cubicBezTo>
                  <a:cubicBezTo>
                    <a:pt x="2397" y="23191"/>
                    <a:pt x="1895" y="23762"/>
                    <a:pt x="1461" y="24241"/>
                  </a:cubicBezTo>
                  <a:cubicBezTo>
                    <a:pt x="594" y="25200"/>
                    <a:pt x="0" y="25839"/>
                    <a:pt x="46" y="25885"/>
                  </a:cubicBezTo>
                  <a:cubicBezTo>
                    <a:pt x="46" y="25885"/>
                    <a:pt x="47" y="25885"/>
                    <a:pt x="48" y="25885"/>
                  </a:cubicBezTo>
                  <a:cubicBezTo>
                    <a:pt x="94" y="25885"/>
                    <a:pt x="749" y="25320"/>
                    <a:pt x="1666" y="24447"/>
                  </a:cubicBezTo>
                  <a:cubicBezTo>
                    <a:pt x="2123" y="23990"/>
                    <a:pt x="2648" y="23419"/>
                    <a:pt x="3150" y="22780"/>
                  </a:cubicBezTo>
                  <a:cubicBezTo>
                    <a:pt x="3652" y="22118"/>
                    <a:pt x="4132" y="21365"/>
                    <a:pt x="4451" y="20543"/>
                  </a:cubicBezTo>
                  <a:cubicBezTo>
                    <a:pt x="5159" y="18877"/>
                    <a:pt x="5296" y="17097"/>
                    <a:pt x="5433" y="15819"/>
                  </a:cubicBezTo>
                  <a:cubicBezTo>
                    <a:pt x="5455" y="15157"/>
                    <a:pt x="5478" y="14609"/>
                    <a:pt x="5501" y="14221"/>
                  </a:cubicBezTo>
                  <a:cubicBezTo>
                    <a:pt x="5501" y="14038"/>
                    <a:pt x="5501" y="13878"/>
                    <a:pt x="5501" y="13764"/>
                  </a:cubicBezTo>
                  <a:cubicBezTo>
                    <a:pt x="5524" y="13673"/>
                    <a:pt x="5501" y="13605"/>
                    <a:pt x="5501" y="13605"/>
                  </a:cubicBezTo>
                  <a:cubicBezTo>
                    <a:pt x="5501" y="13605"/>
                    <a:pt x="5501" y="13399"/>
                    <a:pt x="5455" y="13011"/>
                  </a:cubicBezTo>
                  <a:cubicBezTo>
                    <a:pt x="5433" y="12646"/>
                    <a:pt x="5410" y="12098"/>
                    <a:pt x="5341" y="11436"/>
                  </a:cubicBezTo>
                  <a:cubicBezTo>
                    <a:pt x="5296" y="11117"/>
                    <a:pt x="5227" y="10774"/>
                    <a:pt x="5182" y="10386"/>
                  </a:cubicBezTo>
                  <a:cubicBezTo>
                    <a:pt x="5136" y="10021"/>
                    <a:pt x="5090" y="9633"/>
                    <a:pt x="4999" y="9222"/>
                  </a:cubicBezTo>
                  <a:cubicBezTo>
                    <a:pt x="4816" y="8423"/>
                    <a:pt x="4657" y="7579"/>
                    <a:pt x="4451" y="6757"/>
                  </a:cubicBezTo>
                  <a:cubicBezTo>
                    <a:pt x="4246" y="5912"/>
                    <a:pt x="4086" y="5068"/>
                    <a:pt x="3949" y="4269"/>
                  </a:cubicBezTo>
                  <a:cubicBezTo>
                    <a:pt x="3812" y="3470"/>
                    <a:pt x="3607" y="2740"/>
                    <a:pt x="3492" y="2101"/>
                  </a:cubicBezTo>
                  <a:cubicBezTo>
                    <a:pt x="3378" y="1484"/>
                    <a:pt x="3310" y="959"/>
                    <a:pt x="3356" y="594"/>
                  </a:cubicBezTo>
                  <a:cubicBezTo>
                    <a:pt x="3356" y="389"/>
                    <a:pt x="3401" y="252"/>
                    <a:pt x="3401" y="160"/>
                  </a:cubicBezTo>
                  <a:cubicBezTo>
                    <a:pt x="3424" y="69"/>
                    <a:pt x="3424" y="1"/>
                    <a:pt x="3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6"/>
            <p:cNvSpPr/>
            <p:nvPr/>
          </p:nvSpPr>
          <p:spPr>
            <a:xfrm>
              <a:off x="4181775" y="2553625"/>
              <a:ext cx="422275" cy="571275"/>
            </a:xfrm>
            <a:custGeom>
              <a:avLst/>
              <a:gdLst/>
              <a:ahLst/>
              <a:cxnLst/>
              <a:rect l="l" t="t" r="r" b="b"/>
              <a:pathLst>
                <a:path w="16891" h="22851" extrusionOk="0">
                  <a:moveTo>
                    <a:pt x="14471" y="1"/>
                  </a:moveTo>
                  <a:cubicBezTo>
                    <a:pt x="14471" y="1"/>
                    <a:pt x="11686" y="23"/>
                    <a:pt x="10317" y="4794"/>
                  </a:cubicBezTo>
                  <a:cubicBezTo>
                    <a:pt x="8947" y="9542"/>
                    <a:pt x="7943" y="16663"/>
                    <a:pt x="7943" y="16663"/>
                  </a:cubicBezTo>
                  <a:cubicBezTo>
                    <a:pt x="7943" y="16663"/>
                    <a:pt x="4405" y="14129"/>
                    <a:pt x="3264" y="12554"/>
                  </a:cubicBezTo>
                  <a:cubicBezTo>
                    <a:pt x="2926" y="12099"/>
                    <a:pt x="2433" y="11890"/>
                    <a:pt x="1938" y="11890"/>
                  </a:cubicBezTo>
                  <a:cubicBezTo>
                    <a:pt x="1091" y="11890"/>
                    <a:pt x="237" y="12500"/>
                    <a:pt x="137" y="13536"/>
                  </a:cubicBezTo>
                  <a:cubicBezTo>
                    <a:pt x="1" y="15165"/>
                    <a:pt x="3970" y="22850"/>
                    <a:pt x="8041" y="22850"/>
                  </a:cubicBezTo>
                  <a:cubicBezTo>
                    <a:pt x="8077" y="22850"/>
                    <a:pt x="8113" y="22850"/>
                    <a:pt x="8148" y="22849"/>
                  </a:cubicBezTo>
                  <a:cubicBezTo>
                    <a:pt x="12234" y="22689"/>
                    <a:pt x="14334" y="17690"/>
                    <a:pt x="15544" y="12007"/>
                  </a:cubicBezTo>
                  <a:cubicBezTo>
                    <a:pt x="16753" y="6323"/>
                    <a:pt x="16890" y="343"/>
                    <a:pt x="1447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6"/>
            <p:cNvSpPr/>
            <p:nvPr/>
          </p:nvSpPr>
          <p:spPr>
            <a:xfrm>
              <a:off x="4269625" y="2743650"/>
              <a:ext cx="307025" cy="381275"/>
            </a:xfrm>
            <a:custGeom>
              <a:avLst/>
              <a:gdLst/>
              <a:ahLst/>
              <a:cxnLst/>
              <a:rect l="l" t="t" r="r" b="b"/>
              <a:pathLst>
                <a:path w="12281" h="15251" extrusionOk="0">
                  <a:moveTo>
                    <a:pt x="8281" y="0"/>
                  </a:moveTo>
                  <a:cubicBezTo>
                    <a:pt x="7444" y="0"/>
                    <a:pt x="6614" y="312"/>
                    <a:pt x="5935" y="685"/>
                  </a:cubicBezTo>
                  <a:cubicBezTo>
                    <a:pt x="5593" y="2214"/>
                    <a:pt x="5319" y="3744"/>
                    <a:pt x="5068" y="5090"/>
                  </a:cubicBezTo>
                  <a:cubicBezTo>
                    <a:pt x="6255" y="5319"/>
                    <a:pt x="7602" y="7715"/>
                    <a:pt x="6848" y="8788"/>
                  </a:cubicBezTo>
                  <a:cubicBezTo>
                    <a:pt x="6724" y="8954"/>
                    <a:pt x="6575" y="9025"/>
                    <a:pt x="6411" y="9025"/>
                  </a:cubicBezTo>
                  <a:cubicBezTo>
                    <a:pt x="5855" y="9025"/>
                    <a:pt x="5133" y="8208"/>
                    <a:pt x="4657" y="7556"/>
                  </a:cubicBezTo>
                  <a:cubicBezTo>
                    <a:pt x="4520" y="8491"/>
                    <a:pt x="4429" y="9062"/>
                    <a:pt x="4429" y="9062"/>
                  </a:cubicBezTo>
                  <a:cubicBezTo>
                    <a:pt x="4429" y="9062"/>
                    <a:pt x="2055" y="7350"/>
                    <a:pt x="571" y="5889"/>
                  </a:cubicBezTo>
                  <a:lnTo>
                    <a:pt x="1" y="6871"/>
                  </a:lnTo>
                  <a:cubicBezTo>
                    <a:pt x="1" y="6871"/>
                    <a:pt x="4885" y="10454"/>
                    <a:pt x="5410" y="12897"/>
                  </a:cubicBezTo>
                  <a:cubicBezTo>
                    <a:pt x="5615" y="13855"/>
                    <a:pt x="4831" y="14148"/>
                    <a:pt x="3798" y="14148"/>
                  </a:cubicBezTo>
                  <a:cubicBezTo>
                    <a:pt x="2986" y="14148"/>
                    <a:pt x="2019" y="13968"/>
                    <a:pt x="1256" y="13787"/>
                  </a:cubicBezTo>
                  <a:lnTo>
                    <a:pt x="1256" y="13787"/>
                  </a:lnTo>
                  <a:cubicBezTo>
                    <a:pt x="2290" y="14667"/>
                    <a:pt x="3388" y="15250"/>
                    <a:pt x="4509" y="15250"/>
                  </a:cubicBezTo>
                  <a:cubicBezTo>
                    <a:pt x="4550" y="15250"/>
                    <a:pt x="4592" y="15249"/>
                    <a:pt x="4634" y="15248"/>
                  </a:cubicBezTo>
                  <a:cubicBezTo>
                    <a:pt x="8720" y="15088"/>
                    <a:pt x="10820" y="10089"/>
                    <a:pt x="12030" y="4406"/>
                  </a:cubicBezTo>
                  <a:cubicBezTo>
                    <a:pt x="12121" y="3995"/>
                    <a:pt x="12212" y="3584"/>
                    <a:pt x="12281" y="3150"/>
                  </a:cubicBezTo>
                  <a:cubicBezTo>
                    <a:pt x="11710" y="2443"/>
                    <a:pt x="11162" y="1781"/>
                    <a:pt x="10706" y="1233"/>
                  </a:cubicBezTo>
                  <a:cubicBezTo>
                    <a:pt x="9992" y="323"/>
                    <a:pt x="9133" y="0"/>
                    <a:pt x="82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6"/>
            <p:cNvSpPr/>
            <p:nvPr/>
          </p:nvSpPr>
          <p:spPr>
            <a:xfrm>
              <a:off x="4370625" y="2963000"/>
              <a:ext cx="61650" cy="55275"/>
            </a:xfrm>
            <a:custGeom>
              <a:avLst/>
              <a:gdLst/>
              <a:ahLst/>
              <a:cxnLst/>
              <a:rect l="l" t="t" r="r" b="b"/>
              <a:pathLst>
                <a:path w="2466" h="2211" extrusionOk="0">
                  <a:moveTo>
                    <a:pt x="72" y="1"/>
                  </a:moveTo>
                  <a:cubicBezTo>
                    <a:pt x="58" y="1"/>
                    <a:pt x="50" y="5"/>
                    <a:pt x="47" y="14"/>
                  </a:cubicBezTo>
                  <a:cubicBezTo>
                    <a:pt x="1" y="60"/>
                    <a:pt x="298" y="334"/>
                    <a:pt x="594" y="608"/>
                  </a:cubicBezTo>
                  <a:cubicBezTo>
                    <a:pt x="891" y="904"/>
                    <a:pt x="1165" y="1201"/>
                    <a:pt x="1165" y="1201"/>
                  </a:cubicBezTo>
                  <a:cubicBezTo>
                    <a:pt x="1165" y="1201"/>
                    <a:pt x="1462" y="1452"/>
                    <a:pt x="1781" y="1703"/>
                  </a:cubicBezTo>
                  <a:cubicBezTo>
                    <a:pt x="2056" y="1957"/>
                    <a:pt x="2331" y="2210"/>
                    <a:pt x="2406" y="2210"/>
                  </a:cubicBezTo>
                  <a:cubicBezTo>
                    <a:pt x="2412" y="2210"/>
                    <a:pt x="2417" y="2209"/>
                    <a:pt x="2420" y="2205"/>
                  </a:cubicBezTo>
                  <a:cubicBezTo>
                    <a:pt x="2466" y="2182"/>
                    <a:pt x="2238" y="1817"/>
                    <a:pt x="1964" y="1498"/>
                  </a:cubicBezTo>
                  <a:cubicBezTo>
                    <a:pt x="1713" y="1178"/>
                    <a:pt x="1416" y="859"/>
                    <a:pt x="1416" y="859"/>
                  </a:cubicBezTo>
                  <a:cubicBezTo>
                    <a:pt x="1416" y="859"/>
                    <a:pt x="1096" y="608"/>
                    <a:pt x="777" y="356"/>
                  </a:cubicBezTo>
                  <a:cubicBezTo>
                    <a:pt x="461" y="179"/>
                    <a:pt x="16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6"/>
            <p:cNvSpPr/>
            <p:nvPr/>
          </p:nvSpPr>
          <p:spPr>
            <a:xfrm>
              <a:off x="4378625" y="2543850"/>
              <a:ext cx="233400" cy="366450"/>
            </a:xfrm>
            <a:custGeom>
              <a:avLst/>
              <a:gdLst/>
              <a:ahLst/>
              <a:cxnLst/>
              <a:rect l="l" t="t" r="r" b="b"/>
              <a:pathLst>
                <a:path w="9336" h="14658" extrusionOk="0">
                  <a:moveTo>
                    <a:pt x="6586" y="1"/>
                  </a:moveTo>
                  <a:cubicBezTo>
                    <a:pt x="5554" y="1"/>
                    <a:pt x="4517" y="537"/>
                    <a:pt x="3881" y="1305"/>
                  </a:cubicBezTo>
                  <a:cubicBezTo>
                    <a:pt x="2968" y="2423"/>
                    <a:pt x="2214" y="3793"/>
                    <a:pt x="1758" y="5162"/>
                  </a:cubicBezTo>
                  <a:cubicBezTo>
                    <a:pt x="1096" y="7262"/>
                    <a:pt x="480" y="9796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36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8" y="1"/>
                    <a:pt x="6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6"/>
            <p:cNvSpPr/>
            <p:nvPr/>
          </p:nvSpPr>
          <p:spPr>
            <a:xfrm>
              <a:off x="4391175" y="2807550"/>
              <a:ext cx="121575" cy="29325"/>
            </a:xfrm>
            <a:custGeom>
              <a:avLst/>
              <a:gdLst/>
              <a:ahLst/>
              <a:cxnLst/>
              <a:rect l="l" t="t" r="r" b="b"/>
              <a:pathLst>
                <a:path w="4863" h="1173" extrusionOk="0">
                  <a:moveTo>
                    <a:pt x="1256" y="1"/>
                  </a:moveTo>
                  <a:cubicBezTo>
                    <a:pt x="617" y="1"/>
                    <a:pt x="1" y="24"/>
                    <a:pt x="1" y="69"/>
                  </a:cubicBezTo>
                  <a:cubicBezTo>
                    <a:pt x="1" y="138"/>
                    <a:pt x="617" y="229"/>
                    <a:pt x="1233" y="320"/>
                  </a:cubicBezTo>
                  <a:cubicBezTo>
                    <a:pt x="1827" y="457"/>
                    <a:pt x="2420" y="617"/>
                    <a:pt x="2420" y="617"/>
                  </a:cubicBezTo>
                  <a:cubicBezTo>
                    <a:pt x="2420" y="617"/>
                    <a:pt x="3036" y="754"/>
                    <a:pt x="3630" y="891"/>
                  </a:cubicBezTo>
                  <a:cubicBezTo>
                    <a:pt x="4153" y="1032"/>
                    <a:pt x="4694" y="1173"/>
                    <a:pt x="4830" y="1173"/>
                  </a:cubicBezTo>
                  <a:cubicBezTo>
                    <a:pt x="4849" y="1173"/>
                    <a:pt x="4860" y="1170"/>
                    <a:pt x="4862" y="1165"/>
                  </a:cubicBezTo>
                  <a:cubicBezTo>
                    <a:pt x="4862" y="1119"/>
                    <a:pt x="4292" y="845"/>
                    <a:pt x="3721" y="594"/>
                  </a:cubicBezTo>
                  <a:cubicBezTo>
                    <a:pt x="3105" y="389"/>
                    <a:pt x="2511" y="183"/>
                    <a:pt x="2511" y="183"/>
                  </a:cubicBezTo>
                  <a:cubicBezTo>
                    <a:pt x="2511" y="183"/>
                    <a:pt x="1872" y="92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6"/>
            <p:cNvSpPr/>
            <p:nvPr/>
          </p:nvSpPr>
          <p:spPr>
            <a:xfrm>
              <a:off x="4378625" y="2543850"/>
              <a:ext cx="233975" cy="366450"/>
            </a:xfrm>
            <a:custGeom>
              <a:avLst/>
              <a:gdLst/>
              <a:ahLst/>
              <a:cxnLst/>
              <a:rect l="l" t="t" r="r" b="b"/>
              <a:pathLst>
                <a:path w="9359" h="14658" extrusionOk="0">
                  <a:moveTo>
                    <a:pt x="6584" y="1"/>
                  </a:moveTo>
                  <a:cubicBezTo>
                    <a:pt x="5621" y="1"/>
                    <a:pt x="4651" y="490"/>
                    <a:pt x="3995" y="1168"/>
                  </a:cubicBezTo>
                  <a:cubicBezTo>
                    <a:pt x="4155" y="1396"/>
                    <a:pt x="4223" y="1647"/>
                    <a:pt x="4155" y="1898"/>
                  </a:cubicBezTo>
                  <a:cubicBezTo>
                    <a:pt x="3926" y="2902"/>
                    <a:pt x="3196" y="8654"/>
                    <a:pt x="2169" y="9316"/>
                  </a:cubicBezTo>
                  <a:cubicBezTo>
                    <a:pt x="2022" y="9411"/>
                    <a:pt x="1867" y="9453"/>
                    <a:pt x="1707" y="9453"/>
                  </a:cubicBezTo>
                  <a:cubicBezTo>
                    <a:pt x="1368" y="9453"/>
                    <a:pt x="1011" y="9268"/>
                    <a:pt x="685" y="9020"/>
                  </a:cubicBezTo>
                  <a:cubicBezTo>
                    <a:pt x="548" y="9613"/>
                    <a:pt x="411" y="10206"/>
                    <a:pt x="274" y="10800"/>
                  </a:cubicBezTo>
                  <a:cubicBezTo>
                    <a:pt x="1256" y="11097"/>
                    <a:pt x="2694" y="11599"/>
                    <a:pt x="2808" y="12055"/>
                  </a:cubicBezTo>
                  <a:cubicBezTo>
                    <a:pt x="2847" y="12236"/>
                    <a:pt x="2654" y="12303"/>
                    <a:pt x="2341" y="12303"/>
                  </a:cubicBezTo>
                  <a:cubicBezTo>
                    <a:pt x="1746" y="12303"/>
                    <a:pt x="719" y="12060"/>
                    <a:pt x="46" y="11895"/>
                  </a:cubicBezTo>
                  <a:cubicBezTo>
                    <a:pt x="23" y="11941"/>
                    <a:pt x="23" y="11987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59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6" y="1"/>
                    <a:pt x="658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6"/>
            <p:cNvSpPr/>
            <p:nvPr/>
          </p:nvSpPr>
          <p:spPr>
            <a:xfrm>
              <a:off x="4421425" y="2682025"/>
              <a:ext cx="23975" cy="45100"/>
            </a:xfrm>
            <a:custGeom>
              <a:avLst/>
              <a:gdLst/>
              <a:ahLst/>
              <a:cxnLst/>
              <a:rect l="l" t="t" r="r" b="b"/>
              <a:pathLst>
                <a:path w="959" h="1804" extrusionOk="0">
                  <a:moveTo>
                    <a:pt x="594" y="0"/>
                  </a:moveTo>
                  <a:cubicBezTo>
                    <a:pt x="366" y="0"/>
                    <a:pt x="137" y="411"/>
                    <a:pt x="69" y="913"/>
                  </a:cubicBezTo>
                  <a:cubicBezTo>
                    <a:pt x="0" y="1415"/>
                    <a:pt x="137" y="1803"/>
                    <a:pt x="366" y="1803"/>
                  </a:cubicBezTo>
                  <a:cubicBezTo>
                    <a:pt x="594" y="1803"/>
                    <a:pt x="845" y="1393"/>
                    <a:pt x="913" y="890"/>
                  </a:cubicBezTo>
                  <a:cubicBezTo>
                    <a:pt x="959" y="388"/>
                    <a:pt x="822" y="0"/>
                    <a:pt x="59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6"/>
            <p:cNvSpPr/>
            <p:nvPr/>
          </p:nvSpPr>
          <p:spPr>
            <a:xfrm>
              <a:off x="4434550" y="2634075"/>
              <a:ext cx="17700" cy="32550"/>
            </a:xfrm>
            <a:custGeom>
              <a:avLst/>
              <a:gdLst/>
              <a:ahLst/>
              <a:cxnLst/>
              <a:rect l="l" t="t" r="r" b="b"/>
              <a:pathLst>
                <a:path w="708" h="1302" extrusionOk="0">
                  <a:moveTo>
                    <a:pt x="434" y="1"/>
                  </a:moveTo>
                  <a:cubicBezTo>
                    <a:pt x="274" y="24"/>
                    <a:pt x="92" y="320"/>
                    <a:pt x="46" y="663"/>
                  </a:cubicBezTo>
                  <a:cubicBezTo>
                    <a:pt x="0" y="1028"/>
                    <a:pt x="114" y="1302"/>
                    <a:pt x="274" y="1302"/>
                  </a:cubicBezTo>
                  <a:cubicBezTo>
                    <a:pt x="434" y="1302"/>
                    <a:pt x="617" y="1005"/>
                    <a:pt x="662" y="640"/>
                  </a:cubicBezTo>
                  <a:cubicBezTo>
                    <a:pt x="708" y="298"/>
                    <a:pt x="594" y="1"/>
                    <a:pt x="43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6"/>
            <p:cNvSpPr/>
            <p:nvPr/>
          </p:nvSpPr>
          <p:spPr>
            <a:xfrm>
              <a:off x="4245675" y="2491800"/>
              <a:ext cx="431975" cy="750250"/>
            </a:xfrm>
            <a:custGeom>
              <a:avLst/>
              <a:gdLst/>
              <a:ahLst/>
              <a:cxnLst/>
              <a:rect l="l" t="t" r="r" b="b"/>
              <a:pathLst>
                <a:path w="17279" h="30010" extrusionOk="0">
                  <a:moveTo>
                    <a:pt x="10559" y="0"/>
                  </a:moveTo>
                  <a:cubicBezTo>
                    <a:pt x="5971" y="0"/>
                    <a:pt x="2141" y="3710"/>
                    <a:pt x="799" y="11284"/>
                  </a:cubicBezTo>
                  <a:cubicBezTo>
                    <a:pt x="0" y="15849"/>
                    <a:pt x="799" y="19592"/>
                    <a:pt x="2625" y="23724"/>
                  </a:cubicBezTo>
                  <a:cubicBezTo>
                    <a:pt x="3013" y="24614"/>
                    <a:pt x="3972" y="25481"/>
                    <a:pt x="4565" y="26235"/>
                  </a:cubicBezTo>
                  <a:cubicBezTo>
                    <a:pt x="6399" y="28511"/>
                    <a:pt x="9090" y="30009"/>
                    <a:pt x="12062" y="30009"/>
                  </a:cubicBezTo>
                  <a:cubicBezTo>
                    <a:pt x="12308" y="30009"/>
                    <a:pt x="12556" y="29999"/>
                    <a:pt x="12805" y="29978"/>
                  </a:cubicBezTo>
                  <a:cubicBezTo>
                    <a:pt x="17279" y="29590"/>
                    <a:pt x="17188" y="26668"/>
                    <a:pt x="17188" y="26668"/>
                  </a:cubicBezTo>
                  <a:lnTo>
                    <a:pt x="14312" y="26486"/>
                  </a:lnTo>
                  <a:cubicBezTo>
                    <a:pt x="13876" y="26560"/>
                    <a:pt x="13460" y="26594"/>
                    <a:pt x="13063" y="26594"/>
                  </a:cubicBezTo>
                  <a:cubicBezTo>
                    <a:pt x="8940" y="26594"/>
                    <a:pt x="6871" y="22948"/>
                    <a:pt x="6871" y="22948"/>
                  </a:cubicBezTo>
                  <a:cubicBezTo>
                    <a:pt x="3492" y="17721"/>
                    <a:pt x="4816" y="8340"/>
                    <a:pt x="7236" y="4756"/>
                  </a:cubicBezTo>
                  <a:cubicBezTo>
                    <a:pt x="9016" y="2154"/>
                    <a:pt x="10431" y="1812"/>
                    <a:pt x="11504" y="1127"/>
                  </a:cubicBezTo>
                  <a:cubicBezTo>
                    <a:pt x="12691" y="944"/>
                    <a:pt x="13262" y="1013"/>
                    <a:pt x="13992" y="648"/>
                  </a:cubicBezTo>
                  <a:cubicBezTo>
                    <a:pt x="12820" y="217"/>
                    <a:pt x="11667" y="0"/>
                    <a:pt x="10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6"/>
            <p:cNvSpPr/>
            <p:nvPr/>
          </p:nvSpPr>
          <p:spPr>
            <a:xfrm>
              <a:off x="4321550" y="2520525"/>
              <a:ext cx="354400" cy="684925"/>
            </a:xfrm>
            <a:custGeom>
              <a:avLst/>
              <a:gdLst/>
              <a:ahLst/>
              <a:cxnLst/>
              <a:rect l="l" t="t" r="r" b="b"/>
              <a:pathLst>
                <a:path w="14176" h="27397" extrusionOk="0">
                  <a:moveTo>
                    <a:pt x="8446" y="1"/>
                  </a:moveTo>
                  <a:lnTo>
                    <a:pt x="8446" y="1"/>
                  </a:lnTo>
                  <a:cubicBezTo>
                    <a:pt x="4771" y="480"/>
                    <a:pt x="1873" y="3858"/>
                    <a:pt x="754" y="10249"/>
                  </a:cubicBezTo>
                  <a:cubicBezTo>
                    <a:pt x="1" y="14426"/>
                    <a:pt x="891" y="17919"/>
                    <a:pt x="2557" y="21708"/>
                  </a:cubicBezTo>
                  <a:cubicBezTo>
                    <a:pt x="2900" y="22506"/>
                    <a:pt x="3379" y="23260"/>
                    <a:pt x="3904" y="23944"/>
                  </a:cubicBezTo>
                  <a:cubicBezTo>
                    <a:pt x="5590" y="26031"/>
                    <a:pt x="8054" y="27397"/>
                    <a:pt x="10775" y="27397"/>
                  </a:cubicBezTo>
                  <a:cubicBezTo>
                    <a:pt x="11001" y="27397"/>
                    <a:pt x="11230" y="27387"/>
                    <a:pt x="11459" y="27368"/>
                  </a:cubicBezTo>
                  <a:cubicBezTo>
                    <a:pt x="12464" y="27277"/>
                    <a:pt x="13240" y="27049"/>
                    <a:pt x="13810" y="26752"/>
                  </a:cubicBezTo>
                  <a:cubicBezTo>
                    <a:pt x="14175" y="26090"/>
                    <a:pt x="14153" y="25519"/>
                    <a:pt x="14153" y="25519"/>
                  </a:cubicBezTo>
                  <a:lnTo>
                    <a:pt x="11277" y="25337"/>
                  </a:lnTo>
                  <a:cubicBezTo>
                    <a:pt x="10841" y="25411"/>
                    <a:pt x="10425" y="25445"/>
                    <a:pt x="10028" y="25445"/>
                  </a:cubicBezTo>
                  <a:cubicBezTo>
                    <a:pt x="5905" y="25445"/>
                    <a:pt x="3836" y="21799"/>
                    <a:pt x="3836" y="21799"/>
                  </a:cubicBezTo>
                  <a:cubicBezTo>
                    <a:pt x="457" y="16572"/>
                    <a:pt x="1781" y="7191"/>
                    <a:pt x="4201" y="3607"/>
                  </a:cubicBezTo>
                  <a:cubicBezTo>
                    <a:pt x="5981" y="1005"/>
                    <a:pt x="7396" y="663"/>
                    <a:pt x="84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6"/>
            <p:cNvSpPr/>
            <p:nvPr/>
          </p:nvSpPr>
          <p:spPr>
            <a:xfrm>
              <a:off x="4346675" y="2536375"/>
              <a:ext cx="199750" cy="612525"/>
            </a:xfrm>
            <a:custGeom>
              <a:avLst/>
              <a:gdLst/>
              <a:ahLst/>
              <a:cxnLst/>
              <a:rect l="l" t="t" r="r" b="b"/>
              <a:pathLst>
                <a:path w="7990" h="24501" extrusionOk="0">
                  <a:moveTo>
                    <a:pt x="7010" y="1"/>
                  </a:moveTo>
                  <a:cubicBezTo>
                    <a:pt x="6629" y="1"/>
                    <a:pt x="6151" y="83"/>
                    <a:pt x="5661" y="303"/>
                  </a:cubicBezTo>
                  <a:cubicBezTo>
                    <a:pt x="4999" y="622"/>
                    <a:pt x="4337" y="1147"/>
                    <a:pt x="3721" y="1809"/>
                  </a:cubicBezTo>
                  <a:cubicBezTo>
                    <a:pt x="3127" y="2471"/>
                    <a:pt x="2579" y="3247"/>
                    <a:pt x="2123" y="4069"/>
                  </a:cubicBezTo>
                  <a:cubicBezTo>
                    <a:pt x="1644" y="4890"/>
                    <a:pt x="1256" y="5758"/>
                    <a:pt x="982" y="6625"/>
                  </a:cubicBezTo>
                  <a:cubicBezTo>
                    <a:pt x="753" y="7492"/>
                    <a:pt x="548" y="8291"/>
                    <a:pt x="434" y="8976"/>
                  </a:cubicBezTo>
                  <a:cubicBezTo>
                    <a:pt x="274" y="9661"/>
                    <a:pt x="206" y="10254"/>
                    <a:pt x="137" y="10665"/>
                  </a:cubicBezTo>
                  <a:cubicBezTo>
                    <a:pt x="114" y="10871"/>
                    <a:pt x="92" y="11030"/>
                    <a:pt x="92" y="11145"/>
                  </a:cubicBezTo>
                  <a:cubicBezTo>
                    <a:pt x="92" y="11259"/>
                    <a:pt x="69" y="11304"/>
                    <a:pt x="69" y="11304"/>
                  </a:cubicBezTo>
                  <a:cubicBezTo>
                    <a:pt x="69" y="11304"/>
                    <a:pt x="69" y="11555"/>
                    <a:pt x="46" y="11966"/>
                  </a:cubicBezTo>
                  <a:cubicBezTo>
                    <a:pt x="0" y="12377"/>
                    <a:pt x="23" y="12971"/>
                    <a:pt x="46" y="13701"/>
                  </a:cubicBezTo>
                  <a:cubicBezTo>
                    <a:pt x="114" y="14409"/>
                    <a:pt x="160" y="15253"/>
                    <a:pt x="388" y="16120"/>
                  </a:cubicBezTo>
                  <a:cubicBezTo>
                    <a:pt x="434" y="16326"/>
                    <a:pt x="480" y="16554"/>
                    <a:pt x="548" y="16782"/>
                  </a:cubicBezTo>
                  <a:cubicBezTo>
                    <a:pt x="616" y="16988"/>
                    <a:pt x="685" y="17216"/>
                    <a:pt x="753" y="17444"/>
                  </a:cubicBezTo>
                  <a:cubicBezTo>
                    <a:pt x="845" y="17673"/>
                    <a:pt x="913" y="17901"/>
                    <a:pt x="982" y="18106"/>
                  </a:cubicBezTo>
                  <a:lnTo>
                    <a:pt x="1278" y="18768"/>
                  </a:lnTo>
                  <a:cubicBezTo>
                    <a:pt x="2032" y="20503"/>
                    <a:pt x="3127" y="22101"/>
                    <a:pt x="4132" y="23082"/>
                  </a:cubicBezTo>
                  <a:cubicBezTo>
                    <a:pt x="4360" y="23356"/>
                    <a:pt x="4634" y="23539"/>
                    <a:pt x="4862" y="23744"/>
                  </a:cubicBezTo>
                  <a:cubicBezTo>
                    <a:pt x="4953" y="23835"/>
                    <a:pt x="5067" y="23927"/>
                    <a:pt x="5159" y="23995"/>
                  </a:cubicBezTo>
                  <a:cubicBezTo>
                    <a:pt x="5273" y="24064"/>
                    <a:pt x="5364" y="24132"/>
                    <a:pt x="5455" y="24178"/>
                  </a:cubicBezTo>
                  <a:cubicBezTo>
                    <a:pt x="5769" y="24387"/>
                    <a:pt x="5968" y="24500"/>
                    <a:pt x="6017" y="24500"/>
                  </a:cubicBezTo>
                  <a:cubicBezTo>
                    <a:pt x="6021" y="24500"/>
                    <a:pt x="6024" y="24499"/>
                    <a:pt x="6026" y="24497"/>
                  </a:cubicBezTo>
                  <a:cubicBezTo>
                    <a:pt x="6049" y="24429"/>
                    <a:pt x="5250" y="23927"/>
                    <a:pt x="4337" y="22900"/>
                  </a:cubicBezTo>
                  <a:cubicBezTo>
                    <a:pt x="3401" y="21872"/>
                    <a:pt x="2420" y="20275"/>
                    <a:pt x="1735" y="18563"/>
                  </a:cubicBezTo>
                  <a:lnTo>
                    <a:pt x="1484" y="17924"/>
                  </a:lnTo>
                  <a:cubicBezTo>
                    <a:pt x="1415" y="17718"/>
                    <a:pt x="1347" y="17490"/>
                    <a:pt x="1278" y="17285"/>
                  </a:cubicBezTo>
                  <a:cubicBezTo>
                    <a:pt x="1210" y="17056"/>
                    <a:pt x="1164" y="16851"/>
                    <a:pt x="1096" y="16623"/>
                  </a:cubicBezTo>
                  <a:cubicBezTo>
                    <a:pt x="1027" y="16417"/>
                    <a:pt x="1005" y="16212"/>
                    <a:pt x="959" y="15983"/>
                  </a:cubicBezTo>
                  <a:cubicBezTo>
                    <a:pt x="776" y="15162"/>
                    <a:pt x="731" y="14340"/>
                    <a:pt x="685" y="13655"/>
                  </a:cubicBezTo>
                  <a:cubicBezTo>
                    <a:pt x="708" y="12971"/>
                    <a:pt x="685" y="12400"/>
                    <a:pt x="731" y="12012"/>
                  </a:cubicBezTo>
                  <a:cubicBezTo>
                    <a:pt x="753" y="11601"/>
                    <a:pt x="776" y="11373"/>
                    <a:pt x="776" y="11373"/>
                  </a:cubicBezTo>
                  <a:cubicBezTo>
                    <a:pt x="776" y="11373"/>
                    <a:pt x="776" y="11327"/>
                    <a:pt x="799" y="11213"/>
                  </a:cubicBezTo>
                  <a:cubicBezTo>
                    <a:pt x="799" y="11099"/>
                    <a:pt x="799" y="10939"/>
                    <a:pt x="845" y="10756"/>
                  </a:cubicBezTo>
                  <a:cubicBezTo>
                    <a:pt x="890" y="10346"/>
                    <a:pt x="936" y="9775"/>
                    <a:pt x="1073" y="9090"/>
                  </a:cubicBezTo>
                  <a:cubicBezTo>
                    <a:pt x="1164" y="8405"/>
                    <a:pt x="1347" y="7607"/>
                    <a:pt x="1530" y="6785"/>
                  </a:cubicBezTo>
                  <a:cubicBezTo>
                    <a:pt x="1758" y="5963"/>
                    <a:pt x="2123" y="5119"/>
                    <a:pt x="2557" y="4297"/>
                  </a:cubicBezTo>
                  <a:cubicBezTo>
                    <a:pt x="3401" y="2676"/>
                    <a:pt x="4565" y="1193"/>
                    <a:pt x="5775" y="554"/>
                  </a:cubicBezTo>
                  <a:cubicBezTo>
                    <a:pt x="6368" y="234"/>
                    <a:pt x="6962" y="166"/>
                    <a:pt x="7350" y="166"/>
                  </a:cubicBezTo>
                  <a:cubicBezTo>
                    <a:pt x="7645" y="183"/>
                    <a:pt x="7847" y="227"/>
                    <a:pt x="7938" y="227"/>
                  </a:cubicBezTo>
                  <a:cubicBezTo>
                    <a:pt x="7966" y="227"/>
                    <a:pt x="7984" y="222"/>
                    <a:pt x="7989" y="211"/>
                  </a:cubicBezTo>
                  <a:cubicBezTo>
                    <a:pt x="7989" y="211"/>
                    <a:pt x="7784" y="97"/>
                    <a:pt x="7373" y="29"/>
                  </a:cubicBezTo>
                  <a:cubicBezTo>
                    <a:pt x="7266" y="11"/>
                    <a:pt x="7144" y="1"/>
                    <a:pt x="7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6"/>
            <p:cNvSpPr/>
            <p:nvPr/>
          </p:nvSpPr>
          <p:spPr>
            <a:xfrm>
              <a:off x="4246800" y="2492725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9575" y="1"/>
                  </a:moveTo>
                  <a:cubicBezTo>
                    <a:pt x="9072" y="1"/>
                    <a:pt x="8483" y="58"/>
                    <a:pt x="7853" y="223"/>
                  </a:cubicBezTo>
                  <a:cubicBezTo>
                    <a:pt x="7328" y="359"/>
                    <a:pt x="6757" y="565"/>
                    <a:pt x="6209" y="862"/>
                  </a:cubicBezTo>
                  <a:cubicBezTo>
                    <a:pt x="5661" y="1181"/>
                    <a:pt x="5114" y="1569"/>
                    <a:pt x="4634" y="2026"/>
                  </a:cubicBezTo>
                  <a:cubicBezTo>
                    <a:pt x="4132" y="2505"/>
                    <a:pt x="3676" y="3053"/>
                    <a:pt x="3242" y="3623"/>
                  </a:cubicBezTo>
                  <a:cubicBezTo>
                    <a:pt x="2831" y="4217"/>
                    <a:pt x="2466" y="4833"/>
                    <a:pt x="2146" y="5495"/>
                  </a:cubicBezTo>
                  <a:cubicBezTo>
                    <a:pt x="845" y="8097"/>
                    <a:pt x="275" y="10973"/>
                    <a:pt x="92" y="13119"/>
                  </a:cubicBezTo>
                  <a:cubicBezTo>
                    <a:pt x="1" y="14214"/>
                    <a:pt x="24" y="15127"/>
                    <a:pt x="46" y="15767"/>
                  </a:cubicBezTo>
                  <a:cubicBezTo>
                    <a:pt x="69" y="16063"/>
                    <a:pt x="92" y="16314"/>
                    <a:pt x="115" y="16497"/>
                  </a:cubicBezTo>
                  <a:cubicBezTo>
                    <a:pt x="138" y="16657"/>
                    <a:pt x="138" y="16748"/>
                    <a:pt x="138" y="16748"/>
                  </a:cubicBezTo>
                  <a:cubicBezTo>
                    <a:pt x="138" y="16748"/>
                    <a:pt x="161" y="16839"/>
                    <a:pt x="161" y="17022"/>
                  </a:cubicBezTo>
                  <a:cubicBezTo>
                    <a:pt x="206" y="17182"/>
                    <a:pt x="229" y="17433"/>
                    <a:pt x="275" y="17752"/>
                  </a:cubicBezTo>
                  <a:cubicBezTo>
                    <a:pt x="389" y="18369"/>
                    <a:pt x="571" y="19259"/>
                    <a:pt x="914" y="20309"/>
                  </a:cubicBezTo>
                  <a:cubicBezTo>
                    <a:pt x="1233" y="21336"/>
                    <a:pt x="1690" y="22546"/>
                    <a:pt x="2329" y="23733"/>
                  </a:cubicBezTo>
                  <a:cubicBezTo>
                    <a:pt x="2649" y="24349"/>
                    <a:pt x="3037" y="24942"/>
                    <a:pt x="3425" y="25536"/>
                  </a:cubicBezTo>
                  <a:cubicBezTo>
                    <a:pt x="3858" y="26106"/>
                    <a:pt x="4315" y="26677"/>
                    <a:pt x="4840" y="27202"/>
                  </a:cubicBezTo>
                  <a:cubicBezTo>
                    <a:pt x="5342" y="27704"/>
                    <a:pt x="5913" y="28183"/>
                    <a:pt x="6506" y="28594"/>
                  </a:cubicBezTo>
                  <a:cubicBezTo>
                    <a:pt x="7099" y="28982"/>
                    <a:pt x="7716" y="29348"/>
                    <a:pt x="8355" y="29576"/>
                  </a:cubicBezTo>
                  <a:cubicBezTo>
                    <a:pt x="9483" y="30039"/>
                    <a:pt x="10629" y="30200"/>
                    <a:pt x="11636" y="30200"/>
                  </a:cubicBezTo>
                  <a:cubicBezTo>
                    <a:pt x="11770" y="30200"/>
                    <a:pt x="11901" y="30197"/>
                    <a:pt x="12030" y="30192"/>
                  </a:cubicBezTo>
                  <a:cubicBezTo>
                    <a:pt x="13103" y="30146"/>
                    <a:pt x="13993" y="29918"/>
                    <a:pt x="14586" y="29736"/>
                  </a:cubicBezTo>
                  <a:cubicBezTo>
                    <a:pt x="15180" y="29530"/>
                    <a:pt x="15522" y="29393"/>
                    <a:pt x="15522" y="29370"/>
                  </a:cubicBezTo>
                  <a:cubicBezTo>
                    <a:pt x="15520" y="29364"/>
                    <a:pt x="15512" y="29361"/>
                    <a:pt x="15497" y="29361"/>
                  </a:cubicBezTo>
                  <a:cubicBezTo>
                    <a:pt x="15300" y="29361"/>
                    <a:pt x="13978" y="29876"/>
                    <a:pt x="12007" y="29918"/>
                  </a:cubicBezTo>
                  <a:cubicBezTo>
                    <a:pt x="10957" y="29918"/>
                    <a:pt x="9724" y="29736"/>
                    <a:pt x="8515" y="29211"/>
                  </a:cubicBezTo>
                  <a:cubicBezTo>
                    <a:pt x="7898" y="28960"/>
                    <a:pt x="7328" y="28617"/>
                    <a:pt x="6757" y="28229"/>
                  </a:cubicBezTo>
                  <a:cubicBezTo>
                    <a:pt x="6186" y="27818"/>
                    <a:pt x="5684" y="27339"/>
                    <a:pt x="5182" y="26837"/>
                  </a:cubicBezTo>
                  <a:cubicBezTo>
                    <a:pt x="4703" y="26335"/>
                    <a:pt x="4269" y="25787"/>
                    <a:pt x="3881" y="25216"/>
                  </a:cubicBezTo>
                  <a:cubicBezTo>
                    <a:pt x="3493" y="24646"/>
                    <a:pt x="3151" y="24052"/>
                    <a:pt x="2854" y="23459"/>
                  </a:cubicBezTo>
                  <a:cubicBezTo>
                    <a:pt x="2238" y="22295"/>
                    <a:pt x="1827" y="21130"/>
                    <a:pt x="1530" y="20103"/>
                  </a:cubicBezTo>
                  <a:cubicBezTo>
                    <a:pt x="1233" y="19099"/>
                    <a:pt x="1074" y="18232"/>
                    <a:pt x="959" y="17638"/>
                  </a:cubicBezTo>
                  <a:cubicBezTo>
                    <a:pt x="914" y="17319"/>
                    <a:pt x="891" y="17090"/>
                    <a:pt x="868" y="16931"/>
                  </a:cubicBezTo>
                  <a:cubicBezTo>
                    <a:pt x="845" y="16748"/>
                    <a:pt x="845" y="16680"/>
                    <a:pt x="845" y="16680"/>
                  </a:cubicBezTo>
                  <a:cubicBezTo>
                    <a:pt x="845" y="16680"/>
                    <a:pt x="822" y="16588"/>
                    <a:pt x="822" y="16428"/>
                  </a:cubicBezTo>
                  <a:cubicBezTo>
                    <a:pt x="800" y="16269"/>
                    <a:pt x="777" y="16018"/>
                    <a:pt x="754" y="15721"/>
                  </a:cubicBezTo>
                  <a:cubicBezTo>
                    <a:pt x="708" y="15105"/>
                    <a:pt x="686" y="14237"/>
                    <a:pt x="754" y="13164"/>
                  </a:cubicBezTo>
                  <a:cubicBezTo>
                    <a:pt x="891" y="11087"/>
                    <a:pt x="1393" y="8257"/>
                    <a:pt x="2603" y="5701"/>
                  </a:cubicBezTo>
                  <a:cubicBezTo>
                    <a:pt x="2900" y="5061"/>
                    <a:pt x="3242" y="4445"/>
                    <a:pt x="3630" y="3875"/>
                  </a:cubicBezTo>
                  <a:cubicBezTo>
                    <a:pt x="4018" y="3304"/>
                    <a:pt x="4429" y="2779"/>
                    <a:pt x="4908" y="2322"/>
                  </a:cubicBezTo>
                  <a:cubicBezTo>
                    <a:pt x="5365" y="1843"/>
                    <a:pt x="5867" y="1478"/>
                    <a:pt x="6369" y="1158"/>
                  </a:cubicBezTo>
                  <a:cubicBezTo>
                    <a:pt x="6894" y="839"/>
                    <a:pt x="7419" y="633"/>
                    <a:pt x="7921" y="474"/>
                  </a:cubicBezTo>
                  <a:cubicBezTo>
                    <a:pt x="8680" y="249"/>
                    <a:pt x="9374" y="181"/>
                    <a:pt x="9934" y="181"/>
                  </a:cubicBezTo>
                  <a:cubicBezTo>
                    <a:pt x="10115" y="181"/>
                    <a:pt x="10282" y="189"/>
                    <a:pt x="10432" y="200"/>
                  </a:cubicBezTo>
                  <a:cubicBezTo>
                    <a:pt x="10905" y="235"/>
                    <a:pt x="11230" y="283"/>
                    <a:pt x="11356" y="283"/>
                  </a:cubicBezTo>
                  <a:cubicBezTo>
                    <a:pt x="11394" y="283"/>
                    <a:pt x="11413" y="279"/>
                    <a:pt x="11413" y="268"/>
                  </a:cubicBezTo>
                  <a:cubicBezTo>
                    <a:pt x="11413" y="268"/>
                    <a:pt x="11345" y="245"/>
                    <a:pt x="11162" y="200"/>
                  </a:cubicBezTo>
                  <a:cubicBezTo>
                    <a:pt x="11003" y="177"/>
                    <a:pt x="10774" y="86"/>
                    <a:pt x="10455" y="63"/>
                  </a:cubicBezTo>
                  <a:cubicBezTo>
                    <a:pt x="10208" y="26"/>
                    <a:pt x="9911" y="1"/>
                    <a:pt x="9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6"/>
            <p:cNvSpPr/>
            <p:nvPr/>
          </p:nvSpPr>
          <p:spPr>
            <a:xfrm>
              <a:off x="4295300" y="26472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1394" y="0"/>
                  </a:moveTo>
                  <a:cubicBezTo>
                    <a:pt x="1102" y="0"/>
                    <a:pt x="774" y="426"/>
                    <a:pt x="640" y="960"/>
                  </a:cubicBezTo>
                  <a:cubicBezTo>
                    <a:pt x="503" y="1507"/>
                    <a:pt x="663" y="1987"/>
                    <a:pt x="960" y="2010"/>
                  </a:cubicBezTo>
                  <a:cubicBezTo>
                    <a:pt x="968" y="2010"/>
                    <a:pt x="976" y="2010"/>
                    <a:pt x="984" y="2010"/>
                  </a:cubicBezTo>
                  <a:cubicBezTo>
                    <a:pt x="1296" y="2010"/>
                    <a:pt x="1625" y="1585"/>
                    <a:pt x="1758" y="1051"/>
                  </a:cubicBezTo>
                  <a:cubicBezTo>
                    <a:pt x="1873" y="480"/>
                    <a:pt x="1736" y="24"/>
                    <a:pt x="1416" y="1"/>
                  </a:cubicBezTo>
                  <a:cubicBezTo>
                    <a:pt x="1409" y="0"/>
                    <a:pt x="1401" y="0"/>
                    <a:pt x="1394" y="0"/>
                  </a:cubicBezTo>
                  <a:close/>
                  <a:moveTo>
                    <a:pt x="638" y="2670"/>
                  </a:moveTo>
                  <a:cubicBezTo>
                    <a:pt x="417" y="2670"/>
                    <a:pt x="180" y="2960"/>
                    <a:pt x="92" y="3356"/>
                  </a:cubicBezTo>
                  <a:cubicBezTo>
                    <a:pt x="1" y="3744"/>
                    <a:pt x="115" y="4087"/>
                    <a:pt x="320" y="4109"/>
                  </a:cubicBezTo>
                  <a:cubicBezTo>
                    <a:pt x="549" y="4109"/>
                    <a:pt x="800" y="3813"/>
                    <a:pt x="891" y="3402"/>
                  </a:cubicBezTo>
                  <a:cubicBezTo>
                    <a:pt x="982" y="3014"/>
                    <a:pt x="868" y="2671"/>
                    <a:pt x="663" y="2671"/>
                  </a:cubicBezTo>
                  <a:cubicBezTo>
                    <a:pt x="655" y="2671"/>
                    <a:pt x="646" y="2670"/>
                    <a:pt x="638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6"/>
            <p:cNvSpPr/>
            <p:nvPr/>
          </p:nvSpPr>
          <p:spPr>
            <a:xfrm>
              <a:off x="4168050" y="2695000"/>
              <a:ext cx="224200" cy="222925"/>
            </a:xfrm>
            <a:custGeom>
              <a:avLst/>
              <a:gdLst/>
              <a:ahLst/>
              <a:cxnLst/>
              <a:rect l="l" t="t" r="r" b="b"/>
              <a:pathLst>
                <a:path w="8968" h="8917" extrusionOk="0">
                  <a:moveTo>
                    <a:pt x="5013" y="1"/>
                  </a:moveTo>
                  <a:cubicBezTo>
                    <a:pt x="4453" y="1"/>
                    <a:pt x="3826" y="119"/>
                    <a:pt x="3128" y="394"/>
                  </a:cubicBezTo>
                  <a:cubicBezTo>
                    <a:pt x="1325" y="1079"/>
                    <a:pt x="457" y="2859"/>
                    <a:pt x="183" y="4685"/>
                  </a:cubicBezTo>
                  <a:cubicBezTo>
                    <a:pt x="47" y="5576"/>
                    <a:pt x="1" y="6671"/>
                    <a:pt x="275" y="7516"/>
                  </a:cubicBezTo>
                  <a:cubicBezTo>
                    <a:pt x="503" y="8324"/>
                    <a:pt x="1016" y="8916"/>
                    <a:pt x="1959" y="8916"/>
                  </a:cubicBezTo>
                  <a:cubicBezTo>
                    <a:pt x="2241" y="8916"/>
                    <a:pt x="2561" y="8864"/>
                    <a:pt x="2923" y="8748"/>
                  </a:cubicBezTo>
                  <a:cubicBezTo>
                    <a:pt x="4475" y="8246"/>
                    <a:pt x="5593" y="6717"/>
                    <a:pt x="5593" y="6717"/>
                  </a:cubicBezTo>
                  <a:cubicBezTo>
                    <a:pt x="5823" y="6896"/>
                    <a:pt x="6079" y="6976"/>
                    <a:pt x="6345" y="6976"/>
                  </a:cubicBezTo>
                  <a:cubicBezTo>
                    <a:pt x="7533" y="6976"/>
                    <a:pt x="8911" y="5389"/>
                    <a:pt x="8948" y="4046"/>
                  </a:cubicBezTo>
                  <a:cubicBezTo>
                    <a:pt x="8967" y="3017"/>
                    <a:pt x="7841" y="1"/>
                    <a:pt x="501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6"/>
            <p:cNvSpPr/>
            <p:nvPr/>
          </p:nvSpPr>
          <p:spPr>
            <a:xfrm>
              <a:off x="4322700" y="2706300"/>
              <a:ext cx="67925" cy="72200"/>
            </a:xfrm>
            <a:custGeom>
              <a:avLst/>
              <a:gdLst/>
              <a:ahLst/>
              <a:cxnLst/>
              <a:rect l="l" t="t" r="r" b="b"/>
              <a:pathLst>
                <a:path w="2717" h="2888" extrusionOk="0">
                  <a:moveTo>
                    <a:pt x="53" y="1"/>
                  </a:moveTo>
                  <a:cubicBezTo>
                    <a:pt x="34" y="1"/>
                    <a:pt x="23" y="4"/>
                    <a:pt x="23" y="11"/>
                  </a:cubicBezTo>
                  <a:cubicBezTo>
                    <a:pt x="1" y="56"/>
                    <a:pt x="434" y="285"/>
                    <a:pt x="799" y="581"/>
                  </a:cubicBezTo>
                  <a:cubicBezTo>
                    <a:pt x="1165" y="924"/>
                    <a:pt x="1461" y="1312"/>
                    <a:pt x="1461" y="1312"/>
                  </a:cubicBezTo>
                  <a:cubicBezTo>
                    <a:pt x="1461" y="1312"/>
                    <a:pt x="1758" y="1677"/>
                    <a:pt x="2055" y="2088"/>
                  </a:cubicBezTo>
                  <a:cubicBezTo>
                    <a:pt x="2344" y="2466"/>
                    <a:pt x="2612" y="2888"/>
                    <a:pt x="2667" y="2888"/>
                  </a:cubicBezTo>
                  <a:cubicBezTo>
                    <a:pt x="2669" y="2888"/>
                    <a:pt x="2670" y="2887"/>
                    <a:pt x="2671" y="2887"/>
                  </a:cubicBezTo>
                  <a:cubicBezTo>
                    <a:pt x="2717" y="2841"/>
                    <a:pt x="2534" y="2385"/>
                    <a:pt x="2306" y="1928"/>
                  </a:cubicBezTo>
                  <a:cubicBezTo>
                    <a:pt x="2078" y="1472"/>
                    <a:pt x="1781" y="1038"/>
                    <a:pt x="1781" y="1038"/>
                  </a:cubicBezTo>
                  <a:cubicBezTo>
                    <a:pt x="1781" y="1038"/>
                    <a:pt x="1416" y="650"/>
                    <a:pt x="982" y="353"/>
                  </a:cubicBezTo>
                  <a:cubicBezTo>
                    <a:pt x="591" y="118"/>
                    <a:pt x="166" y="1"/>
                    <a:pt x="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6"/>
            <p:cNvSpPr/>
            <p:nvPr/>
          </p:nvSpPr>
          <p:spPr>
            <a:xfrm>
              <a:off x="4319850" y="2737225"/>
              <a:ext cx="70775" cy="96650"/>
            </a:xfrm>
            <a:custGeom>
              <a:avLst/>
              <a:gdLst/>
              <a:ahLst/>
              <a:cxnLst/>
              <a:rect l="l" t="t" r="r" b="b"/>
              <a:pathLst>
                <a:path w="2831" h="3866" extrusionOk="0">
                  <a:moveTo>
                    <a:pt x="299" y="0"/>
                  </a:moveTo>
                  <a:cubicBezTo>
                    <a:pt x="120" y="0"/>
                    <a:pt x="0" y="33"/>
                    <a:pt x="0" y="52"/>
                  </a:cubicBezTo>
                  <a:cubicBezTo>
                    <a:pt x="0" y="75"/>
                    <a:pt x="160" y="120"/>
                    <a:pt x="411" y="166"/>
                  </a:cubicBezTo>
                  <a:cubicBezTo>
                    <a:pt x="640" y="235"/>
                    <a:pt x="936" y="371"/>
                    <a:pt x="1187" y="531"/>
                  </a:cubicBezTo>
                  <a:cubicBezTo>
                    <a:pt x="1461" y="714"/>
                    <a:pt x="1689" y="942"/>
                    <a:pt x="1826" y="1125"/>
                  </a:cubicBezTo>
                  <a:cubicBezTo>
                    <a:pt x="1895" y="1216"/>
                    <a:pt x="1941" y="1285"/>
                    <a:pt x="1986" y="1353"/>
                  </a:cubicBezTo>
                  <a:cubicBezTo>
                    <a:pt x="2032" y="1399"/>
                    <a:pt x="2055" y="1444"/>
                    <a:pt x="2055" y="1444"/>
                  </a:cubicBezTo>
                  <a:cubicBezTo>
                    <a:pt x="2055" y="1444"/>
                    <a:pt x="2055" y="1467"/>
                    <a:pt x="2100" y="1513"/>
                  </a:cubicBezTo>
                  <a:cubicBezTo>
                    <a:pt x="2146" y="1581"/>
                    <a:pt x="2192" y="1650"/>
                    <a:pt x="2237" y="1764"/>
                  </a:cubicBezTo>
                  <a:cubicBezTo>
                    <a:pt x="2351" y="1969"/>
                    <a:pt x="2443" y="2266"/>
                    <a:pt x="2511" y="2586"/>
                  </a:cubicBezTo>
                  <a:cubicBezTo>
                    <a:pt x="2580" y="2882"/>
                    <a:pt x="2557" y="3225"/>
                    <a:pt x="2534" y="3453"/>
                  </a:cubicBezTo>
                  <a:cubicBezTo>
                    <a:pt x="2488" y="3704"/>
                    <a:pt x="2466" y="3864"/>
                    <a:pt x="2488" y="3864"/>
                  </a:cubicBezTo>
                  <a:cubicBezTo>
                    <a:pt x="2490" y="3865"/>
                    <a:pt x="2492" y="3866"/>
                    <a:pt x="2494" y="3866"/>
                  </a:cubicBezTo>
                  <a:cubicBezTo>
                    <a:pt x="2523" y="3866"/>
                    <a:pt x="2608" y="3712"/>
                    <a:pt x="2694" y="3499"/>
                  </a:cubicBezTo>
                  <a:cubicBezTo>
                    <a:pt x="2762" y="3247"/>
                    <a:pt x="2831" y="2905"/>
                    <a:pt x="2808" y="2540"/>
                  </a:cubicBezTo>
                  <a:cubicBezTo>
                    <a:pt x="2785" y="2198"/>
                    <a:pt x="2717" y="1855"/>
                    <a:pt x="2603" y="1604"/>
                  </a:cubicBezTo>
                  <a:cubicBezTo>
                    <a:pt x="2557" y="1467"/>
                    <a:pt x="2488" y="1376"/>
                    <a:pt x="2466" y="1307"/>
                  </a:cubicBezTo>
                  <a:cubicBezTo>
                    <a:pt x="2420" y="1239"/>
                    <a:pt x="2397" y="1193"/>
                    <a:pt x="2397" y="1193"/>
                  </a:cubicBezTo>
                  <a:cubicBezTo>
                    <a:pt x="2397" y="1193"/>
                    <a:pt x="2374" y="1170"/>
                    <a:pt x="2329" y="1102"/>
                  </a:cubicBezTo>
                  <a:cubicBezTo>
                    <a:pt x="2283" y="1056"/>
                    <a:pt x="2214" y="965"/>
                    <a:pt x="2123" y="851"/>
                  </a:cubicBezTo>
                  <a:cubicBezTo>
                    <a:pt x="1941" y="668"/>
                    <a:pt x="1667" y="440"/>
                    <a:pt x="1347" y="280"/>
                  </a:cubicBezTo>
                  <a:cubicBezTo>
                    <a:pt x="1028" y="120"/>
                    <a:pt x="685" y="29"/>
                    <a:pt x="434" y="6"/>
                  </a:cubicBezTo>
                  <a:cubicBezTo>
                    <a:pt x="386" y="2"/>
                    <a:pt x="341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6"/>
            <p:cNvSpPr/>
            <p:nvPr/>
          </p:nvSpPr>
          <p:spPr>
            <a:xfrm>
              <a:off x="4305000" y="2787825"/>
              <a:ext cx="71925" cy="89600"/>
            </a:xfrm>
            <a:custGeom>
              <a:avLst/>
              <a:gdLst/>
              <a:ahLst/>
              <a:cxnLst/>
              <a:rect l="l" t="t" r="r" b="b"/>
              <a:pathLst>
                <a:path w="2877" h="3584" extrusionOk="0">
                  <a:moveTo>
                    <a:pt x="1159" y="0"/>
                  </a:moveTo>
                  <a:cubicBezTo>
                    <a:pt x="1021" y="0"/>
                    <a:pt x="937" y="23"/>
                    <a:pt x="937" y="37"/>
                  </a:cubicBezTo>
                  <a:cubicBezTo>
                    <a:pt x="937" y="59"/>
                    <a:pt x="1165" y="82"/>
                    <a:pt x="1439" y="196"/>
                  </a:cubicBezTo>
                  <a:cubicBezTo>
                    <a:pt x="1713" y="310"/>
                    <a:pt x="2032" y="562"/>
                    <a:pt x="2238" y="904"/>
                  </a:cubicBezTo>
                  <a:cubicBezTo>
                    <a:pt x="2420" y="1223"/>
                    <a:pt x="2489" y="1657"/>
                    <a:pt x="2443" y="1908"/>
                  </a:cubicBezTo>
                  <a:cubicBezTo>
                    <a:pt x="2420" y="2045"/>
                    <a:pt x="2375" y="2159"/>
                    <a:pt x="2352" y="2228"/>
                  </a:cubicBezTo>
                  <a:cubicBezTo>
                    <a:pt x="2306" y="2296"/>
                    <a:pt x="2283" y="2319"/>
                    <a:pt x="2283" y="2319"/>
                  </a:cubicBezTo>
                  <a:cubicBezTo>
                    <a:pt x="2283" y="2319"/>
                    <a:pt x="2261" y="2365"/>
                    <a:pt x="2215" y="2433"/>
                  </a:cubicBezTo>
                  <a:cubicBezTo>
                    <a:pt x="2169" y="2502"/>
                    <a:pt x="2101" y="2593"/>
                    <a:pt x="2010" y="2707"/>
                  </a:cubicBezTo>
                  <a:cubicBezTo>
                    <a:pt x="1804" y="2913"/>
                    <a:pt x="1439" y="3118"/>
                    <a:pt x="1074" y="3232"/>
                  </a:cubicBezTo>
                  <a:cubicBezTo>
                    <a:pt x="912" y="3293"/>
                    <a:pt x="728" y="3331"/>
                    <a:pt x="569" y="3331"/>
                  </a:cubicBezTo>
                  <a:cubicBezTo>
                    <a:pt x="369" y="3331"/>
                    <a:pt x="209" y="3271"/>
                    <a:pt x="184" y="3118"/>
                  </a:cubicBezTo>
                  <a:cubicBezTo>
                    <a:pt x="138" y="2844"/>
                    <a:pt x="229" y="2639"/>
                    <a:pt x="184" y="2616"/>
                  </a:cubicBezTo>
                  <a:lnTo>
                    <a:pt x="184" y="2616"/>
                  </a:lnTo>
                  <a:cubicBezTo>
                    <a:pt x="184" y="2616"/>
                    <a:pt x="138" y="2661"/>
                    <a:pt x="92" y="2753"/>
                  </a:cubicBezTo>
                  <a:cubicBezTo>
                    <a:pt x="69" y="2844"/>
                    <a:pt x="1" y="2981"/>
                    <a:pt x="24" y="3164"/>
                  </a:cubicBezTo>
                  <a:cubicBezTo>
                    <a:pt x="24" y="3209"/>
                    <a:pt x="47" y="3255"/>
                    <a:pt x="69" y="3301"/>
                  </a:cubicBezTo>
                  <a:cubicBezTo>
                    <a:pt x="92" y="3346"/>
                    <a:pt x="115" y="3415"/>
                    <a:pt x="161" y="3438"/>
                  </a:cubicBezTo>
                  <a:cubicBezTo>
                    <a:pt x="252" y="3529"/>
                    <a:pt x="366" y="3552"/>
                    <a:pt x="480" y="3574"/>
                  </a:cubicBezTo>
                  <a:cubicBezTo>
                    <a:pt x="541" y="3581"/>
                    <a:pt x="603" y="3583"/>
                    <a:pt x="663" y="3583"/>
                  </a:cubicBezTo>
                  <a:cubicBezTo>
                    <a:pt x="829" y="3583"/>
                    <a:pt x="992" y="3562"/>
                    <a:pt x="1142" y="3529"/>
                  </a:cubicBezTo>
                  <a:cubicBezTo>
                    <a:pt x="1576" y="3415"/>
                    <a:pt x="1987" y="3232"/>
                    <a:pt x="2261" y="2981"/>
                  </a:cubicBezTo>
                  <a:cubicBezTo>
                    <a:pt x="2398" y="2890"/>
                    <a:pt x="2489" y="2753"/>
                    <a:pt x="2557" y="2684"/>
                  </a:cubicBezTo>
                  <a:cubicBezTo>
                    <a:pt x="2603" y="2593"/>
                    <a:pt x="2649" y="2547"/>
                    <a:pt x="2649" y="2547"/>
                  </a:cubicBezTo>
                  <a:cubicBezTo>
                    <a:pt x="2649" y="2547"/>
                    <a:pt x="2672" y="2479"/>
                    <a:pt x="2717" y="2388"/>
                  </a:cubicBezTo>
                  <a:cubicBezTo>
                    <a:pt x="2740" y="2296"/>
                    <a:pt x="2808" y="2136"/>
                    <a:pt x="2831" y="1954"/>
                  </a:cubicBezTo>
                  <a:cubicBezTo>
                    <a:pt x="2877" y="1589"/>
                    <a:pt x="2763" y="1132"/>
                    <a:pt x="2489" y="744"/>
                  </a:cubicBezTo>
                  <a:cubicBezTo>
                    <a:pt x="2215" y="379"/>
                    <a:pt x="1827" y="105"/>
                    <a:pt x="1485" y="37"/>
                  </a:cubicBezTo>
                  <a:cubicBezTo>
                    <a:pt x="1359" y="10"/>
                    <a:pt x="1248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6"/>
            <p:cNvSpPr/>
            <p:nvPr/>
          </p:nvSpPr>
          <p:spPr>
            <a:xfrm>
              <a:off x="4306725" y="2833300"/>
              <a:ext cx="34250" cy="14025"/>
            </a:xfrm>
            <a:custGeom>
              <a:avLst/>
              <a:gdLst/>
              <a:ahLst/>
              <a:cxnLst/>
              <a:rect l="l" t="t" r="r" b="b"/>
              <a:pathLst>
                <a:path w="1370" h="561" extrusionOk="0">
                  <a:moveTo>
                    <a:pt x="547" y="0"/>
                  </a:moveTo>
                  <a:cubicBezTo>
                    <a:pt x="482" y="0"/>
                    <a:pt x="411" y="6"/>
                    <a:pt x="343" y="21"/>
                  </a:cubicBezTo>
                  <a:cubicBezTo>
                    <a:pt x="115" y="89"/>
                    <a:pt x="0" y="272"/>
                    <a:pt x="23" y="295"/>
                  </a:cubicBezTo>
                  <a:cubicBezTo>
                    <a:pt x="39" y="319"/>
                    <a:pt x="70" y="326"/>
                    <a:pt x="109" y="326"/>
                  </a:cubicBezTo>
                  <a:cubicBezTo>
                    <a:pt x="163" y="326"/>
                    <a:pt x="232" y="313"/>
                    <a:pt x="301" y="313"/>
                  </a:cubicBezTo>
                  <a:cubicBezTo>
                    <a:pt x="323" y="313"/>
                    <a:pt x="344" y="314"/>
                    <a:pt x="366" y="317"/>
                  </a:cubicBezTo>
                  <a:cubicBezTo>
                    <a:pt x="525" y="363"/>
                    <a:pt x="640" y="409"/>
                    <a:pt x="640" y="409"/>
                  </a:cubicBezTo>
                  <a:cubicBezTo>
                    <a:pt x="640" y="409"/>
                    <a:pt x="799" y="432"/>
                    <a:pt x="959" y="477"/>
                  </a:cubicBezTo>
                  <a:cubicBezTo>
                    <a:pt x="1082" y="512"/>
                    <a:pt x="1218" y="561"/>
                    <a:pt x="1285" y="561"/>
                  </a:cubicBezTo>
                  <a:cubicBezTo>
                    <a:pt x="1305" y="561"/>
                    <a:pt x="1319" y="556"/>
                    <a:pt x="1324" y="546"/>
                  </a:cubicBezTo>
                  <a:cubicBezTo>
                    <a:pt x="1370" y="500"/>
                    <a:pt x="1256" y="340"/>
                    <a:pt x="1096" y="226"/>
                  </a:cubicBezTo>
                  <a:cubicBezTo>
                    <a:pt x="959" y="89"/>
                    <a:pt x="776" y="21"/>
                    <a:pt x="776" y="21"/>
                  </a:cubicBezTo>
                  <a:cubicBezTo>
                    <a:pt x="776" y="21"/>
                    <a:pt x="675" y="0"/>
                    <a:pt x="5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6"/>
            <p:cNvSpPr/>
            <p:nvPr/>
          </p:nvSpPr>
          <p:spPr>
            <a:xfrm>
              <a:off x="4240525" y="2840075"/>
              <a:ext cx="79350" cy="66675"/>
            </a:xfrm>
            <a:custGeom>
              <a:avLst/>
              <a:gdLst/>
              <a:ahLst/>
              <a:cxnLst/>
              <a:rect l="l" t="t" r="r" b="b"/>
              <a:pathLst>
                <a:path w="3174" h="2667" extrusionOk="0">
                  <a:moveTo>
                    <a:pt x="3100" y="0"/>
                  </a:moveTo>
                  <a:cubicBezTo>
                    <a:pt x="3028" y="0"/>
                    <a:pt x="2847" y="489"/>
                    <a:pt x="2534" y="891"/>
                  </a:cubicBezTo>
                  <a:cubicBezTo>
                    <a:pt x="2215" y="1325"/>
                    <a:pt x="1804" y="1667"/>
                    <a:pt x="1804" y="1667"/>
                  </a:cubicBezTo>
                  <a:cubicBezTo>
                    <a:pt x="1804" y="1667"/>
                    <a:pt x="1713" y="1758"/>
                    <a:pt x="1576" y="1873"/>
                  </a:cubicBezTo>
                  <a:cubicBezTo>
                    <a:pt x="1439" y="2009"/>
                    <a:pt x="1233" y="2169"/>
                    <a:pt x="1005" y="2283"/>
                  </a:cubicBezTo>
                  <a:cubicBezTo>
                    <a:pt x="777" y="2375"/>
                    <a:pt x="526" y="2466"/>
                    <a:pt x="343" y="2489"/>
                  </a:cubicBezTo>
                  <a:cubicBezTo>
                    <a:pt x="138" y="2512"/>
                    <a:pt x="1" y="2489"/>
                    <a:pt x="1" y="2534"/>
                  </a:cubicBezTo>
                  <a:cubicBezTo>
                    <a:pt x="1" y="2534"/>
                    <a:pt x="115" y="2626"/>
                    <a:pt x="343" y="2649"/>
                  </a:cubicBezTo>
                  <a:cubicBezTo>
                    <a:pt x="398" y="2661"/>
                    <a:pt x="460" y="2666"/>
                    <a:pt x="526" y="2666"/>
                  </a:cubicBezTo>
                  <a:cubicBezTo>
                    <a:pt x="706" y="2666"/>
                    <a:pt x="919" y="2624"/>
                    <a:pt x="1119" y="2557"/>
                  </a:cubicBezTo>
                  <a:cubicBezTo>
                    <a:pt x="1393" y="2466"/>
                    <a:pt x="1644" y="2306"/>
                    <a:pt x="1827" y="2192"/>
                  </a:cubicBezTo>
                  <a:cubicBezTo>
                    <a:pt x="1987" y="2055"/>
                    <a:pt x="2101" y="1964"/>
                    <a:pt x="2101" y="1964"/>
                  </a:cubicBezTo>
                  <a:cubicBezTo>
                    <a:pt x="2101" y="1964"/>
                    <a:pt x="2511" y="1553"/>
                    <a:pt x="2785" y="1051"/>
                  </a:cubicBezTo>
                  <a:cubicBezTo>
                    <a:pt x="3059" y="571"/>
                    <a:pt x="3173" y="1"/>
                    <a:pt x="3105" y="1"/>
                  </a:cubicBezTo>
                  <a:cubicBezTo>
                    <a:pt x="3103" y="0"/>
                    <a:pt x="3102" y="0"/>
                    <a:pt x="3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6"/>
            <p:cNvSpPr/>
            <p:nvPr/>
          </p:nvSpPr>
          <p:spPr>
            <a:xfrm>
              <a:off x="4165775" y="2736175"/>
              <a:ext cx="38250" cy="162300"/>
            </a:xfrm>
            <a:custGeom>
              <a:avLst/>
              <a:gdLst/>
              <a:ahLst/>
              <a:cxnLst/>
              <a:rect l="l" t="t" r="r" b="b"/>
              <a:pathLst>
                <a:path w="1530" h="6492" extrusionOk="0">
                  <a:moveTo>
                    <a:pt x="1501" y="0"/>
                  </a:moveTo>
                  <a:cubicBezTo>
                    <a:pt x="1464" y="0"/>
                    <a:pt x="1311" y="157"/>
                    <a:pt x="1119" y="413"/>
                  </a:cubicBezTo>
                  <a:cubicBezTo>
                    <a:pt x="914" y="665"/>
                    <a:pt x="708" y="1053"/>
                    <a:pt x="526" y="1463"/>
                  </a:cubicBezTo>
                  <a:cubicBezTo>
                    <a:pt x="343" y="1874"/>
                    <a:pt x="229" y="2308"/>
                    <a:pt x="138" y="2650"/>
                  </a:cubicBezTo>
                  <a:cubicBezTo>
                    <a:pt x="92" y="2810"/>
                    <a:pt x="92" y="2947"/>
                    <a:pt x="69" y="3038"/>
                  </a:cubicBezTo>
                  <a:cubicBezTo>
                    <a:pt x="46" y="3130"/>
                    <a:pt x="46" y="3198"/>
                    <a:pt x="46" y="3198"/>
                  </a:cubicBezTo>
                  <a:cubicBezTo>
                    <a:pt x="46" y="3198"/>
                    <a:pt x="23" y="3244"/>
                    <a:pt x="23" y="3335"/>
                  </a:cubicBezTo>
                  <a:cubicBezTo>
                    <a:pt x="23" y="3449"/>
                    <a:pt x="1" y="3586"/>
                    <a:pt x="1" y="3746"/>
                  </a:cubicBezTo>
                  <a:cubicBezTo>
                    <a:pt x="23" y="4088"/>
                    <a:pt x="23" y="4545"/>
                    <a:pt x="138" y="5001"/>
                  </a:cubicBezTo>
                  <a:cubicBezTo>
                    <a:pt x="274" y="5435"/>
                    <a:pt x="434" y="5869"/>
                    <a:pt x="685" y="6120"/>
                  </a:cubicBezTo>
                  <a:cubicBezTo>
                    <a:pt x="777" y="6257"/>
                    <a:pt x="891" y="6348"/>
                    <a:pt x="959" y="6417"/>
                  </a:cubicBezTo>
                  <a:cubicBezTo>
                    <a:pt x="1015" y="6454"/>
                    <a:pt x="1056" y="6491"/>
                    <a:pt x="1081" y="6491"/>
                  </a:cubicBezTo>
                  <a:cubicBezTo>
                    <a:pt x="1087" y="6491"/>
                    <a:pt x="1092" y="6489"/>
                    <a:pt x="1096" y="6485"/>
                  </a:cubicBezTo>
                  <a:cubicBezTo>
                    <a:pt x="1096" y="6485"/>
                    <a:pt x="1073" y="6417"/>
                    <a:pt x="1028" y="6348"/>
                  </a:cubicBezTo>
                  <a:cubicBezTo>
                    <a:pt x="982" y="6257"/>
                    <a:pt x="868" y="6165"/>
                    <a:pt x="822" y="6029"/>
                  </a:cubicBezTo>
                  <a:cubicBezTo>
                    <a:pt x="640" y="5755"/>
                    <a:pt x="503" y="5344"/>
                    <a:pt x="434" y="4933"/>
                  </a:cubicBezTo>
                  <a:cubicBezTo>
                    <a:pt x="366" y="4522"/>
                    <a:pt x="389" y="4088"/>
                    <a:pt x="389" y="3769"/>
                  </a:cubicBezTo>
                  <a:cubicBezTo>
                    <a:pt x="411" y="3609"/>
                    <a:pt x="434" y="3472"/>
                    <a:pt x="434" y="3381"/>
                  </a:cubicBezTo>
                  <a:cubicBezTo>
                    <a:pt x="457" y="3289"/>
                    <a:pt x="457" y="3244"/>
                    <a:pt x="457" y="3244"/>
                  </a:cubicBezTo>
                  <a:cubicBezTo>
                    <a:pt x="457" y="3244"/>
                    <a:pt x="457" y="3198"/>
                    <a:pt x="480" y="3107"/>
                  </a:cubicBezTo>
                  <a:cubicBezTo>
                    <a:pt x="480" y="3016"/>
                    <a:pt x="503" y="2879"/>
                    <a:pt x="526" y="2719"/>
                  </a:cubicBezTo>
                  <a:cubicBezTo>
                    <a:pt x="571" y="2399"/>
                    <a:pt x="663" y="1988"/>
                    <a:pt x="799" y="1578"/>
                  </a:cubicBezTo>
                  <a:cubicBezTo>
                    <a:pt x="936" y="1167"/>
                    <a:pt x="1096" y="779"/>
                    <a:pt x="1256" y="482"/>
                  </a:cubicBezTo>
                  <a:cubicBezTo>
                    <a:pt x="1416" y="208"/>
                    <a:pt x="1530" y="25"/>
                    <a:pt x="1507" y="3"/>
                  </a:cubicBezTo>
                  <a:cubicBezTo>
                    <a:pt x="1506" y="1"/>
                    <a:pt x="15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6"/>
            <p:cNvSpPr/>
            <p:nvPr/>
          </p:nvSpPr>
          <p:spPr>
            <a:xfrm>
              <a:off x="4168050" y="2729375"/>
              <a:ext cx="223725" cy="188550"/>
            </a:xfrm>
            <a:custGeom>
              <a:avLst/>
              <a:gdLst/>
              <a:ahLst/>
              <a:cxnLst/>
              <a:rect l="l" t="t" r="r" b="b"/>
              <a:pathLst>
                <a:path w="8949" h="7542" extrusionOk="0">
                  <a:moveTo>
                    <a:pt x="7853" y="1"/>
                  </a:moveTo>
                  <a:cubicBezTo>
                    <a:pt x="7898" y="1530"/>
                    <a:pt x="7579" y="3653"/>
                    <a:pt x="6643" y="3744"/>
                  </a:cubicBezTo>
                  <a:cubicBezTo>
                    <a:pt x="5525" y="3813"/>
                    <a:pt x="5456" y="4543"/>
                    <a:pt x="2512" y="5205"/>
                  </a:cubicBezTo>
                  <a:cubicBezTo>
                    <a:pt x="2375" y="5235"/>
                    <a:pt x="2248" y="5250"/>
                    <a:pt x="2130" y="5250"/>
                  </a:cubicBezTo>
                  <a:cubicBezTo>
                    <a:pt x="750" y="5250"/>
                    <a:pt x="598" y="3258"/>
                    <a:pt x="640" y="1576"/>
                  </a:cubicBezTo>
                  <a:lnTo>
                    <a:pt x="640" y="1576"/>
                  </a:lnTo>
                  <a:cubicBezTo>
                    <a:pt x="412" y="2123"/>
                    <a:pt x="275" y="2717"/>
                    <a:pt x="183" y="3310"/>
                  </a:cubicBezTo>
                  <a:cubicBezTo>
                    <a:pt x="47" y="4201"/>
                    <a:pt x="1" y="5296"/>
                    <a:pt x="275" y="6141"/>
                  </a:cubicBezTo>
                  <a:cubicBezTo>
                    <a:pt x="503" y="6949"/>
                    <a:pt x="1016" y="7541"/>
                    <a:pt x="1959" y="7541"/>
                  </a:cubicBezTo>
                  <a:cubicBezTo>
                    <a:pt x="2241" y="7541"/>
                    <a:pt x="2561" y="7489"/>
                    <a:pt x="2923" y="7373"/>
                  </a:cubicBezTo>
                  <a:cubicBezTo>
                    <a:pt x="4475" y="6871"/>
                    <a:pt x="5593" y="5342"/>
                    <a:pt x="5593" y="5342"/>
                  </a:cubicBezTo>
                  <a:cubicBezTo>
                    <a:pt x="5823" y="5521"/>
                    <a:pt x="6079" y="5601"/>
                    <a:pt x="6345" y="5601"/>
                  </a:cubicBezTo>
                  <a:cubicBezTo>
                    <a:pt x="7533" y="5601"/>
                    <a:pt x="8911" y="4014"/>
                    <a:pt x="8948" y="2671"/>
                  </a:cubicBezTo>
                  <a:cubicBezTo>
                    <a:pt x="8948" y="2101"/>
                    <a:pt x="8606" y="937"/>
                    <a:pt x="78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6"/>
            <p:cNvSpPr/>
            <p:nvPr/>
          </p:nvSpPr>
          <p:spPr>
            <a:xfrm>
              <a:off x="4400300" y="3619725"/>
              <a:ext cx="330425" cy="676000"/>
            </a:xfrm>
            <a:custGeom>
              <a:avLst/>
              <a:gdLst/>
              <a:ahLst/>
              <a:cxnLst/>
              <a:rect l="l" t="t" r="r" b="b"/>
              <a:pathLst>
                <a:path w="13217" h="27040" extrusionOk="0">
                  <a:moveTo>
                    <a:pt x="4117" y="0"/>
                  </a:moveTo>
                  <a:cubicBezTo>
                    <a:pt x="2425" y="0"/>
                    <a:pt x="1086" y="158"/>
                    <a:pt x="822" y="519"/>
                  </a:cubicBezTo>
                  <a:cubicBezTo>
                    <a:pt x="1" y="1592"/>
                    <a:pt x="6301" y="21381"/>
                    <a:pt x="8880" y="26768"/>
                  </a:cubicBezTo>
                  <a:cubicBezTo>
                    <a:pt x="8880" y="26768"/>
                    <a:pt x="9860" y="27039"/>
                    <a:pt x="10885" y="27039"/>
                  </a:cubicBezTo>
                  <a:cubicBezTo>
                    <a:pt x="11788" y="27039"/>
                    <a:pt x="12725" y="26829"/>
                    <a:pt x="13057" y="26038"/>
                  </a:cubicBezTo>
                  <a:cubicBezTo>
                    <a:pt x="13057" y="26038"/>
                    <a:pt x="13217" y="2939"/>
                    <a:pt x="12760" y="1569"/>
                  </a:cubicBezTo>
                  <a:cubicBezTo>
                    <a:pt x="12454" y="651"/>
                    <a:pt x="7556" y="0"/>
                    <a:pt x="411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6"/>
            <p:cNvSpPr/>
            <p:nvPr/>
          </p:nvSpPr>
          <p:spPr>
            <a:xfrm>
              <a:off x="4418000" y="3619725"/>
              <a:ext cx="308175" cy="417625"/>
            </a:xfrm>
            <a:custGeom>
              <a:avLst/>
              <a:gdLst/>
              <a:ahLst/>
              <a:cxnLst/>
              <a:rect l="l" t="t" r="r" b="b"/>
              <a:pathLst>
                <a:path w="12327" h="16705" extrusionOk="0">
                  <a:moveTo>
                    <a:pt x="3409" y="0"/>
                  </a:moveTo>
                  <a:cubicBezTo>
                    <a:pt x="1717" y="0"/>
                    <a:pt x="378" y="158"/>
                    <a:pt x="114" y="519"/>
                  </a:cubicBezTo>
                  <a:cubicBezTo>
                    <a:pt x="0" y="656"/>
                    <a:pt x="23" y="1135"/>
                    <a:pt x="137" y="1866"/>
                  </a:cubicBezTo>
                  <a:cubicBezTo>
                    <a:pt x="320" y="2893"/>
                    <a:pt x="662" y="4285"/>
                    <a:pt x="1096" y="5906"/>
                  </a:cubicBezTo>
                  <a:cubicBezTo>
                    <a:pt x="3767" y="6294"/>
                    <a:pt x="6985" y="6134"/>
                    <a:pt x="7738" y="6454"/>
                  </a:cubicBezTo>
                  <a:cubicBezTo>
                    <a:pt x="9130" y="7047"/>
                    <a:pt x="10386" y="12480"/>
                    <a:pt x="7670" y="14009"/>
                  </a:cubicBezTo>
                  <a:cubicBezTo>
                    <a:pt x="7114" y="14307"/>
                    <a:pt x="6480" y="14439"/>
                    <a:pt x="5825" y="14439"/>
                  </a:cubicBezTo>
                  <a:cubicBezTo>
                    <a:pt x="5027" y="14439"/>
                    <a:pt x="4199" y="14244"/>
                    <a:pt x="3447" y="13918"/>
                  </a:cubicBezTo>
                  <a:lnTo>
                    <a:pt x="3447" y="13918"/>
                  </a:lnTo>
                  <a:cubicBezTo>
                    <a:pt x="3698" y="14648"/>
                    <a:pt x="3926" y="15356"/>
                    <a:pt x="4155" y="16086"/>
                  </a:cubicBezTo>
                  <a:cubicBezTo>
                    <a:pt x="4269" y="16269"/>
                    <a:pt x="4360" y="16474"/>
                    <a:pt x="4428" y="16702"/>
                  </a:cubicBezTo>
                  <a:cubicBezTo>
                    <a:pt x="4565" y="16704"/>
                    <a:pt x="4705" y="16705"/>
                    <a:pt x="4849" y="16705"/>
                  </a:cubicBezTo>
                  <a:cubicBezTo>
                    <a:pt x="6839" y="16705"/>
                    <a:pt x="9473" y="16548"/>
                    <a:pt x="12326" y="15995"/>
                  </a:cubicBezTo>
                  <a:cubicBezTo>
                    <a:pt x="12303" y="10060"/>
                    <a:pt x="12258" y="3281"/>
                    <a:pt x="12052" y="1569"/>
                  </a:cubicBezTo>
                  <a:cubicBezTo>
                    <a:pt x="11746" y="651"/>
                    <a:pt x="6848" y="0"/>
                    <a:pt x="3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6"/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1529" y="6026"/>
                    <a:pt x="3127" y="10431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6"/>
            <p:cNvSpPr/>
            <p:nvPr/>
          </p:nvSpPr>
          <p:spPr>
            <a:xfrm>
              <a:off x="4527550" y="3996175"/>
              <a:ext cx="198625" cy="51150"/>
            </a:xfrm>
            <a:custGeom>
              <a:avLst/>
              <a:gdLst/>
              <a:ahLst/>
              <a:cxnLst/>
              <a:rect l="l" t="t" r="r" b="b"/>
              <a:pathLst>
                <a:path w="7945" h="2046" extrusionOk="0">
                  <a:moveTo>
                    <a:pt x="7944" y="1"/>
                  </a:moveTo>
                  <a:cubicBezTo>
                    <a:pt x="7693" y="366"/>
                    <a:pt x="7282" y="731"/>
                    <a:pt x="6803" y="982"/>
                  </a:cubicBezTo>
                  <a:cubicBezTo>
                    <a:pt x="6255" y="1302"/>
                    <a:pt x="5639" y="1484"/>
                    <a:pt x="5182" y="1576"/>
                  </a:cubicBezTo>
                  <a:cubicBezTo>
                    <a:pt x="4726" y="1690"/>
                    <a:pt x="4406" y="1736"/>
                    <a:pt x="4406" y="1736"/>
                  </a:cubicBezTo>
                  <a:cubicBezTo>
                    <a:pt x="4406" y="1736"/>
                    <a:pt x="4087" y="1781"/>
                    <a:pt x="3607" y="1827"/>
                  </a:cubicBezTo>
                  <a:cubicBezTo>
                    <a:pt x="3330" y="1840"/>
                    <a:pt x="3000" y="1853"/>
                    <a:pt x="2648" y="1853"/>
                  </a:cubicBezTo>
                  <a:cubicBezTo>
                    <a:pt x="2390" y="1853"/>
                    <a:pt x="2120" y="1846"/>
                    <a:pt x="1850" y="1827"/>
                  </a:cubicBezTo>
                  <a:cubicBezTo>
                    <a:pt x="1211" y="1781"/>
                    <a:pt x="571" y="1667"/>
                    <a:pt x="115" y="1530"/>
                  </a:cubicBezTo>
                  <a:cubicBezTo>
                    <a:pt x="69" y="1530"/>
                    <a:pt x="24" y="1507"/>
                    <a:pt x="1" y="1507"/>
                  </a:cubicBezTo>
                  <a:cubicBezTo>
                    <a:pt x="1" y="1530"/>
                    <a:pt x="24" y="1576"/>
                    <a:pt x="24" y="1599"/>
                  </a:cubicBezTo>
                  <a:cubicBezTo>
                    <a:pt x="46" y="1599"/>
                    <a:pt x="69" y="1621"/>
                    <a:pt x="69" y="1621"/>
                  </a:cubicBezTo>
                  <a:cubicBezTo>
                    <a:pt x="526" y="1781"/>
                    <a:pt x="1165" y="1918"/>
                    <a:pt x="1827" y="1987"/>
                  </a:cubicBezTo>
                  <a:cubicBezTo>
                    <a:pt x="2232" y="2030"/>
                    <a:pt x="2646" y="2046"/>
                    <a:pt x="3023" y="2046"/>
                  </a:cubicBezTo>
                  <a:cubicBezTo>
                    <a:pt x="3241" y="2046"/>
                    <a:pt x="3446" y="2041"/>
                    <a:pt x="3630" y="2032"/>
                  </a:cubicBezTo>
                  <a:cubicBezTo>
                    <a:pt x="4109" y="1987"/>
                    <a:pt x="4429" y="1941"/>
                    <a:pt x="4429" y="1941"/>
                  </a:cubicBezTo>
                  <a:cubicBezTo>
                    <a:pt x="4429" y="1941"/>
                    <a:pt x="4771" y="1895"/>
                    <a:pt x="5251" y="1781"/>
                  </a:cubicBezTo>
                  <a:cubicBezTo>
                    <a:pt x="5707" y="1667"/>
                    <a:pt x="6346" y="1462"/>
                    <a:pt x="6894" y="1119"/>
                  </a:cubicBezTo>
                  <a:cubicBezTo>
                    <a:pt x="7328" y="868"/>
                    <a:pt x="7693" y="526"/>
                    <a:pt x="7944" y="183"/>
                  </a:cubicBezTo>
                  <a:cubicBezTo>
                    <a:pt x="7944" y="115"/>
                    <a:pt x="7944" y="69"/>
                    <a:pt x="7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6"/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23" y="1461"/>
                    <a:pt x="23" y="1507"/>
                    <a:pt x="46" y="1552"/>
                  </a:cubicBezTo>
                  <a:cubicBezTo>
                    <a:pt x="702" y="1902"/>
                    <a:pt x="1638" y="2009"/>
                    <a:pt x="2592" y="2009"/>
                  </a:cubicBezTo>
                  <a:cubicBezTo>
                    <a:pt x="4120" y="2009"/>
                    <a:pt x="5694" y="1733"/>
                    <a:pt x="6231" y="1733"/>
                  </a:cubicBezTo>
                  <a:cubicBezTo>
                    <a:pt x="6256" y="1733"/>
                    <a:pt x="6279" y="1734"/>
                    <a:pt x="6300" y="1735"/>
                  </a:cubicBezTo>
                  <a:cubicBezTo>
                    <a:pt x="7167" y="1780"/>
                    <a:pt x="7761" y="9062"/>
                    <a:pt x="6528" y="10751"/>
                  </a:cubicBezTo>
                  <a:cubicBezTo>
                    <a:pt x="6196" y="11210"/>
                    <a:pt x="5750" y="11381"/>
                    <a:pt x="5271" y="11381"/>
                  </a:cubicBezTo>
                  <a:cubicBezTo>
                    <a:pt x="4631" y="11381"/>
                    <a:pt x="3930" y="11077"/>
                    <a:pt x="3355" y="10751"/>
                  </a:cubicBezTo>
                  <a:lnTo>
                    <a:pt x="3355" y="10751"/>
                  </a:lnTo>
                  <a:cubicBezTo>
                    <a:pt x="3652" y="11458"/>
                    <a:pt x="3926" y="12075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6"/>
            <p:cNvSpPr/>
            <p:nvPr/>
          </p:nvSpPr>
          <p:spPr>
            <a:xfrm>
              <a:off x="4564075" y="4081000"/>
              <a:ext cx="27425" cy="36925"/>
            </a:xfrm>
            <a:custGeom>
              <a:avLst/>
              <a:gdLst/>
              <a:ahLst/>
              <a:cxnLst/>
              <a:rect l="l" t="t" r="r" b="b"/>
              <a:pathLst>
                <a:path w="1097" h="1477" extrusionOk="0">
                  <a:moveTo>
                    <a:pt x="320" y="0"/>
                  </a:moveTo>
                  <a:cubicBezTo>
                    <a:pt x="279" y="0"/>
                    <a:pt x="240" y="10"/>
                    <a:pt x="206" y="32"/>
                  </a:cubicBezTo>
                  <a:cubicBezTo>
                    <a:pt x="1" y="146"/>
                    <a:pt x="23" y="557"/>
                    <a:pt x="206" y="945"/>
                  </a:cubicBezTo>
                  <a:cubicBezTo>
                    <a:pt x="357" y="1265"/>
                    <a:pt x="601" y="1476"/>
                    <a:pt x="797" y="1476"/>
                  </a:cubicBezTo>
                  <a:cubicBezTo>
                    <a:pt x="838" y="1476"/>
                    <a:pt x="878" y="1467"/>
                    <a:pt x="914" y="1447"/>
                  </a:cubicBezTo>
                  <a:cubicBezTo>
                    <a:pt x="1096" y="1310"/>
                    <a:pt x="1096" y="899"/>
                    <a:pt x="891" y="511"/>
                  </a:cubicBezTo>
                  <a:cubicBezTo>
                    <a:pt x="742" y="195"/>
                    <a:pt x="503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6"/>
            <p:cNvSpPr/>
            <p:nvPr/>
          </p:nvSpPr>
          <p:spPr>
            <a:xfrm>
              <a:off x="4586325" y="4129625"/>
              <a:ext cx="19425" cy="26425"/>
            </a:xfrm>
            <a:custGeom>
              <a:avLst/>
              <a:gdLst/>
              <a:ahLst/>
              <a:cxnLst/>
              <a:rect l="l" t="t" r="r" b="b"/>
              <a:pathLst>
                <a:path w="777" h="1057" extrusionOk="0">
                  <a:moveTo>
                    <a:pt x="225" y="1"/>
                  </a:moveTo>
                  <a:cubicBezTo>
                    <a:pt x="194" y="1"/>
                    <a:pt x="164" y="9"/>
                    <a:pt x="138" y="27"/>
                  </a:cubicBezTo>
                  <a:cubicBezTo>
                    <a:pt x="1" y="118"/>
                    <a:pt x="1" y="415"/>
                    <a:pt x="138" y="689"/>
                  </a:cubicBezTo>
                  <a:cubicBezTo>
                    <a:pt x="248" y="910"/>
                    <a:pt x="419" y="1057"/>
                    <a:pt x="552" y="1057"/>
                  </a:cubicBezTo>
                  <a:cubicBezTo>
                    <a:pt x="584" y="1057"/>
                    <a:pt x="614" y="1049"/>
                    <a:pt x="640" y="1031"/>
                  </a:cubicBezTo>
                  <a:cubicBezTo>
                    <a:pt x="777" y="940"/>
                    <a:pt x="777" y="643"/>
                    <a:pt x="640" y="369"/>
                  </a:cubicBezTo>
                  <a:cubicBezTo>
                    <a:pt x="529" y="148"/>
                    <a:pt x="359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6"/>
            <p:cNvSpPr/>
            <p:nvPr/>
          </p:nvSpPr>
          <p:spPr>
            <a:xfrm>
              <a:off x="4406025" y="4261525"/>
              <a:ext cx="319575" cy="168350"/>
            </a:xfrm>
            <a:custGeom>
              <a:avLst/>
              <a:gdLst/>
              <a:ahLst/>
              <a:cxnLst/>
              <a:rect l="l" t="t" r="r" b="b"/>
              <a:pathLst>
                <a:path w="12783" h="6734" extrusionOk="0">
                  <a:moveTo>
                    <a:pt x="12782" y="1"/>
                  </a:moveTo>
                  <a:lnTo>
                    <a:pt x="12782" y="1"/>
                  </a:lnTo>
                  <a:cubicBezTo>
                    <a:pt x="12035" y="712"/>
                    <a:pt x="11202" y="943"/>
                    <a:pt x="10429" y="943"/>
                  </a:cubicBezTo>
                  <a:cubicBezTo>
                    <a:pt x="9715" y="943"/>
                    <a:pt x="9053" y="746"/>
                    <a:pt x="8560" y="548"/>
                  </a:cubicBezTo>
                  <a:lnTo>
                    <a:pt x="8560" y="548"/>
                  </a:lnTo>
                  <a:cubicBezTo>
                    <a:pt x="8582" y="662"/>
                    <a:pt x="8582" y="731"/>
                    <a:pt x="8582" y="731"/>
                  </a:cubicBezTo>
                  <a:cubicBezTo>
                    <a:pt x="8582" y="731"/>
                    <a:pt x="0" y="3835"/>
                    <a:pt x="411" y="5798"/>
                  </a:cubicBezTo>
                  <a:cubicBezTo>
                    <a:pt x="543" y="6428"/>
                    <a:pt x="1695" y="6734"/>
                    <a:pt x="3250" y="6734"/>
                  </a:cubicBezTo>
                  <a:cubicBezTo>
                    <a:pt x="6541" y="6734"/>
                    <a:pt x="11637" y="5366"/>
                    <a:pt x="12691" y="2808"/>
                  </a:cubicBezTo>
                  <a:cubicBezTo>
                    <a:pt x="12737" y="1872"/>
                    <a:pt x="12759" y="959"/>
                    <a:pt x="12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6"/>
            <p:cNvSpPr/>
            <p:nvPr/>
          </p:nvSpPr>
          <p:spPr>
            <a:xfrm>
              <a:off x="4415150" y="4322575"/>
              <a:ext cx="308150" cy="107300"/>
            </a:xfrm>
            <a:custGeom>
              <a:avLst/>
              <a:gdLst/>
              <a:ahLst/>
              <a:cxnLst/>
              <a:rect l="l" t="t" r="r" b="b"/>
              <a:pathLst>
                <a:path w="12326" h="4292" extrusionOk="0">
                  <a:moveTo>
                    <a:pt x="12326" y="1"/>
                  </a:moveTo>
                  <a:cubicBezTo>
                    <a:pt x="10751" y="1348"/>
                    <a:pt x="7624" y="2534"/>
                    <a:pt x="3949" y="2945"/>
                  </a:cubicBezTo>
                  <a:cubicBezTo>
                    <a:pt x="3405" y="3006"/>
                    <a:pt x="2930" y="3033"/>
                    <a:pt x="2515" y="3033"/>
                  </a:cubicBezTo>
                  <a:cubicBezTo>
                    <a:pt x="1365" y="3033"/>
                    <a:pt x="683" y="2826"/>
                    <a:pt x="297" y="2557"/>
                  </a:cubicBezTo>
                  <a:cubicBezTo>
                    <a:pt x="92" y="2831"/>
                    <a:pt x="0" y="3105"/>
                    <a:pt x="46" y="3356"/>
                  </a:cubicBezTo>
                  <a:cubicBezTo>
                    <a:pt x="178" y="3986"/>
                    <a:pt x="1330" y="4292"/>
                    <a:pt x="2885" y="4292"/>
                  </a:cubicBezTo>
                  <a:cubicBezTo>
                    <a:pt x="6176" y="4292"/>
                    <a:pt x="11272" y="2924"/>
                    <a:pt x="12326" y="366"/>
                  </a:cubicBezTo>
                  <a:cubicBezTo>
                    <a:pt x="12326" y="252"/>
                    <a:pt x="12326" y="138"/>
                    <a:pt x="12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6"/>
            <p:cNvSpPr/>
            <p:nvPr/>
          </p:nvSpPr>
          <p:spPr>
            <a:xfrm>
              <a:off x="4751250" y="3626350"/>
              <a:ext cx="327000" cy="686650"/>
            </a:xfrm>
            <a:custGeom>
              <a:avLst/>
              <a:gdLst/>
              <a:ahLst/>
              <a:cxnLst/>
              <a:rect l="l" t="t" r="r" b="b"/>
              <a:pathLst>
                <a:path w="13080" h="27466" extrusionOk="0">
                  <a:moveTo>
                    <a:pt x="10216" y="0"/>
                  </a:moveTo>
                  <a:cubicBezTo>
                    <a:pt x="6890" y="0"/>
                    <a:pt x="622" y="1106"/>
                    <a:pt x="343" y="2171"/>
                  </a:cubicBezTo>
                  <a:cubicBezTo>
                    <a:pt x="0" y="3587"/>
                    <a:pt x="1918" y="26594"/>
                    <a:pt x="1918" y="26594"/>
                  </a:cubicBezTo>
                  <a:cubicBezTo>
                    <a:pt x="2263" y="27267"/>
                    <a:pt x="3033" y="27465"/>
                    <a:pt x="3821" y="27465"/>
                  </a:cubicBezTo>
                  <a:cubicBezTo>
                    <a:pt x="4961" y="27465"/>
                    <a:pt x="6140" y="27051"/>
                    <a:pt x="6140" y="27051"/>
                  </a:cubicBezTo>
                  <a:cubicBezTo>
                    <a:pt x="8309" y="21527"/>
                    <a:pt x="13079" y="1373"/>
                    <a:pt x="12189" y="345"/>
                  </a:cubicBezTo>
                  <a:cubicBezTo>
                    <a:pt x="11980" y="104"/>
                    <a:pt x="11237" y="0"/>
                    <a:pt x="1021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6"/>
            <p:cNvSpPr/>
            <p:nvPr/>
          </p:nvSpPr>
          <p:spPr>
            <a:xfrm>
              <a:off x="4758100" y="3626350"/>
              <a:ext cx="301300" cy="422225"/>
            </a:xfrm>
            <a:custGeom>
              <a:avLst/>
              <a:gdLst/>
              <a:ahLst/>
              <a:cxnLst/>
              <a:rect l="l" t="t" r="r" b="b"/>
              <a:pathLst>
                <a:path w="12052" h="16889" extrusionOk="0">
                  <a:moveTo>
                    <a:pt x="9942" y="0"/>
                  </a:moveTo>
                  <a:cubicBezTo>
                    <a:pt x="6616" y="0"/>
                    <a:pt x="348" y="1106"/>
                    <a:pt x="69" y="2171"/>
                  </a:cubicBezTo>
                  <a:cubicBezTo>
                    <a:pt x="0" y="3906"/>
                    <a:pt x="457" y="10662"/>
                    <a:pt x="913" y="16574"/>
                  </a:cubicBezTo>
                  <a:cubicBezTo>
                    <a:pt x="2722" y="16802"/>
                    <a:pt x="4437" y="16888"/>
                    <a:pt x="5956" y="16888"/>
                  </a:cubicBezTo>
                  <a:cubicBezTo>
                    <a:pt x="7024" y="16888"/>
                    <a:pt x="7995" y="16846"/>
                    <a:pt x="8834" y="16780"/>
                  </a:cubicBezTo>
                  <a:cubicBezTo>
                    <a:pt x="8902" y="16529"/>
                    <a:pt x="8971" y="16323"/>
                    <a:pt x="9039" y="16141"/>
                  </a:cubicBezTo>
                  <a:cubicBezTo>
                    <a:pt x="9245" y="15410"/>
                    <a:pt x="9404" y="14657"/>
                    <a:pt x="9587" y="13926"/>
                  </a:cubicBezTo>
                  <a:lnTo>
                    <a:pt x="9587" y="13926"/>
                  </a:lnTo>
                  <a:cubicBezTo>
                    <a:pt x="8780" y="14351"/>
                    <a:pt x="7851" y="14618"/>
                    <a:pt x="6962" y="14618"/>
                  </a:cubicBezTo>
                  <a:cubicBezTo>
                    <a:pt x="6417" y="14618"/>
                    <a:pt x="5887" y="14517"/>
                    <a:pt x="5410" y="14292"/>
                  </a:cubicBezTo>
                  <a:cubicBezTo>
                    <a:pt x="2580" y="12968"/>
                    <a:pt x="3401" y="7444"/>
                    <a:pt x="4748" y="6782"/>
                  </a:cubicBezTo>
                  <a:cubicBezTo>
                    <a:pt x="5501" y="6394"/>
                    <a:pt x="8697" y="6326"/>
                    <a:pt x="11322" y="5801"/>
                  </a:cubicBezTo>
                  <a:cubicBezTo>
                    <a:pt x="11641" y="4134"/>
                    <a:pt x="11892" y="2719"/>
                    <a:pt x="11984" y="1692"/>
                  </a:cubicBezTo>
                  <a:cubicBezTo>
                    <a:pt x="12052" y="962"/>
                    <a:pt x="12029" y="482"/>
                    <a:pt x="11915" y="345"/>
                  </a:cubicBezTo>
                  <a:cubicBezTo>
                    <a:pt x="11706" y="104"/>
                    <a:pt x="10963" y="0"/>
                    <a:pt x="99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6"/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6004" y="10066"/>
                    <a:pt x="7282" y="5547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6"/>
            <p:cNvSpPr/>
            <p:nvPr/>
          </p:nvSpPr>
          <p:spPr>
            <a:xfrm>
              <a:off x="4779200" y="4017875"/>
              <a:ext cx="200900" cy="43375"/>
            </a:xfrm>
            <a:custGeom>
              <a:avLst/>
              <a:gdLst/>
              <a:ahLst/>
              <a:cxnLst/>
              <a:rect l="l" t="t" r="r" b="b"/>
              <a:pathLst>
                <a:path w="8036" h="1735" extrusionOk="0">
                  <a:moveTo>
                    <a:pt x="1" y="0"/>
                  </a:moveTo>
                  <a:cubicBezTo>
                    <a:pt x="1" y="46"/>
                    <a:pt x="1" y="114"/>
                    <a:pt x="1" y="183"/>
                  </a:cubicBezTo>
                  <a:cubicBezTo>
                    <a:pt x="275" y="502"/>
                    <a:pt x="663" y="822"/>
                    <a:pt x="1119" y="1027"/>
                  </a:cubicBezTo>
                  <a:cubicBezTo>
                    <a:pt x="1690" y="1347"/>
                    <a:pt x="2329" y="1507"/>
                    <a:pt x="2831" y="1598"/>
                  </a:cubicBezTo>
                  <a:cubicBezTo>
                    <a:pt x="3310" y="1666"/>
                    <a:pt x="3630" y="1689"/>
                    <a:pt x="3630" y="1689"/>
                  </a:cubicBezTo>
                  <a:cubicBezTo>
                    <a:pt x="3630" y="1689"/>
                    <a:pt x="3950" y="1735"/>
                    <a:pt x="4452" y="1735"/>
                  </a:cubicBezTo>
                  <a:cubicBezTo>
                    <a:pt x="4954" y="1712"/>
                    <a:pt x="5593" y="1689"/>
                    <a:pt x="6232" y="1552"/>
                  </a:cubicBezTo>
                  <a:cubicBezTo>
                    <a:pt x="6894" y="1461"/>
                    <a:pt x="7510" y="1278"/>
                    <a:pt x="7967" y="1096"/>
                  </a:cubicBezTo>
                  <a:cubicBezTo>
                    <a:pt x="7967" y="1073"/>
                    <a:pt x="7990" y="1073"/>
                    <a:pt x="8012" y="1073"/>
                  </a:cubicBezTo>
                  <a:cubicBezTo>
                    <a:pt x="8012" y="1027"/>
                    <a:pt x="8012" y="1004"/>
                    <a:pt x="8035" y="982"/>
                  </a:cubicBezTo>
                  <a:cubicBezTo>
                    <a:pt x="7990" y="982"/>
                    <a:pt x="7967" y="1004"/>
                    <a:pt x="7921" y="1004"/>
                  </a:cubicBezTo>
                  <a:cubicBezTo>
                    <a:pt x="7465" y="1164"/>
                    <a:pt x="6848" y="1324"/>
                    <a:pt x="6209" y="1415"/>
                  </a:cubicBezTo>
                  <a:cubicBezTo>
                    <a:pt x="5570" y="1507"/>
                    <a:pt x="4931" y="1529"/>
                    <a:pt x="4452" y="1529"/>
                  </a:cubicBezTo>
                  <a:cubicBezTo>
                    <a:pt x="3972" y="1507"/>
                    <a:pt x="3653" y="1484"/>
                    <a:pt x="3653" y="1484"/>
                  </a:cubicBezTo>
                  <a:cubicBezTo>
                    <a:pt x="3653" y="1484"/>
                    <a:pt x="3333" y="1461"/>
                    <a:pt x="2854" y="1393"/>
                  </a:cubicBezTo>
                  <a:cubicBezTo>
                    <a:pt x="2397" y="1301"/>
                    <a:pt x="1758" y="1164"/>
                    <a:pt x="1188" y="890"/>
                  </a:cubicBezTo>
                  <a:cubicBezTo>
                    <a:pt x="708" y="662"/>
                    <a:pt x="275" y="3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6"/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5342" y="11755"/>
                    <a:pt x="5570" y="11116"/>
                    <a:pt x="5798" y="10386"/>
                  </a:cubicBezTo>
                  <a:lnTo>
                    <a:pt x="5798" y="10386"/>
                  </a:lnTo>
                  <a:cubicBezTo>
                    <a:pt x="5228" y="10775"/>
                    <a:pt x="4498" y="11147"/>
                    <a:pt x="3823" y="11147"/>
                  </a:cubicBezTo>
                  <a:cubicBezTo>
                    <a:pt x="3390" y="11147"/>
                    <a:pt x="2979" y="10993"/>
                    <a:pt x="2648" y="10591"/>
                  </a:cubicBezTo>
                  <a:cubicBezTo>
                    <a:pt x="1279" y="8994"/>
                    <a:pt x="1347" y="1690"/>
                    <a:pt x="2192" y="1575"/>
                  </a:cubicBezTo>
                  <a:cubicBezTo>
                    <a:pt x="2240" y="1571"/>
                    <a:pt x="2300" y="1569"/>
                    <a:pt x="2373" y="1569"/>
                  </a:cubicBezTo>
                  <a:cubicBezTo>
                    <a:pt x="2843" y="1569"/>
                    <a:pt x="3801" y="1650"/>
                    <a:pt x="4856" y="1650"/>
                  </a:cubicBezTo>
                  <a:cubicBezTo>
                    <a:pt x="6136" y="1650"/>
                    <a:pt x="7558" y="1531"/>
                    <a:pt x="8423" y="1005"/>
                  </a:cubicBezTo>
                  <a:cubicBezTo>
                    <a:pt x="8423" y="959"/>
                    <a:pt x="8446" y="913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6"/>
            <p:cNvSpPr/>
            <p:nvPr/>
          </p:nvSpPr>
          <p:spPr>
            <a:xfrm>
              <a:off x="4921300" y="4091925"/>
              <a:ext cx="26275" cy="37750"/>
            </a:xfrm>
            <a:custGeom>
              <a:avLst/>
              <a:gdLst/>
              <a:ahLst/>
              <a:cxnLst/>
              <a:rect l="l" t="t" r="r" b="b"/>
              <a:pathLst>
                <a:path w="1051" h="1510" extrusionOk="0">
                  <a:moveTo>
                    <a:pt x="716" y="1"/>
                  </a:moveTo>
                  <a:cubicBezTo>
                    <a:pt x="529" y="1"/>
                    <a:pt x="313" y="229"/>
                    <a:pt x="160" y="553"/>
                  </a:cubicBezTo>
                  <a:cubicBezTo>
                    <a:pt x="0" y="964"/>
                    <a:pt x="46" y="1375"/>
                    <a:pt x="229" y="1489"/>
                  </a:cubicBezTo>
                  <a:cubicBezTo>
                    <a:pt x="259" y="1503"/>
                    <a:pt x="291" y="1509"/>
                    <a:pt x="325" y="1509"/>
                  </a:cubicBezTo>
                  <a:cubicBezTo>
                    <a:pt x="519" y="1509"/>
                    <a:pt x="754" y="1292"/>
                    <a:pt x="890" y="941"/>
                  </a:cubicBezTo>
                  <a:cubicBezTo>
                    <a:pt x="1050" y="553"/>
                    <a:pt x="1027" y="142"/>
                    <a:pt x="822" y="28"/>
                  </a:cubicBezTo>
                  <a:cubicBezTo>
                    <a:pt x="788" y="9"/>
                    <a:pt x="752" y="1"/>
                    <a:pt x="716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6"/>
            <p:cNvSpPr/>
            <p:nvPr/>
          </p:nvSpPr>
          <p:spPr>
            <a:xfrm>
              <a:off x="4910450" y="4141875"/>
              <a:ext cx="18850" cy="27050"/>
            </a:xfrm>
            <a:custGeom>
              <a:avLst/>
              <a:gdLst/>
              <a:ahLst/>
              <a:cxnLst/>
              <a:rect l="l" t="t" r="r" b="b"/>
              <a:pathLst>
                <a:path w="754" h="1082" extrusionOk="0">
                  <a:moveTo>
                    <a:pt x="503" y="0"/>
                  </a:moveTo>
                  <a:cubicBezTo>
                    <a:pt x="373" y="0"/>
                    <a:pt x="211" y="153"/>
                    <a:pt x="115" y="404"/>
                  </a:cubicBezTo>
                  <a:cubicBezTo>
                    <a:pt x="1" y="678"/>
                    <a:pt x="23" y="975"/>
                    <a:pt x="160" y="1066"/>
                  </a:cubicBezTo>
                  <a:cubicBezTo>
                    <a:pt x="182" y="1077"/>
                    <a:pt x="205" y="1082"/>
                    <a:pt x="230" y="1082"/>
                  </a:cubicBezTo>
                  <a:cubicBezTo>
                    <a:pt x="365" y="1082"/>
                    <a:pt x="543" y="929"/>
                    <a:pt x="640" y="678"/>
                  </a:cubicBezTo>
                  <a:cubicBezTo>
                    <a:pt x="754" y="404"/>
                    <a:pt x="731" y="107"/>
                    <a:pt x="571" y="16"/>
                  </a:cubicBezTo>
                  <a:cubicBezTo>
                    <a:pt x="550" y="5"/>
                    <a:pt x="527" y="0"/>
                    <a:pt x="50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6"/>
            <p:cNvSpPr/>
            <p:nvPr/>
          </p:nvSpPr>
          <p:spPr>
            <a:xfrm>
              <a:off x="4799750" y="4282650"/>
              <a:ext cx="325850" cy="152725"/>
            </a:xfrm>
            <a:custGeom>
              <a:avLst/>
              <a:gdLst/>
              <a:ahLst/>
              <a:cxnLst/>
              <a:rect l="l" t="t" r="r" b="b"/>
              <a:pathLst>
                <a:path w="13034" h="6109" extrusionOk="0">
                  <a:moveTo>
                    <a:pt x="1" y="0"/>
                  </a:moveTo>
                  <a:cubicBezTo>
                    <a:pt x="92" y="936"/>
                    <a:pt x="183" y="1872"/>
                    <a:pt x="297" y="2785"/>
                  </a:cubicBezTo>
                  <a:cubicBezTo>
                    <a:pt x="1433" y="5055"/>
                    <a:pt x="5876" y="6108"/>
                    <a:pt x="9142" y="6108"/>
                  </a:cubicBezTo>
                  <a:cubicBezTo>
                    <a:pt x="11129" y="6108"/>
                    <a:pt x="12679" y="5719"/>
                    <a:pt x="12783" y="4976"/>
                  </a:cubicBezTo>
                  <a:cubicBezTo>
                    <a:pt x="13034" y="2990"/>
                    <a:pt x="4246" y="457"/>
                    <a:pt x="4246" y="457"/>
                  </a:cubicBezTo>
                  <a:cubicBezTo>
                    <a:pt x="4246" y="457"/>
                    <a:pt x="4246" y="388"/>
                    <a:pt x="4246" y="251"/>
                  </a:cubicBezTo>
                  <a:cubicBezTo>
                    <a:pt x="3718" y="509"/>
                    <a:pt x="2979" y="780"/>
                    <a:pt x="2166" y="780"/>
                  </a:cubicBezTo>
                  <a:cubicBezTo>
                    <a:pt x="1469" y="780"/>
                    <a:pt x="718" y="58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6"/>
            <p:cNvSpPr/>
            <p:nvPr/>
          </p:nvSpPr>
          <p:spPr>
            <a:xfrm>
              <a:off x="4806025" y="4343125"/>
              <a:ext cx="313875" cy="92250"/>
            </a:xfrm>
            <a:custGeom>
              <a:avLst/>
              <a:gdLst/>
              <a:ahLst/>
              <a:cxnLst/>
              <a:rect l="l" t="t" r="r" b="b"/>
              <a:pathLst>
                <a:path w="12555" h="3690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52"/>
                    <a:pt x="46" y="366"/>
                  </a:cubicBezTo>
                  <a:cubicBezTo>
                    <a:pt x="1182" y="2636"/>
                    <a:pt x="5625" y="3689"/>
                    <a:pt x="8891" y="3689"/>
                  </a:cubicBezTo>
                  <a:cubicBezTo>
                    <a:pt x="10878" y="3689"/>
                    <a:pt x="12428" y="3300"/>
                    <a:pt x="12532" y="2557"/>
                  </a:cubicBezTo>
                  <a:cubicBezTo>
                    <a:pt x="12554" y="2283"/>
                    <a:pt x="12440" y="2032"/>
                    <a:pt x="12212" y="1758"/>
                  </a:cubicBezTo>
                  <a:cubicBezTo>
                    <a:pt x="11772" y="2118"/>
                    <a:pt x="10928" y="2391"/>
                    <a:pt x="9325" y="2391"/>
                  </a:cubicBezTo>
                  <a:cubicBezTo>
                    <a:pt x="9101" y="2391"/>
                    <a:pt x="8861" y="2386"/>
                    <a:pt x="8606" y="2374"/>
                  </a:cubicBezTo>
                  <a:cubicBezTo>
                    <a:pt x="4908" y="2215"/>
                    <a:pt x="1690" y="123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6"/>
            <p:cNvSpPr/>
            <p:nvPr/>
          </p:nvSpPr>
          <p:spPr>
            <a:xfrm>
              <a:off x="4418575" y="3619725"/>
              <a:ext cx="308150" cy="253225"/>
            </a:xfrm>
            <a:custGeom>
              <a:avLst/>
              <a:gdLst/>
              <a:ahLst/>
              <a:cxnLst/>
              <a:rect l="l" t="t" r="r" b="b"/>
              <a:pathLst>
                <a:path w="12326" h="10129" extrusionOk="0">
                  <a:moveTo>
                    <a:pt x="3386" y="0"/>
                  </a:moveTo>
                  <a:cubicBezTo>
                    <a:pt x="1694" y="0"/>
                    <a:pt x="355" y="158"/>
                    <a:pt x="91" y="519"/>
                  </a:cubicBezTo>
                  <a:cubicBezTo>
                    <a:pt x="69" y="519"/>
                    <a:pt x="69" y="542"/>
                    <a:pt x="46" y="588"/>
                  </a:cubicBezTo>
                  <a:cubicBezTo>
                    <a:pt x="46" y="588"/>
                    <a:pt x="46" y="588"/>
                    <a:pt x="46" y="610"/>
                  </a:cubicBezTo>
                  <a:cubicBezTo>
                    <a:pt x="46" y="633"/>
                    <a:pt x="23" y="656"/>
                    <a:pt x="23" y="679"/>
                  </a:cubicBezTo>
                  <a:cubicBezTo>
                    <a:pt x="23" y="679"/>
                    <a:pt x="23" y="702"/>
                    <a:pt x="23" y="702"/>
                  </a:cubicBezTo>
                  <a:cubicBezTo>
                    <a:pt x="23" y="747"/>
                    <a:pt x="23" y="770"/>
                    <a:pt x="23" y="816"/>
                  </a:cubicBezTo>
                  <a:cubicBezTo>
                    <a:pt x="23" y="816"/>
                    <a:pt x="23" y="816"/>
                    <a:pt x="23" y="839"/>
                  </a:cubicBezTo>
                  <a:cubicBezTo>
                    <a:pt x="0" y="884"/>
                    <a:pt x="0" y="907"/>
                    <a:pt x="0" y="953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23" y="1044"/>
                    <a:pt x="23" y="1090"/>
                    <a:pt x="23" y="1158"/>
                  </a:cubicBezTo>
                  <a:cubicBezTo>
                    <a:pt x="91" y="2026"/>
                    <a:pt x="434" y="3646"/>
                    <a:pt x="982" y="5678"/>
                  </a:cubicBezTo>
                  <a:cubicBezTo>
                    <a:pt x="982" y="5723"/>
                    <a:pt x="982" y="5746"/>
                    <a:pt x="982" y="5792"/>
                  </a:cubicBezTo>
                  <a:cubicBezTo>
                    <a:pt x="959" y="6180"/>
                    <a:pt x="1027" y="6705"/>
                    <a:pt x="1164" y="7207"/>
                  </a:cubicBezTo>
                  <a:cubicBezTo>
                    <a:pt x="1278" y="7709"/>
                    <a:pt x="1438" y="8188"/>
                    <a:pt x="1575" y="8554"/>
                  </a:cubicBezTo>
                  <a:cubicBezTo>
                    <a:pt x="1644" y="8736"/>
                    <a:pt x="1712" y="8873"/>
                    <a:pt x="1758" y="8987"/>
                  </a:cubicBezTo>
                  <a:cubicBezTo>
                    <a:pt x="4565" y="9672"/>
                    <a:pt x="8058" y="10106"/>
                    <a:pt x="12326" y="10129"/>
                  </a:cubicBezTo>
                  <a:cubicBezTo>
                    <a:pt x="12280" y="5769"/>
                    <a:pt x="12212" y="2094"/>
                    <a:pt x="12029" y="1569"/>
                  </a:cubicBezTo>
                  <a:cubicBezTo>
                    <a:pt x="11723" y="651"/>
                    <a:pt x="6825" y="0"/>
                    <a:pt x="338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6"/>
            <p:cNvSpPr/>
            <p:nvPr/>
          </p:nvSpPr>
          <p:spPr>
            <a:xfrm>
              <a:off x="4756950" y="3626350"/>
              <a:ext cx="301900" cy="246600"/>
            </a:xfrm>
            <a:custGeom>
              <a:avLst/>
              <a:gdLst/>
              <a:ahLst/>
              <a:cxnLst/>
              <a:rect l="l" t="t" r="r" b="b"/>
              <a:pathLst>
                <a:path w="12076" h="9864" extrusionOk="0">
                  <a:moveTo>
                    <a:pt x="9988" y="0"/>
                  </a:moveTo>
                  <a:cubicBezTo>
                    <a:pt x="6662" y="0"/>
                    <a:pt x="394" y="1106"/>
                    <a:pt x="115" y="2171"/>
                  </a:cubicBezTo>
                  <a:cubicBezTo>
                    <a:pt x="1" y="2674"/>
                    <a:pt x="160" y="5915"/>
                    <a:pt x="411" y="9864"/>
                  </a:cubicBezTo>
                  <a:cubicBezTo>
                    <a:pt x="4748" y="9772"/>
                    <a:pt x="8263" y="9202"/>
                    <a:pt x="11094" y="8380"/>
                  </a:cubicBezTo>
                  <a:cubicBezTo>
                    <a:pt x="11208" y="8015"/>
                    <a:pt x="11322" y="7558"/>
                    <a:pt x="11413" y="7079"/>
                  </a:cubicBezTo>
                  <a:cubicBezTo>
                    <a:pt x="11482" y="6577"/>
                    <a:pt x="11527" y="6052"/>
                    <a:pt x="11482" y="5664"/>
                  </a:cubicBezTo>
                  <a:cubicBezTo>
                    <a:pt x="11459" y="5641"/>
                    <a:pt x="11459" y="5595"/>
                    <a:pt x="11459" y="5550"/>
                  </a:cubicBezTo>
                  <a:cubicBezTo>
                    <a:pt x="11801" y="3655"/>
                    <a:pt x="12030" y="2103"/>
                    <a:pt x="12075" y="1190"/>
                  </a:cubicBezTo>
                  <a:cubicBezTo>
                    <a:pt x="12075" y="1121"/>
                    <a:pt x="12075" y="1053"/>
                    <a:pt x="12075" y="985"/>
                  </a:cubicBezTo>
                  <a:lnTo>
                    <a:pt x="12075" y="962"/>
                  </a:lnTo>
                  <a:cubicBezTo>
                    <a:pt x="12075" y="916"/>
                    <a:pt x="12075" y="870"/>
                    <a:pt x="12075" y="825"/>
                  </a:cubicBezTo>
                  <a:cubicBezTo>
                    <a:pt x="12075" y="802"/>
                    <a:pt x="12075" y="802"/>
                    <a:pt x="12075" y="779"/>
                  </a:cubicBezTo>
                  <a:cubicBezTo>
                    <a:pt x="12075" y="733"/>
                    <a:pt x="12052" y="711"/>
                    <a:pt x="12052" y="665"/>
                  </a:cubicBezTo>
                  <a:cubicBezTo>
                    <a:pt x="12052" y="642"/>
                    <a:pt x="12052" y="642"/>
                    <a:pt x="12052" y="619"/>
                  </a:cubicBezTo>
                  <a:cubicBezTo>
                    <a:pt x="12052" y="597"/>
                    <a:pt x="12052" y="574"/>
                    <a:pt x="12030" y="551"/>
                  </a:cubicBezTo>
                  <a:cubicBezTo>
                    <a:pt x="12030" y="528"/>
                    <a:pt x="12030" y="505"/>
                    <a:pt x="12030" y="505"/>
                  </a:cubicBezTo>
                  <a:cubicBezTo>
                    <a:pt x="12030" y="482"/>
                    <a:pt x="12030" y="460"/>
                    <a:pt x="12007" y="437"/>
                  </a:cubicBezTo>
                  <a:cubicBezTo>
                    <a:pt x="12007" y="437"/>
                    <a:pt x="12007" y="414"/>
                    <a:pt x="12007" y="414"/>
                  </a:cubicBezTo>
                  <a:cubicBezTo>
                    <a:pt x="11984" y="368"/>
                    <a:pt x="11984" y="345"/>
                    <a:pt x="11961" y="345"/>
                  </a:cubicBezTo>
                  <a:cubicBezTo>
                    <a:pt x="11752" y="104"/>
                    <a:pt x="11009" y="0"/>
                    <a:pt x="998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6"/>
            <p:cNvSpPr/>
            <p:nvPr/>
          </p:nvSpPr>
          <p:spPr>
            <a:xfrm>
              <a:off x="4166525" y="2509525"/>
              <a:ext cx="1160525" cy="1324050"/>
            </a:xfrm>
            <a:custGeom>
              <a:avLst/>
              <a:gdLst/>
              <a:ahLst/>
              <a:cxnLst/>
              <a:rect l="l" t="t" r="r" b="b"/>
              <a:pathLst>
                <a:path w="46421" h="52962" extrusionOk="0">
                  <a:moveTo>
                    <a:pt x="21455" y="1"/>
                  </a:moveTo>
                  <a:cubicBezTo>
                    <a:pt x="15829" y="1"/>
                    <a:pt x="13643" y="1765"/>
                    <a:pt x="13643" y="1765"/>
                  </a:cubicBezTo>
                  <a:cubicBezTo>
                    <a:pt x="10356" y="3887"/>
                    <a:pt x="11155" y="18495"/>
                    <a:pt x="11155" y="18495"/>
                  </a:cubicBezTo>
                  <a:cubicBezTo>
                    <a:pt x="11155" y="18495"/>
                    <a:pt x="545" y="44017"/>
                    <a:pt x="159" y="44017"/>
                  </a:cubicBezTo>
                  <a:cubicBezTo>
                    <a:pt x="157" y="44017"/>
                    <a:pt x="155" y="44016"/>
                    <a:pt x="153" y="44014"/>
                  </a:cubicBezTo>
                  <a:cubicBezTo>
                    <a:pt x="148" y="44007"/>
                    <a:pt x="145" y="44004"/>
                    <a:pt x="142" y="44004"/>
                  </a:cubicBezTo>
                  <a:cubicBezTo>
                    <a:pt x="0" y="44004"/>
                    <a:pt x="2671" y="52962"/>
                    <a:pt x="22796" y="52962"/>
                  </a:cubicBezTo>
                  <a:cubicBezTo>
                    <a:pt x="43293" y="52962"/>
                    <a:pt x="46420" y="42964"/>
                    <a:pt x="46420" y="42964"/>
                  </a:cubicBezTo>
                  <a:lnTo>
                    <a:pt x="31972" y="19454"/>
                  </a:lnTo>
                  <a:cubicBezTo>
                    <a:pt x="31972" y="19454"/>
                    <a:pt x="32908" y="3317"/>
                    <a:pt x="32405" y="2518"/>
                  </a:cubicBezTo>
                  <a:cubicBezTo>
                    <a:pt x="31903" y="1696"/>
                    <a:pt x="28525" y="418"/>
                    <a:pt x="23526" y="75"/>
                  </a:cubicBezTo>
                  <a:cubicBezTo>
                    <a:pt x="22789" y="24"/>
                    <a:pt x="22100" y="1"/>
                    <a:pt x="21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6"/>
            <p:cNvSpPr/>
            <p:nvPr/>
          </p:nvSpPr>
          <p:spPr>
            <a:xfrm>
              <a:off x="4438550" y="2509525"/>
              <a:ext cx="548400" cy="451075"/>
            </a:xfrm>
            <a:custGeom>
              <a:avLst/>
              <a:gdLst/>
              <a:ahLst/>
              <a:cxnLst/>
              <a:rect l="l" t="t" r="r" b="b"/>
              <a:pathLst>
                <a:path w="21936" h="18043" extrusionOk="0">
                  <a:moveTo>
                    <a:pt x="10574" y="1"/>
                  </a:moveTo>
                  <a:cubicBezTo>
                    <a:pt x="4948" y="1"/>
                    <a:pt x="2762" y="1765"/>
                    <a:pt x="2762" y="1765"/>
                  </a:cubicBezTo>
                  <a:cubicBezTo>
                    <a:pt x="2648" y="1833"/>
                    <a:pt x="2534" y="1924"/>
                    <a:pt x="2442" y="2016"/>
                  </a:cubicBezTo>
                  <a:cubicBezTo>
                    <a:pt x="3654" y="1566"/>
                    <a:pt x="5167" y="1359"/>
                    <a:pt x="6720" y="1359"/>
                  </a:cubicBezTo>
                  <a:cubicBezTo>
                    <a:pt x="8794" y="1359"/>
                    <a:pt x="10939" y="1728"/>
                    <a:pt x="12531" y="2381"/>
                  </a:cubicBezTo>
                  <a:cubicBezTo>
                    <a:pt x="14677" y="3248"/>
                    <a:pt x="16297" y="6284"/>
                    <a:pt x="16526" y="8315"/>
                  </a:cubicBezTo>
                  <a:cubicBezTo>
                    <a:pt x="16754" y="10119"/>
                    <a:pt x="16914" y="12287"/>
                    <a:pt x="15453" y="13679"/>
                  </a:cubicBezTo>
                  <a:cubicBezTo>
                    <a:pt x="14255" y="14816"/>
                    <a:pt x="12564" y="15047"/>
                    <a:pt x="10881" y="15047"/>
                  </a:cubicBezTo>
                  <a:cubicBezTo>
                    <a:pt x="10030" y="15047"/>
                    <a:pt x="9182" y="14988"/>
                    <a:pt x="8400" y="14958"/>
                  </a:cubicBezTo>
                  <a:cubicBezTo>
                    <a:pt x="4200" y="14752"/>
                    <a:pt x="0" y="14273"/>
                    <a:pt x="388" y="9594"/>
                  </a:cubicBezTo>
                  <a:lnTo>
                    <a:pt x="388" y="9594"/>
                  </a:lnTo>
                  <a:cubicBezTo>
                    <a:pt x="160" y="12287"/>
                    <a:pt x="183" y="15049"/>
                    <a:pt x="206" y="16761"/>
                  </a:cubicBezTo>
                  <a:cubicBezTo>
                    <a:pt x="3515" y="17286"/>
                    <a:pt x="8560" y="17970"/>
                    <a:pt x="12349" y="17970"/>
                  </a:cubicBezTo>
                  <a:cubicBezTo>
                    <a:pt x="14027" y="17970"/>
                    <a:pt x="15619" y="18043"/>
                    <a:pt x="17179" y="18043"/>
                  </a:cubicBezTo>
                  <a:cubicBezTo>
                    <a:pt x="18526" y="18043"/>
                    <a:pt x="19849" y="17989"/>
                    <a:pt x="21182" y="17788"/>
                  </a:cubicBezTo>
                  <a:cubicBezTo>
                    <a:pt x="21410" y="13657"/>
                    <a:pt x="21935" y="3157"/>
                    <a:pt x="21524" y="2518"/>
                  </a:cubicBezTo>
                  <a:cubicBezTo>
                    <a:pt x="21022" y="1696"/>
                    <a:pt x="17644" y="418"/>
                    <a:pt x="12645" y="75"/>
                  </a:cubicBezTo>
                  <a:cubicBezTo>
                    <a:pt x="11908" y="24"/>
                    <a:pt x="11219" y="1"/>
                    <a:pt x="1057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6"/>
            <p:cNvSpPr/>
            <p:nvPr/>
          </p:nvSpPr>
          <p:spPr>
            <a:xfrm>
              <a:off x="4167150" y="2957625"/>
              <a:ext cx="1159900" cy="875950"/>
            </a:xfrm>
            <a:custGeom>
              <a:avLst/>
              <a:gdLst/>
              <a:ahLst/>
              <a:cxnLst/>
              <a:rect l="l" t="t" r="r" b="b"/>
              <a:pathLst>
                <a:path w="46396" h="35038" extrusionOk="0">
                  <a:moveTo>
                    <a:pt x="11107" y="1"/>
                  </a:moveTo>
                  <a:cubicBezTo>
                    <a:pt x="11130" y="366"/>
                    <a:pt x="11130" y="571"/>
                    <a:pt x="11130" y="571"/>
                  </a:cubicBezTo>
                  <a:cubicBezTo>
                    <a:pt x="11130" y="571"/>
                    <a:pt x="11107" y="663"/>
                    <a:pt x="11039" y="800"/>
                  </a:cubicBezTo>
                  <a:cubicBezTo>
                    <a:pt x="12431" y="1553"/>
                    <a:pt x="14348" y="2626"/>
                    <a:pt x="14987" y="3105"/>
                  </a:cubicBezTo>
                  <a:cubicBezTo>
                    <a:pt x="16015" y="3881"/>
                    <a:pt x="8893" y="26113"/>
                    <a:pt x="5698" y="27688"/>
                  </a:cubicBezTo>
                  <a:cubicBezTo>
                    <a:pt x="5398" y="27836"/>
                    <a:pt x="5102" y="27903"/>
                    <a:pt x="4811" y="27903"/>
                  </a:cubicBezTo>
                  <a:cubicBezTo>
                    <a:pt x="3303" y="27903"/>
                    <a:pt x="1933" y="26104"/>
                    <a:pt x="996" y="24401"/>
                  </a:cubicBezTo>
                  <a:cubicBezTo>
                    <a:pt x="510" y="25460"/>
                    <a:pt x="195" y="26092"/>
                    <a:pt x="134" y="26092"/>
                  </a:cubicBezTo>
                  <a:cubicBezTo>
                    <a:pt x="132" y="26092"/>
                    <a:pt x="130" y="26092"/>
                    <a:pt x="128" y="26090"/>
                  </a:cubicBezTo>
                  <a:cubicBezTo>
                    <a:pt x="124" y="26083"/>
                    <a:pt x="120" y="26080"/>
                    <a:pt x="117" y="26080"/>
                  </a:cubicBezTo>
                  <a:cubicBezTo>
                    <a:pt x="1" y="26080"/>
                    <a:pt x="1799" y="32188"/>
                    <a:pt x="13755" y="34307"/>
                  </a:cubicBezTo>
                  <a:cubicBezTo>
                    <a:pt x="12450" y="27962"/>
                    <a:pt x="17644" y="4117"/>
                    <a:pt x="19847" y="4117"/>
                  </a:cubicBezTo>
                  <a:cubicBezTo>
                    <a:pt x="19879" y="4117"/>
                    <a:pt x="19910" y="4122"/>
                    <a:pt x="19941" y="4132"/>
                  </a:cubicBezTo>
                  <a:cubicBezTo>
                    <a:pt x="22018" y="4840"/>
                    <a:pt x="21150" y="29400"/>
                    <a:pt x="20922" y="35015"/>
                  </a:cubicBezTo>
                  <a:cubicBezTo>
                    <a:pt x="21515" y="35015"/>
                    <a:pt x="22132" y="35038"/>
                    <a:pt x="22771" y="35038"/>
                  </a:cubicBezTo>
                  <a:cubicBezTo>
                    <a:pt x="23068" y="35038"/>
                    <a:pt x="23387" y="35038"/>
                    <a:pt x="23684" y="35015"/>
                  </a:cubicBezTo>
                  <a:cubicBezTo>
                    <a:pt x="23617" y="29377"/>
                    <a:pt x="23439" y="4112"/>
                    <a:pt x="24934" y="4112"/>
                  </a:cubicBezTo>
                  <a:cubicBezTo>
                    <a:pt x="24958" y="4112"/>
                    <a:pt x="24983" y="4119"/>
                    <a:pt x="25008" y="4132"/>
                  </a:cubicBezTo>
                  <a:cubicBezTo>
                    <a:pt x="26788" y="5091"/>
                    <a:pt x="33362" y="25337"/>
                    <a:pt x="33727" y="29240"/>
                  </a:cubicBezTo>
                  <a:cubicBezTo>
                    <a:pt x="33910" y="31066"/>
                    <a:pt x="31969" y="33006"/>
                    <a:pt x="29847" y="34581"/>
                  </a:cubicBezTo>
                  <a:cubicBezTo>
                    <a:pt x="44021" y="32618"/>
                    <a:pt x="46395" y="25040"/>
                    <a:pt x="46395" y="25040"/>
                  </a:cubicBezTo>
                  <a:lnTo>
                    <a:pt x="31947" y="1530"/>
                  </a:lnTo>
                  <a:cubicBezTo>
                    <a:pt x="31947" y="1530"/>
                    <a:pt x="31969" y="1211"/>
                    <a:pt x="31992" y="663"/>
                  </a:cubicBezTo>
                  <a:lnTo>
                    <a:pt x="11107" y="1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6"/>
            <p:cNvSpPr/>
            <p:nvPr/>
          </p:nvSpPr>
          <p:spPr>
            <a:xfrm>
              <a:off x="4625700" y="2605550"/>
              <a:ext cx="43400" cy="329275"/>
            </a:xfrm>
            <a:custGeom>
              <a:avLst/>
              <a:gdLst/>
              <a:ahLst/>
              <a:cxnLst/>
              <a:rect l="l" t="t" r="r" b="b"/>
              <a:pathLst>
                <a:path w="1736" h="13171" extrusionOk="0">
                  <a:moveTo>
                    <a:pt x="1690" y="1"/>
                  </a:moveTo>
                  <a:cubicBezTo>
                    <a:pt x="1667" y="1"/>
                    <a:pt x="1576" y="412"/>
                    <a:pt x="1439" y="1028"/>
                  </a:cubicBezTo>
                  <a:cubicBezTo>
                    <a:pt x="1302" y="1621"/>
                    <a:pt x="1119" y="2443"/>
                    <a:pt x="914" y="3265"/>
                  </a:cubicBezTo>
                  <a:cubicBezTo>
                    <a:pt x="731" y="4064"/>
                    <a:pt x="549" y="4885"/>
                    <a:pt x="434" y="5502"/>
                  </a:cubicBezTo>
                  <a:cubicBezTo>
                    <a:pt x="320" y="6118"/>
                    <a:pt x="229" y="6529"/>
                    <a:pt x="229" y="6529"/>
                  </a:cubicBezTo>
                  <a:cubicBezTo>
                    <a:pt x="229" y="6529"/>
                    <a:pt x="183" y="6962"/>
                    <a:pt x="115" y="7579"/>
                  </a:cubicBezTo>
                  <a:cubicBezTo>
                    <a:pt x="46" y="8218"/>
                    <a:pt x="1" y="9062"/>
                    <a:pt x="24" y="9884"/>
                  </a:cubicBezTo>
                  <a:cubicBezTo>
                    <a:pt x="69" y="10729"/>
                    <a:pt x="183" y="11573"/>
                    <a:pt x="366" y="12189"/>
                  </a:cubicBezTo>
                  <a:cubicBezTo>
                    <a:pt x="434" y="12486"/>
                    <a:pt x="571" y="12737"/>
                    <a:pt x="617" y="12897"/>
                  </a:cubicBezTo>
                  <a:cubicBezTo>
                    <a:pt x="708" y="13080"/>
                    <a:pt x="754" y="13171"/>
                    <a:pt x="754" y="13171"/>
                  </a:cubicBezTo>
                  <a:cubicBezTo>
                    <a:pt x="777" y="13171"/>
                    <a:pt x="754" y="13057"/>
                    <a:pt x="708" y="12874"/>
                  </a:cubicBezTo>
                  <a:cubicBezTo>
                    <a:pt x="686" y="12691"/>
                    <a:pt x="594" y="12463"/>
                    <a:pt x="549" y="12144"/>
                  </a:cubicBezTo>
                  <a:cubicBezTo>
                    <a:pt x="412" y="11550"/>
                    <a:pt x="366" y="10706"/>
                    <a:pt x="366" y="9884"/>
                  </a:cubicBezTo>
                  <a:cubicBezTo>
                    <a:pt x="366" y="9062"/>
                    <a:pt x="457" y="8241"/>
                    <a:pt x="549" y="7624"/>
                  </a:cubicBezTo>
                  <a:cubicBezTo>
                    <a:pt x="640" y="7008"/>
                    <a:pt x="708" y="6597"/>
                    <a:pt x="708" y="6597"/>
                  </a:cubicBezTo>
                  <a:cubicBezTo>
                    <a:pt x="708" y="6597"/>
                    <a:pt x="754" y="6186"/>
                    <a:pt x="845" y="5570"/>
                  </a:cubicBezTo>
                  <a:cubicBezTo>
                    <a:pt x="959" y="4954"/>
                    <a:pt x="1096" y="4132"/>
                    <a:pt x="1256" y="3310"/>
                  </a:cubicBezTo>
                  <a:cubicBezTo>
                    <a:pt x="1393" y="2489"/>
                    <a:pt x="1553" y="1667"/>
                    <a:pt x="1621" y="1051"/>
                  </a:cubicBezTo>
                  <a:cubicBezTo>
                    <a:pt x="1713" y="434"/>
                    <a:pt x="1736" y="1"/>
                    <a:pt x="1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6"/>
            <p:cNvSpPr/>
            <p:nvPr/>
          </p:nvSpPr>
          <p:spPr>
            <a:xfrm>
              <a:off x="4459650" y="2999275"/>
              <a:ext cx="53100" cy="127875"/>
            </a:xfrm>
            <a:custGeom>
              <a:avLst/>
              <a:gdLst/>
              <a:ahLst/>
              <a:cxnLst/>
              <a:rect l="l" t="t" r="r" b="b"/>
              <a:pathLst>
                <a:path w="2124" h="5115" extrusionOk="0">
                  <a:moveTo>
                    <a:pt x="2052" y="0"/>
                  </a:moveTo>
                  <a:cubicBezTo>
                    <a:pt x="1998" y="0"/>
                    <a:pt x="1684" y="606"/>
                    <a:pt x="1370" y="1234"/>
                  </a:cubicBezTo>
                  <a:cubicBezTo>
                    <a:pt x="1096" y="1850"/>
                    <a:pt x="845" y="2489"/>
                    <a:pt x="845" y="2489"/>
                  </a:cubicBezTo>
                  <a:cubicBezTo>
                    <a:pt x="845" y="2489"/>
                    <a:pt x="640" y="3151"/>
                    <a:pt x="434" y="3790"/>
                  </a:cubicBezTo>
                  <a:cubicBezTo>
                    <a:pt x="206" y="4452"/>
                    <a:pt x="1" y="5091"/>
                    <a:pt x="69" y="5114"/>
                  </a:cubicBezTo>
                  <a:cubicBezTo>
                    <a:pt x="70" y="5114"/>
                    <a:pt x="71" y="5115"/>
                    <a:pt x="72" y="5115"/>
                  </a:cubicBezTo>
                  <a:cubicBezTo>
                    <a:pt x="126" y="5115"/>
                    <a:pt x="440" y="4509"/>
                    <a:pt x="754" y="3904"/>
                  </a:cubicBezTo>
                  <a:cubicBezTo>
                    <a:pt x="1005" y="3265"/>
                    <a:pt x="1279" y="2626"/>
                    <a:pt x="1279" y="2626"/>
                  </a:cubicBezTo>
                  <a:cubicBezTo>
                    <a:pt x="1279" y="2626"/>
                    <a:pt x="1484" y="1987"/>
                    <a:pt x="1690" y="1325"/>
                  </a:cubicBezTo>
                  <a:cubicBezTo>
                    <a:pt x="1918" y="686"/>
                    <a:pt x="2123" y="24"/>
                    <a:pt x="2055" y="1"/>
                  </a:cubicBezTo>
                  <a:cubicBezTo>
                    <a:pt x="2054" y="1"/>
                    <a:pt x="2053" y="0"/>
                    <a:pt x="2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6"/>
            <p:cNvSpPr/>
            <p:nvPr/>
          </p:nvSpPr>
          <p:spPr>
            <a:xfrm>
              <a:off x="4447100" y="2977025"/>
              <a:ext cx="152950" cy="677950"/>
            </a:xfrm>
            <a:custGeom>
              <a:avLst/>
              <a:gdLst/>
              <a:ahLst/>
              <a:cxnLst/>
              <a:rect l="l" t="t" r="r" b="b"/>
              <a:pathLst>
                <a:path w="6118" h="27118" extrusionOk="0">
                  <a:moveTo>
                    <a:pt x="6095" y="1"/>
                  </a:moveTo>
                  <a:cubicBezTo>
                    <a:pt x="6072" y="1"/>
                    <a:pt x="5981" y="183"/>
                    <a:pt x="5775" y="526"/>
                  </a:cubicBezTo>
                  <a:cubicBezTo>
                    <a:pt x="5684" y="686"/>
                    <a:pt x="5593" y="914"/>
                    <a:pt x="5479" y="1165"/>
                  </a:cubicBezTo>
                  <a:cubicBezTo>
                    <a:pt x="5364" y="1393"/>
                    <a:pt x="5273" y="1690"/>
                    <a:pt x="5159" y="1987"/>
                  </a:cubicBezTo>
                  <a:cubicBezTo>
                    <a:pt x="4680" y="3219"/>
                    <a:pt x="4360" y="4954"/>
                    <a:pt x="3995" y="6643"/>
                  </a:cubicBezTo>
                  <a:cubicBezTo>
                    <a:pt x="3219" y="10044"/>
                    <a:pt x="2466" y="13422"/>
                    <a:pt x="2466" y="13422"/>
                  </a:cubicBezTo>
                  <a:cubicBezTo>
                    <a:pt x="2466" y="13422"/>
                    <a:pt x="1690" y="16823"/>
                    <a:pt x="1005" y="20247"/>
                  </a:cubicBezTo>
                  <a:cubicBezTo>
                    <a:pt x="708" y="21959"/>
                    <a:pt x="366" y="23671"/>
                    <a:pt x="229" y="24949"/>
                  </a:cubicBezTo>
                  <a:cubicBezTo>
                    <a:pt x="160" y="25611"/>
                    <a:pt x="115" y="26159"/>
                    <a:pt x="69" y="26524"/>
                  </a:cubicBezTo>
                  <a:cubicBezTo>
                    <a:pt x="23" y="26912"/>
                    <a:pt x="0" y="27117"/>
                    <a:pt x="23" y="27117"/>
                  </a:cubicBezTo>
                  <a:cubicBezTo>
                    <a:pt x="46" y="27117"/>
                    <a:pt x="92" y="26912"/>
                    <a:pt x="160" y="26524"/>
                  </a:cubicBezTo>
                  <a:cubicBezTo>
                    <a:pt x="229" y="26159"/>
                    <a:pt x="320" y="25634"/>
                    <a:pt x="411" y="24995"/>
                  </a:cubicBezTo>
                  <a:cubicBezTo>
                    <a:pt x="594" y="23694"/>
                    <a:pt x="982" y="22004"/>
                    <a:pt x="1324" y="20293"/>
                  </a:cubicBezTo>
                  <a:cubicBezTo>
                    <a:pt x="2078" y="16914"/>
                    <a:pt x="2922" y="13513"/>
                    <a:pt x="2922" y="13513"/>
                  </a:cubicBezTo>
                  <a:cubicBezTo>
                    <a:pt x="2922" y="13513"/>
                    <a:pt x="2968" y="13308"/>
                    <a:pt x="3036" y="12943"/>
                  </a:cubicBezTo>
                  <a:cubicBezTo>
                    <a:pt x="3128" y="12555"/>
                    <a:pt x="3219" y="12030"/>
                    <a:pt x="3356" y="11391"/>
                  </a:cubicBezTo>
                  <a:cubicBezTo>
                    <a:pt x="3630" y="10112"/>
                    <a:pt x="3972" y="8401"/>
                    <a:pt x="4314" y="6712"/>
                  </a:cubicBezTo>
                  <a:cubicBezTo>
                    <a:pt x="4634" y="5000"/>
                    <a:pt x="4908" y="3288"/>
                    <a:pt x="5319" y="2032"/>
                  </a:cubicBezTo>
                  <a:cubicBezTo>
                    <a:pt x="5433" y="1736"/>
                    <a:pt x="5524" y="1439"/>
                    <a:pt x="5615" y="1211"/>
                  </a:cubicBezTo>
                  <a:cubicBezTo>
                    <a:pt x="5707" y="960"/>
                    <a:pt x="5798" y="731"/>
                    <a:pt x="5867" y="572"/>
                  </a:cubicBezTo>
                  <a:cubicBezTo>
                    <a:pt x="6026" y="206"/>
                    <a:pt x="6118" y="1"/>
                    <a:pt x="6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6"/>
            <p:cNvSpPr/>
            <p:nvPr/>
          </p:nvSpPr>
          <p:spPr>
            <a:xfrm>
              <a:off x="4684475" y="2993575"/>
              <a:ext cx="13150" cy="139275"/>
            </a:xfrm>
            <a:custGeom>
              <a:avLst/>
              <a:gdLst/>
              <a:ahLst/>
              <a:cxnLst/>
              <a:rect l="l" t="t" r="r" b="b"/>
              <a:pathLst>
                <a:path w="526" h="5571" extrusionOk="0">
                  <a:moveTo>
                    <a:pt x="69" y="1"/>
                  </a:moveTo>
                  <a:cubicBezTo>
                    <a:pt x="1" y="1"/>
                    <a:pt x="24" y="708"/>
                    <a:pt x="46" y="1393"/>
                  </a:cubicBezTo>
                  <a:cubicBezTo>
                    <a:pt x="46" y="2101"/>
                    <a:pt x="46" y="2786"/>
                    <a:pt x="46" y="2786"/>
                  </a:cubicBezTo>
                  <a:cubicBezTo>
                    <a:pt x="46" y="2786"/>
                    <a:pt x="92" y="3493"/>
                    <a:pt x="138" y="4178"/>
                  </a:cubicBezTo>
                  <a:cubicBezTo>
                    <a:pt x="183" y="4885"/>
                    <a:pt x="252" y="5570"/>
                    <a:pt x="320" y="5570"/>
                  </a:cubicBezTo>
                  <a:cubicBezTo>
                    <a:pt x="389" y="5570"/>
                    <a:pt x="434" y="4885"/>
                    <a:pt x="480" y="4178"/>
                  </a:cubicBezTo>
                  <a:lnTo>
                    <a:pt x="526" y="2786"/>
                  </a:lnTo>
                  <a:cubicBezTo>
                    <a:pt x="526" y="2786"/>
                    <a:pt x="457" y="2078"/>
                    <a:pt x="389" y="1370"/>
                  </a:cubicBezTo>
                  <a:cubicBezTo>
                    <a:pt x="252" y="686"/>
                    <a:pt x="138" y="1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6"/>
            <p:cNvSpPr/>
            <p:nvPr/>
          </p:nvSpPr>
          <p:spPr>
            <a:xfrm>
              <a:off x="4810600" y="2987875"/>
              <a:ext cx="225975" cy="610025"/>
            </a:xfrm>
            <a:custGeom>
              <a:avLst/>
              <a:gdLst/>
              <a:ahLst/>
              <a:cxnLst/>
              <a:rect l="l" t="t" r="r" b="b"/>
              <a:pathLst>
                <a:path w="9039" h="24401" extrusionOk="0">
                  <a:moveTo>
                    <a:pt x="23" y="1"/>
                  </a:moveTo>
                  <a:cubicBezTo>
                    <a:pt x="0" y="1"/>
                    <a:pt x="46" y="206"/>
                    <a:pt x="137" y="548"/>
                  </a:cubicBezTo>
                  <a:cubicBezTo>
                    <a:pt x="183" y="708"/>
                    <a:pt x="228" y="936"/>
                    <a:pt x="297" y="1165"/>
                  </a:cubicBezTo>
                  <a:cubicBezTo>
                    <a:pt x="365" y="1416"/>
                    <a:pt x="457" y="1667"/>
                    <a:pt x="571" y="1964"/>
                  </a:cubicBezTo>
                  <a:cubicBezTo>
                    <a:pt x="982" y="3128"/>
                    <a:pt x="1712" y="4588"/>
                    <a:pt x="2442" y="6049"/>
                  </a:cubicBezTo>
                  <a:cubicBezTo>
                    <a:pt x="2625" y="6414"/>
                    <a:pt x="2808" y="6780"/>
                    <a:pt x="2990" y="7145"/>
                  </a:cubicBezTo>
                  <a:cubicBezTo>
                    <a:pt x="3173" y="7510"/>
                    <a:pt x="3333" y="7852"/>
                    <a:pt x="3492" y="8218"/>
                  </a:cubicBezTo>
                  <a:cubicBezTo>
                    <a:pt x="3789" y="8902"/>
                    <a:pt x="4086" y="9564"/>
                    <a:pt x="4269" y="10135"/>
                  </a:cubicBezTo>
                  <a:cubicBezTo>
                    <a:pt x="4679" y="11299"/>
                    <a:pt x="4930" y="12052"/>
                    <a:pt x="4930" y="12052"/>
                  </a:cubicBezTo>
                  <a:cubicBezTo>
                    <a:pt x="4930" y="12052"/>
                    <a:pt x="5022" y="12235"/>
                    <a:pt x="5136" y="12577"/>
                  </a:cubicBezTo>
                  <a:cubicBezTo>
                    <a:pt x="5273" y="12920"/>
                    <a:pt x="5433" y="13376"/>
                    <a:pt x="5615" y="13970"/>
                  </a:cubicBezTo>
                  <a:cubicBezTo>
                    <a:pt x="5980" y="15134"/>
                    <a:pt x="6483" y="16686"/>
                    <a:pt x="6939" y="18238"/>
                  </a:cubicBezTo>
                  <a:cubicBezTo>
                    <a:pt x="7167" y="19014"/>
                    <a:pt x="7418" y="19790"/>
                    <a:pt x="7624" y="20520"/>
                  </a:cubicBezTo>
                  <a:cubicBezTo>
                    <a:pt x="7875" y="21251"/>
                    <a:pt x="8103" y="21913"/>
                    <a:pt x="8309" y="22506"/>
                  </a:cubicBezTo>
                  <a:cubicBezTo>
                    <a:pt x="8514" y="23077"/>
                    <a:pt x="8697" y="23556"/>
                    <a:pt x="8811" y="23899"/>
                  </a:cubicBezTo>
                  <a:cubicBezTo>
                    <a:pt x="8925" y="24218"/>
                    <a:pt x="9016" y="24401"/>
                    <a:pt x="9016" y="24401"/>
                  </a:cubicBezTo>
                  <a:cubicBezTo>
                    <a:pt x="9039" y="24401"/>
                    <a:pt x="8993" y="24195"/>
                    <a:pt x="8902" y="23853"/>
                  </a:cubicBezTo>
                  <a:cubicBezTo>
                    <a:pt x="8788" y="23511"/>
                    <a:pt x="8651" y="23031"/>
                    <a:pt x="8491" y="22438"/>
                  </a:cubicBezTo>
                  <a:cubicBezTo>
                    <a:pt x="8309" y="21867"/>
                    <a:pt x="8103" y="21182"/>
                    <a:pt x="7898" y="20452"/>
                  </a:cubicBezTo>
                  <a:cubicBezTo>
                    <a:pt x="7692" y="19722"/>
                    <a:pt x="7464" y="18946"/>
                    <a:pt x="7259" y="18147"/>
                  </a:cubicBezTo>
                  <a:cubicBezTo>
                    <a:pt x="6825" y="16595"/>
                    <a:pt x="6368" y="15020"/>
                    <a:pt x="6026" y="13856"/>
                  </a:cubicBezTo>
                  <a:cubicBezTo>
                    <a:pt x="5866" y="13262"/>
                    <a:pt x="5707" y="12783"/>
                    <a:pt x="5570" y="12440"/>
                  </a:cubicBezTo>
                  <a:cubicBezTo>
                    <a:pt x="5455" y="12121"/>
                    <a:pt x="5387" y="11915"/>
                    <a:pt x="5387" y="11915"/>
                  </a:cubicBezTo>
                  <a:cubicBezTo>
                    <a:pt x="5387" y="11915"/>
                    <a:pt x="5113" y="11162"/>
                    <a:pt x="4679" y="9998"/>
                  </a:cubicBezTo>
                  <a:cubicBezTo>
                    <a:pt x="4474" y="9427"/>
                    <a:pt x="4177" y="8765"/>
                    <a:pt x="3858" y="8058"/>
                  </a:cubicBezTo>
                  <a:cubicBezTo>
                    <a:pt x="3675" y="7716"/>
                    <a:pt x="3515" y="7373"/>
                    <a:pt x="3333" y="7008"/>
                  </a:cubicBezTo>
                  <a:cubicBezTo>
                    <a:pt x="3127" y="6643"/>
                    <a:pt x="2945" y="6278"/>
                    <a:pt x="2739" y="5912"/>
                  </a:cubicBezTo>
                  <a:cubicBezTo>
                    <a:pt x="1963" y="4474"/>
                    <a:pt x="1187" y="3036"/>
                    <a:pt x="731" y="1895"/>
                  </a:cubicBezTo>
                  <a:cubicBezTo>
                    <a:pt x="616" y="1621"/>
                    <a:pt x="502" y="1370"/>
                    <a:pt x="411" y="1119"/>
                  </a:cubicBezTo>
                  <a:cubicBezTo>
                    <a:pt x="343" y="891"/>
                    <a:pt x="274" y="685"/>
                    <a:pt x="228" y="526"/>
                  </a:cubicBezTo>
                  <a:cubicBezTo>
                    <a:pt x="114" y="183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6"/>
            <p:cNvSpPr/>
            <p:nvPr/>
          </p:nvSpPr>
          <p:spPr>
            <a:xfrm>
              <a:off x="4952100" y="3086600"/>
              <a:ext cx="149550" cy="255675"/>
            </a:xfrm>
            <a:custGeom>
              <a:avLst/>
              <a:gdLst/>
              <a:ahLst/>
              <a:cxnLst/>
              <a:rect l="l" t="t" r="r" b="b"/>
              <a:pathLst>
                <a:path w="5982" h="10227" extrusionOk="0">
                  <a:moveTo>
                    <a:pt x="117" y="0"/>
                  </a:moveTo>
                  <a:cubicBezTo>
                    <a:pt x="116" y="0"/>
                    <a:pt x="115" y="0"/>
                    <a:pt x="115" y="0"/>
                  </a:cubicBezTo>
                  <a:cubicBezTo>
                    <a:pt x="1" y="46"/>
                    <a:pt x="2671" y="5273"/>
                    <a:pt x="2671" y="5273"/>
                  </a:cubicBezTo>
                  <a:cubicBezTo>
                    <a:pt x="2671" y="5273"/>
                    <a:pt x="5711" y="10227"/>
                    <a:pt x="5864" y="10227"/>
                  </a:cubicBezTo>
                  <a:cubicBezTo>
                    <a:pt x="5865" y="10227"/>
                    <a:pt x="5866" y="10227"/>
                    <a:pt x="5867" y="10226"/>
                  </a:cubicBezTo>
                  <a:cubicBezTo>
                    <a:pt x="5981" y="10158"/>
                    <a:pt x="3082" y="5068"/>
                    <a:pt x="3082" y="5068"/>
                  </a:cubicBezTo>
                  <a:cubicBezTo>
                    <a:pt x="3082" y="5068"/>
                    <a:pt x="254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6"/>
            <p:cNvSpPr/>
            <p:nvPr/>
          </p:nvSpPr>
          <p:spPr>
            <a:xfrm>
              <a:off x="4601750" y="3284025"/>
              <a:ext cx="31400" cy="267650"/>
            </a:xfrm>
            <a:custGeom>
              <a:avLst/>
              <a:gdLst/>
              <a:ahLst/>
              <a:cxnLst/>
              <a:rect l="l" t="t" r="r" b="b"/>
              <a:pathLst>
                <a:path w="1256" h="10706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1004" y="1"/>
                    <a:pt x="388" y="5342"/>
                    <a:pt x="388" y="5342"/>
                  </a:cubicBezTo>
                  <a:cubicBezTo>
                    <a:pt x="388" y="5342"/>
                    <a:pt x="0" y="10683"/>
                    <a:pt x="137" y="10706"/>
                  </a:cubicBezTo>
                  <a:cubicBezTo>
                    <a:pt x="251" y="10706"/>
                    <a:pt x="867" y="5365"/>
                    <a:pt x="867" y="5365"/>
                  </a:cubicBezTo>
                  <a:cubicBezTo>
                    <a:pt x="867" y="5365"/>
                    <a:pt x="1256" y="24"/>
                    <a:pt x="1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6"/>
            <p:cNvSpPr/>
            <p:nvPr/>
          </p:nvSpPr>
          <p:spPr>
            <a:xfrm>
              <a:off x="4473350" y="2684275"/>
              <a:ext cx="27975" cy="106275"/>
            </a:xfrm>
            <a:custGeom>
              <a:avLst/>
              <a:gdLst/>
              <a:ahLst/>
              <a:cxnLst/>
              <a:rect l="l" t="t" r="r" b="b"/>
              <a:pathLst>
                <a:path w="1119" h="4251" extrusionOk="0">
                  <a:moveTo>
                    <a:pt x="620" y="0"/>
                  </a:moveTo>
                  <a:cubicBezTo>
                    <a:pt x="612" y="0"/>
                    <a:pt x="603" y="1"/>
                    <a:pt x="594" y="2"/>
                  </a:cubicBezTo>
                  <a:cubicBezTo>
                    <a:pt x="388" y="47"/>
                    <a:pt x="229" y="412"/>
                    <a:pt x="229" y="823"/>
                  </a:cubicBezTo>
                  <a:cubicBezTo>
                    <a:pt x="251" y="1197"/>
                    <a:pt x="421" y="1486"/>
                    <a:pt x="638" y="1486"/>
                  </a:cubicBezTo>
                  <a:cubicBezTo>
                    <a:pt x="646" y="1486"/>
                    <a:pt x="654" y="1486"/>
                    <a:pt x="662" y="1485"/>
                  </a:cubicBezTo>
                  <a:cubicBezTo>
                    <a:pt x="868" y="1440"/>
                    <a:pt x="1028" y="1074"/>
                    <a:pt x="1028" y="663"/>
                  </a:cubicBezTo>
                  <a:cubicBezTo>
                    <a:pt x="1006" y="269"/>
                    <a:pt x="836" y="0"/>
                    <a:pt x="620" y="0"/>
                  </a:cubicBezTo>
                  <a:close/>
                  <a:moveTo>
                    <a:pt x="570" y="2189"/>
                  </a:moveTo>
                  <a:cubicBezTo>
                    <a:pt x="555" y="2189"/>
                    <a:pt x="540" y="2190"/>
                    <a:pt x="525" y="2193"/>
                  </a:cubicBezTo>
                  <a:cubicBezTo>
                    <a:pt x="229" y="2261"/>
                    <a:pt x="0" y="2763"/>
                    <a:pt x="0" y="3311"/>
                  </a:cubicBezTo>
                  <a:cubicBezTo>
                    <a:pt x="22" y="3853"/>
                    <a:pt x="270" y="4250"/>
                    <a:pt x="549" y="4250"/>
                  </a:cubicBezTo>
                  <a:cubicBezTo>
                    <a:pt x="564" y="4250"/>
                    <a:pt x="579" y="4249"/>
                    <a:pt x="594" y="4247"/>
                  </a:cubicBezTo>
                  <a:cubicBezTo>
                    <a:pt x="891" y="4201"/>
                    <a:pt x="1119" y="3699"/>
                    <a:pt x="1096" y="3129"/>
                  </a:cubicBezTo>
                  <a:cubicBezTo>
                    <a:pt x="1074" y="2587"/>
                    <a:pt x="847" y="2189"/>
                    <a:pt x="570" y="218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6"/>
            <p:cNvSpPr/>
            <p:nvPr/>
          </p:nvSpPr>
          <p:spPr>
            <a:xfrm>
              <a:off x="4254800" y="3403825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1758" y="1"/>
                  </a:moveTo>
                  <a:cubicBezTo>
                    <a:pt x="1556" y="1"/>
                    <a:pt x="1297" y="290"/>
                    <a:pt x="1187" y="664"/>
                  </a:cubicBezTo>
                  <a:cubicBezTo>
                    <a:pt x="1073" y="1075"/>
                    <a:pt x="1142" y="1395"/>
                    <a:pt x="1370" y="1417"/>
                  </a:cubicBezTo>
                  <a:cubicBezTo>
                    <a:pt x="1378" y="1418"/>
                    <a:pt x="1386" y="1419"/>
                    <a:pt x="1395" y="1419"/>
                  </a:cubicBezTo>
                  <a:cubicBezTo>
                    <a:pt x="1616" y="1419"/>
                    <a:pt x="1854" y="1129"/>
                    <a:pt x="1986" y="755"/>
                  </a:cubicBezTo>
                  <a:cubicBezTo>
                    <a:pt x="2100" y="367"/>
                    <a:pt x="2009" y="25"/>
                    <a:pt x="1781" y="2"/>
                  </a:cubicBezTo>
                  <a:cubicBezTo>
                    <a:pt x="1773" y="1"/>
                    <a:pt x="1766" y="1"/>
                    <a:pt x="1758" y="1"/>
                  </a:cubicBezTo>
                  <a:close/>
                  <a:moveTo>
                    <a:pt x="982" y="2056"/>
                  </a:moveTo>
                  <a:cubicBezTo>
                    <a:pt x="688" y="2056"/>
                    <a:pt x="316" y="2481"/>
                    <a:pt x="160" y="3015"/>
                  </a:cubicBezTo>
                  <a:cubicBezTo>
                    <a:pt x="0" y="3563"/>
                    <a:pt x="114" y="4019"/>
                    <a:pt x="434" y="4065"/>
                  </a:cubicBezTo>
                  <a:cubicBezTo>
                    <a:pt x="442" y="4066"/>
                    <a:pt x="449" y="4066"/>
                    <a:pt x="457" y="4066"/>
                  </a:cubicBezTo>
                  <a:cubicBezTo>
                    <a:pt x="750" y="4066"/>
                    <a:pt x="1123" y="3640"/>
                    <a:pt x="1279" y="3106"/>
                  </a:cubicBezTo>
                  <a:cubicBezTo>
                    <a:pt x="1438" y="2559"/>
                    <a:pt x="1324" y="2102"/>
                    <a:pt x="1005" y="2056"/>
                  </a:cubicBezTo>
                  <a:cubicBezTo>
                    <a:pt x="997" y="2056"/>
                    <a:pt x="990" y="2056"/>
                    <a:pt x="982" y="205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56"/>
            <p:cNvSpPr/>
            <p:nvPr/>
          </p:nvSpPr>
          <p:spPr>
            <a:xfrm>
              <a:off x="4438550" y="2875450"/>
              <a:ext cx="532975" cy="146675"/>
            </a:xfrm>
            <a:custGeom>
              <a:avLst/>
              <a:gdLst/>
              <a:ahLst/>
              <a:cxnLst/>
              <a:rect l="l" t="t" r="r" b="b"/>
              <a:pathLst>
                <a:path w="21319" h="5867" extrusionOk="0">
                  <a:moveTo>
                    <a:pt x="0" y="1"/>
                  </a:moveTo>
                  <a:lnTo>
                    <a:pt x="0" y="1"/>
                  </a:lnTo>
                  <a:cubicBezTo>
                    <a:pt x="114" y="2238"/>
                    <a:pt x="274" y="3858"/>
                    <a:pt x="274" y="3858"/>
                  </a:cubicBezTo>
                  <a:cubicBezTo>
                    <a:pt x="274" y="3858"/>
                    <a:pt x="251" y="3904"/>
                    <a:pt x="206" y="4018"/>
                  </a:cubicBezTo>
                  <a:cubicBezTo>
                    <a:pt x="2976" y="4789"/>
                    <a:pt x="7738" y="5867"/>
                    <a:pt x="12823" y="5867"/>
                  </a:cubicBezTo>
                  <a:cubicBezTo>
                    <a:pt x="15572" y="5867"/>
                    <a:pt x="18416" y="5552"/>
                    <a:pt x="21091" y="4703"/>
                  </a:cubicBezTo>
                  <a:cubicBezTo>
                    <a:pt x="21113" y="4292"/>
                    <a:pt x="21205" y="2694"/>
                    <a:pt x="21319" y="640"/>
                  </a:cubicBezTo>
                  <a:lnTo>
                    <a:pt x="21319" y="640"/>
                  </a:lnTo>
                  <a:cubicBezTo>
                    <a:pt x="19249" y="1085"/>
                    <a:pt x="16285" y="1511"/>
                    <a:pt x="12564" y="1511"/>
                  </a:cubicBezTo>
                  <a:cubicBezTo>
                    <a:pt x="9023" y="1511"/>
                    <a:pt x="4797" y="11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56"/>
            <p:cNvSpPr/>
            <p:nvPr/>
          </p:nvSpPr>
          <p:spPr>
            <a:xfrm>
              <a:off x="4441975" y="2888025"/>
              <a:ext cx="529550" cy="134100"/>
            </a:xfrm>
            <a:custGeom>
              <a:avLst/>
              <a:gdLst/>
              <a:ahLst/>
              <a:cxnLst/>
              <a:rect l="l" t="t" r="r" b="b"/>
              <a:pathLst>
                <a:path w="21182" h="5364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6072" y="1803"/>
                    <a:pt x="14494" y="1621"/>
                    <a:pt x="14768" y="3059"/>
                  </a:cubicBezTo>
                  <a:cubicBezTo>
                    <a:pt x="14911" y="3764"/>
                    <a:pt x="13751" y="4025"/>
                    <a:pt x="11955" y="4025"/>
                  </a:cubicBezTo>
                  <a:cubicBezTo>
                    <a:pt x="9738" y="4025"/>
                    <a:pt x="6552" y="3627"/>
                    <a:pt x="3652" y="3173"/>
                  </a:cubicBezTo>
                  <a:cubicBezTo>
                    <a:pt x="1643" y="2876"/>
                    <a:pt x="548" y="2260"/>
                    <a:pt x="0" y="1621"/>
                  </a:cubicBezTo>
                  <a:lnTo>
                    <a:pt x="0" y="1621"/>
                  </a:lnTo>
                  <a:cubicBezTo>
                    <a:pt x="69" y="2694"/>
                    <a:pt x="137" y="3355"/>
                    <a:pt x="137" y="3355"/>
                  </a:cubicBezTo>
                  <a:cubicBezTo>
                    <a:pt x="137" y="3355"/>
                    <a:pt x="114" y="3401"/>
                    <a:pt x="69" y="3515"/>
                  </a:cubicBezTo>
                  <a:cubicBezTo>
                    <a:pt x="2839" y="4286"/>
                    <a:pt x="7601" y="5364"/>
                    <a:pt x="12686" y="5364"/>
                  </a:cubicBezTo>
                  <a:cubicBezTo>
                    <a:pt x="15435" y="5364"/>
                    <a:pt x="18279" y="5049"/>
                    <a:pt x="20954" y="4200"/>
                  </a:cubicBezTo>
                  <a:cubicBezTo>
                    <a:pt x="20976" y="3789"/>
                    <a:pt x="21068" y="2191"/>
                    <a:pt x="21182" y="137"/>
                  </a:cubicBezTo>
                  <a:lnTo>
                    <a:pt x="21182" y="137"/>
                  </a:lnTo>
                  <a:cubicBezTo>
                    <a:pt x="19109" y="582"/>
                    <a:pt x="16144" y="1006"/>
                    <a:pt x="12416" y="1006"/>
                  </a:cubicBezTo>
                  <a:cubicBezTo>
                    <a:pt x="9453" y="1006"/>
                    <a:pt x="6007" y="738"/>
                    <a:pt x="214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6"/>
            <p:cNvSpPr/>
            <p:nvPr/>
          </p:nvSpPr>
          <p:spPr>
            <a:xfrm>
              <a:off x="4463075" y="2898625"/>
              <a:ext cx="79350" cy="33250"/>
            </a:xfrm>
            <a:custGeom>
              <a:avLst/>
              <a:gdLst/>
              <a:ahLst/>
              <a:cxnLst/>
              <a:rect l="l" t="t" r="r" b="b"/>
              <a:pathLst>
                <a:path w="3174" h="1330" extrusionOk="0">
                  <a:moveTo>
                    <a:pt x="457" y="1"/>
                  </a:moveTo>
                  <a:cubicBezTo>
                    <a:pt x="220" y="1"/>
                    <a:pt x="54" y="77"/>
                    <a:pt x="23" y="215"/>
                  </a:cubicBezTo>
                  <a:cubicBezTo>
                    <a:pt x="1" y="421"/>
                    <a:pt x="320" y="695"/>
                    <a:pt x="754" y="809"/>
                  </a:cubicBezTo>
                  <a:cubicBezTo>
                    <a:pt x="876" y="843"/>
                    <a:pt x="994" y="858"/>
                    <a:pt x="1101" y="858"/>
                  </a:cubicBezTo>
                  <a:cubicBezTo>
                    <a:pt x="1354" y="858"/>
                    <a:pt x="1543" y="770"/>
                    <a:pt x="1576" y="626"/>
                  </a:cubicBezTo>
                  <a:cubicBezTo>
                    <a:pt x="1598" y="421"/>
                    <a:pt x="1256" y="170"/>
                    <a:pt x="845" y="55"/>
                  </a:cubicBezTo>
                  <a:cubicBezTo>
                    <a:pt x="704" y="18"/>
                    <a:pt x="572" y="1"/>
                    <a:pt x="457" y="1"/>
                  </a:cubicBezTo>
                  <a:close/>
                  <a:moveTo>
                    <a:pt x="2383" y="721"/>
                  </a:moveTo>
                  <a:cubicBezTo>
                    <a:pt x="2204" y="721"/>
                    <a:pt x="2071" y="783"/>
                    <a:pt x="2055" y="877"/>
                  </a:cubicBezTo>
                  <a:cubicBezTo>
                    <a:pt x="2055" y="1014"/>
                    <a:pt x="2283" y="1220"/>
                    <a:pt x="2580" y="1288"/>
                  </a:cubicBezTo>
                  <a:cubicBezTo>
                    <a:pt x="2673" y="1317"/>
                    <a:pt x="2764" y="1330"/>
                    <a:pt x="2845" y="1330"/>
                  </a:cubicBezTo>
                  <a:cubicBezTo>
                    <a:pt x="3024" y="1330"/>
                    <a:pt x="3158" y="1268"/>
                    <a:pt x="3173" y="1174"/>
                  </a:cubicBezTo>
                  <a:cubicBezTo>
                    <a:pt x="3173" y="1014"/>
                    <a:pt x="2945" y="832"/>
                    <a:pt x="2648" y="763"/>
                  </a:cubicBezTo>
                  <a:cubicBezTo>
                    <a:pt x="2555" y="734"/>
                    <a:pt x="2464" y="721"/>
                    <a:pt x="2383" y="72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6"/>
            <p:cNvSpPr/>
            <p:nvPr/>
          </p:nvSpPr>
          <p:spPr>
            <a:xfrm>
              <a:off x="4487050" y="2504500"/>
              <a:ext cx="427650" cy="185275"/>
            </a:xfrm>
            <a:custGeom>
              <a:avLst/>
              <a:gdLst/>
              <a:ahLst/>
              <a:cxnLst/>
              <a:rect l="l" t="t" r="r" b="b"/>
              <a:pathLst>
                <a:path w="17106" h="7411" extrusionOk="0">
                  <a:moveTo>
                    <a:pt x="10529" y="0"/>
                  </a:moveTo>
                  <a:cubicBezTo>
                    <a:pt x="8964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14"/>
                  </a:cubicBezTo>
                  <a:cubicBezTo>
                    <a:pt x="2492" y="6467"/>
                    <a:pt x="3101" y="6672"/>
                    <a:pt x="3729" y="6672"/>
                  </a:cubicBezTo>
                  <a:cubicBezTo>
                    <a:pt x="5565" y="6672"/>
                    <a:pt x="7555" y="4910"/>
                    <a:pt x="7555" y="4910"/>
                  </a:cubicBezTo>
                  <a:cubicBezTo>
                    <a:pt x="7555" y="4910"/>
                    <a:pt x="8748" y="7411"/>
                    <a:pt x="11330" y="7411"/>
                  </a:cubicBezTo>
                  <a:cubicBezTo>
                    <a:pt x="11983" y="7411"/>
                    <a:pt x="12725" y="7251"/>
                    <a:pt x="13558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6"/>
            <p:cNvSpPr/>
            <p:nvPr/>
          </p:nvSpPr>
          <p:spPr>
            <a:xfrm>
              <a:off x="4486475" y="2478250"/>
              <a:ext cx="427650" cy="185350"/>
            </a:xfrm>
            <a:custGeom>
              <a:avLst/>
              <a:gdLst/>
              <a:ahLst/>
              <a:cxnLst/>
              <a:rect l="l" t="t" r="r" b="b"/>
              <a:pathLst>
                <a:path w="17106" h="7414" extrusionOk="0">
                  <a:moveTo>
                    <a:pt x="10529" y="0"/>
                  </a:moveTo>
                  <a:cubicBezTo>
                    <a:pt x="8965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37"/>
                  </a:cubicBezTo>
                  <a:cubicBezTo>
                    <a:pt x="2491" y="6482"/>
                    <a:pt x="3098" y="6686"/>
                    <a:pt x="3724" y="6686"/>
                  </a:cubicBezTo>
                  <a:cubicBezTo>
                    <a:pt x="5562" y="6686"/>
                    <a:pt x="7556" y="4933"/>
                    <a:pt x="7556" y="4933"/>
                  </a:cubicBezTo>
                  <a:cubicBezTo>
                    <a:pt x="7556" y="4933"/>
                    <a:pt x="8745" y="7413"/>
                    <a:pt x="11321" y="7413"/>
                  </a:cubicBezTo>
                  <a:cubicBezTo>
                    <a:pt x="11976" y="7413"/>
                    <a:pt x="12721" y="7253"/>
                    <a:pt x="13559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6"/>
            <p:cNvSpPr/>
            <p:nvPr/>
          </p:nvSpPr>
          <p:spPr>
            <a:xfrm>
              <a:off x="4521850" y="2478300"/>
              <a:ext cx="392050" cy="185525"/>
            </a:xfrm>
            <a:custGeom>
              <a:avLst/>
              <a:gdLst/>
              <a:ahLst/>
              <a:cxnLst/>
              <a:rect l="l" t="t" r="r" b="b"/>
              <a:pathLst>
                <a:path w="15682" h="7421" extrusionOk="0">
                  <a:moveTo>
                    <a:pt x="9154" y="1"/>
                  </a:moveTo>
                  <a:cubicBezTo>
                    <a:pt x="8218" y="183"/>
                    <a:pt x="7213" y="434"/>
                    <a:pt x="6141" y="571"/>
                  </a:cubicBezTo>
                  <a:cubicBezTo>
                    <a:pt x="2625" y="1005"/>
                    <a:pt x="3265" y="2945"/>
                    <a:pt x="3265" y="2945"/>
                  </a:cubicBezTo>
                  <a:cubicBezTo>
                    <a:pt x="4675" y="3866"/>
                    <a:pt x="6106" y="4236"/>
                    <a:pt x="7437" y="4236"/>
                  </a:cubicBezTo>
                  <a:cubicBezTo>
                    <a:pt x="9209" y="4236"/>
                    <a:pt x="10804" y="3580"/>
                    <a:pt x="11938" y="2694"/>
                  </a:cubicBezTo>
                  <a:cubicBezTo>
                    <a:pt x="11952" y="2683"/>
                    <a:pt x="11968" y="2678"/>
                    <a:pt x="11986" y="2678"/>
                  </a:cubicBezTo>
                  <a:cubicBezTo>
                    <a:pt x="12386" y="2678"/>
                    <a:pt x="13706" y="5233"/>
                    <a:pt x="10911" y="6369"/>
                  </a:cubicBezTo>
                  <a:cubicBezTo>
                    <a:pt x="10451" y="6554"/>
                    <a:pt x="10015" y="6632"/>
                    <a:pt x="9607" y="6632"/>
                  </a:cubicBezTo>
                  <a:cubicBezTo>
                    <a:pt x="7451" y="6632"/>
                    <a:pt x="6095" y="4452"/>
                    <a:pt x="6095" y="4452"/>
                  </a:cubicBezTo>
                  <a:cubicBezTo>
                    <a:pt x="6095" y="4452"/>
                    <a:pt x="4497" y="5798"/>
                    <a:pt x="1964" y="5844"/>
                  </a:cubicBezTo>
                  <a:cubicBezTo>
                    <a:pt x="1945" y="5844"/>
                    <a:pt x="1926" y="5844"/>
                    <a:pt x="1908" y="5844"/>
                  </a:cubicBezTo>
                  <a:cubicBezTo>
                    <a:pt x="717" y="5844"/>
                    <a:pt x="272" y="5125"/>
                    <a:pt x="115" y="4383"/>
                  </a:cubicBezTo>
                  <a:lnTo>
                    <a:pt x="115" y="4383"/>
                  </a:lnTo>
                  <a:cubicBezTo>
                    <a:pt x="1" y="4908"/>
                    <a:pt x="115" y="5433"/>
                    <a:pt x="571" y="5935"/>
                  </a:cubicBezTo>
                  <a:cubicBezTo>
                    <a:pt x="1076" y="6480"/>
                    <a:pt x="1683" y="6684"/>
                    <a:pt x="2309" y="6684"/>
                  </a:cubicBezTo>
                  <a:cubicBezTo>
                    <a:pt x="4147" y="6684"/>
                    <a:pt x="6141" y="4931"/>
                    <a:pt x="6141" y="4931"/>
                  </a:cubicBezTo>
                  <a:cubicBezTo>
                    <a:pt x="6141" y="4931"/>
                    <a:pt x="7327" y="7420"/>
                    <a:pt x="9897" y="7420"/>
                  </a:cubicBezTo>
                  <a:cubicBezTo>
                    <a:pt x="10554" y="7420"/>
                    <a:pt x="11302" y="7257"/>
                    <a:pt x="12144" y="6848"/>
                  </a:cubicBezTo>
                  <a:cubicBezTo>
                    <a:pt x="15476" y="5228"/>
                    <a:pt x="15682" y="46"/>
                    <a:pt x="915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6"/>
            <p:cNvSpPr/>
            <p:nvPr/>
          </p:nvSpPr>
          <p:spPr>
            <a:xfrm>
              <a:off x="4598875" y="2525100"/>
              <a:ext cx="224875" cy="67600"/>
            </a:xfrm>
            <a:custGeom>
              <a:avLst/>
              <a:gdLst/>
              <a:ahLst/>
              <a:cxnLst/>
              <a:rect l="l" t="t" r="r" b="b"/>
              <a:pathLst>
                <a:path w="8995" h="2704" extrusionOk="0">
                  <a:moveTo>
                    <a:pt x="8949" y="0"/>
                  </a:moveTo>
                  <a:cubicBezTo>
                    <a:pt x="8903" y="0"/>
                    <a:pt x="8949" y="320"/>
                    <a:pt x="8697" y="685"/>
                  </a:cubicBezTo>
                  <a:cubicBezTo>
                    <a:pt x="8469" y="1073"/>
                    <a:pt x="7967" y="1438"/>
                    <a:pt x="7374" y="1667"/>
                  </a:cubicBezTo>
                  <a:cubicBezTo>
                    <a:pt x="6803" y="1895"/>
                    <a:pt x="6187" y="2055"/>
                    <a:pt x="5707" y="2146"/>
                  </a:cubicBezTo>
                  <a:cubicBezTo>
                    <a:pt x="5251" y="2214"/>
                    <a:pt x="4931" y="2237"/>
                    <a:pt x="4931" y="2237"/>
                  </a:cubicBezTo>
                  <a:cubicBezTo>
                    <a:pt x="4931" y="2237"/>
                    <a:pt x="4863" y="2260"/>
                    <a:pt x="4726" y="2260"/>
                  </a:cubicBezTo>
                  <a:cubicBezTo>
                    <a:pt x="4629" y="2276"/>
                    <a:pt x="4498" y="2292"/>
                    <a:pt x="4349" y="2292"/>
                  </a:cubicBezTo>
                  <a:cubicBezTo>
                    <a:pt x="4287" y="2292"/>
                    <a:pt x="4222" y="2290"/>
                    <a:pt x="4155" y="2283"/>
                  </a:cubicBezTo>
                  <a:cubicBezTo>
                    <a:pt x="4122" y="2284"/>
                    <a:pt x="4087" y="2285"/>
                    <a:pt x="4052" y="2285"/>
                  </a:cubicBezTo>
                  <a:cubicBezTo>
                    <a:pt x="3605" y="2285"/>
                    <a:pt x="3016" y="2155"/>
                    <a:pt x="2466" y="1986"/>
                  </a:cubicBezTo>
                  <a:cubicBezTo>
                    <a:pt x="1850" y="1803"/>
                    <a:pt x="1256" y="1552"/>
                    <a:pt x="800" y="1393"/>
                  </a:cubicBezTo>
                  <a:cubicBezTo>
                    <a:pt x="400" y="1233"/>
                    <a:pt x="105" y="1160"/>
                    <a:pt x="38" y="1160"/>
                  </a:cubicBezTo>
                  <a:cubicBezTo>
                    <a:pt x="29" y="1160"/>
                    <a:pt x="24" y="1162"/>
                    <a:pt x="24" y="1164"/>
                  </a:cubicBezTo>
                  <a:cubicBezTo>
                    <a:pt x="1" y="1187"/>
                    <a:pt x="298" y="1324"/>
                    <a:pt x="731" y="1530"/>
                  </a:cubicBezTo>
                  <a:cubicBezTo>
                    <a:pt x="1165" y="1758"/>
                    <a:pt x="1736" y="2055"/>
                    <a:pt x="2352" y="2283"/>
                  </a:cubicBezTo>
                  <a:cubicBezTo>
                    <a:pt x="2968" y="2511"/>
                    <a:pt x="3630" y="2671"/>
                    <a:pt x="4132" y="2694"/>
                  </a:cubicBezTo>
                  <a:cubicBezTo>
                    <a:pt x="4216" y="2701"/>
                    <a:pt x="4297" y="2704"/>
                    <a:pt x="4373" y="2704"/>
                  </a:cubicBezTo>
                  <a:cubicBezTo>
                    <a:pt x="4525" y="2704"/>
                    <a:pt x="4657" y="2694"/>
                    <a:pt x="4749" y="2694"/>
                  </a:cubicBezTo>
                  <a:cubicBezTo>
                    <a:pt x="4908" y="2694"/>
                    <a:pt x="4977" y="2671"/>
                    <a:pt x="4977" y="2671"/>
                  </a:cubicBezTo>
                  <a:cubicBezTo>
                    <a:pt x="4977" y="2671"/>
                    <a:pt x="5319" y="2648"/>
                    <a:pt x="5799" y="2534"/>
                  </a:cubicBezTo>
                  <a:cubicBezTo>
                    <a:pt x="6301" y="2420"/>
                    <a:pt x="6940" y="2237"/>
                    <a:pt x="7533" y="1940"/>
                  </a:cubicBezTo>
                  <a:cubicBezTo>
                    <a:pt x="8127" y="1667"/>
                    <a:pt x="8652" y="1210"/>
                    <a:pt x="8857" y="776"/>
                  </a:cubicBezTo>
                  <a:cubicBezTo>
                    <a:pt x="8926" y="662"/>
                    <a:pt x="8949" y="548"/>
                    <a:pt x="8971" y="457"/>
                  </a:cubicBezTo>
                  <a:cubicBezTo>
                    <a:pt x="8971" y="411"/>
                    <a:pt x="8994" y="365"/>
                    <a:pt x="8994" y="320"/>
                  </a:cubicBezTo>
                  <a:cubicBezTo>
                    <a:pt x="8994" y="274"/>
                    <a:pt x="8994" y="251"/>
                    <a:pt x="8994" y="206"/>
                  </a:cubicBezTo>
                  <a:cubicBezTo>
                    <a:pt x="8994" y="69"/>
                    <a:pt x="8971" y="0"/>
                    <a:pt x="8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6"/>
            <p:cNvSpPr/>
            <p:nvPr/>
          </p:nvSpPr>
          <p:spPr>
            <a:xfrm>
              <a:off x="4735850" y="2611700"/>
              <a:ext cx="52500" cy="22850"/>
            </a:xfrm>
            <a:custGeom>
              <a:avLst/>
              <a:gdLst/>
              <a:ahLst/>
              <a:cxnLst/>
              <a:rect l="l" t="t" r="r" b="b"/>
              <a:pathLst>
                <a:path w="2100" h="914" extrusionOk="0">
                  <a:moveTo>
                    <a:pt x="1227" y="0"/>
                  </a:moveTo>
                  <a:cubicBezTo>
                    <a:pt x="1120" y="0"/>
                    <a:pt x="1006" y="9"/>
                    <a:pt x="890" y="29"/>
                  </a:cubicBezTo>
                  <a:cubicBezTo>
                    <a:pt x="365" y="97"/>
                    <a:pt x="0" y="348"/>
                    <a:pt x="69" y="599"/>
                  </a:cubicBezTo>
                  <a:cubicBezTo>
                    <a:pt x="144" y="787"/>
                    <a:pt x="499" y="914"/>
                    <a:pt x="915" y="914"/>
                  </a:cubicBezTo>
                  <a:cubicBezTo>
                    <a:pt x="1004" y="914"/>
                    <a:pt x="1095" y="908"/>
                    <a:pt x="1187" y="896"/>
                  </a:cubicBezTo>
                  <a:cubicBezTo>
                    <a:pt x="1735" y="827"/>
                    <a:pt x="2100" y="554"/>
                    <a:pt x="2009" y="325"/>
                  </a:cubicBezTo>
                  <a:cubicBezTo>
                    <a:pt x="1955" y="127"/>
                    <a:pt x="1631" y="0"/>
                    <a:pt x="12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6"/>
            <p:cNvSpPr/>
            <p:nvPr/>
          </p:nvSpPr>
          <p:spPr>
            <a:xfrm>
              <a:off x="4543525" y="2586725"/>
              <a:ext cx="37125" cy="16000"/>
            </a:xfrm>
            <a:custGeom>
              <a:avLst/>
              <a:gdLst/>
              <a:ahLst/>
              <a:cxnLst/>
              <a:rect l="l" t="t" r="r" b="b"/>
              <a:pathLst>
                <a:path w="1485" h="640" extrusionOk="0">
                  <a:moveTo>
                    <a:pt x="686" y="0"/>
                  </a:moveTo>
                  <a:cubicBezTo>
                    <a:pt x="298" y="0"/>
                    <a:pt x="1" y="137"/>
                    <a:pt x="47" y="320"/>
                  </a:cubicBezTo>
                  <a:cubicBezTo>
                    <a:pt x="69" y="503"/>
                    <a:pt x="412" y="640"/>
                    <a:pt x="800" y="640"/>
                  </a:cubicBezTo>
                  <a:cubicBezTo>
                    <a:pt x="1188" y="640"/>
                    <a:pt x="1485" y="503"/>
                    <a:pt x="1439" y="320"/>
                  </a:cubicBezTo>
                  <a:cubicBezTo>
                    <a:pt x="1416" y="13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6"/>
            <p:cNvSpPr/>
            <p:nvPr/>
          </p:nvSpPr>
          <p:spPr>
            <a:xfrm>
              <a:off x="4072200" y="1828225"/>
              <a:ext cx="226725" cy="279200"/>
            </a:xfrm>
            <a:custGeom>
              <a:avLst/>
              <a:gdLst/>
              <a:ahLst/>
              <a:cxnLst/>
              <a:rect l="l" t="t" r="r" b="b"/>
              <a:pathLst>
                <a:path w="9069" h="11168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808" y="10368"/>
                    <a:pt x="5113" y="11122"/>
                  </a:cubicBezTo>
                  <a:cubicBezTo>
                    <a:pt x="5206" y="11153"/>
                    <a:pt x="5298" y="11168"/>
                    <a:pt x="5388" y="11168"/>
                  </a:cubicBezTo>
                  <a:cubicBezTo>
                    <a:pt x="7550" y="11168"/>
                    <a:pt x="9069" y="2626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6"/>
            <p:cNvSpPr/>
            <p:nvPr/>
          </p:nvSpPr>
          <p:spPr>
            <a:xfrm>
              <a:off x="4072200" y="1828225"/>
              <a:ext cx="226600" cy="279625"/>
            </a:xfrm>
            <a:custGeom>
              <a:avLst/>
              <a:gdLst/>
              <a:ahLst/>
              <a:cxnLst/>
              <a:rect l="l" t="t" r="r" b="b"/>
              <a:pathLst>
                <a:path w="9064" h="11185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762" y="10551"/>
                    <a:pt x="5113" y="11122"/>
                  </a:cubicBezTo>
                  <a:cubicBezTo>
                    <a:pt x="5280" y="11164"/>
                    <a:pt x="5441" y="11184"/>
                    <a:pt x="5594" y="11184"/>
                  </a:cubicBezTo>
                  <a:cubicBezTo>
                    <a:pt x="8753" y="11184"/>
                    <a:pt x="9063" y="2618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6"/>
            <p:cNvSpPr/>
            <p:nvPr/>
          </p:nvSpPr>
          <p:spPr>
            <a:xfrm>
              <a:off x="4179475" y="1874450"/>
              <a:ext cx="89050" cy="176825"/>
            </a:xfrm>
            <a:custGeom>
              <a:avLst/>
              <a:gdLst/>
              <a:ahLst/>
              <a:cxnLst/>
              <a:rect l="l" t="t" r="r" b="b"/>
              <a:pathLst>
                <a:path w="3562" h="7073" extrusionOk="0">
                  <a:moveTo>
                    <a:pt x="685" y="3794"/>
                  </a:moveTo>
                  <a:cubicBezTo>
                    <a:pt x="672" y="3822"/>
                    <a:pt x="666" y="3833"/>
                    <a:pt x="664" y="3837"/>
                  </a:cubicBezTo>
                  <a:lnTo>
                    <a:pt x="664" y="3837"/>
                  </a:lnTo>
                  <a:cubicBezTo>
                    <a:pt x="672" y="3822"/>
                    <a:pt x="680" y="3808"/>
                    <a:pt x="685" y="3794"/>
                  </a:cubicBezTo>
                  <a:close/>
                  <a:moveTo>
                    <a:pt x="48" y="0"/>
                  </a:moveTo>
                  <a:cubicBezTo>
                    <a:pt x="32" y="0"/>
                    <a:pt x="23" y="2"/>
                    <a:pt x="23" y="5"/>
                  </a:cubicBezTo>
                  <a:cubicBezTo>
                    <a:pt x="0" y="51"/>
                    <a:pt x="366" y="188"/>
                    <a:pt x="799" y="485"/>
                  </a:cubicBezTo>
                  <a:cubicBezTo>
                    <a:pt x="1233" y="759"/>
                    <a:pt x="1735" y="1238"/>
                    <a:pt x="2055" y="1763"/>
                  </a:cubicBezTo>
                  <a:cubicBezTo>
                    <a:pt x="2397" y="2288"/>
                    <a:pt x="2602" y="2859"/>
                    <a:pt x="2648" y="3315"/>
                  </a:cubicBezTo>
                  <a:cubicBezTo>
                    <a:pt x="2671" y="3612"/>
                    <a:pt x="2648" y="3543"/>
                    <a:pt x="2625" y="3566"/>
                  </a:cubicBezTo>
                  <a:cubicBezTo>
                    <a:pt x="2625" y="3566"/>
                    <a:pt x="2602" y="3543"/>
                    <a:pt x="2602" y="3543"/>
                  </a:cubicBezTo>
                  <a:cubicBezTo>
                    <a:pt x="2591" y="3532"/>
                    <a:pt x="2597" y="3532"/>
                    <a:pt x="2597" y="3532"/>
                  </a:cubicBezTo>
                  <a:cubicBezTo>
                    <a:pt x="2597" y="3532"/>
                    <a:pt x="2591" y="3532"/>
                    <a:pt x="2557" y="3521"/>
                  </a:cubicBezTo>
                  <a:cubicBezTo>
                    <a:pt x="2534" y="3521"/>
                    <a:pt x="2511" y="3498"/>
                    <a:pt x="2488" y="3498"/>
                  </a:cubicBezTo>
                  <a:cubicBezTo>
                    <a:pt x="2488" y="3475"/>
                    <a:pt x="2397" y="3452"/>
                    <a:pt x="2351" y="3452"/>
                  </a:cubicBezTo>
                  <a:cubicBezTo>
                    <a:pt x="2169" y="3384"/>
                    <a:pt x="2100" y="3384"/>
                    <a:pt x="2100" y="3384"/>
                  </a:cubicBezTo>
                  <a:cubicBezTo>
                    <a:pt x="2100" y="3384"/>
                    <a:pt x="2055" y="3361"/>
                    <a:pt x="1781" y="3338"/>
                  </a:cubicBezTo>
                  <a:cubicBezTo>
                    <a:pt x="1760" y="3334"/>
                    <a:pt x="1736" y="3332"/>
                    <a:pt x="1709" y="3332"/>
                  </a:cubicBezTo>
                  <a:cubicBezTo>
                    <a:pt x="1590" y="3332"/>
                    <a:pt x="1419" y="3369"/>
                    <a:pt x="1233" y="3406"/>
                  </a:cubicBezTo>
                  <a:cubicBezTo>
                    <a:pt x="1142" y="3452"/>
                    <a:pt x="1005" y="3498"/>
                    <a:pt x="891" y="3566"/>
                  </a:cubicBezTo>
                  <a:cubicBezTo>
                    <a:pt x="822" y="3635"/>
                    <a:pt x="731" y="3726"/>
                    <a:pt x="662" y="3840"/>
                  </a:cubicBezTo>
                  <a:cubicBezTo>
                    <a:pt x="662" y="3840"/>
                    <a:pt x="662" y="3840"/>
                    <a:pt x="664" y="3837"/>
                  </a:cubicBezTo>
                  <a:lnTo>
                    <a:pt x="664" y="3837"/>
                  </a:lnTo>
                  <a:cubicBezTo>
                    <a:pt x="600" y="3949"/>
                    <a:pt x="465" y="4106"/>
                    <a:pt x="525" y="4388"/>
                  </a:cubicBezTo>
                  <a:cubicBezTo>
                    <a:pt x="617" y="4730"/>
                    <a:pt x="1005" y="4959"/>
                    <a:pt x="1279" y="5141"/>
                  </a:cubicBezTo>
                  <a:cubicBezTo>
                    <a:pt x="1575" y="5324"/>
                    <a:pt x="1849" y="5484"/>
                    <a:pt x="1986" y="5643"/>
                  </a:cubicBezTo>
                  <a:cubicBezTo>
                    <a:pt x="2146" y="5872"/>
                    <a:pt x="2237" y="6123"/>
                    <a:pt x="2192" y="6305"/>
                  </a:cubicBezTo>
                  <a:cubicBezTo>
                    <a:pt x="2146" y="6511"/>
                    <a:pt x="1941" y="6648"/>
                    <a:pt x="1667" y="6716"/>
                  </a:cubicBezTo>
                  <a:cubicBezTo>
                    <a:pt x="1559" y="6743"/>
                    <a:pt x="1447" y="6756"/>
                    <a:pt x="1339" y="6756"/>
                  </a:cubicBezTo>
                  <a:cubicBezTo>
                    <a:pt x="1173" y="6756"/>
                    <a:pt x="1015" y="6726"/>
                    <a:pt x="891" y="6670"/>
                  </a:cubicBezTo>
                  <a:cubicBezTo>
                    <a:pt x="450" y="6494"/>
                    <a:pt x="456" y="6190"/>
                    <a:pt x="375" y="6190"/>
                  </a:cubicBezTo>
                  <a:cubicBezTo>
                    <a:pt x="372" y="6190"/>
                    <a:pt x="369" y="6190"/>
                    <a:pt x="366" y="6191"/>
                  </a:cubicBezTo>
                  <a:cubicBezTo>
                    <a:pt x="363" y="6188"/>
                    <a:pt x="360" y="6187"/>
                    <a:pt x="357" y="6187"/>
                  </a:cubicBezTo>
                  <a:cubicBezTo>
                    <a:pt x="337" y="6187"/>
                    <a:pt x="320" y="6254"/>
                    <a:pt x="320" y="6374"/>
                  </a:cubicBezTo>
                  <a:cubicBezTo>
                    <a:pt x="343" y="6488"/>
                    <a:pt x="411" y="6693"/>
                    <a:pt x="731" y="6853"/>
                  </a:cubicBezTo>
                  <a:cubicBezTo>
                    <a:pt x="950" y="6999"/>
                    <a:pt x="1271" y="7072"/>
                    <a:pt x="1601" y="7072"/>
                  </a:cubicBezTo>
                  <a:cubicBezTo>
                    <a:pt x="1684" y="7072"/>
                    <a:pt x="1767" y="7068"/>
                    <a:pt x="1849" y="7058"/>
                  </a:cubicBezTo>
                  <a:cubicBezTo>
                    <a:pt x="2260" y="7013"/>
                    <a:pt x="2671" y="6807"/>
                    <a:pt x="2808" y="6488"/>
                  </a:cubicBezTo>
                  <a:cubicBezTo>
                    <a:pt x="2945" y="6168"/>
                    <a:pt x="2831" y="5803"/>
                    <a:pt x="2648" y="5484"/>
                  </a:cubicBezTo>
                  <a:cubicBezTo>
                    <a:pt x="2443" y="5118"/>
                    <a:pt x="2055" y="4913"/>
                    <a:pt x="1804" y="4730"/>
                  </a:cubicBezTo>
                  <a:cubicBezTo>
                    <a:pt x="1530" y="4548"/>
                    <a:pt x="1438" y="4411"/>
                    <a:pt x="1461" y="4388"/>
                  </a:cubicBezTo>
                  <a:cubicBezTo>
                    <a:pt x="1438" y="4342"/>
                    <a:pt x="1507" y="4274"/>
                    <a:pt x="1553" y="4228"/>
                  </a:cubicBezTo>
                  <a:lnTo>
                    <a:pt x="1575" y="4183"/>
                  </a:lnTo>
                  <a:cubicBezTo>
                    <a:pt x="1667" y="4061"/>
                    <a:pt x="1738" y="4040"/>
                    <a:pt x="1795" y="4040"/>
                  </a:cubicBezTo>
                  <a:cubicBezTo>
                    <a:pt x="1824" y="4040"/>
                    <a:pt x="1849" y="4046"/>
                    <a:pt x="1872" y="4046"/>
                  </a:cubicBezTo>
                  <a:lnTo>
                    <a:pt x="1963" y="4046"/>
                  </a:lnTo>
                  <a:cubicBezTo>
                    <a:pt x="1963" y="4046"/>
                    <a:pt x="1986" y="4068"/>
                    <a:pt x="2077" y="4091"/>
                  </a:cubicBezTo>
                  <a:cubicBezTo>
                    <a:pt x="2100" y="4091"/>
                    <a:pt x="2106" y="4086"/>
                    <a:pt x="2117" y="4086"/>
                  </a:cubicBezTo>
                  <a:cubicBezTo>
                    <a:pt x="2129" y="4086"/>
                    <a:pt x="2146" y="4091"/>
                    <a:pt x="2192" y="4114"/>
                  </a:cubicBezTo>
                  <a:cubicBezTo>
                    <a:pt x="2260" y="4160"/>
                    <a:pt x="2351" y="4205"/>
                    <a:pt x="2443" y="4274"/>
                  </a:cubicBezTo>
                  <a:cubicBezTo>
                    <a:pt x="2511" y="4297"/>
                    <a:pt x="2534" y="4319"/>
                    <a:pt x="2625" y="4365"/>
                  </a:cubicBezTo>
                  <a:cubicBezTo>
                    <a:pt x="2694" y="4434"/>
                    <a:pt x="2785" y="4502"/>
                    <a:pt x="2876" y="4571"/>
                  </a:cubicBezTo>
                  <a:cubicBezTo>
                    <a:pt x="3036" y="4707"/>
                    <a:pt x="3219" y="4844"/>
                    <a:pt x="3424" y="5004"/>
                  </a:cubicBezTo>
                  <a:cubicBezTo>
                    <a:pt x="3447" y="4867"/>
                    <a:pt x="3493" y="4639"/>
                    <a:pt x="3515" y="4319"/>
                  </a:cubicBezTo>
                  <a:cubicBezTo>
                    <a:pt x="3538" y="4160"/>
                    <a:pt x="3561" y="3977"/>
                    <a:pt x="3561" y="3794"/>
                  </a:cubicBezTo>
                  <a:cubicBezTo>
                    <a:pt x="3538" y="3543"/>
                    <a:pt x="3538" y="3475"/>
                    <a:pt x="3493" y="3338"/>
                  </a:cubicBezTo>
                  <a:cubicBezTo>
                    <a:pt x="3379" y="2813"/>
                    <a:pt x="3082" y="2174"/>
                    <a:pt x="2625" y="1603"/>
                  </a:cubicBezTo>
                  <a:cubicBezTo>
                    <a:pt x="2192" y="1033"/>
                    <a:pt x="1530" y="553"/>
                    <a:pt x="982" y="302"/>
                  </a:cubicBezTo>
                  <a:cubicBezTo>
                    <a:pt x="512" y="67"/>
                    <a:pt x="143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6"/>
            <p:cNvSpPr/>
            <p:nvPr/>
          </p:nvSpPr>
          <p:spPr>
            <a:xfrm>
              <a:off x="4182950" y="1842575"/>
              <a:ext cx="52950" cy="18950"/>
            </a:xfrm>
            <a:custGeom>
              <a:avLst/>
              <a:gdLst/>
              <a:ahLst/>
              <a:cxnLst/>
              <a:rect l="l" t="t" r="r" b="b"/>
              <a:pathLst>
                <a:path w="2118" h="758" extrusionOk="0">
                  <a:moveTo>
                    <a:pt x="842" y="0"/>
                  </a:moveTo>
                  <a:cubicBezTo>
                    <a:pt x="344" y="0"/>
                    <a:pt x="1" y="174"/>
                    <a:pt x="44" y="367"/>
                  </a:cubicBezTo>
                  <a:cubicBezTo>
                    <a:pt x="112" y="573"/>
                    <a:pt x="615" y="756"/>
                    <a:pt x="1162" y="756"/>
                  </a:cubicBezTo>
                  <a:cubicBezTo>
                    <a:pt x="1195" y="757"/>
                    <a:pt x="1227" y="757"/>
                    <a:pt x="1258" y="757"/>
                  </a:cubicBezTo>
                  <a:cubicBezTo>
                    <a:pt x="1776" y="757"/>
                    <a:pt x="2117" y="584"/>
                    <a:pt x="2053" y="390"/>
                  </a:cubicBezTo>
                  <a:cubicBezTo>
                    <a:pt x="1984" y="185"/>
                    <a:pt x="1482" y="2"/>
                    <a:pt x="934" y="2"/>
                  </a:cubicBezTo>
                  <a:cubicBezTo>
                    <a:pt x="903" y="1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6"/>
            <p:cNvSpPr/>
            <p:nvPr/>
          </p:nvSpPr>
          <p:spPr>
            <a:xfrm>
              <a:off x="4144100" y="1878500"/>
              <a:ext cx="135150" cy="171800"/>
            </a:xfrm>
            <a:custGeom>
              <a:avLst/>
              <a:gdLst/>
              <a:ahLst/>
              <a:cxnLst/>
              <a:rect l="l" t="t" r="r" b="b"/>
              <a:pathLst>
                <a:path w="5406" h="6872" extrusionOk="0">
                  <a:moveTo>
                    <a:pt x="1857" y="1"/>
                  </a:moveTo>
                  <a:cubicBezTo>
                    <a:pt x="1727" y="1"/>
                    <a:pt x="1595" y="23"/>
                    <a:pt x="1461" y="72"/>
                  </a:cubicBezTo>
                  <a:cubicBezTo>
                    <a:pt x="0" y="620"/>
                    <a:pt x="46" y="6257"/>
                    <a:pt x="2808" y="6828"/>
                  </a:cubicBezTo>
                  <a:cubicBezTo>
                    <a:pt x="2948" y="6857"/>
                    <a:pt x="3077" y="6871"/>
                    <a:pt x="3196" y="6871"/>
                  </a:cubicBezTo>
                  <a:cubicBezTo>
                    <a:pt x="5406" y="6871"/>
                    <a:pt x="4132" y="2103"/>
                    <a:pt x="4132" y="2103"/>
                  </a:cubicBezTo>
                  <a:cubicBezTo>
                    <a:pt x="4132" y="2103"/>
                    <a:pt x="3118" y="1"/>
                    <a:pt x="185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6"/>
            <p:cNvSpPr/>
            <p:nvPr/>
          </p:nvSpPr>
          <p:spPr>
            <a:xfrm>
              <a:off x="3958625" y="2078825"/>
              <a:ext cx="191200" cy="115325"/>
            </a:xfrm>
            <a:custGeom>
              <a:avLst/>
              <a:gdLst/>
              <a:ahLst/>
              <a:cxnLst/>
              <a:rect l="l" t="t" r="r" b="b"/>
              <a:pathLst>
                <a:path w="7648" h="4613" extrusionOk="0">
                  <a:moveTo>
                    <a:pt x="7619" y="0"/>
                  </a:moveTo>
                  <a:cubicBezTo>
                    <a:pt x="7520" y="0"/>
                    <a:pt x="6454" y="799"/>
                    <a:pt x="5365" y="1554"/>
                  </a:cubicBezTo>
                  <a:cubicBezTo>
                    <a:pt x="4817" y="1965"/>
                    <a:pt x="4247" y="2330"/>
                    <a:pt x="3813" y="2604"/>
                  </a:cubicBezTo>
                  <a:cubicBezTo>
                    <a:pt x="3607" y="2741"/>
                    <a:pt x="3425" y="2832"/>
                    <a:pt x="3288" y="2924"/>
                  </a:cubicBezTo>
                  <a:cubicBezTo>
                    <a:pt x="3174" y="2992"/>
                    <a:pt x="3105" y="3038"/>
                    <a:pt x="3105" y="3038"/>
                  </a:cubicBezTo>
                  <a:cubicBezTo>
                    <a:pt x="3105" y="3038"/>
                    <a:pt x="2809" y="3220"/>
                    <a:pt x="2375" y="3449"/>
                  </a:cubicBezTo>
                  <a:cubicBezTo>
                    <a:pt x="1918" y="3700"/>
                    <a:pt x="1302" y="3974"/>
                    <a:pt x="686" y="4179"/>
                  </a:cubicBezTo>
                  <a:cubicBezTo>
                    <a:pt x="458" y="4270"/>
                    <a:pt x="229" y="4316"/>
                    <a:pt x="1" y="4384"/>
                  </a:cubicBezTo>
                  <a:cubicBezTo>
                    <a:pt x="92" y="4453"/>
                    <a:pt x="184" y="4521"/>
                    <a:pt x="275" y="4613"/>
                  </a:cubicBezTo>
                  <a:cubicBezTo>
                    <a:pt x="435" y="4567"/>
                    <a:pt x="617" y="4544"/>
                    <a:pt x="777" y="4499"/>
                  </a:cubicBezTo>
                  <a:cubicBezTo>
                    <a:pt x="1439" y="4316"/>
                    <a:pt x="2078" y="4065"/>
                    <a:pt x="2557" y="3814"/>
                  </a:cubicBezTo>
                  <a:cubicBezTo>
                    <a:pt x="3014" y="3608"/>
                    <a:pt x="3333" y="3426"/>
                    <a:pt x="3333" y="3426"/>
                  </a:cubicBezTo>
                  <a:cubicBezTo>
                    <a:pt x="3333" y="3426"/>
                    <a:pt x="3402" y="3380"/>
                    <a:pt x="3539" y="3289"/>
                  </a:cubicBezTo>
                  <a:cubicBezTo>
                    <a:pt x="3653" y="3220"/>
                    <a:pt x="3836" y="3106"/>
                    <a:pt x="4041" y="2946"/>
                  </a:cubicBezTo>
                  <a:cubicBezTo>
                    <a:pt x="4475" y="2672"/>
                    <a:pt x="5023" y="2239"/>
                    <a:pt x="5570" y="1828"/>
                  </a:cubicBezTo>
                  <a:cubicBezTo>
                    <a:pt x="6620" y="961"/>
                    <a:pt x="7647" y="48"/>
                    <a:pt x="7625" y="2"/>
                  </a:cubicBezTo>
                  <a:cubicBezTo>
                    <a:pt x="7623" y="1"/>
                    <a:pt x="7621" y="0"/>
                    <a:pt x="76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6"/>
            <p:cNvSpPr/>
            <p:nvPr/>
          </p:nvSpPr>
          <p:spPr>
            <a:xfrm>
              <a:off x="4201150" y="2212350"/>
              <a:ext cx="97600" cy="159275"/>
            </a:xfrm>
            <a:custGeom>
              <a:avLst/>
              <a:gdLst/>
              <a:ahLst/>
              <a:cxnLst/>
              <a:rect l="l" t="t" r="r" b="b"/>
              <a:pathLst>
                <a:path w="3904" h="6371" extrusionOk="0">
                  <a:moveTo>
                    <a:pt x="3878" y="1"/>
                  </a:moveTo>
                  <a:cubicBezTo>
                    <a:pt x="3842" y="1"/>
                    <a:pt x="3642" y="269"/>
                    <a:pt x="3379" y="664"/>
                  </a:cubicBezTo>
                  <a:cubicBezTo>
                    <a:pt x="3105" y="1075"/>
                    <a:pt x="2785" y="1645"/>
                    <a:pt x="2466" y="2216"/>
                  </a:cubicBezTo>
                  <a:cubicBezTo>
                    <a:pt x="2124" y="2810"/>
                    <a:pt x="1804" y="3380"/>
                    <a:pt x="1553" y="3791"/>
                  </a:cubicBezTo>
                  <a:cubicBezTo>
                    <a:pt x="1302" y="4202"/>
                    <a:pt x="1119" y="4499"/>
                    <a:pt x="1119" y="4499"/>
                  </a:cubicBezTo>
                  <a:cubicBezTo>
                    <a:pt x="1119" y="4499"/>
                    <a:pt x="959" y="4773"/>
                    <a:pt x="708" y="5183"/>
                  </a:cubicBezTo>
                  <a:cubicBezTo>
                    <a:pt x="526" y="5480"/>
                    <a:pt x="275" y="5845"/>
                    <a:pt x="1" y="6188"/>
                  </a:cubicBezTo>
                  <a:cubicBezTo>
                    <a:pt x="115" y="6256"/>
                    <a:pt x="206" y="6302"/>
                    <a:pt x="320" y="6370"/>
                  </a:cubicBezTo>
                  <a:cubicBezTo>
                    <a:pt x="594" y="6028"/>
                    <a:pt x="845" y="5686"/>
                    <a:pt x="1051" y="5412"/>
                  </a:cubicBezTo>
                  <a:cubicBezTo>
                    <a:pt x="1325" y="5001"/>
                    <a:pt x="1507" y="4727"/>
                    <a:pt x="1507" y="4727"/>
                  </a:cubicBezTo>
                  <a:cubicBezTo>
                    <a:pt x="1507" y="4727"/>
                    <a:pt x="1667" y="4430"/>
                    <a:pt x="1918" y="3996"/>
                  </a:cubicBezTo>
                  <a:cubicBezTo>
                    <a:pt x="2146" y="3563"/>
                    <a:pt x="2443" y="2969"/>
                    <a:pt x="2740" y="2376"/>
                  </a:cubicBezTo>
                  <a:cubicBezTo>
                    <a:pt x="3037" y="1782"/>
                    <a:pt x="3310" y="1189"/>
                    <a:pt x="3539" y="755"/>
                  </a:cubicBezTo>
                  <a:cubicBezTo>
                    <a:pt x="3767" y="322"/>
                    <a:pt x="3904" y="25"/>
                    <a:pt x="3881" y="2"/>
                  </a:cubicBezTo>
                  <a:cubicBezTo>
                    <a:pt x="3880" y="1"/>
                    <a:pt x="3879" y="1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6"/>
            <p:cNvSpPr/>
            <p:nvPr/>
          </p:nvSpPr>
          <p:spPr>
            <a:xfrm>
              <a:off x="4163500" y="1810075"/>
              <a:ext cx="120425" cy="262000"/>
            </a:xfrm>
            <a:custGeom>
              <a:avLst/>
              <a:gdLst/>
              <a:ahLst/>
              <a:cxnLst/>
              <a:rect l="l" t="t" r="r" b="b"/>
              <a:pathLst>
                <a:path w="4817" h="10480" extrusionOk="0">
                  <a:moveTo>
                    <a:pt x="4747" y="1"/>
                  </a:moveTo>
                  <a:cubicBezTo>
                    <a:pt x="4693" y="1"/>
                    <a:pt x="4150" y="1336"/>
                    <a:pt x="3675" y="2672"/>
                  </a:cubicBezTo>
                  <a:cubicBezTo>
                    <a:pt x="3173" y="4041"/>
                    <a:pt x="2648" y="5365"/>
                    <a:pt x="2648" y="5365"/>
                  </a:cubicBezTo>
                  <a:cubicBezTo>
                    <a:pt x="2648" y="5365"/>
                    <a:pt x="2511" y="5708"/>
                    <a:pt x="2306" y="6210"/>
                  </a:cubicBezTo>
                  <a:cubicBezTo>
                    <a:pt x="2260" y="6324"/>
                    <a:pt x="2214" y="6461"/>
                    <a:pt x="2146" y="6598"/>
                  </a:cubicBezTo>
                  <a:cubicBezTo>
                    <a:pt x="2077" y="6735"/>
                    <a:pt x="2009" y="6894"/>
                    <a:pt x="1940" y="7054"/>
                  </a:cubicBezTo>
                  <a:cubicBezTo>
                    <a:pt x="1803" y="7351"/>
                    <a:pt x="1667" y="7671"/>
                    <a:pt x="1507" y="7990"/>
                  </a:cubicBezTo>
                  <a:cubicBezTo>
                    <a:pt x="845" y="9268"/>
                    <a:pt x="0" y="10432"/>
                    <a:pt x="46" y="10478"/>
                  </a:cubicBezTo>
                  <a:cubicBezTo>
                    <a:pt x="48" y="10479"/>
                    <a:pt x="50" y="10479"/>
                    <a:pt x="52" y="10479"/>
                  </a:cubicBezTo>
                  <a:cubicBezTo>
                    <a:pt x="109" y="10479"/>
                    <a:pt x="333" y="10210"/>
                    <a:pt x="662" y="9793"/>
                  </a:cubicBezTo>
                  <a:cubicBezTo>
                    <a:pt x="1005" y="9382"/>
                    <a:pt x="1393" y="8766"/>
                    <a:pt x="1781" y="8150"/>
                  </a:cubicBezTo>
                  <a:cubicBezTo>
                    <a:pt x="1963" y="7830"/>
                    <a:pt x="2123" y="7511"/>
                    <a:pt x="2283" y="7214"/>
                  </a:cubicBezTo>
                  <a:cubicBezTo>
                    <a:pt x="2374" y="7054"/>
                    <a:pt x="2443" y="6917"/>
                    <a:pt x="2511" y="6780"/>
                  </a:cubicBezTo>
                  <a:cubicBezTo>
                    <a:pt x="2580" y="6621"/>
                    <a:pt x="2648" y="6484"/>
                    <a:pt x="2694" y="6369"/>
                  </a:cubicBezTo>
                  <a:cubicBezTo>
                    <a:pt x="2922" y="5867"/>
                    <a:pt x="3059" y="5525"/>
                    <a:pt x="3059" y="5525"/>
                  </a:cubicBezTo>
                  <a:cubicBezTo>
                    <a:pt x="3059" y="5525"/>
                    <a:pt x="3561" y="4155"/>
                    <a:pt x="3972" y="2786"/>
                  </a:cubicBezTo>
                  <a:cubicBezTo>
                    <a:pt x="4383" y="1394"/>
                    <a:pt x="4816" y="24"/>
                    <a:pt x="4748" y="1"/>
                  </a:cubicBezTo>
                  <a:cubicBezTo>
                    <a:pt x="4748" y="1"/>
                    <a:pt x="4747" y="1"/>
                    <a:pt x="4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3513" y="3767"/>
                    <a:pt x="11664" y="7784"/>
                  </a:cubicBezTo>
                  <a:cubicBezTo>
                    <a:pt x="12053" y="8811"/>
                    <a:pt x="12509" y="10523"/>
                    <a:pt x="12235" y="11892"/>
                  </a:cubicBezTo>
                  <a:cubicBezTo>
                    <a:pt x="11824" y="13947"/>
                    <a:pt x="8264" y="18763"/>
                    <a:pt x="5661" y="18763"/>
                  </a:cubicBezTo>
                  <a:cubicBezTo>
                    <a:pt x="4223" y="18763"/>
                    <a:pt x="3858" y="17599"/>
                    <a:pt x="3835" y="16572"/>
                  </a:cubicBezTo>
                  <a:cubicBezTo>
                    <a:pt x="2713" y="17034"/>
                    <a:pt x="1485" y="17326"/>
                    <a:pt x="151" y="17326"/>
                  </a:cubicBezTo>
                  <a:cubicBezTo>
                    <a:pt x="101" y="17326"/>
                    <a:pt x="51" y="17326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6"/>
            <p:cNvSpPr/>
            <p:nvPr/>
          </p:nvSpPr>
          <p:spPr>
            <a:xfrm>
              <a:off x="4614875" y="2396125"/>
              <a:ext cx="190025" cy="191450"/>
            </a:xfrm>
            <a:custGeom>
              <a:avLst/>
              <a:gdLst/>
              <a:ahLst/>
              <a:cxnLst/>
              <a:rect l="l" t="t" r="r" b="b"/>
              <a:pathLst>
                <a:path w="7601" h="7658" extrusionOk="0">
                  <a:moveTo>
                    <a:pt x="7373" y="1"/>
                  </a:moveTo>
                  <a:lnTo>
                    <a:pt x="0" y="2260"/>
                  </a:lnTo>
                  <a:lnTo>
                    <a:pt x="594" y="6734"/>
                  </a:lnTo>
                  <a:cubicBezTo>
                    <a:pt x="594" y="6734"/>
                    <a:pt x="1944" y="7657"/>
                    <a:pt x="3771" y="7657"/>
                  </a:cubicBezTo>
                  <a:cubicBezTo>
                    <a:pt x="4930" y="7657"/>
                    <a:pt x="6281" y="7286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6"/>
            <p:cNvSpPr/>
            <p:nvPr/>
          </p:nvSpPr>
          <p:spPr>
            <a:xfrm>
              <a:off x="4614875" y="2396125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7373" y="1"/>
                  </a:moveTo>
                  <a:lnTo>
                    <a:pt x="0" y="2260"/>
                  </a:lnTo>
                  <a:lnTo>
                    <a:pt x="206" y="3813"/>
                  </a:lnTo>
                  <a:cubicBezTo>
                    <a:pt x="845" y="3767"/>
                    <a:pt x="1484" y="3698"/>
                    <a:pt x="2123" y="3630"/>
                  </a:cubicBezTo>
                  <a:cubicBezTo>
                    <a:pt x="2945" y="3562"/>
                    <a:pt x="3766" y="3425"/>
                    <a:pt x="4588" y="3402"/>
                  </a:cubicBezTo>
                  <a:cubicBezTo>
                    <a:pt x="4608" y="3401"/>
                    <a:pt x="4628" y="3401"/>
                    <a:pt x="4647" y="3401"/>
                  </a:cubicBezTo>
                  <a:cubicBezTo>
                    <a:pt x="6455" y="3401"/>
                    <a:pt x="6250" y="5475"/>
                    <a:pt x="5866" y="7214"/>
                  </a:cubicBezTo>
                  <a:cubicBezTo>
                    <a:pt x="6437" y="6962"/>
                    <a:pt x="7007" y="6597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6"/>
            <p:cNvSpPr/>
            <p:nvPr/>
          </p:nvSpPr>
          <p:spPr>
            <a:xfrm>
              <a:off x="4097300" y="1482450"/>
              <a:ext cx="1221750" cy="969375"/>
            </a:xfrm>
            <a:custGeom>
              <a:avLst/>
              <a:gdLst/>
              <a:ahLst/>
              <a:cxnLst/>
              <a:rect l="l" t="t" r="r" b="b"/>
              <a:pathLst>
                <a:path w="48870" h="38775" extrusionOk="0">
                  <a:moveTo>
                    <a:pt x="24619" y="1"/>
                  </a:moveTo>
                  <a:cubicBezTo>
                    <a:pt x="22259" y="1"/>
                    <a:pt x="19559" y="365"/>
                    <a:pt x="16572" y="1351"/>
                  </a:cubicBezTo>
                  <a:cubicBezTo>
                    <a:pt x="6871" y="4547"/>
                    <a:pt x="7350" y="13357"/>
                    <a:pt x="6620" y="19474"/>
                  </a:cubicBezTo>
                  <a:cubicBezTo>
                    <a:pt x="1" y="30248"/>
                    <a:pt x="7989" y="37233"/>
                    <a:pt x="16412" y="38534"/>
                  </a:cubicBezTo>
                  <a:cubicBezTo>
                    <a:pt x="17484" y="38698"/>
                    <a:pt x="18555" y="38774"/>
                    <a:pt x="19613" y="38774"/>
                  </a:cubicBezTo>
                  <a:cubicBezTo>
                    <a:pt x="27381" y="38774"/>
                    <a:pt x="34453" y="34645"/>
                    <a:pt x="36361" y="30727"/>
                  </a:cubicBezTo>
                  <a:cubicBezTo>
                    <a:pt x="36361" y="30727"/>
                    <a:pt x="37060" y="33208"/>
                    <a:pt x="39738" y="33208"/>
                  </a:cubicBezTo>
                  <a:cubicBezTo>
                    <a:pt x="40380" y="33208"/>
                    <a:pt x="41135" y="33066"/>
                    <a:pt x="42022" y="32713"/>
                  </a:cubicBezTo>
                  <a:cubicBezTo>
                    <a:pt x="45606" y="31298"/>
                    <a:pt x="48870" y="25569"/>
                    <a:pt x="46359" y="23058"/>
                  </a:cubicBezTo>
                  <a:cubicBezTo>
                    <a:pt x="45284" y="21983"/>
                    <a:pt x="44206" y="21633"/>
                    <a:pt x="43258" y="21633"/>
                  </a:cubicBezTo>
                  <a:cubicBezTo>
                    <a:pt x="41489" y="21633"/>
                    <a:pt x="40173" y="22853"/>
                    <a:pt x="40173" y="22853"/>
                  </a:cubicBezTo>
                  <a:cubicBezTo>
                    <a:pt x="40173" y="22853"/>
                    <a:pt x="46815" y="10664"/>
                    <a:pt x="35288" y="2949"/>
                  </a:cubicBezTo>
                  <a:cubicBezTo>
                    <a:pt x="35288" y="2949"/>
                    <a:pt x="31328" y="1"/>
                    <a:pt x="24619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6"/>
            <p:cNvSpPr/>
            <p:nvPr/>
          </p:nvSpPr>
          <p:spPr>
            <a:xfrm>
              <a:off x="4097300" y="1610375"/>
              <a:ext cx="894775" cy="841500"/>
            </a:xfrm>
            <a:custGeom>
              <a:avLst/>
              <a:gdLst/>
              <a:ahLst/>
              <a:cxnLst/>
              <a:rect l="l" t="t" r="r" b="b"/>
              <a:pathLst>
                <a:path w="35791" h="33660" extrusionOk="0">
                  <a:moveTo>
                    <a:pt x="10614" y="0"/>
                  </a:moveTo>
                  <a:lnTo>
                    <a:pt x="10614" y="0"/>
                  </a:lnTo>
                  <a:cubicBezTo>
                    <a:pt x="7054" y="4109"/>
                    <a:pt x="7145" y="9929"/>
                    <a:pt x="6620" y="14357"/>
                  </a:cubicBezTo>
                  <a:cubicBezTo>
                    <a:pt x="1" y="25131"/>
                    <a:pt x="7989" y="32116"/>
                    <a:pt x="16412" y="33417"/>
                  </a:cubicBezTo>
                  <a:cubicBezTo>
                    <a:pt x="17487" y="33582"/>
                    <a:pt x="18560" y="33659"/>
                    <a:pt x="19619" y="33659"/>
                  </a:cubicBezTo>
                  <a:cubicBezTo>
                    <a:pt x="26751" y="33659"/>
                    <a:pt x="33287" y="30166"/>
                    <a:pt x="35791" y="26569"/>
                  </a:cubicBezTo>
                  <a:lnTo>
                    <a:pt x="35791" y="26569"/>
                  </a:lnTo>
                  <a:cubicBezTo>
                    <a:pt x="32920" y="29852"/>
                    <a:pt x="26850" y="32813"/>
                    <a:pt x="20277" y="32813"/>
                  </a:cubicBezTo>
                  <a:cubicBezTo>
                    <a:pt x="19219" y="32813"/>
                    <a:pt x="18147" y="32737"/>
                    <a:pt x="17074" y="32572"/>
                  </a:cubicBezTo>
                  <a:cubicBezTo>
                    <a:pt x="8651" y="31271"/>
                    <a:pt x="662" y="24286"/>
                    <a:pt x="7282" y="13513"/>
                  </a:cubicBezTo>
                  <a:cubicBezTo>
                    <a:pt x="7761" y="9382"/>
                    <a:pt x="7716" y="4040"/>
                    <a:pt x="1061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6"/>
            <p:cNvSpPr/>
            <p:nvPr/>
          </p:nvSpPr>
          <p:spPr>
            <a:xfrm>
              <a:off x="5008025" y="2223225"/>
              <a:ext cx="231125" cy="89450"/>
            </a:xfrm>
            <a:custGeom>
              <a:avLst/>
              <a:gdLst/>
              <a:ahLst/>
              <a:cxnLst/>
              <a:rect l="l" t="t" r="r" b="b"/>
              <a:pathLst>
                <a:path w="9245" h="3578" extrusionOk="0">
                  <a:moveTo>
                    <a:pt x="9245" y="1"/>
                  </a:moveTo>
                  <a:cubicBezTo>
                    <a:pt x="8378" y="1005"/>
                    <a:pt x="7328" y="1827"/>
                    <a:pt x="6255" y="2260"/>
                  </a:cubicBezTo>
                  <a:cubicBezTo>
                    <a:pt x="5373" y="2607"/>
                    <a:pt x="4621" y="2747"/>
                    <a:pt x="3982" y="2747"/>
                  </a:cubicBezTo>
                  <a:cubicBezTo>
                    <a:pt x="1294" y="2747"/>
                    <a:pt x="594" y="275"/>
                    <a:pt x="594" y="275"/>
                  </a:cubicBezTo>
                  <a:cubicBezTo>
                    <a:pt x="434" y="594"/>
                    <a:pt x="229" y="937"/>
                    <a:pt x="1" y="1279"/>
                  </a:cubicBezTo>
                  <a:cubicBezTo>
                    <a:pt x="214" y="1812"/>
                    <a:pt x="1050" y="3578"/>
                    <a:pt x="3308" y="3578"/>
                  </a:cubicBezTo>
                  <a:cubicBezTo>
                    <a:pt x="3949" y="3578"/>
                    <a:pt x="4704" y="3435"/>
                    <a:pt x="5593" y="3082"/>
                  </a:cubicBezTo>
                  <a:cubicBezTo>
                    <a:pt x="6962" y="2557"/>
                    <a:pt x="8286" y="1393"/>
                    <a:pt x="9245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6"/>
            <p:cNvSpPr/>
            <p:nvPr/>
          </p:nvSpPr>
          <p:spPr>
            <a:xfrm>
              <a:off x="4437400" y="2367700"/>
              <a:ext cx="38825" cy="22275"/>
            </a:xfrm>
            <a:custGeom>
              <a:avLst/>
              <a:gdLst/>
              <a:ahLst/>
              <a:cxnLst/>
              <a:rect l="l" t="t" r="r" b="b"/>
              <a:pathLst>
                <a:path w="1553" h="891" extrusionOk="0">
                  <a:moveTo>
                    <a:pt x="451" y="1"/>
                  </a:moveTo>
                  <a:cubicBezTo>
                    <a:pt x="212" y="1"/>
                    <a:pt x="39" y="93"/>
                    <a:pt x="23" y="248"/>
                  </a:cubicBezTo>
                  <a:cubicBezTo>
                    <a:pt x="0" y="453"/>
                    <a:pt x="320" y="727"/>
                    <a:pt x="731" y="841"/>
                  </a:cubicBezTo>
                  <a:cubicBezTo>
                    <a:pt x="860" y="875"/>
                    <a:pt x="981" y="891"/>
                    <a:pt x="1088" y="891"/>
                  </a:cubicBezTo>
                  <a:cubicBezTo>
                    <a:pt x="1340" y="891"/>
                    <a:pt x="1514" y="803"/>
                    <a:pt x="1530" y="658"/>
                  </a:cubicBezTo>
                  <a:cubicBezTo>
                    <a:pt x="1553" y="430"/>
                    <a:pt x="1233" y="179"/>
                    <a:pt x="822" y="65"/>
                  </a:cubicBezTo>
                  <a:cubicBezTo>
                    <a:pt x="690" y="21"/>
                    <a:pt x="563" y="1"/>
                    <a:pt x="4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6"/>
            <p:cNvSpPr/>
            <p:nvPr/>
          </p:nvSpPr>
          <p:spPr>
            <a:xfrm>
              <a:off x="5071375" y="2080425"/>
              <a:ext cx="158650" cy="192800"/>
            </a:xfrm>
            <a:custGeom>
              <a:avLst/>
              <a:gdLst/>
              <a:ahLst/>
              <a:cxnLst/>
              <a:rect l="l" t="t" r="r" b="b"/>
              <a:pathLst>
                <a:path w="6346" h="7712" extrusionOk="0">
                  <a:moveTo>
                    <a:pt x="5042" y="1"/>
                  </a:moveTo>
                  <a:cubicBezTo>
                    <a:pt x="5006" y="1"/>
                    <a:pt x="4969" y="3"/>
                    <a:pt x="4931" y="6"/>
                  </a:cubicBezTo>
                  <a:cubicBezTo>
                    <a:pt x="3584" y="143"/>
                    <a:pt x="799" y="3111"/>
                    <a:pt x="799" y="3111"/>
                  </a:cubicBezTo>
                  <a:cubicBezTo>
                    <a:pt x="799" y="3111"/>
                    <a:pt x="860" y="3105"/>
                    <a:pt x="955" y="3105"/>
                  </a:cubicBezTo>
                  <a:cubicBezTo>
                    <a:pt x="1364" y="3105"/>
                    <a:pt x="2415" y="3210"/>
                    <a:pt x="2100" y="4320"/>
                  </a:cubicBezTo>
                  <a:cubicBezTo>
                    <a:pt x="1712" y="5667"/>
                    <a:pt x="0" y="6352"/>
                    <a:pt x="0" y="6352"/>
                  </a:cubicBezTo>
                  <a:cubicBezTo>
                    <a:pt x="0" y="6352"/>
                    <a:pt x="269" y="7712"/>
                    <a:pt x="1402" y="7712"/>
                  </a:cubicBezTo>
                  <a:cubicBezTo>
                    <a:pt x="1505" y="7712"/>
                    <a:pt x="1616" y="7701"/>
                    <a:pt x="1735" y="7676"/>
                  </a:cubicBezTo>
                  <a:cubicBezTo>
                    <a:pt x="3127" y="7402"/>
                    <a:pt x="6346" y="4503"/>
                    <a:pt x="6254" y="2220"/>
                  </a:cubicBezTo>
                  <a:cubicBezTo>
                    <a:pt x="6254" y="2220"/>
                    <a:pt x="6276" y="1"/>
                    <a:pt x="5042" y="1"/>
                  </a:cubicBezTo>
                  <a:close/>
                </a:path>
              </a:pathLst>
            </a:custGeom>
            <a:solidFill>
              <a:srgbClr val="FFB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6"/>
            <p:cNvSpPr/>
            <p:nvPr/>
          </p:nvSpPr>
          <p:spPr>
            <a:xfrm>
              <a:off x="5058825" y="2080575"/>
              <a:ext cx="165500" cy="194025"/>
            </a:xfrm>
            <a:custGeom>
              <a:avLst/>
              <a:gdLst/>
              <a:ahLst/>
              <a:cxnLst/>
              <a:rect l="l" t="t" r="r" b="b"/>
              <a:pathLst>
                <a:path w="6620" h="7761" extrusionOk="0">
                  <a:moveTo>
                    <a:pt x="1895" y="2854"/>
                  </a:moveTo>
                  <a:cubicBezTo>
                    <a:pt x="1891" y="2854"/>
                    <a:pt x="1891" y="2854"/>
                    <a:pt x="1893" y="2855"/>
                  </a:cubicBezTo>
                  <a:lnTo>
                    <a:pt x="1893" y="2855"/>
                  </a:lnTo>
                  <a:cubicBezTo>
                    <a:pt x="1894" y="2855"/>
                    <a:pt x="1894" y="2854"/>
                    <a:pt x="1895" y="2854"/>
                  </a:cubicBezTo>
                  <a:close/>
                  <a:moveTo>
                    <a:pt x="5433" y="0"/>
                  </a:moveTo>
                  <a:cubicBezTo>
                    <a:pt x="4999" y="0"/>
                    <a:pt x="4588" y="137"/>
                    <a:pt x="4177" y="297"/>
                  </a:cubicBezTo>
                  <a:cubicBezTo>
                    <a:pt x="3378" y="662"/>
                    <a:pt x="2602" y="1210"/>
                    <a:pt x="1940" y="1758"/>
                  </a:cubicBezTo>
                  <a:cubicBezTo>
                    <a:pt x="1781" y="1918"/>
                    <a:pt x="1621" y="2055"/>
                    <a:pt x="1484" y="2192"/>
                  </a:cubicBezTo>
                  <a:cubicBezTo>
                    <a:pt x="1393" y="2283"/>
                    <a:pt x="1347" y="2306"/>
                    <a:pt x="1233" y="2443"/>
                  </a:cubicBezTo>
                  <a:cubicBezTo>
                    <a:pt x="1096" y="2557"/>
                    <a:pt x="1005" y="2694"/>
                    <a:pt x="890" y="2831"/>
                  </a:cubicBezTo>
                  <a:cubicBezTo>
                    <a:pt x="685" y="3082"/>
                    <a:pt x="525" y="3333"/>
                    <a:pt x="388" y="3561"/>
                  </a:cubicBezTo>
                  <a:cubicBezTo>
                    <a:pt x="206" y="3835"/>
                    <a:pt x="160" y="3949"/>
                    <a:pt x="69" y="4109"/>
                  </a:cubicBezTo>
                  <a:cubicBezTo>
                    <a:pt x="388" y="3995"/>
                    <a:pt x="685" y="3881"/>
                    <a:pt x="982" y="3789"/>
                  </a:cubicBezTo>
                  <a:cubicBezTo>
                    <a:pt x="1119" y="3744"/>
                    <a:pt x="1278" y="3698"/>
                    <a:pt x="1438" y="3630"/>
                  </a:cubicBezTo>
                  <a:cubicBezTo>
                    <a:pt x="1495" y="3618"/>
                    <a:pt x="1541" y="3618"/>
                    <a:pt x="1587" y="3618"/>
                  </a:cubicBezTo>
                  <a:cubicBezTo>
                    <a:pt x="1632" y="3618"/>
                    <a:pt x="1678" y="3618"/>
                    <a:pt x="1735" y="3607"/>
                  </a:cubicBezTo>
                  <a:lnTo>
                    <a:pt x="1872" y="3607"/>
                  </a:lnTo>
                  <a:cubicBezTo>
                    <a:pt x="1895" y="3607"/>
                    <a:pt x="1895" y="3607"/>
                    <a:pt x="1918" y="3630"/>
                  </a:cubicBezTo>
                  <a:cubicBezTo>
                    <a:pt x="1940" y="3652"/>
                    <a:pt x="1986" y="3652"/>
                    <a:pt x="1986" y="3652"/>
                  </a:cubicBezTo>
                  <a:cubicBezTo>
                    <a:pt x="2077" y="3721"/>
                    <a:pt x="2100" y="3789"/>
                    <a:pt x="2100" y="3789"/>
                  </a:cubicBezTo>
                  <a:cubicBezTo>
                    <a:pt x="2100" y="3789"/>
                    <a:pt x="2100" y="3812"/>
                    <a:pt x="2123" y="3835"/>
                  </a:cubicBezTo>
                  <a:cubicBezTo>
                    <a:pt x="2123" y="3881"/>
                    <a:pt x="2146" y="3949"/>
                    <a:pt x="2169" y="4018"/>
                  </a:cubicBezTo>
                  <a:cubicBezTo>
                    <a:pt x="2191" y="4200"/>
                    <a:pt x="2146" y="4474"/>
                    <a:pt x="1986" y="4794"/>
                  </a:cubicBezTo>
                  <a:cubicBezTo>
                    <a:pt x="1849" y="5113"/>
                    <a:pt x="1552" y="5456"/>
                    <a:pt x="1141" y="5707"/>
                  </a:cubicBezTo>
                  <a:cubicBezTo>
                    <a:pt x="1050" y="5775"/>
                    <a:pt x="936" y="5821"/>
                    <a:pt x="822" y="5889"/>
                  </a:cubicBezTo>
                  <a:cubicBezTo>
                    <a:pt x="753" y="5912"/>
                    <a:pt x="708" y="5935"/>
                    <a:pt x="639" y="5958"/>
                  </a:cubicBezTo>
                  <a:lnTo>
                    <a:pt x="297" y="6072"/>
                  </a:lnTo>
                  <a:lnTo>
                    <a:pt x="114" y="6118"/>
                  </a:lnTo>
                  <a:lnTo>
                    <a:pt x="23" y="6163"/>
                  </a:lnTo>
                  <a:cubicBezTo>
                    <a:pt x="0" y="6186"/>
                    <a:pt x="23" y="6209"/>
                    <a:pt x="23" y="6232"/>
                  </a:cubicBezTo>
                  <a:lnTo>
                    <a:pt x="114" y="6597"/>
                  </a:lnTo>
                  <a:cubicBezTo>
                    <a:pt x="160" y="6848"/>
                    <a:pt x="251" y="6962"/>
                    <a:pt x="343" y="7122"/>
                  </a:cubicBezTo>
                  <a:cubicBezTo>
                    <a:pt x="525" y="7396"/>
                    <a:pt x="868" y="7670"/>
                    <a:pt x="1233" y="7738"/>
                  </a:cubicBezTo>
                  <a:cubicBezTo>
                    <a:pt x="1354" y="7753"/>
                    <a:pt x="1474" y="7761"/>
                    <a:pt x="1590" y="7761"/>
                  </a:cubicBezTo>
                  <a:cubicBezTo>
                    <a:pt x="1821" y="7761"/>
                    <a:pt x="2039" y="7731"/>
                    <a:pt x="2237" y="7670"/>
                  </a:cubicBezTo>
                  <a:cubicBezTo>
                    <a:pt x="2831" y="7533"/>
                    <a:pt x="3287" y="7282"/>
                    <a:pt x="3675" y="7031"/>
                  </a:cubicBezTo>
                  <a:cubicBezTo>
                    <a:pt x="4428" y="6551"/>
                    <a:pt x="4771" y="6049"/>
                    <a:pt x="4725" y="6026"/>
                  </a:cubicBezTo>
                  <a:cubicBezTo>
                    <a:pt x="4722" y="6024"/>
                    <a:pt x="4717" y="6023"/>
                    <a:pt x="4712" y="6023"/>
                  </a:cubicBezTo>
                  <a:cubicBezTo>
                    <a:pt x="4616" y="6023"/>
                    <a:pt x="4229" y="6411"/>
                    <a:pt x="3492" y="6780"/>
                  </a:cubicBezTo>
                  <a:cubicBezTo>
                    <a:pt x="3104" y="6962"/>
                    <a:pt x="2625" y="7168"/>
                    <a:pt x="2100" y="7259"/>
                  </a:cubicBezTo>
                  <a:cubicBezTo>
                    <a:pt x="1975" y="7282"/>
                    <a:pt x="1849" y="7293"/>
                    <a:pt x="1726" y="7293"/>
                  </a:cubicBezTo>
                  <a:cubicBezTo>
                    <a:pt x="1604" y="7293"/>
                    <a:pt x="1484" y="7282"/>
                    <a:pt x="1370" y="7259"/>
                  </a:cubicBezTo>
                  <a:cubicBezTo>
                    <a:pt x="1119" y="7190"/>
                    <a:pt x="982" y="7053"/>
                    <a:pt x="868" y="6871"/>
                  </a:cubicBezTo>
                  <a:cubicBezTo>
                    <a:pt x="822" y="6757"/>
                    <a:pt x="753" y="6643"/>
                    <a:pt x="776" y="6620"/>
                  </a:cubicBezTo>
                  <a:cubicBezTo>
                    <a:pt x="776" y="6574"/>
                    <a:pt x="753" y="6551"/>
                    <a:pt x="822" y="6551"/>
                  </a:cubicBezTo>
                  <a:cubicBezTo>
                    <a:pt x="845" y="6551"/>
                    <a:pt x="845" y="6551"/>
                    <a:pt x="890" y="6528"/>
                  </a:cubicBezTo>
                  <a:cubicBezTo>
                    <a:pt x="959" y="6506"/>
                    <a:pt x="1050" y="6483"/>
                    <a:pt x="1119" y="6460"/>
                  </a:cubicBezTo>
                  <a:cubicBezTo>
                    <a:pt x="1256" y="6391"/>
                    <a:pt x="1415" y="6346"/>
                    <a:pt x="1552" y="6255"/>
                  </a:cubicBezTo>
                  <a:cubicBezTo>
                    <a:pt x="2100" y="5958"/>
                    <a:pt x="2488" y="5547"/>
                    <a:pt x="2716" y="5113"/>
                  </a:cubicBezTo>
                  <a:cubicBezTo>
                    <a:pt x="2945" y="4702"/>
                    <a:pt x="3036" y="4292"/>
                    <a:pt x="3013" y="3995"/>
                  </a:cubicBezTo>
                  <a:cubicBezTo>
                    <a:pt x="2990" y="3835"/>
                    <a:pt x="2967" y="3698"/>
                    <a:pt x="2945" y="3607"/>
                  </a:cubicBezTo>
                  <a:cubicBezTo>
                    <a:pt x="2899" y="3538"/>
                    <a:pt x="2876" y="3493"/>
                    <a:pt x="2876" y="3493"/>
                  </a:cubicBezTo>
                  <a:cubicBezTo>
                    <a:pt x="2876" y="3493"/>
                    <a:pt x="2853" y="3447"/>
                    <a:pt x="2808" y="3356"/>
                  </a:cubicBezTo>
                  <a:cubicBezTo>
                    <a:pt x="2762" y="3287"/>
                    <a:pt x="2648" y="3173"/>
                    <a:pt x="2488" y="3059"/>
                  </a:cubicBezTo>
                  <a:cubicBezTo>
                    <a:pt x="2420" y="3013"/>
                    <a:pt x="2306" y="2968"/>
                    <a:pt x="2214" y="2922"/>
                  </a:cubicBezTo>
                  <a:cubicBezTo>
                    <a:pt x="2146" y="2899"/>
                    <a:pt x="2100" y="2876"/>
                    <a:pt x="2032" y="2876"/>
                  </a:cubicBezTo>
                  <a:cubicBezTo>
                    <a:pt x="1993" y="2876"/>
                    <a:pt x="1906" y="2860"/>
                    <a:pt x="1893" y="2855"/>
                  </a:cubicBezTo>
                  <a:lnTo>
                    <a:pt x="1893" y="2855"/>
                  </a:lnTo>
                  <a:cubicBezTo>
                    <a:pt x="1872" y="2876"/>
                    <a:pt x="1871" y="2876"/>
                    <a:pt x="1849" y="2876"/>
                  </a:cubicBezTo>
                  <a:cubicBezTo>
                    <a:pt x="1835" y="2891"/>
                    <a:pt x="1825" y="2896"/>
                    <a:pt x="1819" y="2896"/>
                  </a:cubicBezTo>
                  <a:cubicBezTo>
                    <a:pt x="1806" y="2896"/>
                    <a:pt x="1810" y="2869"/>
                    <a:pt x="1826" y="2854"/>
                  </a:cubicBezTo>
                  <a:lnTo>
                    <a:pt x="1826" y="2808"/>
                  </a:lnTo>
                  <a:cubicBezTo>
                    <a:pt x="1849" y="2785"/>
                    <a:pt x="1940" y="2694"/>
                    <a:pt x="2009" y="2625"/>
                  </a:cubicBezTo>
                  <a:cubicBezTo>
                    <a:pt x="2146" y="2488"/>
                    <a:pt x="2283" y="2351"/>
                    <a:pt x="2442" y="2192"/>
                  </a:cubicBezTo>
                  <a:cubicBezTo>
                    <a:pt x="3013" y="1621"/>
                    <a:pt x="3721" y="1073"/>
                    <a:pt x="4405" y="685"/>
                  </a:cubicBezTo>
                  <a:cubicBezTo>
                    <a:pt x="4771" y="503"/>
                    <a:pt x="5136" y="366"/>
                    <a:pt x="5455" y="343"/>
                  </a:cubicBezTo>
                  <a:cubicBezTo>
                    <a:pt x="5483" y="341"/>
                    <a:pt x="5510" y="340"/>
                    <a:pt x="5536" y="340"/>
                  </a:cubicBezTo>
                  <a:cubicBezTo>
                    <a:pt x="5821" y="340"/>
                    <a:pt x="6061" y="450"/>
                    <a:pt x="6186" y="617"/>
                  </a:cubicBezTo>
                  <a:cubicBezTo>
                    <a:pt x="6495" y="992"/>
                    <a:pt x="6526" y="1325"/>
                    <a:pt x="6590" y="1325"/>
                  </a:cubicBezTo>
                  <a:cubicBezTo>
                    <a:pt x="6592" y="1325"/>
                    <a:pt x="6595" y="1325"/>
                    <a:pt x="6597" y="1324"/>
                  </a:cubicBezTo>
                  <a:cubicBezTo>
                    <a:pt x="6620" y="1324"/>
                    <a:pt x="6620" y="1256"/>
                    <a:pt x="6620" y="1096"/>
                  </a:cubicBezTo>
                  <a:cubicBezTo>
                    <a:pt x="6597" y="959"/>
                    <a:pt x="6574" y="731"/>
                    <a:pt x="6414" y="480"/>
                  </a:cubicBezTo>
                  <a:cubicBezTo>
                    <a:pt x="6323" y="366"/>
                    <a:pt x="6209" y="229"/>
                    <a:pt x="6026" y="137"/>
                  </a:cubicBezTo>
                  <a:cubicBezTo>
                    <a:pt x="5866" y="46"/>
                    <a:pt x="5638" y="0"/>
                    <a:pt x="5433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6"/>
            <p:cNvSpPr/>
            <p:nvPr/>
          </p:nvSpPr>
          <p:spPr>
            <a:xfrm>
              <a:off x="5166675" y="2039850"/>
              <a:ext cx="41675" cy="19275"/>
            </a:xfrm>
            <a:custGeom>
              <a:avLst/>
              <a:gdLst/>
              <a:ahLst/>
              <a:cxnLst/>
              <a:rect l="l" t="t" r="r" b="b"/>
              <a:pathLst>
                <a:path w="1667" h="771" extrusionOk="0">
                  <a:moveTo>
                    <a:pt x="897" y="0"/>
                  </a:moveTo>
                  <a:cubicBezTo>
                    <a:pt x="843" y="0"/>
                    <a:pt x="787" y="3"/>
                    <a:pt x="731" y="9"/>
                  </a:cubicBezTo>
                  <a:cubicBezTo>
                    <a:pt x="297" y="54"/>
                    <a:pt x="0" y="260"/>
                    <a:pt x="46" y="465"/>
                  </a:cubicBezTo>
                  <a:cubicBezTo>
                    <a:pt x="105" y="644"/>
                    <a:pt x="407" y="771"/>
                    <a:pt x="769" y="771"/>
                  </a:cubicBezTo>
                  <a:cubicBezTo>
                    <a:pt x="824" y="771"/>
                    <a:pt x="879" y="768"/>
                    <a:pt x="936" y="762"/>
                  </a:cubicBezTo>
                  <a:cubicBezTo>
                    <a:pt x="1370" y="716"/>
                    <a:pt x="1666" y="511"/>
                    <a:pt x="1621" y="306"/>
                  </a:cubicBezTo>
                  <a:cubicBezTo>
                    <a:pt x="1561" y="127"/>
                    <a:pt x="1260" y="0"/>
                    <a:pt x="89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6"/>
            <p:cNvSpPr/>
            <p:nvPr/>
          </p:nvSpPr>
          <p:spPr>
            <a:xfrm>
              <a:off x="4293025" y="1815225"/>
              <a:ext cx="527775" cy="115950"/>
            </a:xfrm>
            <a:custGeom>
              <a:avLst/>
              <a:gdLst/>
              <a:ahLst/>
              <a:cxnLst/>
              <a:rect l="l" t="t" r="r" b="b"/>
              <a:pathLst>
                <a:path w="21111" h="4638" extrusionOk="0">
                  <a:moveTo>
                    <a:pt x="2676" y="1430"/>
                  </a:moveTo>
                  <a:cubicBezTo>
                    <a:pt x="2684" y="1430"/>
                    <a:pt x="2642" y="1440"/>
                    <a:pt x="2551" y="1458"/>
                  </a:cubicBezTo>
                  <a:lnTo>
                    <a:pt x="2551" y="1458"/>
                  </a:lnTo>
                  <a:cubicBezTo>
                    <a:pt x="2558" y="1456"/>
                    <a:pt x="2565" y="1452"/>
                    <a:pt x="2573" y="1448"/>
                  </a:cubicBezTo>
                  <a:lnTo>
                    <a:pt x="2573" y="1448"/>
                  </a:lnTo>
                  <a:cubicBezTo>
                    <a:pt x="2636" y="1436"/>
                    <a:pt x="2670" y="1430"/>
                    <a:pt x="2676" y="1430"/>
                  </a:cubicBezTo>
                  <a:close/>
                  <a:moveTo>
                    <a:pt x="2215" y="1"/>
                  </a:moveTo>
                  <a:cubicBezTo>
                    <a:pt x="1484" y="1"/>
                    <a:pt x="457" y="138"/>
                    <a:pt x="183" y="708"/>
                  </a:cubicBezTo>
                  <a:cubicBezTo>
                    <a:pt x="1" y="1051"/>
                    <a:pt x="92" y="1507"/>
                    <a:pt x="640" y="1621"/>
                  </a:cubicBezTo>
                  <a:cubicBezTo>
                    <a:pt x="822" y="1655"/>
                    <a:pt x="1005" y="1678"/>
                    <a:pt x="1190" y="1678"/>
                  </a:cubicBezTo>
                  <a:cubicBezTo>
                    <a:pt x="1376" y="1678"/>
                    <a:pt x="1564" y="1655"/>
                    <a:pt x="1758" y="1598"/>
                  </a:cubicBezTo>
                  <a:cubicBezTo>
                    <a:pt x="1849" y="1553"/>
                    <a:pt x="1918" y="1530"/>
                    <a:pt x="2009" y="1507"/>
                  </a:cubicBezTo>
                  <a:cubicBezTo>
                    <a:pt x="2011" y="1507"/>
                    <a:pt x="2012" y="1507"/>
                    <a:pt x="2014" y="1506"/>
                  </a:cubicBezTo>
                  <a:lnTo>
                    <a:pt x="2014" y="1506"/>
                  </a:lnTo>
                  <a:cubicBezTo>
                    <a:pt x="2048" y="1505"/>
                    <a:pt x="2094" y="1501"/>
                    <a:pt x="2125" y="1497"/>
                  </a:cubicBezTo>
                  <a:lnTo>
                    <a:pt x="2125" y="1497"/>
                  </a:lnTo>
                  <a:cubicBezTo>
                    <a:pt x="2154" y="1500"/>
                    <a:pt x="2185" y="1501"/>
                    <a:pt x="2215" y="1501"/>
                  </a:cubicBezTo>
                  <a:cubicBezTo>
                    <a:pt x="2277" y="1501"/>
                    <a:pt x="2340" y="1496"/>
                    <a:pt x="2397" y="1484"/>
                  </a:cubicBezTo>
                  <a:cubicBezTo>
                    <a:pt x="2443" y="1475"/>
                    <a:pt x="2482" y="1466"/>
                    <a:pt x="2517" y="1459"/>
                  </a:cubicBezTo>
                  <a:lnTo>
                    <a:pt x="2517" y="1459"/>
                  </a:lnTo>
                  <a:cubicBezTo>
                    <a:pt x="2522" y="1460"/>
                    <a:pt x="2529" y="1461"/>
                    <a:pt x="2537" y="1461"/>
                  </a:cubicBezTo>
                  <a:lnTo>
                    <a:pt x="2537" y="1461"/>
                  </a:lnTo>
                  <a:cubicBezTo>
                    <a:pt x="2536" y="1461"/>
                    <a:pt x="2535" y="1461"/>
                    <a:pt x="2534" y="1461"/>
                  </a:cubicBezTo>
                  <a:cubicBezTo>
                    <a:pt x="2536" y="1461"/>
                    <a:pt x="2538" y="1461"/>
                    <a:pt x="2539" y="1461"/>
                  </a:cubicBezTo>
                  <a:lnTo>
                    <a:pt x="2539" y="1461"/>
                  </a:lnTo>
                  <a:cubicBezTo>
                    <a:pt x="2545" y="1461"/>
                    <a:pt x="2551" y="1461"/>
                    <a:pt x="2557" y="1461"/>
                  </a:cubicBezTo>
                  <a:cubicBezTo>
                    <a:pt x="2589" y="1464"/>
                    <a:pt x="2622" y="1466"/>
                    <a:pt x="2654" y="1466"/>
                  </a:cubicBezTo>
                  <a:cubicBezTo>
                    <a:pt x="3122" y="1466"/>
                    <a:pt x="3558" y="1166"/>
                    <a:pt x="3516" y="845"/>
                  </a:cubicBezTo>
                  <a:cubicBezTo>
                    <a:pt x="3447" y="366"/>
                    <a:pt x="2945" y="1"/>
                    <a:pt x="2215" y="1"/>
                  </a:cubicBezTo>
                  <a:close/>
                  <a:moveTo>
                    <a:pt x="18512" y="3927"/>
                  </a:moveTo>
                  <a:cubicBezTo>
                    <a:pt x="18517" y="3927"/>
                    <a:pt x="18523" y="3927"/>
                    <a:pt x="18528" y="3927"/>
                  </a:cubicBezTo>
                  <a:lnTo>
                    <a:pt x="18528" y="3927"/>
                  </a:lnTo>
                  <a:cubicBezTo>
                    <a:pt x="18531" y="3928"/>
                    <a:pt x="18534" y="3930"/>
                    <a:pt x="18536" y="3931"/>
                  </a:cubicBezTo>
                  <a:lnTo>
                    <a:pt x="18536" y="3931"/>
                  </a:lnTo>
                  <a:cubicBezTo>
                    <a:pt x="18529" y="3930"/>
                    <a:pt x="18521" y="3928"/>
                    <a:pt x="18512" y="3927"/>
                  </a:cubicBezTo>
                  <a:close/>
                  <a:moveTo>
                    <a:pt x="18543" y="3929"/>
                  </a:moveTo>
                  <a:cubicBezTo>
                    <a:pt x="18550" y="3930"/>
                    <a:pt x="18557" y="3933"/>
                    <a:pt x="18564" y="3937"/>
                  </a:cubicBezTo>
                  <a:lnTo>
                    <a:pt x="18564" y="3937"/>
                  </a:lnTo>
                  <a:cubicBezTo>
                    <a:pt x="18561" y="3936"/>
                    <a:pt x="18558" y="3936"/>
                    <a:pt x="18554" y="3935"/>
                  </a:cubicBezTo>
                  <a:lnTo>
                    <a:pt x="18554" y="3935"/>
                  </a:lnTo>
                  <a:cubicBezTo>
                    <a:pt x="18550" y="3933"/>
                    <a:pt x="18547" y="3931"/>
                    <a:pt x="18543" y="3929"/>
                  </a:cubicBezTo>
                  <a:close/>
                  <a:moveTo>
                    <a:pt x="18580" y="3949"/>
                  </a:moveTo>
                  <a:cubicBezTo>
                    <a:pt x="18580" y="3949"/>
                    <a:pt x="18580" y="3949"/>
                    <a:pt x="18580" y="3949"/>
                  </a:cubicBezTo>
                  <a:cubicBezTo>
                    <a:pt x="18580" y="3949"/>
                    <a:pt x="18580" y="3949"/>
                    <a:pt x="18580" y="3949"/>
                  </a:cubicBezTo>
                  <a:lnTo>
                    <a:pt x="18580" y="3949"/>
                  </a:lnTo>
                  <a:cubicBezTo>
                    <a:pt x="18580" y="3949"/>
                    <a:pt x="18580" y="3949"/>
                    <a:pt x="18580" y="3949"/>
                  </a:cubicBezTo>
                  <a:close/>
                  <a:moveTo>
                    <a:pt x="18780" y="2568"/>
                  </a:moveTo>
                  <a:cubicBezTo>
                    <a:pt x="18326" y="2568"/>
                    <a:pt x="17978" y="2764"/>
                    <a:pt x="17827" y="3082"/>
                  </a:cubicBezTo>
                  <a:cubicBezTo>
                    <a:pt x="17690" y="3379"/>
                    <a:pt x="18055" y="3858"/>
                    <a:pt x="18535" y="3949"/>
                  </a:cubicBezTo>
                  <a:cubicBezTo>
                    <a:pt x="18548" y="3949"/>
                    <a:pt x="18559" y="3949"/>
                    <a:pt x="18569" y="3949"/>
                  </a:cubicBezTo>
                  <a:lnTo>
                    <a:pt x="18569" y="3949"/>
                  </a:lnTo>
                  <a:cubicBezTo>
                    <a:pt x="18603" y="3968"/>
                    <a:pt x="18645" y="3991"/>
                    <a:pt x="18695" y="4018"/>
                  </a:cubicBezTo>
                  <a:cubicBezTo>
                    <a:pt x="18773" y="4049"/>
                    <a:pt x="18851" y="4070"/>
                    <a:pt x="18937" y="4094"/>
                  </a:cubicBezTo>
                  <a:lnTo>
                    <a:pt x="18937" y="4094"/>
                  </a:lnTo>
                  <a:cubicBezTo>
                    <a:pt x="18957" y="4104"/>
                    <a:pt x="19056" y="4141"/>
                    <a:pt x="19083" y="4155"/>
                  </a:cubicBezTo>
                  <a:cubicBezTo>
                    <a:pt x="19044" y="4135"/>
                    <a:pt x="19016" y="4121"/>
                    <a:pt x="18998" y="4113"/>
                  </a:cubicBezTo>
                  <a:lnTo>
                    <a:pt x="18998" y="4113"/>
                  </a:lnTo>
                  <a:cubicBezTo>
                    <a:pt x="19018" y="4119"/>
                    <a:pt x="19039" y="4125"/>
                    <a:pt x="19060" y="4132"/>
                  </a:cubicBezTo>
                  <a:cubicBezTo>
                    <a:pt x="19033" y="4123"/>
                    <a:pt x="19012" y="4116"/>
                    <a:pt x="18994" y="4110"/>
                  </a:cubicBezTo>
                  <a:lnTo>
                    <a:pt x="18994" y="4110"/>
                  </a:lnTo>
                  <a:cubicBezTo>
                    <a:pt x="18981" y="4104"/>
                    <a:pt x="18975" y="4100"/>
                    <a:pt x="18977" y="4100"/>
                  </a:cubicBezTo>
                  <a:lnTo>
                    <a:pt x="18977" y="4100"/>
                  </a:lnTo>
                  <a:cubicBezTo>
                    <a:pt x="18980" y="4100"/>
                    <a:pt x="19008" y="4112"/>
                    <a:pt x="19060" y="4132"/>
                  </a:cubicBezTo>
                  <a:cubicBezTo>
                    <a:pt x="19128" y="4178"/>
                    <a:pt x="19220" y="4246"/>
                    <a:pt x="19288" y="4292"/>
                  </a:cubicBezTo>
                  <a:cubicBezTo>
                    <a:pt x="19608" y="4520"/>
                    <a:pt x="19973" y="4611"/>
                    <a:pt x="20338" y="4634"/>
                  </a:cubicBezTo>
                  <a:cubicBezTo>
                    <a:pt x="20367" y="4637"/>
                    <a:pt x="20396" y="4638"/>
                    <a:pt x="20423" y="4638"/>
                  </a:cubicBezTo>
                  <a:cubicBezTo>
                    <a:pt x="20929" y="4638"/>
                    <a:pt x="21111" y="4249"/>
                    <a:pt x="21046" y="3881"/>
                  </a:cubicBezTo>
                  <a:cubicBezTo>
                    <a:pt x="20931" y="3288"/>
                    <a:pt x="19996" y="2831"/>
                    <a:pt x="19311" y="2648"/>
                  </a:cubicBezTo>
                  <a:cubicBezTo>
                    <a:pt x="19123" y="2594"/>
                    <a:pt x="18945" y="2568"/>
                    <a:pt x="18780" y="25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6"/>
            <p:cNvSpPr/>
            <p:nvPr/>
          </p:nvSpPr>
          <p:spPr>
            <a:xfrm>
              <a:off x="4356950" y="18317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0" y="46"/>
                  </a:moveTo>
                  <a:lnTo>
                    <a:pt x="0" y="46"/>
                  </a:lnTo>
                  <a:cubicBezTo>
                    <a:pt x="160" y="1"/>
                    <a:pt x="160" y="1"/>
                    <a:pt x="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56"/>
            <p:cNvSpPr/>
            <p:nvPr/>
          </p:nvSpPr>
          <p:spPr>
            <a:xfrm>
              <a:off x="4753525" y="189282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56"/>
            <p:cNvSpPr/>
            <p:nvPr/>
          </p:nvSpPr>
          <p:spPr>
            <a:xfrm>
              <a:off x="4768375" y="189910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23" y="24"/>
                    <a:pt x="23" y="24"/>
                    <a:pt x="46" y="24"/>
                  </a:cubicBezTo>
                  <a:cubicBezTo>
                    <a:pt x="23" y="2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56"/>
            <p:cNvSpPr/>
            <p:nvPr/>
          </p:nvSpPr>
          <p:spPr>
            <a:xfrm>
              <a:off x="4343825" y="1833500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46" y="0"/>
                  </a:moveTo>
                  <a:cubicBezTo>
                    <a:pt x="23" y="0"/>
                    <a:pt x="23" y="23"/>
                    <a:pt x="0" y="23"/>
                  </a:cubicBezTo>
                  <a:lnTo>
                    <a:pt x="23" y="23"/>
                  </a:lnTo>
                  <a:cubicBezTo>
                    <a:pt x="46" y="23"/>
                    <a:pt x="46" y="23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56"/>
            <p:cNvSpPr/>
            <p:nvPr/>
          </p:nvSpPr>
          <p:spPr>
            <a:xfrm>
              <a:off x="4394025" y="21963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1470" y="0"/>
                  </a:moveTo>
                  <a:cubicBezTo>
                    <a:pt x="1379" y="0"/>
                    <a:pt x="1248" y="193"/>
                    <a:pt x="1096" y="344"/>
                  </a:cubicBezTo>
                  <a:cubicBezTo>
                    <a:pt x="1028" y="436"/>
                    <a:pt x="937" y="481"/>
                    <a:pt x="891" y="504"/>
                  </a:cubicBezTo>
                  <a:cubicBezTo>
                    <a:pt x="845" y="527"/>
                    <a:pt x="822" y="527"/>
                    <a:pt x="822" y="527"/>
                  </a:cubicBezTo>
                  <a:cubicBezTo>
                    <a:pt x="822" y="527"/>
                    <a:pt x="754" y="618"/>
                    <a:pt x="549" y="641"/>
                  </a:cubicBezTo>
                  <a:cubicBezTo>
                    <a:pt x="517" y="645"/>
                    <a:pt x="484" y="646"/>
                    <a:pt x="451" y="646"/>
                  </a:cubicBezTo>
                  <a:cubicBezTo>
                    <a:pt x="346" y="646"/>
                    <a:pt x="240" y="633"/>
                    <a:pt x="161" y="633"/>
                  </a:cubicBezTo>
                  <a:cubicBezTo>
                    <a:pt x="105" y="633"/>
                    <a:pt x="63" y="640"/>
                    <a:pt x="46" y="664"/>
                  </a:cubicBezTo>
                  <a:cubicBezTo>
                    <a:pt x="1" y="732"/>
                    <a:pt x="160" y="961"/>
                    <a:pt x="434" y="1098"/>
                  </a:cubicBezTo>
                  <a:cubicBezTo>
                    <a:pt x="554" y="1149"/>
                    <a:pt x="674" y="1175"/>
                    <a:pt x="794" y="1175"/>
                  </a:cubicBezTo>
                  <a:cubicBezTo>
                    <a:pt x="834" y="1175"/>
                    <a:pt x="874" y="1172"/>
                    <a:pt x="914" y="1166"/>
                  </a:cubicBezTo>
                  <a:lnTo>
                    <a:pt x="937" y="1166"/>
                  </a:lnTo>
                  <a:cubicBezTo>
                    <a:pt x="937" y="1280"/>
                    <a:pt x="982" y="1394"/>
                    <a:pt x="1028" y="1531"/>
                  </a:cubicBezTo>
                  <a:cubicBezTo>
                    <a:pt x="1142" y="1988"/>
                    <a:pt x="1439" y="2558"/>
                    <a:pt x="1895" y="3015"/>
                  </a:cubicBezTo>
                  <a:cubicBezTo>
                    <a:pt x="2352" y="3449"/>
                    <a:pt x="2945" y="3768"/>
                    <a:pt x="3425" y="3882"/>
                  </a:cubicBezTo>
                  <a:cubicBezTo>
                    <a:pt x="3653" y="3951"/>
                    <a:pt x="3881" y="3974"/>
                    <a:pt x="4018" y="3996"/>
                  </a:cubicBezTo>
                  <a:lnTo>
                    <a:pt x="4315" y="3996"/>
                  </a:lnTo>
                  <a:cubicBezTo>
                    <a:pt x="4338" y="3996"/>
                    <a:pt x="4406" y="3996"/>
                    <a:pt x="4474" y="3974"/>
                  </a:cubicBezTo>
                  <a:cubicBezTo>
                    <a:pt x="4543" y="3974"/>
                    <a:pt x="4634" y="3951"/>
                    <a:pt x="4726" y="3928"/>
                  </a:cubicBezTo>
                  <a:cubicBezTo>
                    <a:pt x="4840" y="3905"/>
                    <a:pt x="4931" y="3882"/>
                    <a:pt x="5068" y="3837"/>
                  </a:cubicBezTo>
                  <a:cubicBezTo>
                    <a:pt x="5524" y="3700"/>
                    <a:pt x="6095" y="3357"/>
                    <a:pt x="6552" y="2946"/>
                  </a:cubicBezTo>
                  <a:cubicBezTo>
                    <a:pt x="7191" y="2376"/>
                    <a:pt x="7624" y="1668"/>
                    <a:pt x="7830" y="1257"/>
                  </a:cubicBezTo>
                  <a:cubicBezTo>
                    <a:pt x="7921" y="1349"/>
                    <a:pt x="8012" y="1394"/>
                    <a:pt x="8012" y="1394"/>
                  </a:cubicBezTo>
                  <a:cubicBezTo>
                    <a:pt x="8012" y="1394"/>
                    <a:pt x="8081" y="1406"/>
                    <a:pt x="8178" y="1406"/>
                  </a:cubicBezTo>
                  <a:cubicBezTo>
                    <a:pt x="8275" y="1406"/>
                    <a:pt x="8400" y="1394"/>
                    <a:pt x="8515" y="1349"/>
                  </a:cubicBezTo>
                  <a:cubicBezTo>
                    <a:pt x="8743" y="1280"/>
                    <a:pt x="8880" y="1098"/>
                    <a:pt x="8834" y="1029"/>
                  </a:cubicBezTo>
                  <a:cubicBezTo>
                    <a:pt x="8788" y="938"/>
                    <a:pt x="8606" y="938"/>
                    <a:pt x="8469" y="892"/>
                  </a:cubicBezTo>
                  <a:cubicBezTo>
                    <a:pt x="8400" y="869"/>
                    <a:pt x="8332" y="846"/>
                    <a:pt x="8309" y="824"/>
                  </a:cubicBezTo>
                  <a:cubicBezTo>
                    <a:pt x="8263" y="778"/>
                    <a:pt x="8241" y="778"/>
                    <a:pt x="8241" y="778"/>
                  </a:cubicBezTo>
                  <a:lnTo>
                    <a:pt x="8172" y="778"/>
                  </a:lnTo>
                  <a:cubicBezTo>
                    <a:pt x="8127" y="778"/>
                    <a:pt x="8081" y="755"/>
                    <a:pt x="8012" y="732"/>
                  </a:cubicBezTo>
                  <a:cubicBezTo>
                    <a:pt x="7906" y="690"/>
                    <a:pt x="7779" y="548"/>
                    <a:pt x="7689" y="548"/>
                  </a:cubicBezTo>
                  <a:cubicBezTo>
                    <a:pt x="7682" y="548"/>
                    <a:pt x="7676" y="548"/>
                    <a:pt x="7670" y="550"/>
                  </a:cubicBezTo>
                  <a:cubicBezTo>
                    <a:pt x="7602" y="550"/>
                    <a:pt x="7533" y="778"/>
                    <a:pt x="7647" y="1029"/>
                  </a:cubicBezTo>
                  <a:cubicBezTo>
                    <a:pt x="7670" y="1075"/>
                    <a:pt x="7693" y="1098"/>
                    <a:pt x="7716" y="1120"/>
                  </a:cubicBezTo>
                  <a:cubicBezTo>
                    <a:pt x="7442" y="1440"/>
                    <a:pt x="6917" y="2102"/>
                    <a:pt x="6255" y="2581"/>
                  </a:cubicBezTo>
                  <a:cubicBezTo>
                    <a:pt x="5798" y="2924"/>
                    <a:pt x="5273" y="3175"/>
                    <a:pt x="4885" y="3266"/>
                  </a:cubicBezTo>
                  <a:cubicBezTo>
                    <a:pt x="4794" y="3289"/>
                    <a:pt x="4703" y="3289"/>
                    <a:pt x="4611" y="3312"/>
                  </a:cubicBezTo>
                  <a:cubicBezTo>
                    <a:pt x="4543" y="3312"/>
                    <a:pt x="4474" y="3334"/>
                    <a:pt x="4406" y="3334"/>
                  </a:cubicBezTo>
                  <a:lnTo>
                    <a:pt x="4041" y="3334"/>
                  </a:lnTo>
                  <a:cubicBezTo>
                    <a:pt x="3927" y="3334"/>
                    <a:pt x="3767" y="3334"/>
                    <a:pt x="3561" y="3289"/>
                  </a:cubicBezTo>
                  <a:cubicBezTo>
                    <a:pt x="3151" y="3220"/>
                    <a:pt x="2648" y="2992"/>
                    <a:pt x="2215" y="2650"/>
                  </a:cubicBezTo>
                  <a:cubicBezTo>
                    <a:pt x="1781" y="2307"/>
                    <a:pt x="1439" y="1851"/>
                    <a:pt x="1256" y="1440"/>
                  </a:cubicBezTo>
                  <a:cubicBezTo>
                    <a:pt x="1188" y="1326"/>
                    <a:pt x="1142" y="1212"/>
                    <a:pt x="1096" y="1120"/>
                  </a:cubicBezTo>
                  <a:cubicBezTo>
                    <a:pt x="1119" y="1120"/>
                    <a:pt x="1142" y="1098"/>
                    <a:pt x="1142" y="1098"/>
                  </a:cubicBezTo>
                  <a:cubicBezTo>
                    <a:pt x="1142" y="1098"/>
                    <a:pt x="1210" y="1052"/>
                    <a:pt x="1302" y="961"/>
                  </a:cubicBezTo>
                  <a:cubicBezTo>
                    <a:pt x="1393" y="846"/>
                    <a:pt x="1462" y="710"/>
                    <a:pt x="1507" y="573"/>
                  </a:cubicBezTo>
                  <a:cubicBezTo>
                    <a:pt x="1598" y="276"/>
                    <a:pt x="1553" y="25"/>
                    <a:pt x="1484" y="2"/>
                  </a:cubicBezTo>
                  <a:cubicBezTo>
                    <a:pt x="1480" y="1"/>
                    <a:pt x="1475" y="0"/>
                    <a:pt x="1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56"/>
            <p:cNvSpPr/>
            <p:nvPr/>
          </p:nvSpPr>
          <p:spPr>
            <a:xfrm>
              <a:off x="4818000" y="2196675"/>
              <a:ext cx="38275" cy="19475"/>
            </a:xfrm>
            <a:custGeom>
              <a:avLst/>
              <a:gdLst/>
              <a:ahLst/>
              <a:cxnLst/>
              <a:rect l="l" t="t" r="r" b="b"/>
              <a:pathLst>
                <a:path w="1531" h="779" extrusionOk="0">
                  <a:moveTo>
                    <a:pt x="927" y="0"/>
                  </a:moveTo>
                  <a:cubicBezTo>
                    <a:pt x="834" y="0"/>
                    <a:pt x="736" y="12"/>
                    <a:pt x="640" y="36"/>
                  </a:cubicBezTo>
                  <a:cubicBezTo>
                    <a:pt x="252" y="127"/>
                    <a:pt x="1" y="355"/>
                    <a:pt x="69" y="538"/>
                  </a:cubicBezTo>
                  <a:cubicBezTo>
                    <a:pt x="137" y="689"/>
                    <a:pt x="353" y="779"/>
                    <a:pt x="608" y="779"/>
                  </a:cubicBezTo>
                  <a:cubicBezTo>
                    <a:pt x="699" y="779"/>
                    <a:pt x="795" y="767"/>
                    <a:pt x="891" y="743"/>
                  </a:cubicBezTo>
                  <a:cubicBezTo>
                    <a:pt x="1279" y="652"/>
                    <a:pt x="1530" y="424"/>
                    <a:pt x="1462" y="241"/>
                  </a:cubicBezTo>
                  <a:cubicBezTo>
                    <a:pt x="1411" y="90"/>
                    <a:pt x="1187" y="0"/>
                    <a:pt x="9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56"/>
            <p:cNvSpPr/>
            <p:nvPr/>
          </p:nvSpPr>
          <p:spPr>
            <a:xfrm>
              <a:off x="4231975" y="2089400"/>
              <a:ext cx="35400" cy="25450"/>
            </a:xfrm>
            <a:custGeom>
              <a:avLst/>
              <a:gdLst/>
              <a:ahLst/>
              <a:cxnLst/>
              <a:rect l="l" t="t" r="r" b="b"/>
              <a:pathLst>
                <a:path w="1416" h="1018" extrusionOk="0">
                  <a:moveTo>
                    <a:pt x="366" y="1"/>
                  </a:moveTo>
                  <a:cubicBezTo>
                    <a:pt x="272" y="1"/>
                    <a:pt x="192" y="26"/>
                    <a:pt x="137" y="81"/>
                  </a:cubicBezTo>
                  <a:cubicBezTo>
                    <a:pt x="0" y="218"/>
                    <a:pt x="114" y="538"/>
                    <a:pt x="434" y="766"/>
                  </a:cubicBezTo>
                  <a:cubicBezTo>
                    <a:pt x="630" y="932"/>
                    <a:pt x="866" y="1018"/>
                    <a:pt x="1043" y="1018"/>
                  </a:cubicBezTo>
                  <a:cubicBezTo>
                    <a:pt x="1134" y="1018"/>
                    <a:pt x="1209" y="995"/>
                    <a:pt x="1256" y="948"/>
                  </a:cubicBezTo>
                  <a:cubicBezTo>
                    <a:pt x="1415" y="789"/>
                    <a:pt x="1279" y="469"/>
                    <a:pt x="982" y="241"/>
                  </a:cubicBezTo>
                  <a:cubicBezTo>
                    <a:pt x="773" y="91"/>
                    <a:pt x="544" y="1"/>
                    <a:pt x="36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56"/>
            <p:cNvSpPr/>
            <p:nvPr/>
          </p:nvSpPr>
          <p:spPr>
            <a:xfrm>
              <a:off x="4433400" y="2110650"/>
              <a:ext cx="142125" cy="79550"/>
            </a:xfrm>
            <a:custGeom>
              <a:avLst/>
              <a:gdLst/>
              <a:ahLst/>
              <a:cxnLst/>
              <a:rect l="l" t="t" r="r" b="b"/>
              <a:pathLst>
                <a:path w="5685" h="3182" extrusionOk="0">
                  <a:moveTo>
                    <a:pt x="4917" y="1192"/>
                  </a:moveTo>
                  <a:cubicBezTo>
                    <a:pt x="4914" y="1192"/>
                    <a:pt x="4911" y="1193"/>
                    <a:pt x="4908" y="1194"/>
                  </a:cubicBezTo>
                  <a:cubicBezTo>
                    <a:pt x="4862" y="1217"/>
                    <a:pt x="4931" y="1468"/>
                    <a:pt x="5045" y="1719"/>
                  </a:cubicBezTo>
                  <a:cubicBezTo>
                    <a:pt x="5091" y="1833"/>
                    <a:pt x="5159" y="1947"/>
                    <a:pt x="5182" y="2016"/>
                  </a:cubicBezTo>
                  <a:cubicBezTo>
                    <a:pt x="5205" y="2107"/>
                    <a:pt x="5228" y="2153"/>
                    <a:pt x="5228" y="2153"/>
                  </a:cubicBezTo>
                  <a:cubicBezTo>
                    <a:pt x="5205" y="2153"/>
                    <a:pt x="5250" y="2198"/>
                    <a:pt x="5273" y="2267"/>
                  </a:cubicBezTo>
                  <a:cubicBezTo>
                    <a:pt x="5296" y="2313"/>
                    <a:pt x="5296" y="2404"/>
                    <a:pt x="5296" y="2518"/>
                  </a:cubicBezTo>
                  <a:cubicBezTo>
                    <a:pt x="5273" y="2723"/>
                    <a:pt x="5114" y="2952"/>
                    <a:pt x="5182" y="2997"/>
                  </a:cubicBezTo>
                  <a:cubicBezTo>
                    <a:pt x="5185" y="3003"/>
                    <a:pt x="5191" y="3006"/>
                    <a:pt x="5201" y="3006"/>
                  </a:cubicBezTo>
                  <a:cubicBezTo>
                    <a:pt x="5266" y="3006"/>
                    <a:pt x="5473" y="2869"/>
                    <a:pt x="5593" y="2609"/>
                  </a:cubicBezTo>
                  <a:cubicBezTo>
                    <a:pt x="5661" y="2472"/>
                    <a:pt x="5684" y="2313"/>
                    <a:pt x="5661" y="2198"/>
                  </a:cubicBezTo>
                  <a:cubicBezTo>
                    <a:pt x="5661" y="2130"/>
                    <a:pt x="5661" y="2084"/>
                    <a:pt x="5639" y="2039"/>
                  </a:cubicBezTo>
                  <a:cubicBezTo>
                    <a:pt x="5639" y="2016"/>
                    <a:pt x="5639" y="1993"/>
                    <a:pt x="5639" y="1993"/>
                  </a:cubicBezTo>
                  <a:cubicBezTo>
                    <a:pt x="5639" y="1993"/>
                    <a:pt x="5593" y="1924"/>
                    <a:pt x="5547" y="1833"/>
                  </a:cubicBezTo>
                  <a:cubicBezTo>
                    <a:pt x="5479" y="1742"/>
                    <a:pt x="5387" y="1628"/>
                    <a:pt x="5319" y="1536"/>
                  </a:cubicBezTo>
                  <a:cubicBezTo>
                    <a:pt x="5147" y="1364"/>
                    <a:pt x="4975" y="1192"/>
                    <a:pt x="4917" y="1192"/>
                  </a:cubicBezTo>
                  <a:close/>
                  <a:moveTo>
                    <a:pt x="3812" y="2358"/>
                  </a:moveTo>
                  <a:cubicBezTo>
                    <a:pt x="3607" y="2358"/>
                    <a:pt x="3424" y="2427"/>
                    <a:pt x="3424" y="2427"/>
                  </a:cubicBezTo>
                  <a:cubicBezTo>
                    <a:pt x="3424" y="2427"/>
                    <a:pt x="3265" y="2541"/>
                    <a:pt x="3151" y="2701"/>
                  </a:cubicBezTo>
                  <a:cubicBezTo>
                    <a:pt x="3059" y="2883"/>
                    <a:pt x="3036" y="3066"/>
                    <a:pt x="3105" y="3089"/>
                  </a:cubicBezTo>
                  <a:cubicBezTo>
                    <a:pt x="3109" y="3091"/>
                    <a:pt x="3113" y="3092"/>
                    <a:pt x="3118" y="3092"/>
                  </a:cubicBezTo>
                  <a:cubicBezTo>
                    <a:pt x="3171" y="3092"/>
                    <a:pt x="3275" y="2989"/>
                    <a:pt x="3379" y="2906"/>
                  </a:cubicBezTo>
                  <a:cubicBezTo>
                    <a:pt x="3516" y="2837"/>
                    <a:pt x="3630" y="2815"/>
                    <a:pt x="3630" y="2815"/>
                  </a:cubicBezTo>
                  <a:cubicBezTo>
                    <a:pt x="3630" y="2815"/>
                    <a:pt x="3744" y="2723"/>
                    <a:pt x="3858" y="2655"/>
                  </a:cubicBezTo>
                  <a:cubicBezTo>
                    <a:pt x="3995" y="2586"/>
                    <a:pt x="4155" y="2541"/>
                    <a:pt x="4155" y="2472"/>
                  </a:cubicBezTo>
                  <a:cubicBezTo>
                    <a:pt x="4155" y="2404"/>
                    <a:pt x="3995" y="2358"/>
                    <a:pt x="3812" y="2358"/>
                  </a:cubicBezTo>
                  <a:close/>
                  <a:moveTo>
                    <a:pt x="1672" y="1"/>
                  </a:moveTo>
                  <a:cubicBezTo>
                    <a:pt x="1577" y="1"/>
                    <a:pt x="1145" y="195"/>
                    <a:pt x="731" y="464"/>
                  </a:cubicBezTo>
                  <a:cubicBezTo>
                    <a:pt x="526" y="623"/>
                    <a:pt x="320" y="806"/>
                    <a:pt x="183" y="1011"/>
                  </a:cubicBezTo>
                  <a:cubicBezTo>
                    <a:pt x="115" y="1103"/>
                    <a:pt x="69" y="1194"/>
                    <a:pt x="46" y="1263"/>
                  </a:cubicBezTo>
                  <a:cubicBezTo>
                    <a:pt x="23" y="1308"/>
                    <a:pt x="23" y="1354"/>
                    <a:pt x="23" y="1354"/>
                  </a:cubicBezTo>
                  <a:cubicBezTo>
                    <a:pt x="23" y="1354"/>
                    <a:pt x="1" y="1399"/>
                    <a:pt x="1" y="1468"/>
                  </a:cubicBezTo>
                  <a:cubicBezTo>
                    <a:pt x="1" y="1536"/>
                    <a:pt x="1" y="1651"/>
                    <a:pt x="23" y="1765"/>
                  </a:cubicBezTo>
                  <a:cubicBezTo>
                    <a:pt x="69" y="1993"/>
                    <a:pt x="206" y="2244"/>
                    <a:pt x="366" y="2449"/>
                  </a:cubicBezTo>
                  <a:cubicBezTo>
                    <a:pt x="697" y="2869"/>
                    <a:pt x="1091" y="3181"/>
                    <a:pt x="1159" y="3181"/>
                  </a:cubicBezTo>
                  <a:cubicBezTo>
                    <a:pt x="1161" y="3181"/>
                    <a:pt x="1163" y="3181"/>
                    <a:pt x="1165" y="3180"/>
                  </a:cubicBezTo>
                  <a:cubicBezTo>
                    <a:pt x="1210" y="3134"/>
                    <a:pt x="868" y="2723"/>
                    <a:pt x="640" y="2290"/>
                  </a:cubicBezTo>
                  <a:cubicBezTo>
                    <a:pt x="526" y="2061"/>
                    <a:pt x="434" y="1856"/>
                    <a:pt x="434" y="1696"/>
                  </a:cubicBezTo>
                  <a:cubicBezTo>
                    <a:pt x="412" y="1536"/>
                    <a:pt x="457" y="1445"/>
                    <a:pt x="457" y="1445"/>
                  </a:cubicBezTo>
                  <a:cubicBezTo>
                    <a:pt x="434" y="1445"/>
                    <a:pt x="457" y="1422"/>
                    <a:pt x="457" y="1377"/>
                  </a:cubicBezTo>
                  <a:cubicBezTo>
                    <a:pt x="480" y="1354"/>
                    <a:pt x="480" y="1285"/>
                    <a:pt x="526" y="1217"/>
                  </a:cubicBezTo>
                  <a:cubicBezTo>
                    <a:pt x="594" y="1080"/>
                    <a:pt x="754" y="875"/>
                    <a:pt x="936" y="715"/>
                  </a:cubicBezTo>
                  <a:cubicBezTo>
                    <a:pt x="1302" y="372"/>
                    <a:pt x="1735" y="53"/>
                    <a:pt x="1690" y="7"/>
                  </a:cubicBezTo>
                  <a:cubicBezTo>
                    <a:pt x="1688" y="3"/>
                    <a:pt x="1681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56"/>
            <p:cNvSpPr/>
            <p:nvPr/>
          </p:nvSpPr>
          <p:spPr>
            <a:xfrm>
              <a:off x="4302150" y="1908250"/>
              <a:ext cx="135275" cy="27400"/>
            </a:xfrm>
            <a:custGeom>
              <a:avLst/>
              <a:gdLst/>
              <a:ahLst/>
              <a:cxnLst/>
              <a:rect l="l" t="t" r="r" b="b"/>
              <a:pathLst>
                <a:path w="5411" h="1096" extrusionOk="0">
                  <a:moveTo>
                    <a:pt x="2671" y="0"/>
                  </a:moveTo>
                  <a:cubicBezTo>
                    <a:pt x="2671" y="0"/>
                    <a:pt x="2626" y="0"/>
                    <a:pt x="2557" y="23"/>
                  </a:cubicBezTo>
                  <a:cubicBezTo>
                    <a:pt x="2466" y="23"/>
                    <a:pt x="2375" y="46"/>
                    <a:pt x="2238" y="69"/>
                  </a:cubicBezTo>
                  <a:cubicBezTo>
                    <a:pt x="2101" y="91"/>
                    <a:pt x="1941" y="137"/>
                    <a:pt x="1781" y="183"/>
                  </a:cubicBezTo>
                  <a:cubicBezTo>
                    <a:pt x="1621" y="228"/>
                    <a:pt x="1439" y="274"/>
                    <a:pt x="1279" y="343"/>
                  </a:cubicBezTo>
                  <a:cubicBezTo>
                    <a:pt x="937" y="457"/>
                    <a:pt x="594" y="639"/>
                    <a:pt x="366" y="799"/>
                  </a:cubicBezTo>
                  <a:cubicBezTo>
                    <a:pt x="161" y="959"/>
                    <a:pt x="1" y="1073"/>
                    <a:pt x="24" y="1096"/>
                  </a:cubicBezTo>
                  <a:cubicBezTo>
                    <a:pt x="24" y="1096"/>
                    <a:pt x="183" y="1004"/>
                    <a:pt x="412" y="868"/>
                  </a:cubicBezTo>
                  <a:cubicBezTo>
                    <a:pt x="640" y="753"/>
                    <a:pt x="982" y="594"/>
                    <a:pt x="1325" y="502"/>
                  </a:cubicBezTo>
                  <a:cubicBezTo>
                    <a:pt x="1484" y="434"/>
                    <a:pt x="1667" y="388"/>
                    <a:pt x="1827" y="365"/>
                  </a:cubicBezTo>
                  <a:cubicBezTo>
                    <a:pt x="1987" y="320"/>
                    <a:pt x="2124" y="297"/>
                    <a:pt x="2261" y="274"/>
                  </a:cubicBezTo>
                  <a:cubicBezTo>
                    <a:pt x="2397" y="251"/>
                    <a:pt x="2489" y="228"/>
                    <a:pt x="2580" y="228"/>
                  </a:cubicBezTo>
                  <a:lnTo>
                    <a:pt x="2808" y="228"/>
                  </a:lnTo>
                  <a:cubicBezTo>
                    <a:pt x="2843" y="217"/>
                    <a:pt x="2888" y="211"/>
                    <a:pt x="2942" y="211"/>
                  </a:cubicBezTo>
                  <a:cubicBezTo>
                    <a:pt x="2997" y="211"/>
                    <a:pt x="3059" y="217"/>
                    <a:pt x="3128" y="228"/>
                  </a:cubicBezTo>
                  <a:lnTo>
                    <a:pt x="3333" y="228"/>
                  </a:lnTo>
                  <a:cubicBezTo>
                    <a:pt x="3402" y="251"/>
                    <a:pt x="3493" y="251"/>
                    <a:pt x="3562" y="274"/>
                  </a:cubicBezTo>
                  <a:cubicBezTo>
                    <a:pt x="3744" y="274"/>
                    <a:pt x="3904" y="343"/>
                    <a:pt x="4064" y="388"/>
                  </a:cubicBezTo>
                  <a:cubicBezTo>
                    <a:pt x="4728" y="565"/>
                    <a:pt x="5349" y="914"/>
                    <a:pt x="5407" y="914"/>
                  </a:cubicBezTo>
                  <a:cubicBezTo>
                    <a:pt x="5409" y="914"/>
                    <a:pt x="5410" y="914"/>
                    <a:pt x="5410" y="913"/>
                  </a:cubicBezTo>
                  <a:cubicBezTo>
                    <a:pt x="5410" y="890"/>
                    <a:pt x="5251" y="799"/>
                    <a:pt x="5022" y="639"/>
                  </a:cubicBezTo>
                  <a:cubicBezTo>
                    <a:pt x="4908" y="594"/>
                    <a:pt x="4771" y="502"/>
                    <a:pt x="4612" y="434"/>
                  </a:cubicBezTo>
                  <a:cubicBezTo>
                    <a:pt x="4452" y="365"/>
                    <a:pt x="4292" y="297"/>
                    <a:pt x="4109" y="228"/>
                  </a:cubicBezTo>
                  <a:cubicBezTo>
                    <a:pt x="3950" y="183"/>
                    <a:pt x="3767" y="114"/>
                    <a:pt x="3607" y="91"/>
                  </a:cubicBezTo>
                  <a:cubicBezTo>
                    <a:pt x="3516" y="69"/>
                    <a:pt x="3425" y="46"/>
                    <a:pt x="3356" y="46"/>
                  </a:cubicBezTo>
                  <a:cubicBezTo>
                    <a:pt x="3288" y="23"/>
                    <a:pt x="3196" y="23"/>
                    <a:pt x="3128" y="23"/>
                  </a:cubicBezTo>
                  <a:cubicBezTo>
                    <a:pt x="2991" y="0"/>
                    <a:pt x="2877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56"/>
            <p:cNvSpPr/>
            <p:nvPr/>
          </p:nvSpPr>
          <p:spPr>
            <a:xfrm>
              <a:off x="4290175" y="1951625"/>
              <a:ext cx="123850" cy="126675"/>
            </a:xfrm>
            <a:custGeom>
              <a:avLst/>
              <a:gdLst/>
              <a:ahLst/>
              <a:cxnLst/>
              <a:rect l="l" t="t" r="r" b="b"/>
              <a:pathLst>
                <a:path w="4954" h="5067" extrusionOk="0">
                  <a:moveTo>
                    <a:pt x="2527" y="1"/>
                  </a:moveTo>
                  <a:cubicBezTo>
                    <a:pt x="1515" y="1"/>
                    <a:pt x="571" y="786"/>
                    <a:pt x="297" y="1940"/>
                  </a:cubicBezTo>
                  <a:cubicBezTo>
                    <a:pt x="1" y="3310"/>
                    <a:pt x="708" y="4679"/>
                    <a:pt x="1918" y="4999"/>
                  </a:cubicBezTo>
                  <a:cubicBezTo>
                    <a:pt x="2087" y="5044"/>
                    <a:pt x="2258" y="5066"/>
                    <a:pt x="2427" y="5066"/>
                  </a:cubicBezTo>
                  <a:cubicBezTo>
                    <a:pt x="3438" y="5066"/>
                    <a:pt x="4383" y="4278"/>
                    <a:pt x="4657" y="3104"/>
                  </a:cubicBezTo>
                  <a:cubicBezTo>
                    <a:pt x="4954" y="1757"/>
                    <a:pt x="4246" y="388"/>
                    <a:pt x="3036" y="68"/>
                  </a:cubicBezTo>
                  <a:cubicBezTo>
                    <a:pt x="2866" y="23"/>
                    <a:pt x="2696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56"/>
            <p:cNvSpPr/>
            <p:nvPr/>
          </p:nvSpPr>
          <p:spPr>
            <a:xfrm>
              <a:off x="4244525" y="1916050"/>
              <a:ext cx="222575" cy="209850"/>
            </a:xfrm>
            <a:custGeom>
              <a:avLst/>
              <a:gdLst/>
              <a:ahLst/>
              <a:cxnLst/>
              <a:rect l="l" t="t" r="r" b="b"/>
              <a:pathLst>
                <a:path w="8903" h="8394" extrusionOk="0">
                  <a:moveTo>
                    <a:pt x="3950" y="1"/>
                  </a:moveTo>
                  <a:cubicBezTo>
                    <a:pt x="3605" y="1"/>
                    <a:pt x="3263" y="34"/>
                    <a:pt x="2945" y="99"/>
                  </a:cubicBezTo>
                  <a:cubicBezTo>
                    <a:pt x="2603" y="168"/>
                    <a:pt x="2260" y="304"/>
                    <a:pt x="1963" y="533"/>
                  </a:cubicBezTo>
                  <a:cubicBezTo>
                    <a:pt x="1758" y="692"/>
                    <a:pt x="1735" y="738"/>
                    <a:pt x="1690" y="1012"/>
                  </a:cubicBezTo>
                  <a:cubicBezTo>
                    <a:pt x="1644" y="1332"/>
                    <a:pt x="1553" y="1606"/>
                    <a:pt x="1621" y="1925"/>
                  </a:cubicBezTo>
                  <a:cubicBezTo>
                    <a:pt x="1484" y="1697"/>
                    <a:pt x="1324" y="1560"/>
                    <a:pt x="1256" y="1286"/>
                  </a:cubicBezTo>
                  <a:cubicBezTo>
                    <a:pt x="959" y="1514"/>
                    <a:pt x="845" y="2039"/>
                    <a:pt x="708" y="2382"/>
                  </a:cubicBezTo>
                  <a:cubicBezTo>
                    <a:pt x="0" y="4322"/>
                    <a:pt x="959" y="6924"/>
                    <a:pt x="3196" y="7928"/>
                  </a:cubicBezTo>
                  <a:cubicBezTo>
                    <a:pt x="3887" y="8232"/>
                    <a:pt x="4602" y="8394"/>
                    <a:pt x="5277" y="8394"/>
                  </a:cubicBezTo>
                  <a:cubicBezTo>
                    <a:pt x="6632" y="8394"/>
                    <a:pt x="7821" y="7740"/>
                    <a:pt x="8309" y="6262"/>
                  </a:cubicBezTo>
                  <a:cubicBezTo>
                    <a:pt x="8902" y="4459"/>
                    <a:pt x="8377" y="1514"/>
                    <a:pt x="5707" y="327"/>
                  </a:cubicBezTo>
                  <a:cubicBezTo>
                    <a:pt x="5194" y="107"/>
                    <a:pt x="4568" y="1"/>
                    <a:pt x="39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56"/>
            <p:cNvSpPr/>
            <p:nvPr/>
          </p:nvSpPr>
          <p:spPr>
            <a:xfrm>
              <a:off x="4255375" y="1939000"/>
              <a:ext cx="205450" cy="190975"/>
            </a:xfrm>
            <a:custGeom>
              <a:avLst/>
              <a:gdLst/>
              <a:ahLst/>
              <a:cxnLst/>
              <a:rect l="l" t="t" r="r" b="b"/>
              <a:pathLst>
                <a:path w="8218" h="7639" extrusionOk="0">
                  <a:moveTo>
                    <a:pt x="4087" y="1"/>
                  </a:moveTo>
                  <a:cubicBezTo>
                    <a:pt x="2422" y="1"/>
                    <a:pt x="906" y="1214"/>
                    <a:pt x="479" y="3039"/>
                  </a:cubicBezTo>
                  <a:cubicBezTo>
                    <a:pt x="0" y="5161"/>
                    <a:pt x="1256" y="6873"/>
                    <a:pt x="3241" y="7398"/>
                  </a:cubicBezTo>
                  <a:cubicBezTo>
                    <a:pt x="3763" y="7541"/>
                    <a:pt x="4272" y="7639"/>
                    <a:pt x="4771" y="7639"/>
                  </a:cubicBezTo>
                  <a:cubicBezTo>
                    <a:pt x="5384" y="7639"/>
                    <a:pt x="5982" y="7492"/>
                    <a:pt x="6574" y="7101"/>
                  </a:cubicBezTo>
                  <a:cubicBezTo>
                    <a:pt x="7510" y="6485"/>
                    <a:pt x="8217" y="5412"/>
                    <a:pt x="7989" y="4134"/>
                  </a:cubicBezTo>
                  <a:cubicBezTo>
                    <a:pt x="7692" y="2422"/>
                    <a:pt x="6551" y="551"/>
                    <a:pt x="4976" y="117"/>
                  </a:cubicBezTo>
                  <a:cubicBezTo>
                    <a:pt x="4679" y="38"/>
                    <a:pt x="4381" y="1"/>
                    <a:pt x="4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56"/>
            <p:cNvSpPr/>
            <p:nvPr/>
          </p:nvSpPr>
          <p:spPr>
            <a:xfrm>
              <a:off x="4297600" y="1949350"/>
              <a:ext cx="154100" cy="158525"/>
            </a:xfrm>
            <a:custGeom>
              <a:avLst/>
              <a:gdLst/>
              <a:ahLst/>
              <a:cxnLst/>
              <a:rect l="l" t="t" r="r" b="b"/>
              <a:pathLst>
                <a:path w="6164" h="6341" extrusionOk="0">
                  <a:moveTo>
                    <a:pt x="3008" y="0"/>
                  </a:moveTo>
                  <a:cubicBezTo>
                    <a:pt x="1534" y="0"/>
                    <a:pt x="287" y="1197"/>
                    <a:pt x="160" y="2807"/>
                  </a:cubicBezTo>
                  <a:cubicBezTo>
                    <a:pt x="0" y="4542"/>
                    <a:pt x="1187" y="6117"/>
                    <a:pt x="2808" y="6322"/>
                  </a:cubicBezTo>
                  <a:cubicBezTo>
                    <a:pt x="2915" y="6334"/>
                    <a:pt x="3020" y="6340"/>
                    <a:pt x="3125" y="6340"/>
                  </a:cubicBezTo>
                  <a:cubicBezTo>
                    <a:pt x="4612" y="6340"/>
                    <a:pt x="5875" y="5156"/>
                    <a:pt x="6003" y="3515"/>
                  </a:cubicBezTo>
                  <a:cubicBezTo>
                    <a:pt x="6163" y="1780"/>
                    <a:pt x="4976" y="205"/>
                    <a:pt x="3356" y="22"/>
                  </a:cubicBezTo>
                  <a:cubicBezTo>
                    <a:pt x="3239" y="8"/>
                    <a:pt x="3123" y="0"/>
                    <a:pt x="3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56"/>
            <p:cNvSpPr/>
            <p:nvPr/>
          </p:nvSpPr>
          <p:spPr>
            <a:xfrm>
              <a:off x="4338100" y="1978125"/>
              <a:ext cx="86200" cy="89075"/>
            </a:xfrm>
            <a:custGeom>
              <a:avLst/>
              <a:gdLst/>
              <a:ahLst/>
              <a:cxnLst/>
              <a:rect l="l" t="t" r="r" b="b"/>
              <a:pathLst>
                <a:path w="3448" h="3563" extrusionOk="0">
                  <a:moveTo>
                    <a:pt x="1680" y="1"/>
                  </a:moveTo>
                  <a:cubicBezTo>
                    <a:pt x="849" y="1"/>
                    <a:pt x="154" y="676"/>
                    <a:pt x="69" y="1588"/>
                  </a:cubicBezTo>
                  <a:cubicBezTo>
                    <a:pt x="1" y="2569"/>
                    <a:pt x="663" y="3459"/>
                    <a:pt x="1576" y="3551"/>
                  </a:cubicBezTo>
                  <a:cubicBezTo>
                    <a:pt x="1641" y="3559"/>
                    <a:pt x="1705" y="3563"/>
                    <a:pt x="1769" y="3563"/>
                  </a:cubicBezTo>
                  <a:cubicBezTo>
                    <a:pt x="2599" y="3563"/>
                    <a:pt x="3294" y="2889"/>
                    <a:pt x="3379" y="1998"/>
                  </a:cubicBezTo>
                  <a:cubicBezTo>
                    <a:pt x="3447" y="1017"/>
                    <a:pt x="2786" y="127"/>
                    <a:pt x="1873" y="13"/>
                  </a:cubicBezTo>
                  <a:cubicBezTo>
                    <a:pt x="1808" y="5"/>
                    <a:pt x="1743" y="1"/>
                    <a:pt x="1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56"/>
            <p:cNvSpPr/>
            <p:nvPr/>
          </p:nvSpPr>
          <p:spPr>
            <a:xfrm>
              <a:off x="4297600" y="1968725"/>
              <a:ext cx="143250" cy="139125"/>
            </a:xfrm>
            <a:custGeom>
              <a:avLst/>
              <a:gdLst/>
              <a:ahLst/>
              <a:cxnLst/>
              <a:rect l="l" t="t" r="r" b="b"/>
              <a:pathLst>
                <a:path w="5730" h="5565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594" y="503"/>
                    <a:pt x="228" y="1210"/>
                    <a:pt x="160" y="2032"/>
                  </a:cubicBezTo>
                  <a:cubicBezTo>
                    <a:pt x="0" y="3767"/>
                    <a:pt x="1187" y="5342"/>
                    <a:pt x="2808" y="5547"/>
                  </a:cubicBezTo>
                  <a:cubicBezTo>
                    <a:pt x="2912" y="5559"/>
                    <a:pt x="3015" y="5564"/>
                    <a:pt x="3117" y="5564"/>
                  </a:cubicBezTo>
                  <a:cubicBezTo>
                    <a:pt x="4248" y="5564"/>
                    <a:pt x="5248" y="4882"/>
                    <a:pt x="5729" y="3835"/>
                  </a:cubicBezTo>
                  <a:lnTo>
                    <a:pt x="5729" y="3835"/>
                  </a:lnTo>
                  <a:cubicBezTo>
                    <a:pt x="5207" y="4338"/>
                    <a:pt x="4525" y="4628"/>
                    <a:pt x="3778" y="4628"/>
                  </a:cubicBezTo>
                  <a:cubicBezTo>
                    <a:pt x="3676" y="4628"/>
                    <a:pt x="3574" y="4622"/>
                    <a:pt x="3470" y="4611"/>
                  </a:cubicBezTo>
                  <a:cubicBezTo>
                    <a:pt x="1849" y="4406"/>
                    <a:pt x="662" y="2831"/>
                    <a:pt x="822" y="1096"/>
                  </a:cubicBezTo>
                  <a:cubicBezTo>
                    <a:pt x="868" y="708"/>
                    <a:pt x="959" y="343"/>
                    <a:pt x="1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56"/>
            <p:cNvSpPr/>
            <p:nvPr/>
          </p:nvSpPr>
          <p:spPr>
            <a:xfrm>
              <a:off x="4293894" y="1986687"/>
              <a:ext cx="46236" cy="47426"/>
            </a:xfrm>
            <a:custGeom>
              <a:avLst/>
              <a:gdLst/>
              <a:ahLst/>
              <a:cxnLst/>
              <a:rect l="l" t="t" r="r" b="b"/>
              <a:pathLst>
                <a:path w="2603" h="2670" extrusionOk="0">
                  <a:moveTo>
                    <a:pt x="1261" y="1"/>
                  </a:moveTo>
                  <a:cubicBezTo>
                    <a:pt x="640" y="1"/>
                    <a:pt x="109" y="500"/>
                    <a:pt x="46" y="1175"/>
                  </a:cubicBezTo>
                  <a:cubicBezTo>
                    <a:pt x="0" y="1906"/>
                    <a:pt x="502" y="2590"/>
                    <a:pt x="1187" y="2659"/>
                  </a:cubicBezTo>
                  <a:cubicBezTo>
                    <a:pt x="1239" y="2666"/>
                    <a:pt x="1291" y="2669"/>
                    <a:pt x="1341" y="2669"/>
                  </a:cubicBezTo>
                  <a:cubicBezTo>
                    <a:pt x="1959" y="2669"/>
                    <a:pt x="2471" y="2168"/>
                    <a:pt x="2534" y="1472"/>
                  </a:cubicBezTo>
                  <a:cubicBezTo>
                    <a:pt x="2602" y="741"/>
                    <a:pt x="2100" y="80"/>
                    <a:pt x="1415" y="11"/>
                  </a:cubicBezTo>
                  <a:cubicBezTo>
                    <a:pt x="1363" y="4"/>
                    <a:pt x="1312" y="1"/>
                    <a:pt x="1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56"/>
            <p:cNvSpPr/>
            <p:nvPr/>
          </p:nvSpPr>
          <p:spPr>
            <a:xfrm>
              <a:off x="4697025" y="1956100"/>
              <a:ext cx="176925" cy="104525"/>
            </a:xfrm>
            <a:custGeom>
              <a:avLst/>
              <a:gdLst/>
              <a:ahLst/>
              <a:cxnLst/>
              <a:rect l="l" t="t" r="r" b="b"/>
              <a:pathLst>
                <a:path w="7077" h="4181" extrusionOk="0">
                  <a:moveTo>
                    <a:pt x="2045" y="1"/>
                  </a:moveTo>
                  <a:cubicBezTo>
                    <a:pt x="1521" y="1"/>
                    <a:pt x="995" y="109"/>
                    <a:pt x="640" y="255"/>
                  </a:cubicBezTo>
                  <a:cubicBezTo>
                    <a:pt x="435" y="323"/>
                    <a:pt x="275" y="437"/>
                    <a:pt x="161" y="483"/>
                  </a:cubicBezTo>
                  <a:cubicBezTo>
                    <a:pt x="47" y="551"/>
                    <a:pt x="1" y="574"/>
                    <a:pt x="1" y="597"/>
                  </a:cubicBezTo>
                  <a:cubicBezTo>
                    <a:pt x="1" y="597"/>
                    <a:pt x="252" y="483"/>
                    <a:pt x="663" y="346"/>
                  </a:cubicBezTo>
                  <a:cubicBezTo>
                    <a:pt x="1022" y="226"/>
                    <a:pt x="1485" y="159"/>
                    <a:pt x="1976" y="159"/>
                  </a:cubicBezTo>
                  <a:cubicBezTo>
                    <a:pt x="2048" y="159"/>
                    <a:pt x="2120" y="160"/>
                    <a:pt x="2192" y="163"/>
                  </a:cubicBezTo>
                  <a:cubicBezTo>
                    <a:pt x="2740" y="209"/>
                    <a:pt x="3288" y="323"/>
                    <a:pt x="3676" y="506"/>
                  </a:cubicBezTo>
                  <a:cubicBezTo>
                    <a:pt x="3881" y="574"/>
                    <a:pt x="4041" y="643"/>
                    <a:pt x="4155" y="688"/>
                  </a:cubicBezTo>
                  <a:cubicBezTo>
                    <a:pt x="4269" y="757"/>
                    <a:pt x="4315" y="780"/>
                    <a:pt x="4315" y="780"/>
                  </a:cubicBezTo>
                  <a:cubicBezTo>
                    <a:pt x="4315" y="780"/>
                    <a:pt x="4383" y="802"/>
                    <a:pt x="4498" y="871"/>
                  </a:cubicBezTo>
                  <a:cubicBezTo>
                    <a:pt x="4589" y="939"/>
                    <a:pt x="4749" y="1008"/>
                    <a:pt x="4931" y="1122"/>
                  </a:cubicBezTo>
                  <a:cubicBezTo>
                    <a:pt x="5274" y="1373"/>
                    <a:pt x="5730" y="1693"/>
                    <a:pt x="6095" y="2149"/>
                  </a:cubicBezTo>
                  <a:cubicBezTo>
                    <a:pt x="6461" y="2583"/>
                    <a:pt x="6757" y="3085"/>
                    <a:pt x="6894" y="3496"/>
                  </a:cubicBezTo>
                  <a:cubicBezTo>
                    <a:pt x="6963" y="3701"/>
                    <a:pt x="6985" y="3861"/>
                    <a:pt x="7031" y="3998"/>
                  </a:cubicBezTo>
                  <a:cubicBezTo>
                    <a:pt x="7054" y="4112"/>
                    <a:pt x="7077" y="4181"/>
                    <a:pt x="7077" y="4181"/>
                  </a:cubicBezTo>
                  <a:cubicBezTo>
                    <a:pt x="7077" y="4181"/>
                    <a:pt x="7077" y="4112"/>
                    <a:pt x="7077" y="3998"/>
                  </a:cubicBezTo>
                  <a:cubicBezTo>
                    <a:pt x="7054" y="3861"/>
                    <a:pt x="7054" y="3678"/>
                    <a:pt x="6963" y="3473"/>
                  </a:cubicBezTo>
                  <a:cubicBezTo>
                    <a:pt x="6871" y="3039"/>
                    <a:pt x="6575" y="2514"/>
                    <a:pt x="6209" y="2035"/>
                  </a:cubicBezTo>
                  <a:cubicBezTo>
                    <a:pt x="5867" y="1578"/>
                    <a:pt x="5388" y="1213"/>
                    <a:pt x="5045" y="939"/>
                  </a:cubicBezTo>
                  <a:cubicBezTo>
                    <a:pt x="4863" y="825"/>
                    <a:pt x="4703" y="734"/>
                    <a:pt x="4589" y="665"/>
                  </a:cubicBezTo>
                  <a:cubicBezTo>
                    <a:pt x="4498" y="597"/>
                    <a:pt x="4429" y="574"/>
                    <a:pt x="4429" y="574"/>
                  </a:cubicBezTo>
                  <a:cubicBezTo>
                    <a:pt x="4429" y="574"/>
                    <a:pt x="4361" y="551"/>
                    <a:pt x="4246" y="483"/>
                  </a:cubicBezTo>
                  <a:cubicBezTo>
                    <a:pt x="4132" y="437"/>
                    <a:pt x="3950" y="369"/>
                    <a:pt x="3744" y="300"/>
                  </a:cubicBezTo>
                  <a:cubicBezTo>
                    <a:pt x="3333" y="140"/>
                    <a:pt x="2763" y="26"/>
                    <a:pt x="2192" y="4"/>
                  </a:cubicBezTo>
                  <a:cubicBezTo>
                    <a:pt x="2143" y="2"/>
                    <a:pt x="2094" y="1"/>
                    <a:pt x="2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56"/>
            <p:cNvSpPr/>
            <p:nvPr/>
          </p:nvSpPr>
          <p:spPr>
            <a:xfrm>
              <a:off x="4639400" y="1973425"/>
              <a:ext cx="249400" cy="210600"/>
            </a:xfrm>
            <a:custGeom>
              <a:avLst/>
              <a:gdLst/>
              <a:ahLst/>
              <a:cxnLst/>
              <a:rect l="l" t="t" r="r" b="b"/>
              <a:pathLst>
                <a:path w="9976" h="8424" extrusionOk="0">
                  <a:moveTo>
                    <a:pt x="5221" y="1"/>
                  </a:moveTo>
                  <a:cubicBezTo>
                    <a:pt x="5011" y="1"/>
                    <a:pt x="4806" y="14"/>
                    <a:pt x="4611" y="41"/>
                  </a:cubicBezTo>
                  <a:cubicBezTo>
                    <a:pt x="1347" y="497"/>
                    <a:pt x="1" y="3328"/>
                    <a:pt x="206" y="5314"/>
                  </a:cubicBezTo>
                  <a:cubicBezTo>
                    <a:pt x="423" y="7406"/>
                    <a:pt x="2297" y="8423"/>
                    <a:pt x="4454" y="8423"/>
                  </a:cubicBezTo>
                  <a:cubicBezTo>
                    <a:pt x="4790" y="8423"/>
                    <a:pt x="5134" y="8399"/>
                    <a:pt x="5479" y="8349"/>
                  </a:cubicBezTo>
                  <a:cubicBezTo>
                    <a:pt x="8241" y="7961"/>
                    <a:pt x="9975" y="5587"/>
                    <a:pt x="9679" y="3465"/>
                  </a:cubicBezTo>
                  <a:cubicBezTo>
                    <a:pt x="9610" y="3077"/>
                    <a:pt x="9633" y="2506"/>
                    <a:pt x="9359" y="2186"/>
                  </a:cubicBezTo>
                  <a:cubicBezTo>
                    <a:pt x="9199" y="2460"/>
                    <a:pt x="8994" y="2552"/>
                    <a:pt x="8766" y="2734"/>
                  </a:cubicBezTo>
                  <a:cubicBezTo>
                    <a:pt x="8925" y="2438"/>
                    <a:pt x="8902" y="2118"/>
                    <a:pt x="8925" y="1821"/>
                  </a:cubicBezTo>
                  <a:cubicBezTo>
                    <a:pt x="8948" y="1525"/>
                    <a:pt x="8948" y="1456"/>
                    <a:pt x="8743" y="1228"/>
                  </a:cubicBezTo>
                  <a:cubicBezTo>
                    <a:pt x="8469" y="931"/>
                    <a:pt x="8126" y="703"/>
                    <a:pt x="7761" y="520"/>
                  </a:cubicBezTo>
                  <a:cubicBezTo>
                    <a:pt x="7011" y="209"/>
                    <a:pt x="6071" y="1"/>
                    <a:pt x="5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56"/>
            <p:cNvSpPr/>
            <p:nvPr/>
          </p:nvSpPr>
          <p:spPr>
            <a:xfrm>
              <a:off x="4634275" y="1993825"/>
              <a:ext cx="231125" cy="195200"/>
            </a:xfrm>
            <a:custGeom>
              <a:avLst/>
              <a:gdLst/>
              <a:ahLst/>
              <a:cxnLst/>
              <a:rect l="l" t="t" r="r" b="b"/>
              <a:pathLst>
                <a:path w="9245" h="7808" extrusionOk="0">
                  <a:moveTo>
                    <a:pt x="4976" y="1"/>
                  </a:moveTo>
                  <a:cubicBezTo>
                    <a:pt x="3104" y="1"/>
                    <a:pt x="1370" y="1599"/>
                    <a:pt x="571" y="3242"/>
                  </a:cubicBezTo>
                  <a:cubicBezTo>
                    <a:pt x="0" y="4452"/>
                    <a:pt x="525" y="5730"/>
                    <a:pt x="1415" y="6597"/>
                  </a:cubicBezTo>
                  <a:cubicBezTo>
                    <a:pt x="2442" y="7602"/>
                    <a:pt x="3675" y="7807"/>
                    <a:pt x="5067" y="7807"/>
                  </a:cubicBezTo>
                  <a:cubicBezTo>
                    <a:pt x="7418" y="7807"/>
                    <a:pt x="9244" y="6438"/>
                    <a:pt x="9244" y="4155"/>
                  </a:cubicBezTo>
                  <a:cubicBezTo>
                    <a:pt x="9244" y="1873"/>
                    <a:pt x="7327" y="1"/>
                    <a:pt x="4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56"/>
            <p:cNvSpPr/>
            <p:nvPr/>
          </p:nvSpPr>
          <p:spPr>
            <a:xfrm>
              <a:off x="4692475" y="1998450"/>
              <a:ext cx="169500" cy="164850"/>
            </a:xfrm>
            <a:custGeom>
              <a:avLst/>
              <a:gdLst/>
              <a:ahLst/>
              <a:cxnLst/>
              <a:rect l="l" t="t" r="r" b="b"/>
              <a:pathLst>
                <a:path w="6780" h="6594" extrusionOk="0">
                  <a:moveTo>
                    <a:pt x="3329" y="0"/>
                  </a:moveTo>
                  <a:cubicBezTo>
                    <a:pt x="1705" y="0"/>
                    <a:pt x="330" y="1243"/>
                    <a:pt x="160" y="2920"/>
                  </a:cubicBezTo>
                  <a:cubicBezTo>
                    <a:pt x="0" y="4746"/>
                    <a:pt x="1301" y="6367"/>
                    <a:pt x="3082" y="6572"/>
                  </a:cubicBezTo>
                  <a:cubicBezTo>
                    <a:pt x="3206" y="6587"/>
                    <a:pt x="3329" y="6594"/>
                    <a:pt x="3451" y="6594"/>
                  </a:cubicBezTo>
                  <a:cubicBezTo>
                    <a:pt x="5075" y="6594"/>
                    <a:pt x="6450" y="5351"/>
                    <a:pt x="6620" y="3673"/>
                  </a:cubicBezTo>
                  <a:cubicBezTo>
                    <a:pt x="6779" y="1870"/>
                    <a:pt x="5478" y="227"/>
                    <a:pt x="3698" y="21"/>
                  </a:cubicBezTo>
                  <a:cubicBezTo>
                    <a:pt x="3574" y="7"/>
                    <a:pt x="3450" y="0"/>
                    <a:pt x="33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56"/>
            <p:cNvSpPr/>
            <p:nvPr/>
          </p:nvSpPr>
          <p:spPr>
            <a:xfrm>
              <a:off x="4736975" y="2028925"/>
              <a:ext cx="94750" cy="92475"/>
            </a:xfrm>
            <a:custGeom>
              <a:avLst/>
              <a:gdLst/>
              <a:ahLst/>
              <a:cxnLst/>
              <a:rect l="l" t="t" r="r" b="b"/>
              <a:pathLst>
                <a:path w="3790" h="3699" extrusionOk="0">
                  <a:moveTo>
                    <a:pt x="1871" y="0"/>
                  </a:moveTo>
                  <a:cubicBezTo>
                    <a:pt x="954" y="0"/>
                    <a:pt x="177" y="698"/>
                    <a:pt x="92" y="1633"/>
                  </a:cubicBezTo>
                  <a:cubicBezTo>
                    <a:pt x="1" y="2660"/>
                    <a:pt x="731" y="3573"/>
                    <a:pt x="1735" y="3687"/>
                  </a:cubicBezTo>
                  <a:cubicBezTo>
                    <a:pt x="1803" y="3695"/>
                    <a:pt x="1871" y="3699"/>
                    <a:pt x="1937" y="3699"/>
                  </a:cubicBezTo>
                  <a:cubicBezTo>
                    <a:pt x="2836" y="3699"/>
                    <a:pt x="3613" y="3000"/>
                    <a:pt x="3698" y="2044"/>
                  </a:cubicBezTo>
                  <a:cubicBezTo>
                    <a:pt x="3790" y="1039"/>
                    <a:pt x="3059" y="126"/>
                    <a:pt x="2078" y="12"/>
                  </a:cubicBezTo>
                  <a:cubicBezTo>
                    <a:pt x="2008" y="4"/>
                    <a:pt x="1939" y="0"/>
                    <a:pt x="1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56"/>
            <p:cNvSpPr/>
            <p:nvPr/>
          </p:nvSpPr>
          <p:spPr>
            <a:xfrm>
              <a:off x="4692475" y="2018950"/>
              <a:ext cx="156950" cy="144350"/>
            </a:xfrm>
            <a:custGeom>
              <a:avLst/>
              <a:gdLst/>
              <a:ahLst/>
              <a:cxnLst/>
              <a:rect l="l" t="t" r="r" b="b"/>
              <a:pathLst>
                <a:path w="6278" h="5774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639" y="525"/>
                    <a:pt x="251" y="1256"/>
                    <a:pt x="160" y="2100"/>
                  </a:cubicBezTo>
                  <a:cubicBezTo>
                    <a:pt x="0" y="3926"/>
                    <a:pt x="1301" y="5547"/>
                    <a:pt x="3082" y="5752"/>
                  </a:cubicBezTo>
                  <a:cubicBezTo>
                    <a:pt x="3205" y="5767"/>
                    <a:pt x="3327" y="5774"/>
                    <a:pt x="3447" y="5774"/>
                  </a:cubicBezTo>
                  <a:cubicBezTo>
                    <a:pt x="4671" y="5774"/>
                    <a:pt x="5758" y="5054"/>
                    <a:pt x="6277" y="3995"/>
                  </a:cubicBezTo>
                  <a:lnTo>
                    <a:pt x="6277" y="3995"/>
                  </a:lnTo>
                  <a:cubicBezTo>
                    <a:pt x="5725" y="4488"/>
                    <a:pt x="5002" y="4794"/>
                    <a:pt x="4196" y="4794"/>
                  </a:cubicBezTo>
                  <a:cubicBezTo>
                    <a:pt x="4070" y="4794"/>
                    <a:pt x="3942" y="4786"/>
                    <a:pt x="3812" y="4771"/>
                  </a:cubicBezTo>
                  <a:cubicBezTo>
                    <a:pt x="2055" y="4565"/>
                    <a:pt x="731" y="2945"/>
                    <a:pt x="913" y="1142"/>
                  </a:cubicBezTo>
                  <a:cubicBezTo>
                    <a:pt x="936" y="731"/>
                    <a:pt x="1050" y="343"/>
                    <a:pt x="1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56"/>
            <p:cNvSpPr/>
            <p:nvPr/>
          </p:nvSpPr>
          <p:spPr>
            <a:xfrm>
              <a:off x="4693034" y="2042162"/>
              <a:ext cx="41098" cy="39741"/>
            </a:xfrm>
            <a:custGeom>
              <a:avLst/>
              <a:gdLst/>
              <a:ahLst/>
              <a:cxnLst/>
              <a:rect l="l" t="t" r="r" b="b"/>
              <a:pathLst>
                <a:path w="2877" h="2783" extrusionOk="0">
                  <a:moveTo>
                    <a:pt x="1412" y="1"/>
                  </a:moveTo>
                  <a:cubicBezTo>
                    <a:pt x="726" y="1"/>
                    <a:pt x="133" y="524"/>
                    <a:pt x="69" y="1243"/>
                  </a:cubicBezTo>
                  <a:cubicBezTo>
                    <a:pt x="1" y="1996"/>
                    <a:pt x="572" y="2681"/>
                    <a:pt x="1302" y="2773"/>
                  </a:cubicBezTo>
                  <a:cubicBezTo>
                    <a:pt x="1357" y="2779"/>
                    <a:pt x="1412" y="2782"/>
                    <a:pt x="1466" y="2782"/>
                  </a:cubicBezTo>
                  <a:cubicBezTo>
                    <a:pt x="2152" y="2782"/>
                    <a:pt x="2745" y="2259"/>
                    <a:pt x="2808" y="1540"/>
                  </a:cubicBezTo>
                  <a:cubicBezTo>
                    <a:pt x="2877" y="787"/>
                    <a:pt x="2329" y="102"/>
                    <a:pt x="1576" y="11"/>
                  </a:cubicBezTo>
                  <a:cubicBezTo>
                    <a:pt x="1521" y="4"/>
                    <a:pt x="1466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56"/>
            <p:cNvSpPr/>
            <p:nvPr/>
          </p:nvSpPr>
          <p:spPr>
            <a:xfrm>
              <a:off x="4283325" y="1482450"/>
              <a:ext cx="1035725" cy="948525"/>
            </a:xfrm>
            <a:custGeom>
              <a:avLst/>
              <a:gdLst/>
              <a:ahLst/>
              <a:cxnLst/>
              <a:rect l="l" t="t" r="r" b="b"/>
              <a:pathLst>
                <a:path w="41429" h="37941" extrusionOk="0">
                  <a:moveTo>
                    <a:pt x="17178" y="1"/>
                  </a:moveTo>
                  <a:cubicBezTo>
                    <a:pt x="14818" y="1"/>
                    <a:pt x="12118" y="365"/>
                    <a:pt x="9131" y="1351"/>
                  </a:cubicBezTo>
                  <a:cubicBezTo>
                    <a:pt x="2899" y="3406"/>
                    <a:pt x="868" y="7788"/>
                    <a:pt x="1" y="12285"/>
                  </a:cubicBezTo>
                  <a:cubicBezTo>
                    <a:pt x="2169" y="12558"/>
                    <a:pt x="4315" y="12741"/>
                    <a:pt x="4315" y="12741"/>
                  </a:cubicBezTo>
                  <a:lnTo>
                    <a:pt x="6460" y="8473"/>
                  </a:lnTo>
                  <a:lnTo>
                    <a:pt x="6072" y="12924"/>
                  </a:lnTo>
                  <a:lnTo>
                    <a:pt x="21479" y="16233"/>
                  </a:lnTo>
                  <a:lnTo>
                    <a:pt x="22757" y="12262"/>
                  </a:lnTo>
                  <a:lnTo>
                    <a:pt x="22552" y="16233"/>
                  </a:lnTo>
                  <a:lnTo>
                    <a:pt x="26524" y="16530"/>
                  </a:lnTo>
                  <a:cubicBezTo>
                    <a:pt x="27208" y="26322"/>
                    <a:pt x="20292" y="35498"/>
                    <a:pt x="18284" y="37940"/>
                  </a:cubicBezTo>
                  <a:cubicBezTo>
                    <a:pt x="23419" y="36525"/>
                    <a:pt x="27528" y="33580"/>
                    <a:pt x="28920" y="30727"/>
                  </a:cubicBezTo>
                  <a:cubicBezTo>
                    <a:pt x="28920" y="30727"/>
                    <a:pt x="29619" y="33208"/>
                    <a:pt x="32297" y="33208"/>
                  </a:cubicBezTo>
                  <a:cubicBezTo>
                    <a:pt x="32939" y="33208"/>
                    <a:pt x="33694" y="33066"/>
                    <a:pt x="34581" y="32713"/>
                  </a:cubicBezTo>
                  <a:cubicBezTo>
                    <a:pt x="38165" y="31298"/>
                    <a:pt x="41429" y="25569"/>
                    <a:pt x="38918" y="23058"/>
                  </a:cubicBezTo>
                  <a:cubicBezTo>
                    <a:pt x="37843" y="21983"/>
                    <a:pt x="36765" y="21633"/>
                    <a:pt x="35817" y="21633"/>
                  </a:cubicBezTo>
                  <a:cubicBezTo>
                    <a:pt x="34048" y="21633"/>
                    <a:pt x="32732" y="22853"/>
                    <a:pt x="32732" y="22853"/>
                  </a:cubicBezTo>
                  <a:cubicBezTo>
                    <a:pt x="32732" y="22853"/>
                    <a:pt x="39374" y="10664"/>
                    <a:pt x="27847" y="2949"/>
                  </a:cubicBezTo>
                  <a:cubicBezTo>
                    <a:pt x="27847" y="2949"/>
                    <a:pt x="23887" y="1"/>
                    <a:pt x="171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56"/>
            <p:cNvSpPr/>
            <p:nvPr/>
          </p:nvSpPr>
          <p:spPr>
            <a:xfrm>
              <a:off x="4196025" y="1390900"/>
              <a:ext cx="1184075" cy="1064600"/>
            </a:xfrm>
            <a:custGeom>
              <a:avLst/>
              <a:gdLst/>
              <a:ahLst/>
              <a:cxnLst/>
              <a:rect l="l" t="t" r="r" b="b"/>
              <a:pathLst>
                <a:path w="47363" h="42584" extrusionOk="0">
                  <a:moveTo>
                    <a:pt x="25212" y="0"/>
                  </a:moveTo>
                  <a:cubicBezTo>
                    <a:pt x="20016" y="0"/>
                    <a:pt x="16001" y="2000"/>
                    <a:pt x="16001" y="2000"/>
                  </a:cubicBezTo>
                  <a:cubicBezTo>
                    <a:pt x="16001" y="2000"/>
                    <a:pt x="12052" y="2046"/>
                    <a:pt x="7008" y="3415"/>
                  </a:cubicBezTo>
                  <a:cubicBezTo>
                    <a:pt x="1301" y="4945"/>
                    <a:pt x="0" y="13344"/>
                    <a:pt x="480" y="14121"/>
                  </a:cubicBezTo>
                  <a:cubicBezTo>
                    <a:pt x="959" y="14897"/>
                    <a:pt x="9108" y="15581"/>
                    <a:pt x="9108" y="15581"/>
                  </a:cubicBezTo>
                  <a:lnTo>
                    <a:pt x="11230" y="11313"/>
                  </a:lnTo>
                  <a:lnTo>
                    <a:pt x="10842" y="15764"/>
                  </a:lnTo>
                  <a:lnTo>
                    <a:pt x="26272" y="19074"/>
                  </a:lnTo>
                  <a:lnTo>
                    <a:pt x="27528" y="15079"/>
                  </a:lnTo>
                  <a:lnTo>
                    <a:pt x="27345" y="19074"/>
                  </a:lnTo>
                  <a:lnTo>
                    <a:pt x="31317" y="19347"/>
                  </a:lnTo>
                  <a:cubicBezTo>
                    <a:pt x="32093" y="30806"/>
                    <a:pt x="22529" y="41420"/>
                    <a:pt x="22529" y="41420"/>
                  </a:cubicBezTo>
                  <a:cubicBezTo>
                    <a:pt x="24789" y="42127"/>
                    <a:pt x="27162" y="42447"/>
                    <a:pt x="29468" y="42561"/>
                  </a:cubicBezTo>
                  <a:cubicBezTo>
                    <a:pt x="30540" y="40689"/>
                    <a:pt x="32480" y="37197"/>
                    <a:pt x="32481" y="37197"/>
                  </a:cubicBezTo>
                  <a:lnTo>
                    <a:pt x="32481" y="37197"/>
                  </a:lnTo>
                  <a:lnTo>
                    <a:pt x="31088" y="42584"/>
                  </a:lnTo>
                  <a:cubicBezTo>
                    <a:pt x="31522" y="42584"/>
                    <a:pt x="31956" y="42561"/>
                    <a:pt x="32389" y="42561"/>
                  </a:cubicBezTo>
                  <a:lnTo>
                    <a:pt x="33576" y="40438"/>
                  </a:lnTo>
                  <a:lnTo>
                    <a:pt x="32914" y="42538"/>
                  </a:lnTo>
                  <a:cubicBezTo>
                    <a:pt x="35882" y="42378"/>
                    <a:pt x="38575" y="41922"/>
                    <a:pt x="40538" y="41488"/>
                  </a:cubicBezTo>
                  <a:lnTo>
                    <a:pt x="42775" y="36763"/>
                  </a:lnTo>
                  <a:lnTo>
                    <a:pt x="42433" y="41031"/>
                  </a:lnTo>
                  <a:cubicBezTo>
                    <a:pt x="43300" y="40803"/>
                    <a:pt x="43802" y="40643"/>
                    <a:pt x="43802" y="40643"/>
                  </a:cubicBezTo>
                  <a:cubicBezTo>
                    <a:pt x="47363" y="33202"/>
                    <a:pt x="45697" y="20580"/>
                    <a:pt x="45103" y="16357"/>
                  </a:cubicBezTo>
                  <a:cubicBezTo>
                    <a:pt x="44030" y="8871"/>
                    <a:pt x="39853" y="7912"/>
                    <a:pt x="39853" y="7912"/>
                  </a:cubicBezTo>
                  <a:cubicBezTo>
                    <a:pt x="39853" y="7912"/>
                    <a:pt x="42181" y="7615"/>
                    <a:pt x="42181" y="6931"/>
                  </a:cubicBezTo>
                  <a:cubicBezTo>
                    <a:pt x="42181" y="6269"/>
                    <a:pt x="39077" y="6269"/>
                    <a:pt x="39077" y="6269"/>
                  </a:cubicBezTo>
                  <a:cubicBezTo>
                    <a:pt x="39077" y="6269"/>
                    <a:pt x="40059" y="4214"/>
                    <a:pt x="39374" y="3644"/>
                  </a:cubicBezTo>
                  <a:cubicBezTo>
                    <a:pt x="39304" y="3583"/>
                    <a:pt x="39238" y="3556"/>
                    <a:pt x="39175" y="3556"/>
                  </a:cubicBezTo>
                  <a:cubicBezTo>
                    <a:pt x="38614" y="3556"/>
                    <a:pt x="38301" y="5675"/>
                    <a:pt x="38301" y="5675"/>
                  </a:cubicBezTo>
                  <a:cubicBezTo>
                    <a:pt x="34128" y="1241"/>
                    <a:pt x="29304" y="0"/>
                    <a:pt x="25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56"/>
            <p:cNvSpPr/>
            <p:nvPr/>
          </p:nvSpPr>
          <p:spPr>
            <a:xfrm>
              <a:off x="4202300" y="1390900"/>
              <a:ext cx="1177800" cy="1064600"/>
            </a:xfrm>
            <a:custGeom>
              <a:avLst/>
              <a:gdLst/>
              <a:ahLst/>
              <a:cxnLst/>
              <a:rect l="l" t="t" r="r" b="b"/>
              <a:pathLst>
                <a:path w="47112" h="42584" extrusionOk="0">
                  <a:moveTo>
                    <a:pt x="24961" y="0"/>
                  </a:moveTo>
                  <a:cubicBezTo>
                    <a:pt x="19765" y="0"/>
                    <a:pt x="15750" y="2000"/>
                    <a:pt x="15750" y="2000"/>
                  </a:cubicBezTo>
                  <a:cubicBezTo>
                    <a:pt x="15750" y="2000"/>
                    <a:pt x="15522" y="2000"/>
                    <a:pt x="15156" y="2023"/>
                  </a:cubicBezTo>
                  <a:cubicBezTo>
                    <a:pt x="15271" y="2046"/>
                    <a:pt x="15385" y="2092"/>
                    <a:pt x="15544" y="2114"/>
                  </a:cubicBezTo>
                  <a:cubicBezTo>
                    <a:pt x="18443" y="2525"/>
                    <a:pt x="17051" y="5059"/>
                    <a:pt x="17051" y="5059"/>
                  </a:cubicBezTo>
                  <a:cubicBezTo>
                    <a:pt x="17958" y="4443"/>
                    <a:pt x="18901" y="4216"/>
                    <a:pt x="19803" y="4216"/>
                  </a:cubicBezTo>
                  <a:cubicBezTo>
                    <a:pt x="22078" y="4216"/>
                    <a:pt x="24096" y="5661"/>
                    <a:pt x="24652" y="5972"/>
                  </a:cubicBezTo>
                  <a:cubicBezTo>
                    <a:pt x="25610" y="6520"/>
                    <a:pt x="24287" y="8620"/>
                    <a:pt x="24287" y="8620"/>
                  </a:cubicBezTo>
                  <a:cubicBezTo>
                    <a:pt x="24772" y="8548"/>
                    <a:pt x="25262" y="8512"/>
                    <a:pt x="25748" y="8512"/>
                  </a:cubicBezTo>
                  <a:cubicBezTo>
                    <a:pt x="27727" y="8512"/>
                    <a:pt x="29632" y="9104"/>
                    <a:pt x="30860" y="10240"/>
                  </a:cubicBezTo>
                  <a:cubicBezTo>
                    <a:pt x="32412" y="11701"/>
                    <a:pt x="31636" y="17179"/>
                    <a:pt x="29399" y="17293"/>
                  </a:cubicBezTo>
                  <a:cubicBezTo>
                    <a:pt x="29372" y="17295"/>
                    <a:pt x="29345" y="17296"/>
                    <a:pt x="29319" y="17296"/>
                  </a:cubicBezTo>
                  <a:cubicBezTo>
                    <a:pt x="27218" y="17296"/>
                    <a:pt x="28509" y="11930"/>
                    <a:pt x="28509" y="11929"/>
                  </a:cubicBezTo>
                  <a:lnTo>
                    <a:pt x="28509" y="11929"/>
                  </a:lnTo>
                  <a:cubicBezTo>
                    <a:pt x="28509" y="11930"/>
                    <a:pt x="27413" y="14532"/>
                    <a:pt x="26386" y="16335"/>
                  </a:cubicBezTo>
                  <a:cubicBezTo>
                    <a:pt x="26076" y="16879"/>
                    <a:pt x="25201" y="17101"/>
                    <a:pt x="24035" y="17101"/>
                  </a:cubicBezTo>
                  <a:cubicBezTo>
                    <a:pt x="21338" y="17101"/>
                    <a:pt x="17090" y="15914"/>
                    <a:pt x="14700" y="14782"/>
                  </a:cubicBezTo>
                  <a:cubicBezTo>
                    <a:pt x="11253" y="13139"/>
                    <a:pt x="11550" y="9761"/>
                    <a:pt x="11618" y="9601"/>
                  </a:cubicBezTo>
                  <a:cubicBezTo>
                    <a:pt x="11620" y="9597"/>
                    <a:pt x="11620" y="9596"/>
                    <a:pt x="11619" y="9596"/>
                  </a:cubicBezTo>
                  <a:lnTo>
                    <a:pt x="11619" y="9596"/>
                  </a:lnTo>
                  <a:cubicBezTo>
                    <a:pt x="11585" y="9596"/>
                    <a:pt x="9355" y="13312"/>
                    <a:pt x="6802" y="13312"/>
                  </a:cubicBezTo>
                  <a:cubicBezTo>
                    <a:pt x="6621" y="13312"/>
                    <a:pt x="6438" y="13293"/>
                    <a:pt x="6255" y="13253"/>
                  </a:cubicBezTo>
                  <a:cubicBezTo>
                    <a:pt x="3424" y="12660"/>
                    <a:pt x="6072" y="7844"/>
                    <a:pt x="6072" y="7844"/>
                  </a:cubicBezTo>
                  <a:lnTo>
                    <a:pt x="6072" y="7844"/>
                  </a:lnTo>
                  <a:cubicBezTo>
                    <a:pt x="6072" y="7844"/>
                    <a:pt x="3470" y="10742"/>
                    <a:pt x="1735" y="10788"/>
                  </a:cubicBezTo>
                  <a:cubicBezTo>
                    <a:pt x="1725" y="10788"/>
                    <a:pt x="1715" y="10789"/>
                    <a:pt x="1705" y="10789"/>
                  </a:cubicBezTo>
                  <a:cubicBezTo>
                    <a:pt x="1181" y="10789"/>
                    <a:pt x="1005" y="10203"/>
                    <a:pt x="1028" y="9419"/>
                  </a:cubicBezTo>
                  <a:lnTo>
                    <a:pt x="1028" y="9419"/>
                  </a:lnTo>
                  <a:cubicBezTo>
                    <a:pt x="160" y="11678"/>
                    <a:pt x="0" y="13755"/>
                    <a:pt x="229" y="14121"/>
                  </a:cubicBezTo>
                  <a:cubicBezTo>
                    <a:pt x="708" y="14897"/>
                    <a:pt x="8857" y="15581"/>
                    <a:pt x="8857" y="15581"/>
                  </a:cubicBezTo>
                  <a:lnTo>
                    <a:pt x="10979" y="11313"/>
                  </a:lnTo>
                  <a:lnTo>
                    <a:pt x="10591" y="15764"/>
                  </a:lnTo>
                  <a:lnTo>
                    <a:pt x="26021" y="19074"/>
                  </a:lnTo>
                  <a:lnTo>
                    <a:pt x="27277" y="15079"/>
                  </a:lnTo>
                  <a:lnTo>
                    <a:pt x="27094" y="19074"/>
                  </a:lnTo>
                  <a:lnTo>
                    <a:pt x="31066" y="19347"/>
                  </a:lnTo>
                  <a:cubicBezTo>
                    <a:pt x="31317" y="22954"/>
                    <a:pt x="30541" y="26469"/>
                    <a:pt x="29354" y="29596"/>
                  </a:cubicBezTo>
                  <a:cubicBezTo>
                    <a:pt x="29411" y="29607"/>
                    <a:pt x="29462" y="29613"/>
                    <a:pt x="29502" y="29613"/>
                  </a:cubicBezTo>
                  <a:cubicBezTo>
                    <a:pt x="29542" y="29613"/>
                    <a:pt x="29571" y="29607"/>
                    <a:pt x="29582" y="29596"/>
                  </a:cubicBezTo>
                  <a:cubicBezTo>
                    <a:pt x="30381" y="29003"/>
                    <a:pt x="31933" y="23707"/>
                    <a:pt x="32481" y="21105"/>
                  </a:cubicBezTo>
                  <a:cubicBezTo>
                    <a:pt x="32996" y="18657"/>
                    <a:pt x="33512" y="14411"/>
                    <a:pt x="34464" y="14411"/>
                  </a:cubicBezTo>
                  <a:cubicBezTo>
                    <a:pt x="34524" y="14411"/>
                    <a:pt x="34586" y="14428"/>
                    <a:pt x="34649" y="14463"/>
                  </a:cubicBezTo>
                  <a:cubicBezTo>
                    <a:pt x="35745" y="15079"/>
                    <a:pt x="36521" y="25624"/>
                    <a:pt x="36521" y="25624"/>
                  </a:cubicBezTo>
                  <a:cubicBezTo>
                    <a:pt x="36521" y="25624"/>
                    <a:pt x="37434" y="22977"/>
                    <a:pt x="37913" y="20922"/>
                  </a:cubicBezTo>
                  <a:cubicBezTo>
                    <a:pt x="38254" y="19461"/>
                    <a:pt x="39150" y="17826"/>
                    <a:pt x="39827" y="17826"/>
                  </a:cubicBezTo>
                  <a:cubicBezTo>
                    <a:pt x="40102" y="17826"/>
                    <a:pt x="40341" y="18095"/>
                    <a:pt x="40492" y="18754"/>
                  </a:cubicBezTo>
                  <a:cubicBezTo>
                    <a:pt x="41040" y="21037"/>
                    <a:pt x="39351" y="31787"/>
                    <a:pt x="39351" y="31787"/>
                  </a:cubicBezTo>
                  <a:cubicBezTo>
                    <a:pt x="39351" y="31787"/>
                    <a:pt x="37177" y="37997"/>
                    <a:pt x="35360" y="37997"/>
                  </a:cubicBezTo>
                  <a:cubicBezTo>
                    <a:pt x="35344" y="37997"/>
                    <a:pt x="35327" y="37997"/>
                    <a:pt x="35311" y="37996"/>
                  </a:cubicBezTo>
                  <a:cubicBezTo>
                    <a:pt x="33574" y="37864"/>
                    <a:pt x="35925" y="25042"/>
                    <a:pt x="35590" y="25042"/>
                  </a:cubicBezTo>
                  <a:cubicBezTo>
                    <a:pt x="35577" y="25042"/>
                    <a:pt x="35560" y="25061"/>
                    <a:pt x="35539" y="25099"/>
                  </a:cubicBezTo>
                  <a:cubicBezTo>
                    <a:pt x="34992" y="26149"/>
                    <a:pt x="32960" y="36603"/>
                    <a:pt x="31750" y="37197"/>
                  </a:cubicBezTo>
                  <a:cubicBezTo>
                    <a:pt x="31687" y="37230"/>
                    <a:pt x="31632" y="37245"/>
                    <a:pt x="31582" y="37245"/>
                  </a:cubicBezTo>
                  <a:cubicBezTo>
                    <a:pt x="30700" y="37245"/>
                    <a:pt x="31887" y="32313"/>
                    <a:pt x="31887" y="32312"/>
                  </a:cubicBezTo>
                  <a:lnTo>
                    <a:pt x="31887" y="32312"/>
                  </a:lnTo>
                  <a:cubicBezTo>
                    <a:pt x="31887" y="32313"/>
                    <a:pt x="27528" y="39434"/>
                    <a:pt x="25496" y="39502"/>
                  </a:cubicBezTo>
                  <a:cubicBezTo>
                    <a:pt x="24880" y="39502"/>
                    <a:pt x="24743" y="38886"/>
                    <a:pt x="24880" y="38019"/>
                  </a:cubicBezTo>
                  <a:lnTo>
                    <a:pt x="24880" y="38019"/>
                  </a:lnTo>
                  <a:cubicBezTo>
                    <a:pt x="23419" y="40141"/>
                    <a:pt x="22278" y="41420"/>
                    <a:pt x="22278" y="41420"/>
                  </a:cubicBezTo>
                  <a:cubicBezTo>
                    <a:pt x="24538" y="42127"/>
                    <a:pt x="26911" y="42447"/>
                    <a:pt x="29217" y="42561"/>
                  </a:cubicBezTo>
                  <a:cubicBezTo>
                    <a:pt x="30289" y="40689"/>
                    <a:pt x="32229" y="37197"/>
                    <a:pt x="32230" y="37197"/>
                  </a:cubicBezTo>
                  <a:lnTo>
                    <a:pt x="32230" y="37197"/>
                  </a:lnTo>
                  <a:lnTo>
                    <a:pt x="30837" y="42584"/>
                  </a:lnTo>
                  <a:cubicBezTo>
                    <a:pt x="31271" y="42584"/>
                    <a:pt x="31705" y="42561"/>
                    <a:pt x="32138" y="42561"/>
                  </a:cubicBezTo>
                  <a:lnTo>
                    <a:pt x="33325" y="40438"/>
                  </a:lnTo>
                  <a:lnTo>
                    <a:pt x="32663" y="42538"/>
                  </a:lnTo>
                  <a:cubicBezTo>
                    <a:pt x="35631" y="42378"/>
                    <a:pt x="38324" y="41922"/>
                    <a:pt x="40287" y="41488"/>
                  </a:cubicBezTo>
                  <a:lnTo>
                    <a:pt x="42524" y="36763"/>
                  </a:lnTo>
                  <a:lnTo>
                    <a:pt x="42182" y="41031"/>
                  </a:lnTo>
                  <a:cubicBezTo>
                    <a:pt x="43049" y="40803"/>
                    <a:pt x="43551" y="40643"/>
                    <a:pt x="43551" y="40643"/>
                  </a:cubicBezTo>
                  <a:cubicBezTo>
                    <a:pt x="47112" y="33202"/>
                    <a:pt x="45446" y="20580"/>
                    <a:pt x="44852" y="16357"/>
                  </a:cubicBezTo>
                  <a:cubicBezTo>
                    <a:pt x="43779" y="8871"/>
                    <a:pt x="39602" y="7912"/>
                    <a:pt x="39602" y="7912"/>
                  </a:cubicBezTo>
                  <a:cubicBezTo>
                    <a:pt x="39602" y="7912"/>
                    <a:pt x="41930" y="7615"/>
                    <a:pt x="41930" y="6931"/>
                  </a:cubicBezTo>
                  <a:cubicBezTo>
                    <a:pt x="41930" y="6269"/>
                    <a:pt x="38826" y="6269"/>
                    <a:pt x="38826" y="6269"/>
                  </a:cubicBezTo>
                  <a:cubicBezTo>
                    <a:pt x="38826" y="6269"/>
                    <a:pt x="39808" y="4214"/>
                    <a:pt x="39123" y="3644"/>
                  </a:cubicBezTo>
                  <a:cubicBezTo>
                    <a:pt x="39053" y="3583"/>
                    <a:pt x="38987" y="3556"/>
                    <a:pt x="38924" y="3556"/>
                  </a:cubicBezTo>
                  <a:cubicBezTo>
                    <a:pt x="38363" y="3556"/>
                    <a:pt x="38050" y="5675"/>
                    <a:pt x="38050" y="5675"/>
                  </a:cubicBezTo>
                  <a:cubicBezTo>
                    <a:pt x="33877" y="1241"/>
                    <a:pt x="29053" y="0"/>
                    <a:pt x="249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56"/>
            <p:cNvSpPr/>
            <p:nvPr/>
          </p:nvSpPr>
          <p:spPr>
            <a:xfrm>
              <a:off x="4238825" y="1590375"/>
              <a:ext cx="58800" cy="165525"/>
            </a:xfrm>
            <a:custGeom>
              <a:avLst/>
              <a:gdLst/>
              <a:ahLst/>
              <a:cxnLst/>
              <a:rect l="l" t="t" r="r" b="b"/>
              <a:pathLst>
                <a:path w="2352" h="6621" extrusionOk="0">
                  <a:moveTo>
                    <a:pt x="2280" y="1"/>
                  </a:moveTo>
                  <a:cubicBezTo>
                    <a:pt x="2220" y="1"/>
                    <a:pt x="1682" y="698"/>
                    <a:pt x="1233" y="1440"/>
                  </a:cubicBezTo>
                  <a:cubicBezTo>
                    <a:pt x="1005" y="1828"/>
                    <a:pt x="776" y="2238"/>
                    <a:pt x="639" y="2535"/>
                  </a:cubicBezTo>
                  <a:cubicBezTo>
                    <a:pt x="502" y="2855"/>
                    <a:pt x="411" y="3060"/>
                    <a:pt x="411" y="3060"/>
                  </a:cubicBezTo>
                  <a:cubicBezTo>
                    <a:pt x="411" y="3060"/>
                    <a:pt x="343" y="3266"/>
                    <a:pt x="228" y="3608"/>
                  </a:cubicBezTo>
                  <a:cubicBezTo>
                    <a:pt x="160" y="3927"/>
                    <a:pt x="69" y="4384"/>
                    <a:pt x="23" y="4840"/>
                  </a:cubicBezTo>
                  <a:cubicBezTo>
                    <a:pt x="0" y="5297"/>
                    <a:pt x="23" y="5753"/>
                    <a:pt x="92" y="6073"/>
                  </a:cubicBezTo>
                  <a:cubicBezTo>
                    <a:pt x="183" y="6415"/>
                    <a:pt x="274" y="6621"/>
                    <a:pt x="297" y="6621"/>
                  </a:cubicBezTo>
                  <a:cubicBezTo>
                    <a:pt x="343" y="6598"/>
                    <a:pt x="297" y="6393"/>
                    <a:pt x="274" y="6050"/>
                  </a:cubicBezTo>
                  <a:cubicBezTo>
                    <a:pt x="251" y="5731"/>
                    <a:pt x="274" y="5297"/>
                    <a:pt x="343" y="4863"/>
                  </a:cubicBezTo>
                  <a:cubicBezTo>
                    <a:pt x="411" y="4452"/>
                    <a:pt x="525" y="4019"/>
                    <a:pt x="639" y="3722"/>
                  </a:cubicBezTo>
                  <a:cubicBezTo>
                    <a:pt x="753" y="3425"/>
                    <a:pt x="822" y="3220"/>
                    <a:pt x="822" y="3220"/>
                  </a:cubicBezTo>
                  <a:cubicBezTo>
                    <a:pt x="822" y="3220"/>
                    <a:pt x="1119" y="2398"/>
                    <a:pt x="1507" y="1599"/>
                  </a:cubicBezTo>
                  <a:cubicBezTo>
                    <a:pt x="1895" y="823"/>
                    <a:pt x="2351" y="47"/>
                    <a:pt x="2283" y="2"/>
                  </a:cubicBezTo>
                  <a:cubicBezTo>
                    <a:pt x="2282" y="1"/>
                    <a:pt x="2281" y="1"/>
                    <a:pt x="2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56"/>
            <p:cNvSpPr/>
            <p:nvPr/>
          </p:nvSpPr>
          <p:spPr>
            <a:xfrm>
              <a:off x="4288475" y="1506850"/>
              <a:ext cx="197450" cy="246775"/>
            </a:xfrm>
            <a:custGeom>
              <a:avLst/>
              <a:gdLst/>
              <a:ahLst/>
              <a:cxnLst/>
              <a:rect l="l" t="t" r="r" b="b"/>
              <a:pathLst>
                <a:path w="7898" h="9871" extrusionOk="0">
                  <a:moveTo>
                    <a:pt x="7869" y="1"/>
                  </a:moveTo>
                  <a:cubicBezTo>
                    <a:pt x="7825" y="1"/>
                    <a:pt x="7730" y="17"/>
                    <a:pt x="7601" y="33"/>
                  </a:cubicBezTo>
                  <a:cubicBezTo>
                    <a:pt x="7441" y="78"/>
                    <a:pt x="7167" y="101"/>
                    <a:pt x="6870" y="215"/>
                  </a:cubicBezTo>
                  <a:cubicBezTo>
                    <a:pt x="6254" y="398"/>
                    <a:pt x="5501" y="809"/>
                    <a:pt x="4793" y="1288"/>
                  </a:cubicBezTo>
                  <a:cubicBezTo>
                    <a:pt x="4086" y="1745"/>
                    <a:pt x="3469" y="2338"/>
                    <a:pt x="3013" y="2795"/>
                  </a:cubicBezTo>
                  <a:cubicBezTo>
                    <a:pt x="2579" y="3274"/>
                    <a:pt x="2305" y="3594"/>
                    <a:pt x="2305" y="3594"/>
                  </a:cubicBezTo>
                  <a:cubicBezTo>
                    <a:pt x="2305" y="3594"/>
                    <a:pt x="2260" y="3685"/>
                    <a:pt x="2146" y="3845"/>
                  </a:cubicBezTo>
                  <a:cubicBezTo>
                    <a:pt x="2031" y="3982"/>
                    <a:pt x="1872" y="4210"/>
                    <a:pt x="1712" y="4484"/>
                  </a:cubicBezTo>
                  <a:cubicBezTo>
                    <a:pt x="1370" y="5009"/>
                    <a:pt x="959" y="5762"/>
                    <a:pt x="639" y="6561"/>
                  </a:cubicBezTo>
                  <a:cubicBezTo>
                    <a:pt x="342" y="7360"/>
                    <a:pt x="114" y="8159"/>
                    <a:pt x="46" y="8798"/>
                  </a:cubicBezTo>
                  <a:cubicBezTo>
                    <a:pt x="0" y="9117"/>
                    <a:pt x="23" y="9391"/>
                    <a:pt x="0" y="9574"/>
                  </a:cubicBezTo>
                  <a:cubicBezTo>
                    <a:pt x="0" y="9756"/>
                    <a:pt x="23" y="9871"/>
                    <a:pt x="23" y="9871"/>
                  </a:cubicBezTo>
                  <a:cubicBezTo>
                    <a:pt x="46" y="9871"/>
                    <a:pt x="69" y="9756"/>
                    <a:pt x="91" y="9574"/>
                  </a:cubicBezTo>
                  <a:cubicBezTo>
                    <a:pt x="137" y="9391"/>
                    <a:pt x="137" y="9140"/>
                    <a:pt x="228" y="8843"/>
                  </a:cubicBezTo>
                  <a:cubicBezTo>
                    <a:pt x="342" y="8227"/>
                    <a:pt x="616" y="7428"/>
                    <a:pt x="936" y="6675"/>
                  </a:cubicBezTo>
                  <a:cubicBezTo>
                    <a:pt x="1278" y="5922"/>
                    <a:pt x="1712" y="5214"/>
                    <a:pt x="2054" y="4712"/>
                  </a:cubicBezTo>
                  <a:cubicBezTo>
                    <a:pt x="2214" y="4438"/>
                    <a:pt x="2397" y="4256"/>
                    <a:pt x="2488" y="4096"/>
                  </a:cubicBezTo>
                  <a:cubicBezTo>
                    <a:pt x="2602" y="3959"/>
                    <a:pt x="2671" y="3867"/>
                    <a:pt x="2671" y="3867"/>
                  </a:cubicBezTo>
                  <a:cubicBezTo>
                    <a:pt x="2671" y="3867"/>
                    <a:pt x="2922" y="3548"/>
                    <a:pt x="3333" y="3091"/>
                  </a:cubicBezTo>
                  <a:cubicBezTo>
                    <a:pt x="3743" y="2635"/>
                    <a:pt x="4314" y="2041"/>
                    <a:pt x="4976" y="1539"/>
                  </a:cubicBezTo>
                  <a:cubicBezTo>
                    <a:pt x="5136" y="1402"/>
                    <a:pt x="5318" y="1311"/>
                    <a:pt x="5478" y="1174"/>
                  </a:cubicBezTo>
                  <a:cubicBezTo>
                    <a:pt x="5638" y="1060"/>
                    <a:pt x="5820" y="946"/>
                    <a:pt x="5980" y="855"/>
                  </a:cubicBezTo>
                  <a:cubicBezTo>
                    <a:pt x="6163" y="763"/>
                    <a:pt x="6323" y="672"/>
                    <a:pt x="6482" y="581"/>
                  </a:cubicBezTo>
                  <a:cubicBezTo>
                    <a:pt x="6642" y="512"/>
                    <a:pt x="6779" y="444"/>
                    <a:pt x="6939" y="398"/>
                  </a:cubicBezTo>
                  <a:cubicBezTo>
                    <a:pt x="7213" y="238"/>
                    <a:pt x="7464" y="193"/>
                    <a:pt x="7624" y="124"/>
                  </a:cubicBezTo>
                  <a:cubicBezTo>
                    <a:pt x="7806" y="56"/>
                    <a:pt x="7898" y="10"/>
                    <a:pt x="7898" y="10"/>
                  </a:cubicBezTo>
                  <a:cubicBezTo>
                    <a:pt x="7898" y="3"/>
                    <a:pt x="7888" y="1"/>
                    <a:pt x="7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56"/>
            <p:cNvSpPr/>
            <p:nvPr/>
          </p:nvSpPr>
          <p:spPr>
            <a:xfrm>
              <a:off x="4618300" y="1474925"/>
              <a:ext cx="134675" cy="59200"/>
            </a:xfrm>
            <a:custGeom>
              <a:avLst/>
              <a:gdLst/>
              <a:ahLst/>
              <a:cxnLst/>
              <a:rect l="l" t="t" r="r" b="b"/>
              <a:pathLst>
                <a:path w="5387" h="2368" extrusionOk="0">
                  <a:moveTo>
                    <a:pt x="4683" y="0"/>
                  </a:moveTo>
                  <a:cubicBezTo>
                    <a:pt x="4441" y="0"/>
                    <a:pt x="4154" y="26"/>
                    <a:pt x="3880" y="77"/>
                  </a:cubicBezTo>
                  <a:cubicBezTo>
                    <a:pt x="3492" y="169"/>
                    <a:pt x="3127" y="283"/>
                    <a:pt x="2876" y="374"/>
                  </a:cubicBezTo>
                  <a:cubicBezTo>
                    <a:pt x="2602" y="488"/>
                    <a:pt x="2442" y="557"/>
                    <a:pt x="2442" y="557"/>
                  </a:cubicBezTo>
                  <a:cubicBezTo>
                    <a:pt x="2442" y="557"/>
                    <a:pt x="1758" y="922"/>
                    <a:pt x="1164" y="1378"/>
                  </a:cubicBezTo>
                  <a:cubicBezTo>
                    <a:pt x="571" y="1812"/>
                    <a:pt x="0" y="2314"/>
                    <a:pt x="46" y="2360"/>
                  </a:cubicBezTo>
                  <a:cubicBezTo>
                    <a:pt x="49" y="2365"/>
                    <a:pt x="56" y="2367"/>
                    <a:pt x="65" y="2367"/>
                  </a:cubicBezTo>
                  <a:cubicBezTo>
                    <a:pt x="183" y="2367"/>
                    <a:pt x="755" y="1990"/>
                    <a:pt x="1347" y="1652"/>
                  </a:cubicBezTo>
                  <a:cubicBezTo>
                    <a:pt x="1963" y="1264"/>
                    <a:pt x="2625" y="967"/>
                    <a:pt x="2625" y="967"/>
                  </a:cubicBezTo>
                  <a:cubicBezTo>
                    <a:pt x="2625" y="967"/>
                    <a:pt x="2785" y="876"/>
                    <a:pt x="3036" y="762"/>
                  </a:cubicBezTo>
                  <a:cubicBezTo>
                    <a:pt x="3287" y="648"/>
                    <a:pt x="3606" y="511"/>
                    <a:pt x="3949" y="397"/>
                  </a:cubicBezTo>
                  <a:cubicBezTo>
                    <a:pt x="4291" y="283"/>
                    <a:pt x="4656" y="214"/>
                    <a:pt x="4930" y="191"/>
                  </a:cubicBezTo>
                  <a:cubicBezTo>
                    <a:pt x="5181" y="146"/>
                    <a:pt x="5387" y="146"/>
                    <a:pt x="5387" y="100"/>
                  </a:cubicBezTo>
                  <a:cubicBezTo>
                    <a:pt x="5387" y="77"/>
                    <a:pt x="5204" y="32"/>
                    <a:pt x="4907" y="9"/>
                  </a:cubicBezTo>
                  <a:cubicBezTo>
                    <a:pt x="4839" y="3"/>
                    <a:pt x="4763" y="0"/>
                    <a:pt x="4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56"/>
            <p:cNvSpPr/>
            <p:nvPr/>
          </p:nvSpPr>
          <p:spPr>
            <a:xfrm>
              <a:off x="4467075" y="1590350"/>
              <a:ext cx="58225" cy="190100"/>
            </a:xfrm>
            <a:custGeom>
              <a:avLst/>
              <a:gdLst/>
              <a:ahLst/>
              <a:cxnLst/>
              <a:rect l="l" t="t" r="r" b="b"/>
              <a:pathLst>
                <a:path w="2329" h="7604" extrusionOk="0">
                  <a:moveTo>
                    <a:pt x="2278" y="1"/>
                  </a:moveTo>
                  <a:cubicBezTo>
                    <a:pt x="2242" y="1"/>
                    <a:pt x="2086" y="179"/>
                    <a:pt x="1849" y="459"/>
                  </a:cubicBezTo>
                  <a:cubicBezTo>
                    <a:pt x="1735" y="619"/>
                    <a:pt x="1552" y="779"/>
                    <a:pt x="1438" y="984"/>
                  </a:cubicBezTo>
                  <a:cubicBezTo>
                    <a:pt x="1301" y="1189"/>
                    <a:pt x="1164" y="1395"/>
                    <a:pt x="1027" y="1623"/>
                  </a:cubicBezTo>
                  <a:cubicBezTo>
                    <a:pt x="891" y="1829"/>
                    <a:pt x="799" y="2080"/>
                    <a:pt x="685" y="2285"/>
                  </a:cubicBezTo>
                  <a:cubicBezTo>
                    <a:pt x="639" y="2399"/>
                    <a:pt x="594" y="2513"/>
                    <a:pt x="548" y="2605"/>
                  </a:cubicBezTo>
                  <a:cubicBezTo>
                    <a:pt x="503" y="2719"/>
                    <a:pt x="480" y="2810"/>
                    <a:pt x="457" y="2901"/>
                  </a:cubicBezTo>
                  <a:cubicBezTo>
                    <a:pt x="320" y="3289"/>
                    <a:pt x="251" y="3540"/>
                    <a:pt x="251" y="3540"/>
                  </a:cubicBezTo>
                  <a:cubicBezTo>
                    <a:pt x="251" y="3540"/>
                    <a:pt x="46" y="4545"/>
                    <a:pt x="23" y="5572"/>
                  </a:cubicBezTo>
                  <a:cubicBezTo>
                    <a:pt x="0" y="6599"/>
                    <a:pt x="69" y="7603"/>
                    <a:pt x="114" y="7603"/>
                  </a:cubicBezTo>
                  <a:cubicBezTo>
                    <a:pt x="183" y="7603"/>
                    <a:pt x="229" y="6599"/>
                    <a:pt x="343" y="5595"/>
                  </a:cubicBezTo>
                  <a:cubicBezTo>
                    <a:pt x="457" y="4590"/>
                    <a:pt x="685" y="3632"/>
                    <a:pt x="685" y="3632"/>
                  </a:cubicBezTo>
                  <a:cubicBezTo>
                    <a:pt x="685" y="3632"/>
                    <a:pt x="754" y="3403"/>
                    <a:pt x="845" y="3038"/>
                  </a:cubicBezTo>
                  <a:cubicBezTo>
                    <a:pt x="868" y="2947"/>
                    <a:pt x="891" y="2856"/>
                    <a:pt x="913" y="2742"/>
                  </a:cubicBezTo>
                  <a:cubicBezTo>
                    <a:pt x="959" y="2650"/>
                    <a:pt x="1005" y="2536"/>
                    <a:pt x="1050" y="2445"/>
                  </a:cubicBezTo>
                  <a:cubicBezTo>
                    <a:pt x="1119" y="2217"/>
                    <a:pt x="1210" y="1988"/>
                    <a:pt x="1301" y="1760"/>
                  </a:cubicBezTo>
                  <a:cubicBezTo>
                    <a:pt x="1416" y="1532"/>
                    <a:pt x="1552" y="1326"/>
                    <a:pt x="1644" y="1121"/>
                  </a:cubicBezTo>
                  <a:cubicBezTo>
                    <a:pt x="1735" y="893"/>
                    <a:pt x="1895" y="733"/>
                    <a:pt x="1986" y="573"/>
                  </a:cubicBezTo>
                  <a:cubicBezTo>
                    <a:pt x="2192" y="254"/>
                    <a:pt x="2329" y="25"/>
                    <a:pt x="2283" y="3"/>
                  </a:cubicBezTo>
                  <a:cubicBezTo>
                    <a:pt x="2282" y="1"/>
                    <a:pt x="2280" y="1"/>
                    <a:pt x="2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56"/>
            <p:cNvSpPr/>
            <p:nvPr/>
          </p:nvSpPr>
          <p:spPr>
            <a:xfrm>
              <a:off x="4731850" y="1561150"/>
              <a:ext cx="168350" cy="203350"/>
            </a:xfrm>
            <a:custGeom>
              <a:avLst/>
              <a:gdLst/>
              <a:ahLst/>
              <a:cxnLst/>
              <a:rect l="l" t="t" r="r" b="b"/>
              <a:pathLst>
                <a:path w="6734" h="8134" extrusionOk="0">
                  <a:moveTo>
                    <a:pt x="6686" y="1"/>
                  </a:moveTo>
                  <a:cubicBezTo>
                    <a:pt x="6598" y="1"/>
                    <a:pt x="6285" y="55"/>
                    <a:pt x="5844" y="189"/>
                  </a:cubicBezTo>
                  <a:cubicBezTo>
                    <a:pt x="5341" y="349"/>
                    <a:pt x="4679" y="623"/>
                    <a:pt x="4086" y="988"/>
                  </a:cubicBezTo>
                  <a:cubicBezTo>
                    <a:pt x="3470" y="1376"/>
                    <a:pt x="2899" y="1832"/>
                    <a:pt x="2534" y="2220"/>
                  </a:cubicBezTo>
                  <a:cubicBezTo>
                    <a:pt x="2328" y="2380"/>
                    <a:pt x="2192" y="2563"/>
                    <a:pt x="2077" y="2677"/>
                  </a:cubicBezTo>
                  <a:cubicBezTo>
                    <a:pt x="1986" y="2791"/>
                    <a:pt x="1918" y="2860"/>
                    <a:pt x="1918" y="2860"/>
                  </a:cubicBezTo>
                  <a:cubicBezTo>
                    <a:pt x="1918" y="2860"/>
                    <a:pt x="1872" y="2951"/>
                    <a:pt x="1781" y="3065"/>
                  </a:cubicBezTo>
                  <a:cubicBezTo>
                    <a:pt x="1689" y="3202"/>
                    <a:pt x="1530" y="3362"/>
                    <a:pt x="1415" y="3613"/>
                  </a:cubicBezTo>
                  <a:cubicBezTo>
                    <a:pt x="1119" y="4046"/>
                    <a:pt x="799" y="4708"/>
                    <a:pt x="525" y="5370"/>
                  </a:cubicBezTo>
                  <a:cubicBezTo>
                    <a:pt x="297" y="6032"/>
                    <a:pt x="137" y="6740"/>
                    <a:pt x="69" y="7265"/>
                  </a:cubicBezTo>
                  <a:cubicBezTo>
                    <a:pt x="0" y="7790"/>
                    <a:pt x="0" y="8132"/>
                    <a:pt x="23" y="8132"/>
                  </a:cubicBezTo>
                  <a:cubicBezTo>
                    <a:pt x="24" y="8133"/>
                    <a:pt x="26" y="8133"/>
                    <a:pt x="27" y="8133"/>
                  </a:cubicBezTo>
                  <a:cubicBezTo>
                    <a:pt x="72" y="8133"/>
                    <a:pt x="118" y="7775"/>
                    <a:pt x="229" y="7288"/>
                  </a:cubicBezTo>
                  <a:cubicBezTo>
                    <a:pt x="365" y="6786"/>
                    <a:pt x="571" y="6124"/>
                    <a:pt x="822" y="5484"/>
                  </a:cubicBezTo>
                  <a:cubicBezTo>
                    <a:pt x="1119" y="4845"/>
                    <a:pt x="1461" y="4252"/>
                    <a:pt x="1758" y="3841"/>
                  </a:cubicBezTo>
                  <a:cubicBezTo>
                    <a:pt x="1895" y="3613"/>
                    <a:pt x="2032" y="3453"/>
                    <a:pt x="2123" y="3339"/>
                  </a:cubicBezTo>
                  <a:cubicBezTo>
                    <a:pt x="2214" y="3225"/>
                    <a:pt x="2260" y="3156"/>
                    <a:pt x="2260" y="3156"/>
                  </a:cubicBezTo>
                  <a:cubicBezTo>
                    <a:pt x="2260" y="3156"/>
                    <a:pt x="2328" y="3088"/>
                    <a:pt x="2420" y="2974"/>
                  </a:cubicBezTo>
                  <a:cubicBezTo>
                    <a:pt x="2511" y="2860"/>
                    <a:pt x="2648" y="2677"/>
                    <a:pt x="2831" y="2494"/>
                  </a:cubicBezTo>
                  <a:cubicBezTo>
                    <a:pt x="3173" y="2129"/>
                    <a:pt x="3698" y="1673"/>
                    <a:pt x="4246" y="1262"/>
                  </a:cubicBezTo>
                  <a:cubicBezTo>
                    <a:pt x="4816" y="874"/>
                    <a:pt x="5433" y="554"/>
                    <a:pt x="5912" y="349"/>
                  </a:cubicBezTo>
                  <a:cubicBezTo>
                    <a:pt x="6391" y="143"/>
                    <a:pt x="6734" y="29"/>
                    <a:pt x="6711" y="6"/>
                  </a:cubicBezTo>
                  <a:cubicBezTo>
                    <a:pt x="6711" y="3"/>
                    <a:pt x="6702" y="1"/>
                    <a:pt x="6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56"/>
            <p:cNvSpPr/>
            <p:nvPr/>
          </p:nvSpPr>
          <p:spPr>
            <a:xfrm>
              <a:off x="5043975" y="1961300"/>
              <a:ext cx="75925" cy="391500"/>
            </a:xfrm>
            <a:custGeom>
              <a:avLst/>
              <a:gdLst/>
              <a:ahLst/>
              <a:cxnLst/>
              <a:rect l="l" t="t" r="r" b="b"/>
              <a:pathLst>
                <a:path w="3037" h="15660" extrusionOk="0">
                  <a:moveTo>
                    <a:pt x="3014" y="1"/>
                  </a:moveTo>
                  <a:cubicBezTo>
                    <a:pt x="2991" y="1"/>
                    <a:pt x="2740" y="435"/>
                    <a:pt x="2397" y="1119"/>
                  </a:cubicBezTo>
                  <a:cubicBezTo>
                    <a:pt x="2329" y="1279"/>
                    <a:pt x="2238" y="1462"/>
                    <a:pt x="2123" y="1667"/>
                  </a:cubicBezTo>
                  <a:cubicBezTo>
                    <a:pt x="2032" y="1850"/>
                    <a:pt x="1964" y="2078"/>
                    <a:pt x="1872" y="2283"/>
                  </a:cubicBezTo>
                  <a:cubicBezTo>
                    <a:pt x="1713" y="2740"/>
                    <a:pt x="1530" y="3219"/>
                    <a:pt x="1370" y="3676"/>
                  </a:cubicBezTo>
                  <a:cubicBezTo>
                    <a:pt x="1096" y="4657"/>
                    <a:pt x="800" y="5616"/>
                    <a:pt x="663" y="6369"/>
                  </a:cubicBezTo>
                  <a:cubicBezTo>
                    <a:pt x="526" y="7122"/>
                    <a:pt x="412" y="7602"/>
                    <a:pt x="412" y="7602"/>
                  </a:cubicBezTo>
                  <a:cubicBezTo>
                    <a:pt x="412" y="7602"/>
                    <a:pt x="366" y="8104"/>
                    <a:pt x="275" y="8857"/>
                  </a:cubicBezTo>
                  <a:cubicBezTo>
                    <a:pt x="161" y="9610"/>
                    <a:pt x="138" y="10615"/>
                    <a:pt x="69" y="11619"/>
                  </a:cubicBezTo>
                  <a:cubicBezTo>
                    <a:pt x="46" y="12646"/>
                    <a:pt x="1" y="13650"/>
                    <a:pt x="46" y="14404"/>
                  </a:cubicBezTo>
                  <a:cubicBezTo>
                    <a:pt x="69" y="15157"/>
                    <a:pt x="92" y="15659"/>
                    <a:pt x="115" y="15659"/>
                  </a:cubicBezTo>
                  <a:cubicBezTo>
                    <a:pt x="138" y="15659"/>
                    <a:pt x="183" y="15157"/>
                    <a:pt x="206" y="14404"/>
                  </a:cubicBezTo>
                  <a:cubicBezTo>
                    <a:pt x="252" y="13650"/>
                    <a:pt x="320" y="12646"/>
                    <a:pt x="389" y="11642"/>
                  </a:cubicBezTo>
                  <a:cubicBezTo>
                    <a:pt x="480" y="10660"/>
                    <a:pt x="571" y="9656"/>
                    <a:pt x="685" y="8926"/>
                  </a:cubicBezTo>
                  <a:cubicBezTo>
                    <a:pt x="800" y="8172"/>
                    <a:pt x="868" y="7693"/>
                    <a:pt x="868" y="7693"/>
                  </a:cubicBezTo>
                  <a:cubicBezTo>
                    <a:pt x="868" y="7693"/>
                    <a:pt x="959" y="7191"/>
                    <a:pt x="1074" y="6460"/>
                  </a:cubicBezTo>
                  <a:cubicBezTo>
                    <a:pt x="1188" y="5707"/>
                    <a:pt x="1439" y="4749"/>
                    <a:pt x="1667" y="3767"/>
                  </a:cubicBezTo>
                  <a:cubicBezTo>
                    <a:pt x="1827" y="3311"/>
                    <a:pt x="1987" y="2831"/>
                    <a:pt x="2123" y="2375"/>
                  </a:cubicBezTo>
                  <a:cubicBezTo>
                    <a:pt x="2192" y="2169"/>
                    <a:pt x="2238" y="1941"/>
                    <a:pt x="2329" y="1736"/>
                  </a:cubicBezTo>
                  <a:cubicBezTo>
                    <a:pt x="2420" y="1553"/>
                    <a:pt x="2489" y="1348"/>
                    <a:pt x="2557" y="1188"/>
                  </a:cubicBezTo>
                  <a:cubicBezTo>
                    <a:pt x="2854" y="480"/>
                    <a:pt x="3036" y="24"/>
                    <a:pt x="3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56"/>
            <p:cNvSpPr/>
            <p:nvPr/>
          </p:nvSpPr>
          <p:spPr>
            <a:xfrm>
              <a:off x="4880775" y="2165025"/>
              <a:ext cx="139825" cy="293925"/>
            </a:xfrm>
            <a:custGeom>
              <a:avLst/>
              <a:gdLst/>
              <a:ahLst/>
              <a:cxnLst/>
              <a:rect l="l" t="t" r="r" b="b"/>
              <a:pathLst>
                <a:path w="5593" h="11757" extrusionOk="0">
                  <a:moveTo>
                    <a:pt x="5546" y="0"/>
                  </a:moveTo>
                  <a:cubicBezTo>
                    <a:pt x="5471" y="0"/>
                    <a:pt x="4926" y="1518"/>
                    <a:pt x="4269" y="2991"/>
                  </a:cubicBezTo>
                  <a:cubicBezTo>
                    <a:pt x="3927" y="3721"/>
                    <a:pt x="3607" y="4451"/>
                    <a:pt x="3333" y="4999"/>
                  </a:cubicBezTo>
                  <a:cubicBezTo>
                    <a:pt x="3059" y="5547"/>
                    <a:pt x="2877" y="5912"/>
                    <a:pt x="2877" y="5912"/>
                  </a:cubicBezTo>
                  <a:cubicBezTo>
                    <a:pt x="2877" y="5912"/>
                    <a:pt x="2169" y="7373"/>
                    <a:pt x="1439" y="8811"/>
                  </a:cubicBezTo>
                  <a:cubicBezTo>
                    <a:pt x="1073" y="9542"/>
                    <a:pt x="708" y="10272"/>
                    <a:pt x="434" y="10820"/>
                  </a:cubicBezTo>
                  <a:cubicBezTo>
                    <a:pt x="183" y="11368"/>
                    <a:pt x="1" y="11733"/>
                    <a:pt x="46" y="11756"/>
                  </a:cubicBezTo>
                  <a:cubicBezTo>
                    <a:pt x="47" y="11756"/>
                    <a:pt x="48" y="11757"/>
                    <a:pt x="49" y="11757"/>
                  </a:cubicBezTo>
                  <a:cubicBezTo>
                    <a:pt x="82" y="11757"/>
                    <a:pt x="285" y="11419"/>
                    <a:pt x="594" y="10911"/>
                  </a:cubicBezTo>
                  <a:cubicBezTo>
                    <a:pt x="914" y="10386"/>
                    <a:pt x="1325" y="9678"/>
                    <a:pt x="1713" y="8971"/>
                  </a:cubicBezTo>
                  <a:cubicBezTo>
                    <a:pt x="2534" y="7556"/>
                    <a:pt x="3265" y="6095"/>
                    <a:pt x="3265" y="6095"/>
                  </a:cubicBezTo>
                  <a:cubicBezTo>
                    <a:pt x="3265" y="6095"/>
                    <a:pt x="3447" y="5730"/>
                    <a:pt x="3698" y="5182"/>
                  </a:cubicBezTo>
                  <a:cubicBezTo>
                    <a:pt x="3972" y="4634"/>
                    <a:pt x="4269" y="3858"/>
                    <a:pt x="4566" y="3105"/>
                  </a:cubicBezTo>
                  <a:cubicBezTo>
                    <a:pt x="4862" y="2352"/>
                    <a:pt x="5136" y="1575"/>
                    <a:pt x="5296" y="982"/>
                  </a:cubicBezTo>
                  <a:cubicBezTo>
                    <a:pt x="5479" y="411"/>
                    <a:pt x="5593" y="1"/>
                    <a:pt x="5547" y="1"/>
                  </a:cubicBezTo>
                  <a:cubicBezTo>
                    <a:pt x="5547" y="0"/>
                    <a:pt x="5546" y="0"/>
                    <a:pt x="5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56"/>
            <p:cNvSpPr/>
            <p:nvPr/>
          </p:nvSpPr>
          <p:spPr>
            <a:xfrm>
              <a:off x="5232850" y="1780425"/>
              <a:ext cx="14875" cy="222000"/>
            </a:xfrm>
            <a:custGeom>
              <a:avLst/>
              <a:gdLst/>
              <a:ahLst/>
              <a:cxnLst/>
              <a:rect l="l" t="t" r="r" b="b"/>
              <a:pathLst>
                <a:path w="595" h="8880" extrusionOk="0">
                  <a:moveTo>
                    <a:pt x="252" y="0"/>
                  </a:moveTo>
                  <a:cubicBezTo>
                    <a:pt x="184" y="0"/>
                    <a:pt x="138" y="1119"/>
                    <a:pt x="138" y="2237"/>
                  </a:cubicBezTo>
                  <a:lnTo>
                    <a:pt x="138" y="4451"/>
                  </a:lnTo>
                  <a:cubicBezTo>
                    <a:pt x="138" y="4451"/>
                    <a:pt x="184" y="5547"/>
                    <a:pt x="161" y="6665"/>
                  </a:cubicBezTo>
                  <a:cubicBezTo>
                    <a:pt x="138" y="7761"/>
                    <a:pt x="1" y="8857"/>
                    <a:pt x="69" y="8879"/>
                  </a:cubicBezTo>
                  <a:cubicBezTo>
                    <a:pt x="115" y="8879"/>
                    <a:pt x="366" y="7784"/>
                    <a:pt x="480" y="6665"/>
                  </a:cubicBezTo>
                  <a:cubicBezTo>
                    <a:pt x="572" y="5570"/>
                    <a:pt x="594" y="4451"/>
                    <a:pt x="594" y="4451"/>
                  </a:cubicBezTo>
                  <a:cubicBezTo>
                    <a:pt x="594" y="4451"/>
                    <a:pt x="549" y="3333"/>
                    <a:pt x="457" y="2214"/>
                  </a:cubicBezTo>
                  <a:cubicBezTo>
                    <a:pt x="366" y="1119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56"/>
            <p:cNvSpPr/>
            <p:nvPr/>
          </p:nvSpPr>
          <p:spPr>
            <a:xfrm>
              <a:off x="4953250" y="1456750"/>
              <a:ext cx="146675" cy="81900"/>
            </a:xfrm>
            <a:custGeom>
              <a:avLst/>
              <a:gdLst/>
              <a:ahLst/>
              <a:cxnLst/>
              <a:rect l="l" t="t" r="r" b="b"/>
              <a:pathLst>
                <a:path w="5867" h="3276" extrusionOk="0">
                  <a:moveTo>
                    <a:pt x="43" y="1"/>
                  </a:moveTo>
                  <a:cubicBezTo>
                    <a:pt x="33" y="1"/>
                    <a:pt x="26" y="2"/>
                    <a:pt x="23" y="5"/>
                  </a:cubicBezTo>
                  <a:cubicBezTo>
                    <a:pt x="1" y="74"/>
                    <a:pt x="754" y="462"/>
                    <a:pt x="1507" y="850"/>
                  </a:cubicBezTo>
                  <a:cubicBezTo>
                    <a:pt x="2237" y="1215"/>
                    <a:pt x="2968" y="1603"/>
                    <a:pt x="2968" y="1603"/>
                  </a:cubicBezTo>
                  <a:cubicBezTo>
                    <a:pt x="2968" y="1603"/>
                    <a:pt x="3150" y="1694"/>
                    <a:pt x="3424" y="1831"/>
                  </a:cubicBezTo>
                  <a:cubicBezTo>
                    <a:pt x="3721" y="1968"/>
                    <a:pt x="4063" y="2174"/>
                    <a:pt x="4429" y="2379"/>
                  </a:cubicBezTo>
                  <a:cubicBezTo>
                    <a:pt x="5095" y="2766"/>
                    <a:pt x="5701" y="3275"/>
                    <a:pt x="5807" y="3275"/>
                  </a:cubicBezTo>
                  <a:cubicBezTo>
                    <a:pt x="5814" y="3275"/>
                    <a:pt x="5818" y="3273"/>
                    <a:pt x="5821" y="3269"/>
                  </a:cubicBezTo>
                  <a:cubicBezTo>
                    <a:pt x="5867" y="3247"/>
                    <a:pt x="5273" y="2607"/>
                    <a:pt x="4611" y="2105"/>
                  </a:cubicBezTo>
                  <a:cubicBezTo>
                    <a:pt x="4269" y="1854"/>
                    <a:pt x="3904" y="1626"/>
                    <a:pt x="3630" y="1466"/>
                  </a:cubicBezTo>
                  <a:cubicBezTo>
                    <a:pt x="3356" y="1306"/>
                    <a:pt x="3173" y="1192"/>
                    <a:pt x="3173" y="1192"/>
                  </a:cubicBezTo>
                  <a:cubicBezTo>
                    <a:pt x="3173" y="1192"/>
                    <a:pt x="2397" y="850"/>
                    <a:pt x="1621" y="553"/>
                  </a:cubicBezTo>
                  <a:cubicBezTo>
                    <a:pt x="899" y="277"/>
                    <a:pt x="176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56"/>
            <p:cNvSpPr/>
            <p:nvPr/>
          </p:nvSpPr>
          <p:spPr>
            <a:xfrm>
              <a:off x="5133575" y="1577225"/>
              <a:ext cx="77625" cy="174125"/>
            </a:xfrm>
            <a:custGeom>
              <a:avLst/>
              <a:gdLst/>
              <a:ahLst/>
              <a:cxnLst/>
              <a:rect l="l" t="t" r="r" b="b"/>
              <a:pathLst>
                <a:path w="3105" h="6965" extrusionOk="0">
                  <a:moveTo>
                    <a:pt x="53" y="0"/>
                  </a:moveTo>
                  <a:cubicBezTo>
                    <a:pt x="50" y="0"/>
                    <a:pt x="47" y="1"/>
                    <a:pt x="46" y="3"/>
                  </a:cubicBezTo>
                  <a:cubicBezTo>
                    <a:pt x="0" y="48"/>
                    <a:pt x="639" y="756"/>
                    <a:pt x="1119" y="1577"/>
                  </a:cubicBezTo>
                  <a:cubicBezTo>
                    <a:pt x="1324" y="2011"/>
                    <a:pt x="1552" y="2422"/>
                    <a:pt x="1667" y="2764"/>
                  </a:cubicBezTo>
                  <a:cubicBezTo>
                    <a:pt x="1804" y="3084"/>
                    <a:pt x="1895" y="3312"/>
                    <a:pt x="1895" y="3312"/>
                  </a:cubicBezTo>
                  <a:cubicBezTo>
                    <a:pt x="1895" y="3312"/>
                    <a:pt x="1963" y="3518"/>
                    <a:pt x="2100" y="3860"/>
                  </a:cubicBezTo>
                  <a:cubicBezTo>
                    <a:pt x="2237" y="4180"/>
                    <a:pt x="2351" y="4659"/>
                    <a:pt x="2511" y="5115"/>
                  </a:cubicBezTo>
                  <a:cubicBezTo>
                    <a:pt x="2762" y="6028"/>
                    <a:pt x="2968" y="6964"/>
                    <a:pt x="3036" y="6964"/>
                  </a:cubicBezTo>
                  <a:cubicBezTo>
                    <a:pt x="3105" y="6941"/>
                    <a:pt x="2990" y="5983"/>
                    <a:pt x="2808" y="5024"/>
                  </a:cubicBezTo>
                  <a:cubicBezTo>
                    <a:pt x="2717" y="4568"/>
                    <a:pt x="2602" y="4088"/>
                    <a:pt x="2488" y="3723"/>
                  </a:cubicBezTo>
                  <a:cubicBezTo>
                    <a:pt x="2374" y="3381"/>
                    <a:pt x="2306" y="3152"/>
                    <a:pt x="2306" y="3152"/>
                  </a:cubicBezTo>
                  <a:cubicBezTo>
                    <a:pt x="2306" y="3152"/>
                    <a:pt x="2214" y="2924"/>
                    <a:pt x="2055" y="2582"/>
                  </a:cubicBezTo>
                  <a:cubicBezTo>
                    <a:pt x="1918" y="2239"/>
                    <a:pt x="1644" y="1829"/>
                    <a:pt x="1393" y="1418"/>
                  </a:cubicBezTo>
                  <a:cubicBezTo>
                    <a:pt x="841" y="624"/>
                    <a:pt x="141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56"/>
            <p:cNvSpPr/>
            <p:nvPr/>
          </p:nvSpPr>
          <p:spPr>
            <a:xfrm>
              <a:off x="4313000" y="1475950"/>
              <a:ext cx="112450" cy="68450"/>
            </a:xfrm>
            <a:custGeom>
              <a:avLst/>
              <a:gdLst/>
              <a:ahLst/>
              <a:cxnLst/>
              <a:rect l="l" t="t" r="r" b="b"/>
              <a:pathLst>
                <a:path w="4498" h="2738" extrusionOk="0">
                  <a:moveTo>
                    <a:pt x="4043" y="0"/>
                  </a:moveTo>
                  <a:cubicBezTo>
                    <a:pt x="3845" y="0"/>
                    <a:pt x="3592" y="80"/>
                    <a:pt x="3356" y="219"/>
                  </a:cubicBezTo>
                  <a:cubicBezTo>
                    <a:pt x="2968" y="470"/>
                    <a:pt x="2785" y="835"/>
                    <a:pt x="2945" y="1018"/>
                  </a:cubicBezTo>
                  <a:cubicBezTo>
                    <a:pt x="3009" y="1100"/>
                    <a:pt x="3118" y="1139"/>
                    <a:pt x="3250" y="1139"/>
                  </a:cubicBezTo>
                  <a:cubicBezTo>
                    <a:pt x="3446" y="1139"/>
                    <a:pt x="3694" y="1054"/>
                    <a:pt x="3926" y="904"/>
                  </a:cubicBezTo>
                  <a:cubicBezTo>
                    <a:pt x="4314" y="653"/>
                    <a:pt x="4497" y="310"/>
                    <a:pt x="4337" y="105"/>
                  </a:cubicBezTo>
                  <a:cubicBezTo>
                    <a:pt x="4275" y="33"/>
                    <a:pt x="4170" y="0"/>
                    <a:pt x="4043" y="0"/>
                  </a:cubicBezTo>
                  <a:close/>
                  <a:moveTo>
                    <a:pt x="1724" y="1147"/>
                  </a:moveTo>
                  <a:cubicBezTo>
                    <a:pt x="1449" y="1147"/>
                    <a:pt x="1108" y="1259"/>
                    <a:pt x="799" y="1474"/>
                  </a:cubicBezTo>
                  <a:cubicBezTo>
                    <a:pt x="252" y="1817"/>
                    <a:pt x="1" y="2319"/>
                    <a:pt x="229" y="2570"/>
                  </a:cubicBezTo>
                  <a:cubicBezTo>
                    <a:pt x="313" y="2683"/>
                    <a:pt x="467" y="2737"/>
                    <a:pt x="657" y="2737"/>
                  </a:cubicBezTo>
                  <a:cubicBezTo>
                    <a:pt x="930" y="2737"/>
                    <a:pt x="1276" y="2625"/>
                    <a:pt x="1598" y="2410"/>
                  </a:cubicBezTo>
                  <a:cubicBezTo>
                    <a:pt x="2146" y="2068"/>
                    <a:pt x="2397" y="1566"/>
                    <a:pt x="2169" y="1314"/>
                  </a:cubicBezTo>
                  <a:cubicBezTo>
                    <a:pt x="2075" y="1202"/>
                    <a:pt x="1916" y="1147"/>
                    <a:pt x="1724" y="114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56"/>
            <p:cNvSpPr/>
            <p:nvPr/>
          </p:nvSpPr>
          <p:spPr>
            <a:xfrm>
              <a:off x="4940125" y="2113925"/>
              <a:ext cx="59375" cy="88025"/>
            </a:xfrm>
            <a:custGeom>
              <a:avLst/>
              <a:gdLst/>
              <a:ahLst/>
              <a:cxnLst/>
              <a:rect l="l" t="t" r="r" b="b"/>
              <a:pathLst>
                <a:path w="2375" h="3521" extrusionOk="0">
                  <a:moveTo>
                    <a:pt x="2099" y="1"/>
                  </a:moveTo>
                  <a:cubicBezTo>
                    <a:pt x="1917" y="1"/>
                    <a:pt x="1670" y="214"/>
                    <a:pt x="1530" y="515"/>
                  </a:cubicBezTo>
                  <a:cubicBezTo>
                    <a:pt x="1347" y="858"/>
                    <a:pt x="1370" y="1177"/>
                    <a:pt x="1575" y="1246"/>
                  </a:cubicBezTo>
                  <a:cubicBezTo>
                    <a:pt x="1597" y="1254"/>
                    <a:pt x="1621" y="1258"/>
                    <a:pt x="1646" y="1258"/>
                  </a:cubicBezTo>
                  <a:cubicBezTo>
                    <a:pt x="1827" y="1258"/>
                    <a:pt x="2074" y="1045"/>
                    <a:pt x="2215" y="744"/>
                  </a:cubicBezTo>
                  <a:cubicBezTo>
                    <a:pt x="2374" y="401"/>
                    <a:pt x="2352" y="82"/>
                    <a:pt x="2169" y="13"/>
                  </a:cubicBezTo>
                  <a:cubicBezTo>
                    <a:pt x="2147" y="5"/>
                    <a:pt x="2124" y="1"/>
                    <a:pt x="2099" y="1"/>
                  </a:cubicBezTo>
                  <a:close/>
                  <a:moveTo>
                    <a:pt x="1043" y="1755"/>
                  </a:moveTo>
                  <a:cubicBezTo>
                    <a:pt x="780" y="1755"/>
                    <a:pt x="451" y="2054"/>
                    <a:pt x="229" y="2478"/>
                  </a:cubicBezTo>
                  <a:cubicBezTo>
                    <a:pt x="1" y="2935"/>
                    <a:pt x="23" y="3414"/>
                    <a:pt x="297" y="3505"/>
                  </a:cubicBezTo>
                  <a:cubicBezTo>
                    <a:pt x="329" y="3516"/>
                    <a:pt x="362" y="3521"/>
                    <a:pt x="397" y="3521"/>
                  </a:cubicBezTo>
                  <a:cubicBezTo>
                    <a:pt x="663" y="3521"/>
                    <a:pt x="1008" y="3222"/>
                    <a:pt x="1210" y="2798"/>
                  </a:cubicBezTo>
                  <a:cubicBezTo>
                    <a:pt x="1439" y="2318"/>
                    <a:pt x="1416" y="1862"/>
                    <a:pt x="1142" y="1771"/>
                  </a:cubicBezTo>
                  <a:cubicBezTo>
                    <a:pt x="1110" y="1760"/>
                    <a:pt x="1077" y="1755"/>
                    <a:pt x="1043" y="17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56"/>
            <p:cNvSpPr/>
            <p:nvPr/>
          </p:nvSpPr>
          <p:spPr>
            <a:xfrm>
              <a:off x="5055975" y="1976125"/>
              <a:ext cx="257375" cy="289625"/>
            </a:xfrm>
            <a:custGeom>
              <a:avLst/>
              <a:gdLst/>
              <a:ahLst/>
              <a:cxnLst/>
              <a:rect l="l" t="t" r="r" b="b"/>
              <a:pathLst>
                <a:path w="10295" h="11585" extrusionOk="0">
                  <a:moveTo>
                    <a:pt x="4693" y="1"/>
                  </a:moveTo>
                  <a:cubicBezTo>
                    <a:pt x="3600" y="1"/>
                    <a:pt x="2674" y="468"/>
                    <a:pt x="2123" y="823"/>
                  </a:cubicBezTo>
                  <a:cubicBezTo>
                    <a:pt x="799" y="4133"/>
                    <a:pt x="0" y="7830"/>
                    <a:pt x="46" y="11414"/>
                  </a:cubicBezTo>
                  <a:cubicBezTo>
                    <a:pt x="371" y="11522"/>
                    <a:pt x="738" y="11584"/>
                    <a:pt x="1155" y="11584"/>
                  </a:cubicBezTo>
                  <a:cubicBezTo>
                    <a:pt x="1791" y="11584"/>
                    <a:pt x="2541" y="11439"/>
                    <a:pt x="3424" y="11094"/>
                  </a:cubicBezTo>
                  <a:cubicBezTo>
                    <a:pt x="7030" y="9679"/>
                    <a:pt x="10294" y="3950"/>
                    <a:pt x="7761" y="1417"/>
                  </a:cubicBezTo>
                  <a:cubicBezTo>
                    <a:pt x="6703" y="349"/>
                    <a:pt x="5636" y="1"/>
                    <a:pt x="469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56"/>
            <p:cNvSpPr/>
            <p:nvPr/>
          </p:nvSpPr>
          <p:spPr>
            <a:xfrm>
              <a:off x="5056525" y="2176450"/>
              <a:ext cx="176925" cy="89300"/>
            </a:xfrm>
            <a:custGeom>
              <a:avLst/>
              <a:gdLst/>
              <a:ahLst/>
              <a:cxnLst/>
              <a:rect l="l" t="t" r="r" b="b"/>
              <a:pathLst>
                <a:path w="7077" h="3572" extrusionOk="0">
                  <a:moveTo>
                    <a:pt x="7077" y="0"/>
                  </a:moveTo>
                  <a:lnTo>
                    <a:pt x="7077" y="0"/>
                  </a:lnTo>
                  <a:cubicBezTo>
                    <a:pt x="6209" y="1004"/>
                    <a:pt x="5159" y="1803"/>
                    <a:pt x="4064" y="2237"/>
                  </a:cubicBezTo>
                  <a:cubicBezTo>
                    <a:pt x="3187" y="2590"/>
                    <a:pt x="2435" y="2732"/>
                    <a:pt x="1794" y="2732"/>
                  </a:cubicBezTo>
                  <a:cubicBezTo>
                    <a:pt x="1068" y="2732"/>
                    <a:pt x="485" y="2549"/>
                    <a:pt x="24" y="2283"/>
                  </a:cubicBezTo>
                  <a:cubicBezTo>
                    <a:pt x="24" y="2648"/>
                    <a:pt x="1" y="3036"/>
                    <a:pt x="24" y="3401"/>
                  </a:cubicBezTo>
                  <a:cubicBezTo>
                    <a:pt x="349" y="3509"/>
                    <a:pt x="716" y="3571"/>
                    <a:pt x="1133" y="3571"/>
                  </a:cubicBezTo>
                  <a:cubicBezTo>
                    <a:pt x="1769" y="3571"/>
                    <a:pt x="2519" y="3426"/>
                    <a:pt x="3402" y="3081"/>
                  </a:cubicBezTo>
                  <a:cubicBezTo>
                    <a:pt x="4771" y="2534"/>
                    <a:pt x="6095" y="1370"/>
                    <a:pt x="707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56"/>
            <p:cNvSpPr/>
            <p:nvPr/>
          </p:nvSpPr>
          <p:spPr>
            <a:xfrm>
              <a:off x="5065100" y="2033625"/>
              <a:ext cx="159225" cy="192825"/>
            </a:xfrm>
            <a:custGeom>
              <a:avLst/>
              <a:gdLst/>
              <a:ahLst/>
              <a:cxnLst/>
              <a:rect l="l" t="t" r="r" b="b"/>
              <a:pathLst>
                <a:path w="6369" h="7713" extrusionOk="0">
                  <a:moveTo>
                    <a:pt x="5065" y="1"/>
                  </a:moveTo>
                  <a:cubicBezTo>
                    <a:pt x="5029" y="1"/>
                    <a:pt x="4992" y="3"/>
                    <a:pt x="4953" y="7"/>
                  </a:cubicBezTo>
                  <a:cubicBezTo>
                    <a:pt x="3584" y="144"/>
                    <a:pt x="799" y="3111"/>
                    <a:pt x="799" y="3111"/>
                  </a:cubicBezTo>
                  <a:cubicBezTo>
                    <a:pt x="799" y="3111"/>
                    <a:pt x="875" y="3103"/>
                    <a:pt x="991" y="3103"/>
                  </a:cubicBezTo>
                  <a:cubicBezTo>
                    <a:pt x="1427" y="3103"/>
                    <a:pt x="2429" y="3217"/>
                    <a:pt x="2123" y="4298"/>
                  </a:cubicBezTo>
                  <a:cubicBezTo>
                    <a:pt x="1735" y="5667"/>
                    <a:pt x="0" y="6352"/>
                    <a:pt x="0" y="6352"/>
                  </a:cubicBezTo>
                  <a:cubicBezTo>
                    <a:pt x="0" y="6352"/>
                    <a:pt x="288" y="7712"/>
                    <a:pt x="1406" y="7712"/>
                  </a:cubicBezTo>
                  <a:cubicBezTo>
                    <a:pt x="1509" y="7712"/>
                    <a:pt x="1618" y="7701"/>
                    <a:pt x="1735" y="7676"/>
                  </a:cubicBezTo>
                  <a:cubicBezTo>
                    <a:pt x="3150" y="7402"/>
                    <a:pt x="6369" y="4480"/>
                    <a:pt x="6254" y="2198"/>
                  </a:cubicBezTo>
                  <a:cubicBezTo>
                    <a:pt x="6254" y="2198"/>
                    <a:pt x="6297" y="1"/>
                    <a:pt x="506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56"/>
            <p:cNvSpPr/>
            <p:nvPr/>
          </p:nvSpPr>
          <p:spPr>
            <a:xfrm>
              <a:off x="5058825" y="2033725"/>
              <a:ext cx="159800" cy="193950"/>
            </a:xfrm>
            <a:custGeom>
              <a:avLst/>
              <a:gdLst/>
              <a:ahLst/>
              <a:cxnLst/>
              <a:rect l="l" t="t" r="r" b="b"/>
              <a:pathLst>
                <a:path w="6392" h="7758" extrusionOk="0">
                  <a:moveTo>
                    <a:pt x="5109" y="0"/>
                  </a:moveTo>
                  <a:cubicBezTo>
                    <a:pt x="4707" y="0"/>
                    <a:pt x="4309" y="130"/>
                    <a:pt x="3949" y="299"/>
                  </a:cubicBezTo>
                  <a:cubicBezTo>
                    <a:pt x="3127" y="665"/>
                    <a:pt x="2374" y="1190"/>
                    <a:pt x="1712" y="1760"/>
                  </a:cubicBezTo>
                  <a:cubicBezTo>
                    <a:pt x="1552" y="1897"/>
                    <a:pt x="1393" y="2034"/>
                    <a:pt x="1233" y="2194"/>
                  </a:cubicBezTo>
                  <a:cubicBezTo>
                    <a:pt x="1164" y="2262"/>
                    <a:pt x="1119" y="2308"/>
                    <a:pt x="1005" y="2422"/>
                  </a:cubicBezTo>
                  <a:cubicBezTo>
                    <a:pt x="868" y="2559"/>
                    <a:pt x="776" y="2696"/>
                    <a:pt x="639" y="2810"/>
                  </a:cubicBezTo>
                  <a:cubicBezTo>
                    <a:pt x="571" y="3175"/>
                    <a:pt x="480" y="3541"/>
                    <a:pt x="411" y="3883"/>
                  </a:cubicBezTo>
                  <a:cubicBezTo>
                    <a:pt x="525" y="3860"/>
                    <a:pt x="639" y="3815"/>
                    <a:pt x="731" y="3792"/>
                  </a:cubicBezTo>
                  <a:cubicBezTo>
                    <a:pt x="890" y="3723"/>
                    <a:pt x="1050" y="3678"/>
                    <a:pt x="1187" y="3632"/>
                  </a:cubicBezTo>
                  <a:cubicBezTo>
                    <a:pt x="1324" y="3586"/>
                    <a:pt x="1393" y="3609"/>
                    <a:pt x="1507" y="3586"/>
                  </a:cubicBezTo>
                  <a:lnTo>
                    <a:pt x="1621" y="3586"/>
                  </a:lnTo>
                  <a:cubicBezTo>
                    <a:pt x="1666" y="3586"/>
                    <a:pt x="1666" y="3609"/>
                    <a:pt x="1689" y="3609"/>
                  </a:cubicBezTo>
                  <a:cubicBezTo>
                    <a:pt x="1712" y="3632"/>
                    <a:pt x="1735" y="3632"/>
                    <a:pt x="1758" y="3655"/>
                  </a:cubicBezTo>
                  <a:cubicBezTo>
                    <a:pt x="1826" y="3723"/>
                    <a:pt x="1849" y="3792"/>
                    <a:pt x="1849" y="3792"/>
                  </a:cubicBezTo>
                  <a:cubicBezTo>
                    <a:pt x="1849" y="3792"/>
                    <a:pt x="1872" y="3815"/>
                    <a:pt x="1895" y="3837"/>
                  </a:cubicBezTo>
                  <a:cubicBezTo>
                    <a:pt x="1895" y="3883"/>
                    <a:pt x="1918" y="3929"/>
                    <a:pt x="1940" y="4020"/>
                  </a:cubicBezTo>
                  <a:cubicBezTo>
                    <a:pt x="1940" y="4180"/>
                    <a:pt x="1918" y="4476"/>
                    <a:pt x="1758" y="4796"/>
                  </a:cubicBezTo>
                  <a:cubicBezTo>
                    <a:pt x="1598" y="5116"/>
                    <a:pt x="1324" y="5458"/>
                    <a:pt x="913" y="5709"/>
                  </a:cubicBezTo>
                  <a:cubicBezTo>
                    <a:pt x="799" y="5778"/>
                    <a:pt x="685" y="5823"/>
                    <a:pt x="571" y="5892"/>
                  </a:cubicBezTo>
                  <a:cubicBezTo>
                    <a:pt x="525" y="5914"/>
                    <a:pt x="457" y="5937"/>
                    <a:pt x="411" y="5960"/>
                  </a:cubicBezTo>
                  <a:lnTo>
                    <a:pt x="91" y="6051"/>
                  </a:lnTo>
                  <a:cubicBezTo>
                    <a:pt x="46" y="6348"/>
                    <a:pt x="23" y="6622"/>
                    <a:pt x="0" y="6919"/>
                  </a:cubicBezTo>
                  <a:cubicBezTo>
                    <a:pt x="23" y="6987"/>
                    <a:pt x="69" y="7056"/>
                    <a:pt x="91" y="7101"/>
                  </a:cubicBezTo>
                  <a:cubicBezTo>
                    <a:pt x="297" y="7398"/>
                    <a:pt x="616" y="7672"/>
                    <a:pt x="1005" y="7718"/>
                  </a:cubicBezTo>
                  <a:cubicBezTo>
                    <a:pt x="1149" y="7745"/>
                    <a:pt x="1289" y="7757"/>
                    <a:pt x="1423" y="7757"/>
                  </a:cubicBezTo>
                  <a:cubicBezTo>
                    <a:pt x="1629" y="7757"/>
                    <a:pt x="1820" y="7727"/>
                    <a:pt x="1986" y="7672"/>
                  </a:cubicBezTo>
                  <a:cubicBezTo>
                    <a:pt x="2579" y="7535"/>
                    <a:pt x="3059" y="7261"/>
                    <a:pt x="3424" y="7033"/>
                  </a:cubicBezTo>
                  <a:cubicBezTo>
                    <a:pt x="4200" y="6531"/>
                    <a:pt x="4520" y="6051"/>
                    <a:pt x="4474" y="6006"/>
                  </a:cubicBezTo>
                  <a:cubicBezTo>
                    <a:pt x="4473" y="6005"/>
                    <a:pt x="4471" y="6005"/>
                    <a:pt x="4469" y="6005"/>
                  </a:cubicBezTo>
                  <a:cubicBezTo>
                    <a:pt x="4405" y="6005"/>
                    <a:pt x="3996" y="6382"/>
                    <a:pt x="3241" y="6759"/>
                  </a:cubicBezTo>
                  <a:cubicBezTo>
                    <a:pt x="2876" y="6964"/>
                    <a:pt x="2397" y="7170"/>
                    <a:pt x="1872" y="7238"/>
                  </a:cubicBezTo>
                  <a:cubicBezTo>
                    <a:pt x="1759" y="7269"/>
                    <a:pt x="1641" y="7282"/>
                    <a:pt x="1524" y="7282"/>
                  </a:cubicBezTo>
                  <a:cubicBezTo>
                    <a:pt x="1383" y="7282"/>
                    <a:pt x="1244" y="7263"/>
                    <a:pt x="1119" y="7238"/>
                  </a:cubicBezTo>
                  <a:cubicBezTo>
                    <a:pt x="890" y="7193"/>
                    <a:pt x="753" y="7033"/>
                    <a:pt x="639" y="6850"/>
                  </a:cubicBezTo>
                  <a:cubicBezTo>
                    <a:pt x="594" y="6759"/>
                    <a:pt x="525" y="6622"/>
                    <a:pt x="548" y="6622"/>
                  </a:cubicBezTo>
                  <a:cubicBezTo>
                    <a:pt x="525" y="6576"/>
                    <a:pt x="525" y="6531"/>
                    <a:pt x="571" y="6531"/>
                  </a:cubicBezTo>
                  <a:lnTo>
                    <a:pt x="662" y="6531"/>
                  </a:lnTo>
                  <a:cubicBezTo>
                    <a:pt x="731" y="6508"/>
                    <a:pt x="799" y="6485"/>
                    <a:pt x="890" y="6439"/>
                  </a:cubicBezTo>
                  <a:cubicBezTo>
                    <a:pt x="1027" y="6371"/>
                    <a:pt x="1187" y="6325"/>
                    <a:pt x="1301" y="6257"/>
                  </a:cubicBezTo>
                  <a:cubicBezTo>
                    <a:pt x="1849" y="5960"/>
                    <a:pt x="2237" y="5526"/>
                    <a:pt x="2488" y="5116"/>
                  </a:cubicBezTo>
                  <a:cubicBezTo>
                    <a:pt x="2716" y="4705"/>
                    <a:pt x="2785" y="4294"/>
                    <a:pt x="2785" y="3974"/>
                  </a:cubicBezTo>
                  <a:cubicBezTo>
                    <a:pt x="2762" y="3815"/>
                    <a:pt x="2716" y="3700"/>
                    <a:pt x="2694" y="3609"/>
                  </a:cubicBezTo>
                  <a:cubicBezTo>
                    <a:pt x="2671" y="3518"/>
                    <a:pt x="2648" y="3472"/>
                    <a:pt x="2648" y="3472"/>
                  </a:cubicBezTo>
                  <a:cubicBezTo>
                    <a:pt x="2648" y="3472"/>
                    <a:pt x="2625" y="3427"/>
                    <a:pt x="2579" y="3358"/>
                  </a:cubicBezTo>
                  <a:cubicBezTo>
                    <a:pt x="2534" y="3267"/>
                    <a:pt x="2397" y="3175"/>
                    <a:pt x="2260" y="3061"/>
                  </a:cubicBezTo>
                  <a:cubicBezTo>
                    <a:pt x="2191" y="2993"/>
                    <a:pt x="2077" y="2970"/>
                    <a:pt x="1963" y="2924"/>
                  </a:cubicBezTo>
                  <a:cubicBezTo>
                    <a:pt x="1918" y="2902"/>
                    <a:pt x="1849" y="2879"/>
                    <a:pt x="1803" y="2879"/>
                  </a:cubicBezTo>
                  <a:cubicBezTo>
                    <a:pt x="1758" y="2856"/>
                    <a:pt x="1644" y="2856"/>
                    <a:pt x="1666" y="2856"/>
                  </a:cubicBezTo>
                  <a:lnTo>
                    <a:pt x="1666" y="2856"/>
                  </a:lnTo>
                  <a:cubicBezTo>
                    <a:pt x="1644" y="2856"/>
                    <a:pt x="1621" y="2856"/>
                    <a:pt x="1621" y="2879"/>
                  </a:cubicBezTo>
                  <a:cubicBezTo>
                    <a:pt x="1602" y="2885"/>
                    <a:pt x="1591" y="2888"/>
                    <a:pt x="1583" y="2888"/>
                  </a:cubicBezTo>
                  <a:cubicBezTo>
                    <a:pt x="1563" y="2888"/>
                    <a:pt x="1575" y="2866"/>
                    <a:pt x="1575" y="2833"/>
                  </a:cubicBezTo>
                  <a:lnTo>
                    <a:pt x="1598" y="2810"/>
                  </a:lnTo>
                  <a:cubicBezTo>
                    <a:pt x="1621" y="2787"/>
                    <a:pt x="1712" y="2673"/>
                    <a:pt x="1781" y="2605"/>
                  </a:cubicBezTo>
                  <a:cubicBezTo>
                    <a:pt x="1918" y="2468"/>
                    <a:pt x="2054" y="2331"/>
                    <a:pt x="2191" y="2194"/>
                  </a:cubicBezTo>
                  <a:cubicBezTo>
                    <a:pt x="2785" y="1623"/>
                    <a:pt x="3470" y="1076"/>
                    <a:pt x="4177" y="687"/>
                  </a:cubicBezTo>
                  <a:cubicBezTo>
                    <a:pt x="4542" y="505"/>
                    <a:pt x="4885" y="368"/>
                    <a:pt x="5204" y="345"/>
                  </a:cubicBezTo>
                  <a:cubicBezTo>
                    <a:pt x="5255" y="338"/>
                    <a:pt x="5303" y="335"/>
                    <a:pt x="5350" y="335"/>
                  </a:cubicBezTo>
                  <a:cubicBezTo>
                    <a:pt x="5619" y="335"/>
                    <a:pt x="5821" y="444"/>
                    <a:pt x="5958" y="619"/>
                  </a:cubicBezTo>
                  <a:cubicBezTo>
                    <a:pt x="6268" y="973"/>
                    <a:pt x="6298" y="1328"/>
                    <a:pt x="6362" y="1328"/>
                  </a:cubicBezTo>
                  <a:cubicBezTo>
                    <a:pt x="6364" y="1328"/>
                    <a:pt x="6366" y="1327"/>
                    <a:pt x="6368" y="1327"/>
                  </a:cubicBezTo>
                  <a:cubicBezTo>
                    <a:pt x="6391" y="1327"/>
                    <a:pt x="6391" y="1235"/>
                    <a:pt x="6391" y="1098"/>
                  </a:cubicBezTo>
                  <a:cubicBezTo>
                    <a:pt x="6368" y="939"/>
                    <a:pt x="6323" y="733"/>
                    <a:pt x="6163" y="482"/>
                  </a:cubicBezTo>
                  <a:cubicBezTo>
                    <a:pt x="6095" y="345"/>
                    <a:pt x="5958" y="231"/>
                    <a:pt x="5798" y="140"/>
                  </a:cubicBezTo>
                  <a:cubicBezTo>
                    <a:pt x="5615" y="48"/>
                    <a:pt x="5410" y="3"/>
                    <a:pt x="5204" y="3"/>
                  </a:cubicBezTo>
                  <a:cubicBezTo>
                    <a:pt x="5173" y="1"/>
                    <a:pt x="5141" y="0"/>
                    <a:pt x="5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56"/>
            <p:cNvSpPr/>
            <p:nvPr/>
          </p:nvSpPr>
          <p:spPr>
            <a:xfrm>
              <a:off x="5160400" y="1992475"/>
              <a:ext cx="42250" cy="19875"/>
            </a:xfrm>
            <a:custGeom>
              <a:avLst/>
              <a:gdLst/>
              <a:ahLst/>
              <a:cxnLst/>
              <a:rect l="l" t="t" r="r" b="b"/>
              <a:pathLst>
                <a:path w="1690" h="795" extrusionOk="0">
                  <a:moveTo>
                    <a:pt x="898" y="1"/>
                  </a:moveTo>
                  <a:cubicBezTo>
                    <a:pt x="843" y="1"/>
                    <a:pt x="787" y="3"/>
                    <a:pt x="731" y="9"/>
                  </a:cubicBezTo>
                  <a:cubicBezTo>
                    <a:pt x="320" y="55"/>
                    <a:pt x="0" y="260"/>
                    <a:pt x="69" y="489"/>
                  </a:cubicBezTo>
                  <a:cubicBezTo>
                    <a:pt x="108" y="667"/>
                    <a:pt x="424" y="794"/>
                    <a:pt x="791" y="794"/>
                  </a:cubicBezTo>
                  <a:cubicBezTo>
                    <a:pt x="846" y="794"/>
                    <a:pt x="902" y="791"/>
                    <a:pt x="959" y="785"/>
                  </a:cubicBezTo>
                  <a:cubicBezTo>
                    <a:pt x="1370" y="740"/>
                    <a:pt x="1689" y="511"/>
                    <a:pt x="1621" y="306"/>
                  </a:cubicBezTo>
                  <a:cubicBezTo>
                    <a:pt x="1581" y="127"/>
                    <a:pt x="1265" y="1"/>
                    <a:pt x="89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56"/>
            <p:cNvSpPr/>
            <p:nvPr/>
          </p:nvSpPr>
          <p:spPr>
            <a:xfrm>
              <a:off x="4596025" y="1399800"/>
              <a:ext cx="636850" cy="594050"/>
            </a:xfrm>
            <a:custGeom>
              <a:avLst/>
              <a:gdLst/>
              <a:ahLst/>
              <a:cxnLst/>
              <a:rect l="l" t="t" r="r" b="b"/>
              <a:pathLst>
                <a:path w="25474" h="23762" extrusionOk="0">
                  <a:moveTo>
                    <a:pt x="5319" y="1"/>
                  </a:moveTo>
                  <a:cubicBezTo>
                    <a:pt x="2146" y="572"/>
                    <a:pt x="1" y="1644"/>
                    <a:pt x="1" y="1644"/>
                  </a:cubicBezTo>
                  <a:cubicBezTo>
                    <a:pt x="1" y="1644"/>
                    <a:pt x="23" y="1644"/>
                    <a:pt x="67" y="1644"/>
                  </a:cubicBezTo>
                  <a:cubicBezTo>
                    <a:pt x="727" y="1644"/>
                    <a:pt x="6334" y="1824"/>
                    <a:pt x="15454" y="7647"/>
                  </a:cubicBezTo>
                  <a:cubicBezTo>
                    <a:pt x="22484" y="12121"/>
                    <a:pt x="20818" y="23762"/>
                    <a:pt x="20818" y="23762"/>
                  </a:cubicBezTo>
                  <a:lnTo>
                    <a:pt x="23260" y="23214"/>
                  </a:lnTo>
                  <a:cubicBezTo>
                    <a:pt x="23260" y="23214"/>
                    <a:pt x="25474" y="15842"/>
                    <a:pt x="22141" y="9017"/>
                  </a:cubicBezTo>
                  <a:cubicBezTo>
                    <a:pt x="20133" y="4863"/>
                    <a:pt x="11436" y="298"/>
                    <a:pt x="5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56"/>
            <p:cNvSpPr/>
            <p:nvPr/>
          </p:nvSpPr>
          <p:spPr>
            <a:xfrm>
              <a:off x="4596025" y="1425500"/>
              <a:ext cx="614600" cy="568350"/>
            </a:xfrm>
            <a:custGeom>
              <a:avLst/>
              <a:gdLst/>
              <a:ahLst/>
              <a:cxnLst/>
              <a:rect l="l" t="t" r="r" b="b"/>
              <a:pathLst>
                <a:path w="24584" h="22734" extrusionOk="0">
                  <a:moveTo>
                    <a:pt x="1462" y="0"/>
                  </a:moveTo>
                  <a:cubicBezTo>
                    <a:pt x="526" y="342"/>
                    <a:pt x="1" y="616"/>
                    <a:pt x="1" y="616"/>
                  </a:cubicBezTo>
                  <a:cubicBezTo>
                    <a:pt x="1" y="616"/>
                    <a:pt x="23" y="616"/>
                    <a:pt x="67" y="616"/>
                  </a:cubicBezTo>
                  <a:cubicBezTo>
                    <a:pt x="727" y="616"/>
                    <a:pt x="6334" y="796"/>
                    <a:pt x="15454" y="6619"/>
                  </a:cubicBezTo>
                  <a:cubicBezTo>
                    <a:pt x="22484" y="11093"/>
                    <a:pt x="20818" y="22734"/>
                    <a:pt x="20818" y="22734"/>
                  </a:cubicBezTo>
                  <a:lnTo>
                    <a:pt x="23260" y="22186"/>
                  </a:lnTo>
                  <a:cubicBezTo>
                    <a:pt x="23260" y="22186"/>
                    <a:pt x="24584" y="17758"/>
                    <a:pt x="23648" y="12577"/>
                  </a:cubicBezTo>
                  <a:lnTo>
                    <a:pt x="23648" y="12577"/>
                  </a:lnTo>
                  <a:cubicBezTo>
                    <a:pt x="23465" y="13581"/>
                    <a:pt x="23191" y="14426"/>
                    <a:pt x="22735" y="14836"/>
                  </a:cubicBezTo>
                  <a:cubicBezTo>
                    <a:pt x="22584" y="14969"/>
                    <a:pt x="22460" y="15032"/>
                    <a:pt x="22350" y="15032"/>
                  </a:cubicBezTo>
                  <a:cubicBezTo>
                    <a:pt x="21353" y="15032"/>
                    <a:pt x="21647" y="9791"/>
                    <a:pt x="15043" y="4976"/>
                  </a:cubicBezTo>
                  <a:cubicBezTo>
                    <a:pt x="9177" y="708"/>
                    <a:pt x="3493" y="91"/>
                    <a:pt x="14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56"/>
            <p:cNvSpPr/>
            <p:nvPr/>
          </p:nvSpPr>
          <p:spPr>
            <a:xfrm>
              <a:off x="4999475" y="1525050"/>
              <a:ext cx="90175" cy="65875"/>
            </a:xfrm>
            <a:custGeom>
              <a:avLst/>
              <a:gdLst/>
              <a:ahLst/>
              <a:cxnLst/>
              <a:rect l="l" t="t" r="r" b="b"/>
              <a:pathLst>
                <a:path w="3607" h="2635" extrusionOk="0">
                  <a:moveTo>
                    <a:pt x="456" y="1"/>
                  </a:moveTo>
                  <a:cubicBezTo>
                    <a:pt x="280" y="1"/>
                    <a:pt x="146" y="64"/>
                    <a:pt x="92" y="195"/>
                  </a:cubicBezTo>
                  <a:cubicBezTo>
                    <a:pt x="0" y="492"/>
                    <a:pt x="297" y="948"/>
                    <a:pt x="754" y="1222"/>
                  </a:cubicBezTo>
                  <a:cubicBezTo>
                    <a:pt x="998" y="1374"/>
                    <a:pt x="1237" y="1448"/>
                    <a:pt x="1427" y="1448"/>
                  </a:cubicBezTo>
                  <a:cubicBezTo>
                    <a:pt x="1610" y="1448"/>
                    <a:pt x="1748" y="1379"/>
                    <a:pt x="1804" y="1245"/>
                  </a:cubicBezTo>
                  <a:cubicBezTo>
                    <a:pt x="1895" y="971"/>
                    <a:pt x="1598" y="515"/>
                    <a:pt x="1142" y="218"/>
                  </a:cubicBezTo>
                  <a:cubicBezTo>
                    <a:pt x="892" y="75"/>
                    <a:pt x="649" y="1"/>
                    <a:pt x="456" y="1"/>
                  </a:cubicBezTo>
                  <a:close/>
                  <a:moveTo>
                    <a:pt x="2566" y="1604"/>
                  </a:moveTo>
                  <a:cubicBezTo>
                    <a:pt x="2443" y="1604"/>
                    <a:pt x="2349" y="1650"/>
                    <a:pt x="2306" y="1747"/>
                  </a:cubicBezTo>
                  <a:cubicBezTo>
                    <a:pt x="2237" y="1953"/>
                    <a:pt x="2443" y="2272"/>
                    <a:pt x="2785" y="2478"/>
                  </a:cubicBezTo>
                  <a:cubicBezTo>
                    <a:pt x="2961" y="2583"/>
                    <a:pt x="3131" y="2635"/>
                    <a:pt x="3268" y="2635"/>
                  </a:cubicBezTo>
                  <a:cubicBezTo>
                    <a:pt x="3396" y="2635"/>
                    <a:pt x="3494" y="2589"/>
                    <a:pt x="3538" y="2500"/>
                  </a:cubicBezTo>
                  <a:cubicBezTo>
                    <a:pt x="3607" y="2295"/>
                    <a:pt x="3401" y="1975"/>
                    <a:pt x="3059" y="1770"/>
                  </a:cubicBezTo>
                  <a:cubicBezTo>
                    <a:pt x="2878" y="1662"/>
                    <a:pt x="2704" y="1604"/>
                    <a:pt x="2566" y="160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56"/>
            <p:cNvSpPr/>
            <p:nvPr/>
          </p:nvSpPr>
          <p:spPr>
            <a:xfrm>
              <a:off x="4705025" y="2494925"/>
              <a:ext cx="432000" cy="749975"/>
            </a:xfrm>
            <a:custGeom>
              <a:avLst/>
              <a:gdLst/>
              <a:ahLst/>
              <a:cxnLst/>
              <a:rect l="l" t="t" r="r" b="b"/>
              <a:pathLst>
                <a:path w="17280" h="29999" extrusionOk="0">
                  <a:moveTo>
                    <a:pt x="10580" y="0"/>
                  </a:moveTo>
                  <a:cubicBezTo>
                    <a:pt x="5983" y="0"/>
                    <a:pt x="2143" y="3706"/>
                    <a:pt x="799" y="11273"/>
                  </a:cubicBezTo>
                  <a:cubicBezTo>
                    <a:pt x="0" y="15838"/>
                    <a:pt x="799" y="19582"/>
                    <a:pt x="2625" y="23713"/>
                  </a:cubicBezTo>
                  <a:cubicBezTo>
                    <a:pt x="3013" y="24603"/>
                    <a:pt x="3972" y="25493"/>
                    <a:pt x="4588" y="26224"/>
                  </a:cubicBezTo>
                  <a:cubicBezTo>
                    <a:pt x="6400" y="28519"/>
                    <a:pt x="9085" y="29999"/>
                    <a:pt x="12053" y="29999"/>
                  </a:cubicBezTo>
                  <a:cubicBezTo>
                    <a:pt x="12302" y="29999"/>
                    <a:pt x="12553" y="29988"/>
                    <a:pt x="12805" y="29967"/>
                  </a:cubicBezTo>
                  <a:cubicBezTo>
                    <a:pt x="17279" y="29602"/>
                    <a:pt x="17188" y="26680"/>
                    <a:pt x="17188" y="26680"/>
                  </a:cubicBezTo>
                  <a:lnTo>
                    <a:pt x="14312" y="26475"/>
                  </a:lnTo>
                  <a:cubicBezTo>
                    <a:pt x="13879" y="26549"/>
                    <a:pt x="13464" y="26583"/>
                    <a:pt x="13068" y="26583"/>
                  </a:cubicBezTo>
                  <a:cubicBezTo>
                    <a:pt x="8960" y="26583"/>
                    <a:pt x="6871" y="22937"/>
                    <a:pt x="6871" y="22937"/>
                  </a:cubicBezTo>
                  <a:cubicBezTo>
                    <a:pt x="3493" y="17710"/>
                    <a:pt x="4817" y="8329"/>
                    <a:pt x="7236" y="4745"/>
                  </a:cubicBezTo>
                  <a:cubicBezTo>
                    <a:pt x="9016" y="2143"/>
                    <a:pt x="10432" y="1801"/>
                    <a:pt x="11504" y="1139"/>
                  </a:cubicBezTo>
                  <a:cubicBezTo>
                    <a:pt x="12691" y="956"/>
                    <a:pt x="13262" y="1025"/>
                    <a:pt x="13992" y="637"/>
                  </a:cubicBezTo>
                  <a:cubicBezTo>
                    <a:pt x="12827" y="213"/>
                    <a:pt x="11682" y="0"/>
                    <a:pt x="10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56"/>
            <p:cNvSpPr/>
            <p:nvPr/>
          </p:nvSpPr>
          <p:spPr>
            <a:xfrm>
              <a:off x="4781500" y="2523375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8423" y="1"/>
                  </a:moveTo>
                  <a:lnTo>
                    <a:pt x="8423" y="1"/>
                  </a:lnTo>
                  <a:cubicBezTo>
                    <a:pt x="4748" y="503"/>
                    <a:pt x="1849" y="3881"/>
                    <a:pt x="731" y="10249"/>
                  </a:cubicBezTo>
                  <a:cubicBezTo>
                    <a:pt x="0" y="14426"/>
                    <a:pt x="867" y="17919"/>
                    <a:pt x="2534" y="21708"/>
                  </a:cubicBezTo>
                  <a:cubicBezTo>
                    <a:pt x="2876" y="22529"/>
                    <a:pt x="3355" y="23283"/>
                    <a:pt x="3903" y="23967"/>
                  </a:cubicBezTo>
                  <a:cubicBezTo>
                    <a:pt x="5568" y="26054"/>
                    <a:pt x="8030" y="27420"/>
                    <a:pt x="10751" y="27420"/>
                  </a:cubicBezTo>
                  <a:cubicBezTo>
                    <a:pt x="10978" y="27420"/>
                    <a:pt x="11206" y="27410"/>
                    <a:pt x="11436" y="27391"/>
                  </a:cubicBezTo>
                  <a:cubicBezTo>
                    <a:pt x="12463" y="27300"/>
                    <a:pt x="13216" y="27072"/>
                    <a:pt x="13787" y="26775"/>
                  </a:cubicBezTo>
                  <a:cubicBezTo>
                    <a:pt x="14152" y="26113"/>
                    <a:pt x="14129" y="25542"/>
                    <a:pt x="14129" y="25542"/>
                  </a:cubicBezTo>
                  <a:lnTo>
                    <a:pt x="11253" y="25337"/>
                  </a:lnTo>
                  <a:cubicBezTo>
                    <a:pt x="10820" y="25411"/>
                    <a:pt x="10405" y="25445"/>
                    <a:pt x="10009" y="25445"/>
                  </a:cubicBezTo>
                  <a:cubicBezTo>
                    <a:pt x="5901" y="25445"/>
                    <a:pt x="3812" y="21799"/>
                    <a:pt x="3812" y="21799"/>
                  </a:cubicBezTo>
                  <a:cubicBezTo>
                    <a:pt x="434" y="16572"/>
                    <a:pt x="1758" y="7191"/>
                    <a:pt x="4177" y="3607"/>
                  </a:cubicBezTo>
                  <a:cubicBezTo>
                    <a:pt x="5957" y="1005"/>
                    <a:pt x="7373" y="686"/>
                    <a:pt x="842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56"/>
            <p:cNvSpPr/>
            <p:nvPr/>
          </p:nvSpPr>
          <p:spPr>
            <a:xfrm>
              <a:off x="4806025" y="2539475"/>
              <a:ext cx="199750" cy="612775"/>
            </a:xfrm>
            <a:custGeom>
              <a:avLst/>
              <a:gdLst/>
              <a:ahLst/>
              <a:cxnLst/>
              <a:rect l="l" t="t" r="r" b="b"/>
              <a:pathLst>
                <a:path w="7990" h="24511" extrusionOk="0">
                  <a:moveTo>
                    <a:pt x="7043" y="1"/>
                  </a:moveTo>
                  <a:cubicBezTo>
                    <a:pt x="6656" y="1"/>
                    <a:pt x="6165" y="72"/>
                    <a:pt x="5661" y="315"/>
                  </a:cubicBezTo>
                  <a:cubicBezTo>
                    <a:pt x="4999" y="612"/>
                    <a:pt x="4337" y="1137"/>
                    <a:pt x="3744" y="1799"/>
                  </a:cubicBezTo>
                  <a:cubicBezTo>
                    <a:pt x="3128" y="2461"/>
                    <a:pt x="2580" y="3237"/>
                    <a:pt x="2123" y="4059"/>
                  </a:cubicBezTo>
                  <a:cubicBezTo>
                    <a:pt x="1644" y="4903"/>
                    <a:pt x="1256" y="5748"/>
                    <a:pt x="982" y="6615"/>
                  </a:cubicBezTo>
                  <a:cubicBezTo>
                    <a:pt x="754" y="7483"/>
                    <a:pt x="548" y="8281"/>
                    <a:pt x="434" y="8989"/>
                  </a:cubicBezTo>
                  <a:cubicBezTo>
                    <a:pt x="274" y="9674"/>
                    <a:pt x="229" y="10267"/>
                    <a:pt x="160" y="10678"/>
                  </a:cubicBezTo>
                  <a:cubicBezTo>
                    <a:pt x="115" y="10884"/>
                    <a:pt x="92" y="11043"/>
                    <a:pt x="92" y="11157"/>
                  </a:cubicBezTo>
                  <a:cubicBezTo>
                    <a:pt x="92" y="11249"/>
                    <a:pt x="69" y="11317"/>
                    <a:pt x="69" y="11317"/>
                  </a:cubicBezTo>
                  <a:cubicBezTo>
                    <a:pt x="69" y="11317"/>
                    <a:pt x="69" y="11546"/>
                    <a:pt x="46" y="11979"/>
                  </a:cubicBezTo>
                  <a:cubicBezTo>
                    <a:pt x="1" y="12390"/>
                    <a:pt x="46" y="12983"/>
                    <a:pt x="46" y="13691"/>
                  </a:cubicBezTo>
                  <a:cubicBezTo>
                    <a:pt x="115" y="14399"/>
                    <a:pt x="183" y="15243"/>
                    <a:pt x="389" y="16111"/>
                  </a:cubicBezTo>
                  <a:cubicBezTo>
                    <a:pt x="457" y="16339"/>
                    <a:pt x="480" y="16567"/>
                    <a:pt x="548" y="16772"/>
                  </a:cubicBezTo>
                  <a:cubicBezTo>
                    <a:pt x="617" y="17001"/>
                    <a:pt x="685" y="17229"/>
                    <a:pt x="777" y="17434"/>
                  </a:cubicBezTo>
                  <a:cubicBezTo>
                    <a:pt x="845" y="17663"/>
                    <a:pt x="914" y="17891"/>
                    <a:pt x="982" y="18119"/>
                  </a:cubicBezTo>
                  <a:lnTo>
                    <a:pt x="1279" y="18758"/>
                  </a:lnTo>
                  <a:cubicBezTo>
                    <a:pt x="2055" y="20493"/>
                    <a:pt x="3128" y="22091"/>
                    <a:pt x="4132" y="23095"/>
                  </a:cubicBezTo>
                  <a:cubicBezTo>
                    <a:pt x="4360" y="23369"/>
                    <a:pt x="4634" y="23552"/>
                    <a:pt x="4862" y="23734"/>
                  </a:cubicBezTo>
                  <a:cubicBezTo>
                    <a:pt x="4976" y="23825"/>
                    <a:pt x="5068" y="23917"/>
                    <a:pt x="5159" y="23985"/>
                  </a:cubicBezTo>
                  <a:cubicBezTo>
                    <a:pt x="5273" y="24054"/>
                    <a:pt x="5365" y="24122"/>
                    <a:pt x="5456" y="24191"/>
                  </a:cubicBezTo>
                  <a:cubicBezTo>
                    <a:pt x="5798" y="24396"/>
                    <a:pt x="6004" y="24510"/>
                    <a:pt x="6026" y="24510"/>
                  </a:cubicBezTo>
                  <a:cubicBezTo>
                    <a:pt x="6072" y="24442"/>
                    <a:pt x="5250" y="23940"/>
                    <a:pt x="4337" y="22912"/>
                  </a:cubicBezTo>
                  <a:cubicBezTo>
                    <a:pt x="3402" y="21863"/>
                    <a:pt x="2420" y="20288"/>
                    <a:pt x="1735" y="18576"/>
                  </a:cubicBezTo>
                  <a:lnTo>
                    <a:pt x="1484" y="17937"/>
                  </a:lnTo>
                  <a:cubicBezTo>
                    <a:pt x="1416" y="17708"/>
                    <a:pt x="1347" y="17480"/>
                    <a:pt x="1279" y="17275"/>
                  </a:cubicBezTo>
                  <a:cubicBezTo>
                    <a:pt x="1210" y="17069"/>
                    <a:pt x="1165" y="16841"/>
                    <a:pt x="1096" y="16636"/>
                  </a:cubicBezTo>
                  <a:cubicBezTo>
                    <a:pt x="1028" y="16430"/>
                    <a:pt x="1005" y="16202"/>
                    <a:pt x="959" y="15996"/>
                  </a:cubicBezTo>
                  <a:cubicBezTo>
                    <a:pt x="777" y="15152"/>
                    <a:pt x="754" y="14353"/>
                    <a:pt x="685" y="13668"/>
                  </a:cubicBezTo>
                  <a:cubicBezTo>
                    <a:pt x="708" y="12983"/>
                    <a:pt x="685" y="12413"/>
                    <a:pt x="731" y="12002"/>
                  </a:cubicBezTo>
                  <a:cubicBezTo>
                    <a:pt x="754" y="11614"/>
                    <a:pt x="777" y="11386"/>
                    <a:pt x="777" y="11386"/>
                  </a:cubicBezTo>
                  <a:cubicBezTo>
                    <a:pt x="777" y="11386"/>
                    <a:pt x="777" y="11317"/>
                    <a:pt x="799" y="11203"/>
                  </a:cubicBezTo>
                  <a:cubicBezTo>
                    <a:pt x="799" y="11112"/>
                    <a:pt x="799" y="10952"/>
                    <a:pt x="845" y="10747"/>
                  </a:cubicBezTo>
                  <a:cubicBezTo>
                    <a:pt x="891" y="10359"/>
                    <a:pt x="936" y="9788"/>
                    <a:pt x="1073" y="9103"/>
                  </a:cubicBezTo>
                  <a:cubicBezTo>
                    <a:pt x="1187" y="8418"/>
                    <a:pt x="1347" y="7620"/>
                    <a:pt x="1553" y="6775"/>
                  </a:cubicBezTo>
                  <a:cubicBezTo>
                    <a:pt x="1758" y="5976"/>
                    <a:pt x="2123" y="5109"/>
                    <a:pt x="2557" y="4310"/>
                  </a:cubicBezTo>
                  <a:cubicBezTo>
                    <a:pt x="3402" y="2689"/>
                    <a:pt x="4566" y="1183"/>
                    <a:pt x="5775" y="567"/>
                  </a:cubicBezTo>
                  <a:cubicBezTo>
                    <a:pt x="6392" y="224"/>
                    <a:pt x="6962" y="156"/>
                    <a:pt x="7350" y="156"/>
                  </a:cubicBezTo>
                  <a:cubicBezTo>
                    <a:pt x="7704" y="175"/>
                    <a:pt x="7922" y="229"/>
                    <a:pt x="7976" y="229"/>
                  </a:cubicBezTo>
                  <a:cubicBezTo>
                    <a:pt x="7985" y="229"/>
                    <a:pt x="7989" y="227"/>
                    <a:pt x="7989" y="224"/>
                  </a:cubicBezTo>
                  <a:cubicBezTo>
                    <a:pt x="7989" y="201"/>
                    <a:pt x="7784" y="87"/>
                    <a:pt x="7373" y="19"/>
                  </a:cubicBezTo>
                  <a:cubicBezTo>
                    <a:pt x="7275" y="8"/>
                    <a:pt x="7164" y="1"/>
                    <a:pt x="7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56"/>
            <p:cNvSpPr/>
            <p:nvPr/>
          </p:nvSpPr>
          <p:spPr>
            <a:xfrm>
              <a:off x="4706725" y="2495925"/>
              <a:ext cx="387500" cy="754675"/>
            </a:xfrm>
            <a:custGeom>
              <a:avLst/>
              <a:gdLst/>
              <a:ahLst/>
              <a:cxnLst/>
              <a:rect l="l" t="t" r="r" b="b"/>
              <a:pathLst>
                <a:path w="15500" h="30187" extrusionOk="0">
                  <a:moveTo>
                    <a:pt x="9465" y="1"/>
                  </a:moveTo>
                  <a:cubicBezTo>
                    <a:pt x="8982" y="1"/>
                    <a:pt x="8424" y="54"/>
                    <a:pt x="7830" y="209"/>
                  </a:cubicBezTo>
                  <a:cubicBezTo>
                    <a:pt x="7305" y="346"/>
                    <a:pt x="6734" y="551"/>
                    <a:pt x="6187" y="871"/>
                  </a:cubicBezTo>
                  <a:cubicBezTo>
                    <a:pt x="5639" y="1167"/>
                    <a:pt x="5114" y="1555"/>
                    <a:pt x="4612" y="2035"/>
                  </a:cubicBezTo>
                  <a:cubicBezTo>
                    <a:pt x="4110" y="2514"/>
                    <a:pt x="3653" y="3039"/>
                    <a:pt x="3242" y="3610"/>
                  </a:cubicBezTo>
                  <a:cubicBezTo>
                    <a:pt x="2831" y="4203"/>
                    <a:pt x="2466" y="4842"/>
                    <a:pt x="2124" y="5481"/>
                  </a:cubicBezTo>
                  <a:cubicBezTo>
                    <a:pt x="823" y="8083"/>
                    <a:pt x="252" y="10959"/>
                    <a:pt x="69" y="13128"/>
                  </a:cubicBezTo>
                  <a:cubicBezTo>
                    <a:pt x="1" y="14201"/>
                    <a:pt x="1" y="15114"/>
                    <a:pt x="47" y="15753"/>
                  </a:cubicBezTo>
                  <a:cubicBezTo>
                    <a:pt x="47" y="16072"/>
                    <a:pt x="69" y="16323"/>
                    <a:pt x="92" y="16483"/>
                  </a:cubicBezTo>
                  <a:cubicBezTo>
                    <a:pt x="115" y="16666"/>
                    <a:pt x="115" y="16757"/>
                    <a:pt x="115" y="16757"/>
                  </a:cubicBezTo>
                  <a:cubicBezTo>
                    <a:pt x="115" y="16757"/>
                    <a:pt x="138" y="16848"/>
                    <a:pt x="161" y="17008"/>
                  </a:cubicBezTo>
                  <a:cubicBezTo>
                    <a:pt x="184" y="17168"/>
                    <a:pt x="206" y="17419"/>
                    <a:pt x="275" y="17738"/>
                  </a:cubicBezTo>
                  <a:cubicBezTo>
                    <a:pt x="389" y="18355"/>
                    <a:pt x="572" y="19268"/>
                    <a:pt x="891" y="20295"/>
                  </a:cubicBezTo>
                  <a:cubicBezTo>
                    <a:pt x="1211" y="21345"/>
                    <a:pt x="1667" y="22532"/>
                    <a:pt x="2306" y="23741"/>
                  </a:cubicBezTo>
                  <a:cubicBezTo>
                    <a:pt x="2626" y="24335"/>
                    <a:pt x="3014" y="24928"/>
                    <a:pt x="3425" y="25522"/>
                  </a:cubicBezTo>
                  <a:cubicBezTo>
                    <a:pt x="3836" y="26092"/>
                    <a:pt x="4292" y="26663"/>
                    <a:pt x="4817" y="27188"/>
                  </a:cubicBezTo>
                  <a:cubicBezTo>
                    <a:pt x="5319" y="27713"/>
                    <a:pt x="5890" y="28192"/>
                    <a:pt x="6483" y="28580"/>
                  </a:cubicBezTo>
                  <a:cubicBezTo>
                    <a:pt x="7077" y="28991"/>
                    <a:pt x="7693" y="29334"/>
                    <a:pt x="8332" y="29585"/>
                  </a:cubicBezTo>
                  <a:cubicBezTo>
                    <a:pt x="9460" y="30028"/>
                    <a:pt x="10605" y="30186"/>
                    <a:pt x="11611" y="30186"/>
                  </a:cubicBezTo>
                  <a:cubicBezTo>
                    <a:pt x="11746" y="30186"/>
                    <a:pt x="11878" y="30184"/>
                    <a:pt x="12007" y="30178"/>
                  </a:cubicBezTo>
                  <a:cubicBezTo>
                    <a:pt x="13080" y="30133"/>
                    <a:pt x="13970" y="29904"/>
                    <a:pt x="14564" y="29722"/>
                  </a:cubicBezTo>
                  <a:cubicBezTo>
                    <a:pt x="15180" y="29516"/>
                    <a:pt x="15499" y="29379"/>
                    <a:pt x="15499" y="29356"/>
                  </a:cubicBezTo>
                  <a:cubicBezTo>
                    <a:pt x="15498" y="29353"/>
                    <a:pt x="15493" y="29351"/>
                    <a:pt x="15484" y="29351"/>
                  </a:cubicBezTo>
                  <a:cubicBezTo>
                    <a:pt x="15327" y="29351"/>
                    <a:pt x="14013" y="29883"/>
                    <a:pt x="11984" y="29904"/>
                  </a:cubicBezTo>
                  <a:cubicBezTo>
                    <a:pt x="11927" y="29906"/>
                    <a:pt x="11869" y="29906"/>
                    <a:pt x="11811" y="29906"/>
                  </a:cubicBezTo>
                  <a:cubicBezTo>
                    <a:pt x="10800" y="29906"/>
                    <a:pt x="9636" y="29716"/>
                    <a:pt x="8492" y="29220"/>
                  </a:cubicBezTo>
                  <a:cubicBezTo>
                    <a:pt x="7876" y="28968"/>
                    <a:pt x="7305" y="28603"/>
                    <a:pt x="6734" y="28215"/>
                  </a:cubicBezTo>
                  <a:cubicBezTo>
                    <a:pt x="6187" y="27827"/>
                    <a:pt x="5662" y="27348"/>
                    <a:pt x="5159" y="26846"/>
                  </a:cubicBezTo>
                  <a:cubicBezTo>
                    <a:pt x="4680" y="26344"/>
                    <a:pt x="4269" y="25773"/>
                    <a:pt x="3858" y="25202"/>
                  </a:cubicBezTo>
                  <a:cubicBezTo>
                    <a:pt x="3470" y="24632"/>
                    <a:pt x="3128" y="24061"/>
                    <a:pt x="2831" y="23468"/>
                  </a:cubicBezTo>
                  <a:cubicBezTo>
                    <a:pt x="2215" y="22281"/>
                    <a:pt x="1804" y="21117"/>
                    <a:pt x="1507" y="20112"/>
                  </a:cubicBezTo>
                  <a:cubicBezTo>
                    <a:pt x="1211" y="19108"/>
                    <a:pt x="1051" y="18241"/>
                    <a:pt x="937" y="17624"/>
                  </a:cubicBezTo>
                  <a:cubicBezTo>
                    <a:pt x="914" y="17328"/>
                    <a:pt x="868" y="17076"/>
                    <a:pt x="846" y="16917"/>
                  </a:cubicBezTo>
                  <a:cubicBezTo>
                    <a:pt x="823" y="16757"/>
                    <a:pt x="823" y="16666"/>
                    <a:pt x="823" y="16666"/>
                  </a:cubicBezTo>
                  <a:cubicBezTo>
                    <a:pt x="823" y="16666"/>
                    <a:pt x="800" y="16574"/>
                    <a:pt x="800" y="16415"/>
                  </a:cubicBezTo>
                  <a:cubicBezTo>
                    <a:pt x="777" y="16255"/>
                    <a:pt x="754" y="16004"/>
                    <a:pt x="731" y="15707"/>
                  </a:cubicBezTo>
                  <a:cubicBezTo>
                    <a:pt x="686" y="15091"/>
                    <a:pt x="663" y="14223"/>
                    <a:pt x="731" y="13173"/>
                  </a:cubicBezTo>
                  <a:cubicBezTo>
                    <a:pt x="868" y="11073"/>
                    <a:pt x="1370" y="8243"/>
                    <a:pt x="2580" y="5710"/>
                  </a:cubicBezTo>
                  <a:cubicBezTo>
                    <a:pt x="2877" y="5070"/>
                    <a:pt x="3219" y="4454"/>
                    <a:pt x="3607" y="3883"/>
                  </a:cubicBezTo>
                  <a:cubicBezTo>
                    <a:pt x="3995" y="3313"/>
                    <a:pt x="4429" y="2788"/>
                    <a:pt x="4886" y="2309"/>
                  </a:cubicBezTo>
                  <a:cubicBezTo>
                    <a:pt x="5342" y="1852"/>
                    <a:pt x="5844" y="1464"/>
                    <a:pt x="6369" y="1144"/>
                  </a:cubicBezTo>
                  <a:cubicBezTo>
                    <a:pt x="6871" y="848"/>
                    <a:pt x="7396" y="642"/>
                    <a:pt x="7899" y="483"/>
                  </a:cubicBezTo>
                  <a:cubicBezTo>
                    <a:pt x="8658" y="258"/>
                    <a:pt x="9365" y="190"/>
                    <a:pt x="9921" y="190"/>
                  </a:cubicBezTo>
                  <a:cubicBezTo>
                    <a:pt x="10101" y="190"/>
                    <a:pt x="10265" y="197"/>
                    <a:pt x="10409" y="209"/>
                  </a:cubicBezTo>
                  <a:cubicBezTo>
                    <a:pt x="10959" y="228"/>
                    <a:pt x="11289" y="282"/>
                    <a:pt x="11371" y="282"/>
                  </a:cubicBezTo>
                  <a:cubicBezTo>
                    <a:pt x="11384" y="282"/>
                    <a:pt x="11391" y="280"/>
                    <a:pt x="11391" y="277"/>
                  </a:cubicBezTo>
                  <a:cubicBezTo>
                    <a:pt x="11391" y="254"/>
                    <a:pt x="11322" y="231"/>
                    <a:pt x="11140" y="186"/>
                  </a:cubicBezTo>
                  <a:cubicBezTo>
                    <a:pt x="10980" y="163"/>
                    <a:pt x="10752" y="95"/>
                    <a:pt x="10432" y="72"/>
                  </a:cubicBezTo>
                  <a:cubicBezTo>
                    <a:pt x="10165" y="32"/>
                    <a:pt x="9837" y="1"/>
                    <a:pt x="9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56"/>
            <p:cNvSpPr/>
            <p:nvPr/>
          </p:nvSpPr>
          <p:spPr>
            <a:xfrm>
              <a:off x="4754675" y="2650050"/>
              <a:ext cx="46800" cy="102775"/>
            </a:xfrm>
            <a:custGeom>
              <a:avLst/>
              <a:gdLst/>
              <a:ahLst/>
              <a:cxnLst/>
              <a:rect l="l" t="t" r="r" b="b"/>
              <a:pathLst>
                <a:path w="1872" h="4111" extrusionOk="0">
                  <a:moveTo>
                    <a:pt x="1393" y="0"/>
                  </a:moveTo>
                  <a:cubicBezTo>
                    <a:pt x="1102" y="0"/>
                    <a:pt x="773" y="426"/>
                    <a:pt x="639" y="960"/>
                  </a:cubicBezTo>
                  <a:cubicBezTo>
                    <a:pt x="525" y="1530"/>
                    <a:pt x="662" y="1987"/>
                    <a:pt x="982" y="2010"/>
                  </a:cubicBezTo>
                  <a:cubicBezTo>
                    <a:pt x="989" y="2010"/>
                    <a:pt x="997" y="2011"/>
                    <a:pt x="1004" y="2011"/>
                  </a:cubicBezTo>
                  <a:cubicBezTo>
                    <a:pt x="1296" y="2011"/>
                    <a:pt x="1624" y="1585"/>
                    <a:pt x="1758" y="1051"/>
                  </a:cubicBezTo>
                  <a:cubicBezTo>
                    <a:pt x="1872" y="503"/>
                    <a:pt x="1735" y="47"/>
                    <a:pt x="1415" y="1"/>
                  </a:cubicBezTo>
                  <a:cubicBezTo>
                    <a:pt x="1408" y="0"/>
                    <a:pt x="1400" y="0"/>
                    <a:pt x="1393" y="0"/>
                  </a:cubicBezTo>
                  <a:close/>
                  <a:moveTo>
                    <a:pt x="639" y="2670"/>
                  </a:moveTo>
                  <a:cubicBezTo>
                    <a:pt x="417" y="2670"/>
                    <a:pt x="180" y="2981"/>
                    <a:pt x="92" y="3356"/>
                  </a:cubicBezTo>
                  <a:cubicBezTo>
                    <a:pt x="0" y="3767"/>
                    <a:pt x="114" y="4087"/>
                    <a:pt x="320" y="4110"/>
                  </a:cubicBezTo>
                  <a:cubicBezTo>
                    <a:pt x="328" y="4110"/>
                    <a:pt x="335" y="4111"/>
                    <a:pt x="343" y="4111"/>
                  </a:cubicBezTo>
                  <a:cubicBezTo>
                    <a:pt x="565" y="4111"/>
                    <a:pt x="802" y="3800"/>
                    <a:pt x="890" y="3425"/>
                  </a:cubicBezTo>
                  <a:cubicBezTo>
                    <a:pt x="982" y="3014"/>
                    <a:pt x="868" y="2694"/>
                    <a:pt x="662" y="2672"/>
                  </a:cubicBezTo>
                  <a:cubicBezTo>
                    <a:pt x="655" y="2671"/>
                    <a:pt x="647" y="2670"/>
                    <a:pt x="639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56"/>
            <p:cNvSpPr/>
            <p:nvPr/>
          </p:nvSpPr>
          <p:spPr>
            <a:xfrm>
              <a:off x="4839100" y="2562325"/>
              <a:ext cx="422325" cy="637575"/>
            </a:xfrm>
            <a:custGeom>
              <a:avLst/>
              <a:gdLst/>
              <a:ahLst/>
              <a:cxnLst/>
              <a:rect l="l" t="t" r="r" b="b"/>
              <a:pathLst>
                <a:path w="16893" h="25503" extrusionOk="0">
                  <a:moveTo>
                    <a:pt x="5186" y="0"/>
                  </a:moveTo>
                  <a:cubicBezTo>
                    <a:pt x="4058" y="0"/>
                    <a:pt x="2821" y="698"/>
                    <a:pt x="2238" y="1501"/>
                  </a:cubicBezTo>
                  <a:cubicBezTo>
                    <a:pt x="1439" y="2597"/>
                    <a:pt x="1120" y="4103"/>
                    <a:pt x="1462" y="5405"/>
                  </a:cubicBezTo>
                  <a:cubicBezTo>
                    <a:pt x="2033" y="7596"/>
                    <a:pt x="3334" y="9490"/>
                    <a:pt x="4338" y="11499"/>
                  </a:cubicBezTo>
                  <a:cubicBezTo>
                    <a:pt x="5594" y="14032"/>
                    <a:pt x="6986" y="15562"/>
                    <a:pt x="8447" y="17981"/>
                  </a:cubicBezTo>
                  <a:cubicBezTo>
                    <a:pt x="7054" y="17251"/>
                    <a:pt x="5274" y="16680"/>
                    <a:pt x="3768" y="16155"/>
                  </a:cubicBezTo>
                  <a:cubicBezTo>
                    <a:pt x="3482" y="16058"/>
                    <a:pt x="3196" y="16012"/>
                    <a:pt x="2922" y="16012"/>
                  </a:cubicBezTo>
                  <a:cubicBezTo>
                    <a:pt x="1269" y="16012"/>
                    <a:pt x="1" y="17651"/>
                    <a:pt x="1234" y="19374"/>
                  </a:cubicBezTo>
                  <a:cubicBezTo>
                    <a:pt x="2216" y="20743"/>
                    <a:pt x="3768" y="22021"/>
                    <a:pt x="5114" y="23048"/>
                  </a:cubicBezTo>
                  <a:cubicBezTo>
                    <a:pt x="6873" y="24425"/>
                    <a:pt x="9315" y="25502"/>
                    <a:pt x="11486" y="25502"/>
                  </a:cubicBezTo>
                  <a:cubicBezTo>
                    <a:pt x="13204" y="25502"/>
                    <a:pt x="14752" y="24828"/>
                    <a:pt x="15660" y="23094"/>
                  </a:cubicBezTo>
                  <a:cubicBezTo>
                    <a:pt x="16892" y="20743"/>
                    <a:pt x="15774" y="17433"/>
                    <a:pt x="14998" y="15128"/>
                  </a:cubicBezTo>
                  <a:cubicBezTo>
                    <a:pt x="13742" y="11339"/>
                    <a:pt x="11939" y="7619"/>
                    <a:pt x="9748" y="4218"/>
                  </a:cubicBezTo>
                  <a:cubicBezTo>
                    <a:pt x="9040" y="3099"/>
                    <a:pt x="8287" y="1889"/>
                    <a:pt x="7283" y="976"/>
                  </a:cubicBezTo>
                  <a:cubicBezTo>
                    <a:pt x="7054" y="771"/>
                    <a:pt x="6803" y="566"/>
                    <a:pt x="6529" y="406"/>
                  </a:cubicBezTo>
                  <a:cubicBezTo>
                    <a:pt x="6233" y="223"/>
                    <a:pt x="5936" y="86"/>
                    <a:pt x="5639" y="41"/>
                  </a:cubicBezTo>
                  <a:cubicBezTo>
                    <a:pt x="5492" y="13"/>
                    <a:pt x="5340" y="0"/>
                    <a:pt x="518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56"/>
            <p:cNvSpPr/>
            <p:nvPr/>
          </p:nvSpPr>
          <p:spPr>
            <a:xfrm>
              <a:off x="5044550" y="3009525"/>
              <a:ext cx="88475" cy="40125"/>
            </a:xfrm>
            <a:custGeom>
              <a:avLst/>
              <a:gdLst/>
              <a:ahLst/>
              <a:cxnLst/>
              <a:rect l="l" t="t" r="r" b="b"/>
              <a:pathLst>
                <a:path w="3539" h="1605" extrusionOk="0">
                  <a:moveTo>
                    <a:pt x="115" y="1"/>
                  </a:moveTo>
                  <a:cubicBezTo>
                    <a:pt x="62" y="1"/>
                    <a:pt x="29" y="8"/>
                    <a:pt x="23" y="25"/>
                  </a:cubicBezTo>
                  <a:cubicBezTo>
                    <a:pt x="1" y="93"/>
                    <a:pt x="457" y="253"/>
                    <a:pt x="914" y="436"/>
                  </a:cubicBezTo>
                  <a:cubicBezTo>
                    <a:pt x="1370" y="618"/>
                    <a:pt x="1804" y="801"/>
                    <a:pt x="1804" y="801"/>
                  </a:cubicBezTo>
                  <a:cubicBezTo>
                    <a:pt x="1804" y="801"/>
                    <a:pt x="1918" y="846"/>
                    <a:pt x="2078" y="915"/>
                  </a:cubicBezTo>
                  <a:cubicBezTo>
                    <a:pt x="2260" y="961"/>
                    <a:pt x="2466" y="1052"/>
                    <a:pt x="2671" y="1143"/>
                  </a:cubicBezTo>
                  <a:cubicBezTo>
                    <a:pt x="2785" y="1189"/>
                    <a:pt x="2877" y="1257"/>
                    <a:pt x="2991" y="1303"/>
                  </a:cubicBezTo>
                  <a:cubicBezTo>
                    <a:pt x="3082" y="1349"/>
                    <a:pt x="3173" y="1394"/>
                    <a:pt x="3242" y="1440"/>
                  </a:cubicBezTo>
                  <a:cubicBezTo>
                    <a:pt x="3361" y="1539"/>
                    <a:pt x="3463" y="1604"/>
                    <a:pt x="3502" y="1604"/>
                  </a:cubicBezTo>
                  <a:cubicBezTo>
                    <a:pt x="3508" y="1604"/>
                    <a:pt x="3513" y="1603"/>
                    <a:pt x="3516" y="1600"/>
                  </a:cubicBezTo>
                  <a:cubicBezTo>
                    <a:pt x="3538" y="1577"/>
                    <a:pt x="3493" y="1463"/>
                    <a:pt x="3379" y="1326"/>
                  </a:cubicBezTo>
                  <a:cubicBezTo>
                    <a:pt x="3310" y="1257"/>
                    <a:pt x="3242" y="1166"/>
                    <a:pt x="3150" y="1098"/>
                  </a:cubicBezTo>
                  <a:cubicBezTo>
                    <a:pt x="3059" y="1029"/>
                    <a:pt x="2968" y="938"/>
                    <a:pt x="2854" y="869"/>
                  </a:cubicBezTo>
                  <a:cubicBezTo>
                    <a:pt x="2648" y="755"/>
                    <a:pt x="2420" y="618"/>
                    <a:pt x="2260" y="527"/>
                  </a:cubicBezTo>
                  <a:cubicBezTo>
                    <a:pt x="2100" y="458"/>
                    <a:pt x="1986" y="413"/>
                    <a:pt x="1986" y="413"/>
                  </a:cubicBezTo>
                  <a:cubicBezTo>
                    <a:pt x="1986" y="413"/>
                    <a:pt x="1507" y="253"/>
                    <a:pt x="1005" y="139"/>
                  </a:cubicBezTo>
                  <a:cubicBezTo>
                    <a:pt x="643" y="70"/>
                    <a:pt x="280" y="1"/>
                    <a:pt x="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56"/>
            <p:cNvSpPr/>
            <p:nvPr/>
          </p:nvSpPr>
          <p:spPr>
            <a:xfrm>
              <a:off x="5174650" y="3146875"/>
              <a:ext cx="23425" cy="15450"/>
            </a:xfrm>
            <a:custGeom>
              <a:avLst/>
              <a:gdLst/>
              <a:ahLst/>
              <a:cxnLst/>
              <a:rect l="l" t="t" r="r" b="b"/>
              <a:pathLst>
                <a:path w="937" h="618" extrusionOk="0">
                  <a:moveTo>
                    <a:pt x="712" y="0"/>
                  </a:moveTo>
                  <a:cubicBezTo>
                    <a:pt x="674" y="0"/>
                    <a:pt x="634" y="3"/>
                    <a:pt x="594" y="9"/>
                  </a:cubicBezTo>
                  <a:cubicBezTo>
                    <a:pt x="457" y="32"/>
                    <a:pt x="297" y="77"/>
                    <a:pt x="297" y="77"/>
                  </a:cubicBezTo>
                  <a:cubicBezTo>
                    <a:pt x="297" y="77"/>
                    <a:pt x="206" y="191"/>
                    <a:pt x="115" y="306"/>
                  </a:cubicBezTo>
                  <a:cubicBezTo>
                    <a:pt x="46" y="443"/>
                    <a:pt x="1" y="579"/>
                    <a:pt x="46" y="602"/>
                  </a:cubicBezTo>
                  <a:cubicBezTo>
                    <a:pt x="62" y="613"/>
                    <a:pt x="81" y="617"/>
                    <a:pt x="101" y="617"/>
                  </a:cubicBezTo>
                  <a:cubicBezTo>
                    <a:pt x="168" y="617"/>
                    <a:pt x="256" y="569"/>
                    <a:pt x="343" y="534"/>
                  </a:cubicBezTo>
                  <a:cubicBezTo>
                    <a:pt x="457" y="488"/>
                    <a:pt x="571" y="443"/>
                    <a:pt x="571" y="443"/>
                  </a:cubicBezTo>
                  <a:cubicBezTo>
                    <a:pt x="571" y="443"/>
                    <a:pt x="663" y="374"/>
                    <a:pt x="731" y="283"/>
                  </a:cubicBezTo>
                  <a:cubicBezTo>
                    <a:pt x="822" y="214"/>
                    <a:pt x="937" y="123"/>
                    <a:pt x="914" y="77"/>
                  </a:cubicBezTo>
                  <a:cubicBezTo>
                    <a:pt x="914" y="26"/>
                    <a:pt x="824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56"/>
            <p:cNvSpPr/>
            <p:nvPr/>
          </p:nvSpPr>
          <p:spPr>
            <a:xfrm>
              <a:off x="4842550" y="2749925"/>
              <a:ext cx="418875" cy="449975"/>
            </a:xfrm>
            <a:custGeom>
              <a:avLst/>
              <a:gdLst/>
              <a:ahLst/>
              <a:cxnLst/>
              <a:rect l="l" t="t" r="r" b="b"/>
              <a:pathLst>
                <a:path w="16755" h="17999" extrusionOk="0">
                  <a:moveTo>
                    <a:pt x="11550" y="0"/>
                  </a:moveTo>
                  <a:cubicBezTo>
                    <a:pt x="9427" y="1096"/>
                    <a:pt x="5889" y="3105"/>
                    <a:pt x="4223" y="4041"/>
                  </a:cubicBezTo>
                  <a:cubicBezTo>
                    <a:pt x="4634" y="4862"/>
                    <a:pt x="5068" y="5570"/>
                    <a:pt x="5501" y="6255"/>
                  </a:cubicBezTo>
                  <a:cubicBezTo>
                    <a:pt x="6894" y="5501"/>
                    <a:pt x="9085" y="4406"/>
                    <a:pt x="9907" y="4383"/>
                  </a:cubicBezTo>
                  <a:cubicBezTo>
                    <a:pt x="9914" y="4383"/>
                    <a:pt x="9922" y="4382"/>
                    <a:pt x="9930" y="4382"/>
                  </a:cubicBezTo>
                  <a:cubicBezTo>
                    <a:pt x="11137" y="4382"/>
                    <a:pt x="12759" y="7931"/>
                    <a:pt x="12577" y="9564"/>
                  </a:cubicBezTo>
                  <a:cubicBezTo>
                    <a:pt x="12529" y="9974"/>
                    <a:pt x="12115" y="10129"/>
                    <a:pt x="11518" y="10129"/>
                  </a:cubicBezTo>
                  <a:cubicBezTo>
                    <a:pt x="10419" y="10129"/>
                    <a:pt x="8699" y="9605"/>
                    <a:pt x="7487" y="9176"/>
                  </a:cubicBezTo>
                  <a:lnTo>
                    <a:pt x="7487" y="9176"/>
                  </a:lnTo>
                  <a:cubicBezTo>
                    <a:pt x="7761" y="9587"/>
                    <a:pt x="8035" y="10021"/>
                    <a:pt x="8309" y="10477"/>
                  </a:cubicBezTo>
                  <a:cubicBezTo>
                    <a:pt x="7875" y="10249"/>
                    <a:pt x="7396" y="10044"/>
                    <a:pt x="6894" y="9838"/>
                  </a:cubicBezTo>
                  <a:lnTo>
                    <a:pt x="6894" y="9838"/>
                  </a:lnTo>
                  <a:cubicBezTo>
                    <a:pt x="6894" y="9838"/>
                    <a:pt x="11778" y="12532"/>
                    <a:pt x="12349" y="14289"/>
                  </a:cubicBezTo>
                  <a:cubicBezTo>
                    <a:pt x="12651" y="15247"/>
                    <a:pt x="12077" y="15969"/>
                    <a:pt x="10747" y="15969"/>
                  </a:cubicBezTo>
                  <a:cubicBezTo>
                    <a:pt x="9670" y="15969"/>
                    <a:pt x="8097" y="15495"/>
                    <a:pt x="6095" y="14289"/>
                  </a:cubicBezTo>
                  <a:cubicBezTo>
                    <a:pt x="2237" y="11938"/>
                    <a:pt x="3744" y="9541"/>
                    <a:pt x="4200" y="8857"/>
                  </a:cubicBezTo>
                  <a:cubicBezTo>
                    <a:pt x="4109" y="8811"/>
                    <a:pt x="3995" y="8788"/>
                    <a:pt x="3904" y="8743"/>
                  </a:cubicBezTo>
                  <a:cubicBezTo>
                    <a:pt x="3493" y="8697"/>
                    <a:pt x="2899" y="8628"/>
                    <a:pt x="2260" y="8583"/>
                  </a:cubicBezTo>
                  <a:cubicBezTo>
                    <a:pt x="868" y="8879"/>
                    <a:pt x="0" y="10340"/>
                    <a:pt x="1096" y="11870"/>
                  </a:cubicBezTo>
                  <a:cubicBezTo>
                    <a:pt x="2078" y="13239"/>
                    <a:pt x="3630" y="14517"/>
                    <a:pt x="4976" y="15544"/>
                  </a:cubicBezTo>
                  <a:cubicBezTo>
                    <a:pt x="6735" y="16921"/>
                    <a:pt x="9177" y="17998"/>
                    <a:pt x="11348" y="17998"/>
                  </a:cubicBezTo>
                  <a:cubicBezTo>
                    <a:pt x="13066" y="17998"/>
                    <a:pt x="14614" y="17324"/>
                    <a:pt x="15522" y="15590"/>
                  </a:cubicBezTo>
                  <a:cubicBezTo>
                    <a:pt x="16754" y="13239"/>
                    <a:pt x="15636" y="9929"/>
                    <a:pt x="14860" y="7624"/>
                  </a:cubicBezTo>
                  <a:cubicBezTo>
                    <a:pt x="13992" y="5022"/>
                    <a:pt x="12874" y="2443"/>
                    <a:pt x="115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56"/>
            <p:cNvSpPr/>
            <p:nvPr/>
          </p:nvSpPr>
          <p:spPr>
            <a:xfrm>
              <a:off x="4852825" y="2553950"/>
              <a:ext cx="330425" cy="335800"/>
            </a:xfrm>
            <a:custGeom>
              <a:avLst/>
              <a:gdLst/>
              <a:ahLst/>
              <a:cxnLst/>
              <a:rect l="l" t="t" r="r" b="b"/>
              <a:pathLst>
                <a:path w="13217" h="13432" extrusionOk="0">
                  <a:moveTo>
                    <a:pt x="4800" y="0"/>
                  </a:moveTo>
                  <a:cubicBezTo>
                    <a:pt x="3492" y="0"/>
                    <a:pt x="2124" y="1104"/>
                    <a:pt x="1438" y="2019"/>
                  </a:cubicBezTo>
                  <a:cubicBezTo>
                    <a:pt x="502" y="3252"/>
                    <a:pt x="0" y="4553"/>
                    <a:pt x="388" y="5991"/>
                  </a:cubicBezTo>
                  <a:cubicBezTo>
                    <a:pt x="1050" y="8433"/>
                    <a:pt x="2511" y="10533"/>
                    <a:pt x="3675" y="12770"/>
                  </a:cubicBezTo>
                  <a:cubicBezTo>
                    <a:pt x="3789" y="12998"/>
                    <a:pt x="3926" y="13203"/>
                    <a:pt x="4040" y="13432"/>
                  </a:cubicBezTo>
                  <a:cubicBezTo>
                    <a:pt x="5296" y="12701"/>
                    <a:pt x="8925" y="10830"/>
                    <a:pt x="13216" y="10396"/>
                  </a:cubicBezTo>
                  <a:cubicBezTo>
                    <a:pt x="12235" y="8433"/>
                    <a:pt x="11116" y="6516"/>
                    <a:pt x="9884" y="4667"/>
                  </a:cubicBezTo>
                  <a:cubicBezTo>
                    <a:pt x="9085" y="3411"/>
                    <a:pt x="8217" y="2087"/>
                    <a:pt x="7053" y="1060"/>
                  </a:cubicBezTo>
                  <a:cubicBezTo>
                    <a:pt x="6802" y="855"/>
                    <a:pt x="6505" y="604"/>
                    <a:pt x="6186" y="421"/>
                  </a:cubicBezTo>
                  <a:cubicBezTo>
                    <a:pt x="5866" y="239"/>
                    <a:pt x="5524" y="79"/>
                    <a:pt x="5182" y="33"/>
                  </a:cubicBezTo>
                  <a:cubicBezTo>
                    <a:pt x="5055" y="11"/>
                    <a:pt x="4928" y="0"/>
                    <a:pt x="4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56"/>
            <p:cNvSpPr/>
            <p:nvPr/>
          </p:nvSpPr>
          <p:spPr>
            <a:xfrm>
              <a:off x="4942975" y="2773475"/>
              <a:ext cx="208875" cy="69025"/>
            </a:xfrm>
            <a:custGeom>
              <a:avLst/>
              <a:gdLst/>
              <a:ahLst/>
              <a:cxnLst/>
              <a:rect l="l" t="t" r="r" b="b"/>
              <a:pathLst>
                <a:path w="8355" h="2761" extrusionOk="0">
                  <a:moveTo>
                    <a:pt x="7100" y="1"/>
                  </a:moveTo>
                  <a:cubicBezTo>
                    <a:pt x="6780" y="1"/>
                    <a:pt x="6426" y="12"/>
                    <a:pt x="6072" y="40"/>
                  </a:cubicBezTo>
                  <a:cubicBezTo>
                    <a:pt x="5524" y="131"/>
                    <a:pt x="4954" y="177"/>
                    <a:pt x="4520" y="291"/>
                  </a:cubicBezTo>
                  <a:cubicBezTo>
                    <a:pt x="4109" y="382"/>
                    <a:pt x="3835" y="451"/>
                    <a:pt x="3835" y="451"/>
                  </a:cubicBezTo>
                  <a:cubicBezTo>
                    <a:pt x="3835" y="451"/>
                    <a:pt x="3561" y="542"/>
                    <a:pt x="3173" y="702"/>
                  </a:cubicBezTo>
                  <a:cubicBezTo>
                    <a:pt x="2763" y="839"/>
                    <a:pt x="2260" y="1136"/>
                    <a:pt x="1758" y="1387"/>
                  </a:cubicBezTo>
                  <a:cubicBezTo>
                    <a:pt x="800" y="1957"/>
                    <a:pt x="1" y="2733"/>
                    <a:pt x="46" y="2756"/>
                  </a:cubicBezTo>
                  <a:cubicBezTo>
                    <a:pt x="48" y="2759"/>
                    <a:pt x="52" y="2761"/>
                    <a:pt x="58" y="2761"/>
                  </a:cubicBezTo>
                  <a:cubicBezTo>
                    <a:pt x="173" y="2761"/>
                    <a:pt x="1005" y="2116"/>
                    <a:pt x="1941" y="1638"/>
                  </a:cubicBezTo>
                  <a:cubicBezTo>
                    <a:pt x="2443" y="1432"/>
                    <a:pt x="2922" y="1181"/>
                    <a:pt x="3333" y="1090"/>
                  </a:cubicBezTo>
                  <a:cubicBezTo>
                    <a:pt x="3721" y="953"/>
                    <a:pt x="3972" y="862"/>
                    <a:pt x="3972" y="862"/>
                  </a:cubicBezTo>
                  <a:cubicBezTo>
                    <a:pt x="3972" y="862"/>
                    <a:pt x="4246" y="793"/>
                    <a:pt x="4634" y="679"/>
                  </a:cubicBezTo>
                  <a:cubicBezTo>
                    <a:pt x="5022" y="542"/>
                    <a:pt x="5593" y="474"/>
                    <a:pt x="6118" y="359"/>
                  </a:cubicBezTo>
                  <a:cubicBezTo>
                    <a:pt x="7236" y="177"/>
                    <a:pt x="8355" y="154"/>
                    <a:pt x="8355" y="86"/>
                  </a:cubicBezTo>
                  <a:cubicBezTo>
                    <a:pt x="8355" y="54"/>
                    <a:pt x="7812" y="1"/>
                    <a:pt x="7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56"/>
            <p:cNvSpPr/>
            <p:nvPr/>
          </p:nvSpPr>
          <p:spPr>
            <a:xfrm>
              <a:off x="4901900" y="2553750"/>
              <a:ext cx="281350" cy="336000"/>
            </a:xfrm>
            <a:custGeom>
              <a:avLst/>
              <a:gdLst/>
              <a:ahLst/>
              <a:cxnLst/>
              <a:rect l="l" t="t" r="r" b="b"/>
              <a:pathLst>
                <a:path w="11254" h="13440" extrusionOk="0">
                  <a:moveTo>
                    <a:pt x="2724" y="1"/>
                  </a:moveTo>
                  <a:cubicBezTo>
                    <a:pt x="1771" y="1"/>
                    <a:pt x="737" y="418"/>
                    <a:pt x="0" y="1000"/>
                  </a:cubicBezTo>
                  <a:cubicBezTo>
                    <a:pt x="199" y="938"/>
                    <a:pt x="399" y="908"/>
                    <a:pt x="599" y="908"/>
                  </a:cubicBezTo>
                  <a:cubicBezTo>
                    <a:pt x="3115" y="908"/>
                    <a:pt x="5654" y="5520"/>
                    <a:pt x="5570" y="7254"/>
                  </a:cubicBezTo>
                  <a:cubicBezTo>
                    <a:pt x="5455" y="9034"/>
                    <a:pt x="1826" y="9879"/>
                    <a:pt x="274" y="10153"/>
                  </a:cubicBezTo>
                  <a:cubicBezTo>
                    <a:pt x="594" y="10746"/>
                    <a:pt x="913" y="11317"/>
                    <a:pt x="1233" y="11888"/>
                  </a:cubicBezTo>
                  <a:cubicBezTo>
                    <a:pt x="2212" y="11398"/>
                    <a:pt x="5833" y="9615"/>
                    <a:pt x="7179" y="9615"/>
                  </a:cubicBezTo>
                  <a:cubicBezTo>
                    <a:pt x="7340" y="9615"/>
                    <a:pt x="7468" y="9640"/>
                    <a:pt x="7555" y="9696"/>
                  </a:cubicBezTo>
                  <a:cubicBezTo>
                    <a:pt x="8354" y="10176"/>
                    <a:pt x="3424" y="12412"/>
                    <a:pt x="1895" y="13097"/>
                  </a:cubicBezTo>
                  <a:cubicBezTo>
                    <a:pt x="1940" y="13211"/>
                    <a:pt x="2009" y="13326"/>
                    <a:pt x="2077" y="13440"/>
                  </a:cubicBezTo>
                  <a:cubicBezTo>
                    <a:pt x="3333" y="12709"/>
                    <a:pt x="6962" y="10838"/>
                    <a:pt x="11253" y="10404"/>
                  </a:cubicBezTo>
                  <a:cubicBezTo>
                    <a:pt x="10272" y="8441"/>
                    <a:pt x="9153" y="6524"/>
                    <a:pt x="7921" y="4675"/>
                  </a:cubicBezTo>
                  <a:cubicBezTo>
                    <a:pt x="7122" y="3419"/>
                    <a:pt x="6254" y="2095"/>
                    <a:pt x="5090" y="1068"/>
                  </a:cubicBezTo>
                  <a:cubicBezTo>
                    <a:pt x="4839" y="863"/>
                    <a:pt x="4542" y="612"/>
                    <a:pt x="4223" y="429"/>
                  </a:cubicBezTo>
                  <a:cubicBezTo>
                    <a:pt x="3903" y="247"/>
                    <a:pt x="3561" y="87"/>
                    <a:pt x="3219" y="41"/>
                  </a:cubicBezTo>
                  <a:cubicBezTo>
                    <a:pt x="3058" y="14"/>
                    <a:pt x="2892" y="1"/>
                    <a:pt x="272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56"/>
            <p:cNvSpPr/>
            <p:nvPr/>
          </p:nvSpPr>
          <p:spPr>
            <a:xfrm>
              <a:off x="4883050" y="2694750"/>
              <a:ext cx="28575" cy="45725"/>
            </a:xfrm>
            <a:custGeom>
              <a:avLst/>
              <a:gdLst/>
              <a:ahLst/>
              <a:cxnLst/>
              <a:rect l="l" t="t" r="r" b="b"/>
              <a:pathLst>
                <a:path w="1143" h="1829" extrusionOk="0">
                  <a:moveTo>
                    <a:pt x="461" y="1"/>
                  </a:moveTo>
                  <a:cubicBezTo>
                    <a:pt x="429" y="1"/>
                    <a:pt x="398" y="6"/>
                    <a:pt x="366" y="16"/>
                  </a:cubicBezTo>
                  <a:cubicBezTo>
                    <a:pt x="115" y="108"/>
                    <a:pt x="1" y="587"/>
                    <a:pt x="115" y="1066"/>
                  </a:cubicBezTo>
                  <a:cubicBezTo>
                    <a:pt x="198" y="1523"/>
                    <a:pt x="451" y="1829"/>
                    <a:pt x="685" y="1829"/>
                  </a:cubicBezTo>
                  <a:cubicBezTo>
                    <a:pt x="708" y="1829"/>
                    <a:pt x="732" y="1826"/>
                    <a:pt x="754" y="1819"/>
                  </a:cubicBezTo>
                  <a:cubicBezTo>
                    <a:pt x="1028" y="1728"/>
                    <a:pt x="1142" y="1249"/>
                    <a:pt x="1028" y="747"/>
                  </a:cubicBezTo>
                  <a:cubicBezTo>
                    <a:pt x="947" y="302"/>
                    <a:pt x="706" y="1"/>
                    <a:pt x="46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56"/>
            <p:cNvSpPr/>
            <p:nvPr/>
          </p:nvSpPr>
          <p:spPr>
            <a:xfrm>
              <a:off x="4879075" y="2646500"/>
              <a:ext cx="20000" cy="32825"/>
            </a:xfrm>
            <a:custGeom>
              <a:avLst/>
              <a:gdLst/>
              <a:ahLst/>
              <a:cxnLst/>
              <a:rect l="l" t="t" r="r" b="b"/>
              <a:pathLst>
                <a:path w="800" h="1313" extrusionOk="0">
                  <a:moveTo>
                    <a:pt x="321" y="0"/>
                  </a:moveTo>
                  <a:cubicBezTo>
                    <a:pt x="305" y="0"/>
                    <a:pt x="290" y="2"/>
                    <a:pt x="274" y="6"/>
                  </a:cubicBezTo>
                  <a:cubicBezTo>
                    <a:pt x="92" y="75"/>
                    <a:pt x="0" y="417"/>
                    <a:pt x="69" y="782"/>
                  </a:cubicBezTo>
                  <a:cubicBezTo>
                    <a:pt x="131" y="1095"/>
                    <a:pt x="328" y="1313"/>
                    <a:pt x="500" y="1313"/>
                  </a:cubicBezTo>
                  <a:cubicBezTo>
                    <a:pt x="516" y="1313"/>
                    <a:pt x="532" y="1311"/>
                    <a:pt x="548" y="1307"/>
                  </a:cubicBezTo>
                  <a:cubicBezTo>
                    <a:pt x="731" y="1239"/>
                    <a:pt x="799" y="896"/>
                    <a:pt x="731" y="531"/>
                  </a:cubicBezTo>
                  <a:cubicBezTo>
                    <a:pt x="668" y="218"/>
                    <a:pt x="491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56"/>
            <p:cNvSpPr/>
            <p:nvPr/>
          </p:nvSpPr>
          <p:spPr>
            <a:xfrm>
              <a:off x="4695125" y="2790700"/>
              <a:ext cx="272975" cy="234475"/>
            </a:xfrm>
            <a:custGeom>
              <a:avLst/>
              <a:gdLst/>
              <a:ahLst/>
              <a:cxnLst/>
              <a:rect l="l" t="t" r="r" b="b"/>
              <a:pathLst>
                <a:path w="10919" h="9379" extrusionOk="0">
                  <a:moveTo>
                    <a:pt x="4430" y="0"/>
                  </a:moveTo>
                  <a:cubicBezTo>
                    <a:pt x="1496" y="0"/>
                    <a:pt x="114" y="2859"/>
                    <a:pt x="77" y="3893"/>
                  </a:cubicBezTo>
                  <a:cubicBezTo>
                    <a:pt x="1" y="5305"/>
                    <a:pt x="1487" y="7083"/>
                    <a:pt x="2830" y="7083"/>
                  </a:cubicBezTo>
                  <a:cubicBezTo>
                    <a:pt x="3094" y="7083"/>
                    <a:pt x="3352" y="7014"/>
                    <a:pt x="3592" y="6860"/>
                  </a:cubicBezTo>
                  <a:cubicBezTo>
                    <a:pt x="3592" y="6860"/>
                    <a:pt x="4710" y="8504"/>
                    <a:pt x="6400" y="9120"/>
                  </a:cubicBezTo>
                  <a:cubicBezTo>
                    <a:pt x="6885" y="9297"/>
                    <a:pt x="7363" y="9378"/>
                    <a:pt x="7794" y="9378"/>
                  </a:cubicBezTo>
                  <a:cubicBezTo>
                    <a:pt x="8864" y="9378"/>
                    <a:pt x="9647" y="8880"/>
                    <a:pt x="9549" y="8116"/>
                  </a:cubicBezTo>
                  <a:cubicBezTo>
                    <a:pt x="9549" y="8116"/>
                    <a:pt x="10919" y="2364"/>
                    <a:pt x="6765" y="538"/>
                  </a:cubicBezTo>
                  <a:cubicBezTo>
                    <a:pt x="5899" y="159"/>
                    <a:pt x="5121" y="0"/>
                    <a:pt x="443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56"/>
            <p:cNvSpPr/>
            <p:nvPr/>
          </p:nvSpPr>
          <p:spPr>
            <a:xfrm>
              <a:off x="4698750" y="2800375"/>
              <a:ext cx="81050" cy="69500"/>
            </a:xfrm>
            <a:custGeom>
              <a:avLst/>
              <a:gdLst/>
              <a:ahLst/>
              <a:cxnLst/>
              <a:rect l="l" t="t" r="r" b="b"/>
              <a:pathLst>
                <a:path w="3242" h="2780" extrusionOk="0">
                  <a:moveTo>
                    <a:pt x="3153" y="1"/>
                  </a:moveTo>
                  <a:cubicBezTo>
                    <a:pt x="2985" y="1"/>
                    <a:pt x="2528" y="88"/>
                    <a:pt x="2100" y="311"/>
                  </a:cubicBezTo>
                  <a:cubicBezTo>
                    <a:pt x="1598" y="562"/>
                    <a:pt x="1187" y="950"/>
                    <a:pt x="1187" y="950"/>
                  </a:cubicBezTo>
                  <a:cubicBezTo>
                    <a:pt x="1187" y="950"/>
                    <a:pt x="822" y="1361"/>
                    <a:pt x="525" y="1817"/>
                  </a:cubicBezTo>
                  <a:cubicBezTo>
                    <a:pt x="251" y="2274"/>
                    <a:pt x="0" y="2753"/>
                    <a:pt x="69" y="2776"/>
                  </a:cubicBezTo>
                  <a:cubicBezTo>
                    <a:pt x="71" y="2778"/>
                    <a:pt x="74" y="2779"/>
                    <a:pt x="78" y="2779"/>
                  </a:cubicBezTo>
                  <a:cubicBezTo>
                    <a:pt x="150" y="2779"/>
                    <a:pt x="474" y="2389"/>
                    <a:pt x="799" y="2000"/>
                  </a:cubicBezTo>
                  <a:cubicBezTo>
                    <a:pt x="1142" y="1612"/>
                    <a:pt x="1530" y="1246"/>
                    <a:pt x="1530" y="1246"/>
                  </a:cubicBezTo>
                  <a:cubicBezTo>
                    <a:pt x="1530" y="1246"/>
                    <a:pt x="1872" y="881"/>
                    <a:pt x="2283" y="562"/>
                  </a:cubicBezTo>
                  <a:cubicBezTo>
                    <a:pt x="2717" y="265"/>
                    <a:pt x="3242" y="82"/>
                    <a:pt x="3219" y="14"/>
                  </a:cubicBezTo>
                  <a:cubicBezTo>
                    <a:pt x="3215" y="5"/>
                    <a:pt x="3191" y="1"/>
                    <a:pt x="3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56"/>
            <p:cNvSpPr/>
            <p:nvPr/>
          </p:nvSpPr>
          <p:spPr>
            <a:xfrm>
              <a:off x="4697025" y="2832100"/>
              <a:ext cx="83350" cy="95375"/>
            </a:xfrm>
            <a:custGeom>
              <a:avLst/>
              <a:gdLst/>
              <a:ahLst/>
              <a:cxnLst/>
              <a:rect l="l" t="t" r="r" b="b"/>
              <a:pathLst>
                <a:path w="3334" h="3815" extrusionOk="0">
                  <a:moveTo>
                    <a:pt x="2854" y="0"/>
                  </a:moveTo>
                  <a:cubicBezTo>
                    <a:pt x="2580" y="0"/>
                    <a:pt x="2192" y="69"/>
                    <a:pt x="1827" y="206"/>
                  </a:cubicBezTo>
                  <a:cubicBezTo>
                    <a:pt x="1462" y="365"/>
                    <a:pt x="1142" y="571"/>
                    <a:pt x="937" y="754"/>
                  </a:cubicBezTo>
                  <a:cubicBezTo>
                    <a:pt x="823" y="845"/>
                    <a:pt x="754" y="936"/>
                    <a:pt x="686" y="1005"/>
                  </a:cubicBezTo>
                  <a:cubicBezTo>
                    <a:pt x="617" y="1050"/>
                    <a:pt x="594" y="1096"/>
                    <a:pt x="594" y="1096"/>
                  </a:cubicBezTo>
                  <a:cubicBezTo>
                    <a:pt x="594" y="1096"/>
                    <a:pt x="572" y="1119"/>
                    <a:pt x="526" y="1187"/>
                  </a:cubicBezTo>
                  <a:cubicBezTo>
                    <a:pt x="480" y="1256"/>
                    <a:pt x="412" y="1370"/>
                    <a:pt x="343" y="1484"/>
                  </a:cubicBezTo>
                  <a:cubicBezTo>
                    <a:pt x="206" y="1735"/>
                    <a:pt x="92" y="2077"/>
                    <a:pt x="47" y="2443"/>
                  </a:cubicBezTo>
                  <a:cubicBezTo>
                    <a:pt x="1" y="2808"/>
                    <a:pt x="47" y="3173"/>
                    <a:pt x="115" y="3424"/>
                  </a:cubicBezTo>
                  <a:cubicBezTo>
                    <a:pt x="201" y="3659"/>
                    <a:pt x="266" y="3814"/>
                    <a:pt x="312" y="3814"/>
                  </a:cubicBezTo>
                  <a:cubicBezTo>
                    <a:pt x="315" y="3814"/>
                    <a:pt x="318" y="3814"/>
                    <a:pt x="320" y="3812"/>
                  </a:cubicBezTo>
                  <a:cubicBezTo>
                    <a:pt x="343" y="3812"/>
                    <a:pt x="320" y="3629"/>
                    <a:pt x="298" y="3401"/>
                  </a:cubicBezTo>
                  <a:cubicBezTo>
                    <a:pt x="298" y="3150"/>
                    <a:pt x="298" y="2808"/>
                    <a:pt x="366" y="2488"/>
                  </a:cubicBezTo>
                  <a:cubicBezTo>
                    <a:pt x="457" y="2169"/>
                    <a:pt x="594" y="1872"/>
                    <a:pt x="731" y="1667"/>
                  </a:cubicBezTo>
                  <a:cubicBezTo>
                    <a:pt x="800" y="1575"/>
                    <a:pt x="868" y="1484"/>
                    <a:pt x="891" y="1438"/>
                  </a:cubicBezTo>
                  <a:cubicBezTo>
                    <a:pt x="937" y="1393"/>
                    <a:pt x="982" y="1347"/>
                    <a:pt x="982" y="1347"/>
                  </a:cubicBezTo>
                  <a:cubicBezTo>
                    <a:pt x="982" y="1347"/>
                    <a:pt x="982" y="1324"/>
                    <a:pt x="1051" y="1256"/>
                  </a:cubicBezTo>
                  <a:cubicBezTo>
                    <a:pt x="1097" y="1210"/>
                    <a:pt x="1142" y="1119"/>
                    <a:pt x="1234" y="1050"/>
                  </a:cubicBezTo>
                  <a:cubicBezTo>
                    <a:pt x="1416" y="868"/>
                    <a:pt x="1667" y="662"/>
                    <a:pt x="1964" y="480"/>
                  </a:cubicBezTo>
                  <a:cubicBezTo>
                    <a:pt x="2283" y="343"/>
                    <a:pt x="2626" y="229"/>
                    <a:pt x="2877" y="160"/>
                  </a:cubicBezTo>
                  <a:cubicBezTo>
                    <a:pt x="3151" y="114"/>
                    <a:pt x="3333" y="114"/>
                    <a:pt x="3333" y="69"/>
                  </a:cubicBezTo>
                  <a:cubicBezTo>
                    <a:pt x="3333" y="46"/>
                    <a:pt x="3151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56"/>
            <p:cNvSpPr/>
            <p:nvPr/>
          </p:nvSpPr>
          <p:spPr>
            <a:xfrm>
              <a:off x="4710725" y="2883275"/>
              <a:ext cx="77075" cy="93325"/>
            </a:xfrm>
            <a:custGeom>
              <a:avLst/>
              <a:gdLst/>
              <a:ahLst/>
              <a:cxnLst/>
              <a:rect l="l" t="t" r="r" b="b"/>
              <a:pathLst>
                <a:path w="3083" h="3733" extrusionOk="0">
                  <a:moveTo>
                    <a:pt x="1963" y="1"/>
                  </a:moveTo>
                  <a:cubicBezTo>
                    <a:pt x="1874" y="1"/>
                    <a:pt x="1767" y="9"/>
                    <a:pt x="1644" y="30"/>
                  </a:cubicBezTo>
                  <a:cubicBezTo>
                    <a:pt x="1279" y="76"/>
                    <a:pt x="822" y="327"/>
                    <a:pt x="503" y="692"/>
                  </a:cubicBezTo>
                  <a:cubicBezTo>
                    <a:pt x="161" y="1058"/>
                    <a:pt x="1" y="1537"/>
                    <a:pt x="46" y="1902"/>
                  </a:cubicBezTo>
                  <a:cubicBezTo>
                    <a:pt x="46" y="2107"/>
                    <a:pt x="92" y="2244"/>
                    <a:pt x="115" y="2359"/>
                  </a:cubicBezTo>
                  <a:cubicBezTo>
                    <a:pt x="161" y="2450"/>
                    <a:pt x="206" y="2518"/>
                    <a:pt x="206" y="2518"/>
                  </a:cubicBezTo>
                  <a:cubicBezTo>
                    <a:pt x="206" y="2518"/>
                    <a:pt x="229" y="2564"/>
                    <a:pt x="275" y="2655"/>
                  </a:cubicBezTo>
                  <a:cubicBezTo>
                    <a:pt x="366" y="2747"/>
                    <a:pt x="457" y="2884"/>
                    <a:pt x="594" y="2998"/>
                  </a:cubicBezTo>
                  <a:cubicBezTo>
                    <a:pt x="868" y="3249"/>
                    <a:pt x="1325" y="3500"/>
                    <a:pt x="1781" y="3637"/>
                  </a:cubicBezTo>
                  <a:cubicBezTo>
                    <a:pt x="1998" y="3676"/>
                    <a:pt x="2198" y="3733"/>
                    <a:pt x="2410" y="3733"/>
                  </a:cubicBezTo>
                  <a:cubicBezTo>
                    <a:pt x="2443" y="3733"/>
                    <a:pt x="2477" y="3731"/>
                    <a:pt x="2512" y="3728"/>
                  </a:cubicBezTo>
                  <a:cubicBezTo>
                    <a:pt x="2648" y="3705"/>
                    <a:pt x="2785" y="3682"/>
                    <a:pt x="2877" y="3614"/>
                  </a:cubicBezTo>
                  <a:cubicBezTo>
                    <a:pt x="2945" y="3568"/>
                    <a:pt x="2968" y="3523"/>
                    <a:pt x="3014" y="3477"/>
                  </a:cubicBezTo>
                  <a:cubicBezTo>
                    <a:pt x="3037" y="3431"/>
                    <a:pt x="3037" y="3386"/>
                    <a:pt x="3059" y="3340"/>
                  </a:cubicBezTo>
                  <a:cubicBezTo>
                    <a:pt x="3082" y="3135"/>
                    <a:pt x="3037" y="2998"/>
                    <a:pt x="2991" y="2906"/>
                  </a:cubicBezTo>
                  <a:cubicBezTo>
                    <a:pt x="2968" y="2815"/>
                    <a:pt x="2922" y="2769"/>
                    <a:pt x="2922" y="2769"/>
                  </a:cubicBezTo>
                  <a:lnTo>
                    <a:pt x="2922" y="2769"/>
                  </a:lnTo>
                  <a:cubicBezTo>
                    <a:pt x="2877" y="2769"/>
                    <a:pt x="2945" y="3020"/>
                    <a:pt x="2877" y="3294"/>
                  </a:cubicBezTo>
                  <a:cubicBezTo>
                    <a:pt x="2843" y="3428"/>
                    <a:pt x="2707" y="3480"/>
                    <a:pt x="2529" y="3480"/>
                  </a:cubicBezTo>
                  <a:cubicBezTo>
                    <a:pt x="2341" y="3480"/>
                    <a:pt x="2106" y="3422"/>
                    <a:pt x="1895" y="3340"/>
                  </a:cubicBezTo>
                  <a:cubicBezTo>
                    <a:pt x="1484" y="3180"/>
                    <a:pt x="1119" y="2952"/>
                    <a:pt x="891" y="2724"/>
                  </a:cubicBezTo>
                  <a:cubicBezTo>
                    <a:pt x="800" y="2610"/>
                    <a:pt x="731" y="2496"/>
                    <a:pt x="686" y="2450"/>
                  </a:cubicBezTo>
                  <a:cubicBezTo>
                    <a:pt x="640" y="2359"/>
                    <a:pt x="617" y="2313"/>
                    <a:pt x="617" y="2313"/>
                  </a:cubicBezTo>
                  <a:cubicBezTo>
                    <a:pt x="617" y="2313"/>
                    <a:pt x="594" y="2290"/>
                    <a:pt x="549" y="2199"/>
                  </a:cubicBezTo>
                  <a:cubicBezTo>
                    <a:pt x="526" y="2130"/>
                    <a:pt x="480" y="2016"/>
                    <a:pt x="480" y="1879"/>
                  </a:cubicBezTo>
                  <a:cubicBezTo>
                    <a:pt x="412" y="1605"/>
                    <a:pt x="526" y="1194"/>
                    <a:pt x="754" y="875"/>
                  </a:cubicBezTo>
                  <a:cubicBezTo>
                    <a:pt x="1005" y="533"/>
                    <a:pt x="1370" y="281"/>
                    <a:pt x="1690" y="190"/>
                  </a:cubicBezTo>
                  <a:cubicBezTo>
                    <a:pt x="2009" y="99"/>
                    <a:pt x="2260" y="99"/>
                    <a:pt x="2260" y="53"/>
                  </a:cubicBezTo>
                  <a:cubicBezTo>
                    <a:pt x="2260" y="38"/>
                    <a:pt x="2154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56"/>
            <p:cNvSpPr/>
            <p:nvPr/>
          </p:nvSpPr>
          <p:spPr>
            <a:xfrm>
              <a:off x="4749525" y="2930725"/>
              <a:ext cx="38275" cy="13700"/>
            </a:xfrm>
            <a:custGeom>
              <a:avLst/>
              <a:gdLst/>
              <a:ahLst/>
              <a:cxnLst/>
              <a:rect l="l" t="t" r="r" b="b"/>
              <a:pathLst>
                <a:path w="1531" h="548" extrusionOk="0">
                  <a:moveTo>
                    <a:pt x="803" y="0"/>
                  </a:moveTo>
                  <a:cubicBezTo>
                    <a:pt x="745" y="0"/>
                    <a:pt x="708" y="4"/>
                    <a:pt x="708" y="4"/>
                  </a:cubicBezTo>
                  <a:cubicBezTo>
                    <a:pt x="708" y="4"/>
                    <a:pt x="480" y="95"/>
                    <a:pt x="320" y="209"/>
                  </a:cubicBezTo>
                  <a:cubicBezTo>
                    <a:pt x="138" y="324"/>
                    <a:pt x="1" y="461"/>
                    <a:pt x="47" y="529"/>
                  </a:cubicBezTo>
                  <a:cubicBezTo>
                    <a:pt x="53" y="542"/>
                    <a:pt x="76" y="548"/>
                    <a:pt x="108" y="548"/>
                  </a:cubicBezTo>
                  <a:cubicBezTo>
                    <a:pt x="188" y="548"/>
                    <a:pt x="328" y="516"/>
                    <a:pt x="457" y="483"/>
                  </a:cubicBezTo>
                  <a:cubicBezTo>
                    <a:pt x="640" y="461"/>
                    <a:pt x="800" y="438"/>
                    <a:pt x="800" y="438"/>
                  </a:cubicBezTo>
                  <a:cubicBezTo>
                    <a:pt x="800" y="438"/>
                    <a:pt x="960" y="392"/>
                    <a:pt x="1119" y="369"/>
                  </a:cubicBezTo>
                  <a:cubicBezTo>
                    <a:pt x="1140" y="366"/>
                    <a:pt x="1162" y="364"/>
                    <a:pt x="1184" y="364"/>
                  </a:cubicBezTo>
                  <a:cubicBezTo>
                    <a:pt x="1270" y="364"/>
                    <a:pt x="1362" y="385"/>
                    <a:pt x="1424" y="385"/>
                  </a:cubicBezTo>
                  <a:cubicBezTo>
                    <a:pt x="1451" y="385"/>
                    <a:pt x="1473" y="381"/>
                    <a:pt x="1485" y="369"/>
                  </a:cubicBezTo>
                  <a:cubicBezTo>
                    <a:pt x="1530" y="324"/>
                    <a:pt x="1416" y="141"/>
                    <a:pt x="1165" y="50"/>
                  </a:cubicBezTo>
                  <a:cubicBezTo>
                    <a:pt x="1028" y="9"/>
                    <a:pt x="891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56"/>
            <p:cNvSpPr/>
            <p:nvPr/>
          </p:nvSpPr>
          <p:spPr>
            <a:xfrm>
              <a:off x="4773500" y="2938225"/>
              <a:ext cx="83350" cy="72850"/>
            </a:xfrm>
            <a:custGeom>
              <a:avLst/>
              <a:gdLst/>
              <a:ahLst/>
              <a:cxnLst/>
              <a:rect l="l" t="t" r="r" b="b"/>
              <a:pathLst>
                <a:path w="3334" h="2914" extrusionOk="0">
                  <a:moveTo>
                    <a:pt x="73" y="0"/>
                  </a:moveTo>
                  <a:cubicBezTo>
                    <a:pt x="72" y="0"/>
                    <a:pt x="70" y="0"/>
                    <a:pt x="69" y="1"/>
                  </a:cubicBezTo>
                  <a:cubicBezTo>
                    <a:pt x="1" y="1"/>
                    <a:pt x="69" y="594"/>
                    <a:pt x="343" y="1119"/>
                  </a:cubicBezTo>
                  <a:cubicBezTo>
                    <a:pt x="617" y="1644"/>
                    <a:pt x="1028" y="2101"/>
                    <a:pt x="1028" y="2101"/>
                  </a:cubicBezTo>
                  <a:cubicBezTo>
                    <a:pt x="1028" y="2101"/>
                    <a:pt x="1165" y="2192"/>
                    <a:pt x="1347" y="2329"/>
                  </a:cubicBezTo>
                  <a:cubicBezTo>
                    <a:pt x="1530" y="2466"/>
                    <a:pt x="1781" y="2649"/>
                    <a:pt x="2078" y="2763"/>
                  </a:cubicBezTo>
                  <a:cubicBezTo>
                    <a:pt x="2329" y="2852"/>
                    <a:pt x="2580" y="2914"/>
                    <a:pt x="2787" y="2914"/>
                  </a:cubicBezTo>
                  <a:cubicBezTo>
                    <a:pt x="2843" y="2914"/>
                    <a:pt x="2896" y="2909"/>
                    <a:pt x="2945" y="2900"/>
                  </a:cubicBezTo>
                  <a:cubicBezTo>
                    <a:pt x="3196" y="2900"/>
                    <a:pt x="3333" y="2831"/>
                    <a:pt x="3333" y="2808"/>
                  </a:cubicBezTo>
                  <a:cubicBezTo>
                    <a:pt x="3333" y="2763"/>
                    <a:pt x="3173" y="2785"/>
                    <a:pt x="2968" y="2740"/>
                  </a:cubicBezTo>
                  <a:cubicBezTo>
                    <a:pt x="2740" y="2717"/>
                    <a:pt x="2488" y="2603"/>
                    <a:pt x="2237" y="2489"/>
                  </a:cubicBezTo>
                  <a:cubicBezTo>
                    <a:pt x="1986" y="2352"/>
                    <a:pt x="1781" y="2169"/>
                    <a:pt x="1621" y="2032"/>
                  </a:cubicBezTo>
                  <a:cubicBezTo>
                    <a:pt x="1484" y="1895"/>
                    <a:pt x="1370" y="1781"/>
                    <a:pt x="1370" y="1781"/>
                  </a:cubicBezTo>
                  <a:cubicBezTo>
                    <a:pt x="1370" y="1781"/>
                    <a:pt x="959" y="1416"/>
                    <a:pt x="640" y="959"/>
                  </a:cubicBezTo>
                  <a:cubicBezTo>
                    <a:pt x="304" y="513"/>
                    <a:pt x="144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56"/>
            <p:cNvSpPr/>
            <p:nvPr/>
          </p:nvSpPr>
          <p:spPr>
            <a:xfrm>
              <a:off x="4908750" y="2839475"/>
              <a:ext cx="35975" cy="167250"/>
            </a:xfrm>
            <a:custGeom>
              <a:avLst/>
              <a:gdLst/>
              <a:ahLst/>
              <a:cxnLst/>
              <a:rect l="l" t="t" r="r" b="b"/>
              <a:pathLst>
                <a:path w="1439" h="6690" extrusionOk="0">
                  <a:moveTo>
                    <a:pt x="48" y="0"/>
                  </a:moveTo>
                  <a:cubicBezTo>
                    <a:pt x="46" y="0"/>
                    <a:pt x="46" y="1"/>
                    <a:pt x="46" y="2"/>
                  </a:cubicBezTo>
                  <a:cubicBezTo>
                    <a:pt x="0" y="25"/>
                    <a:pt x="137" y="230"/>
                    <a:pt x="274" y="527"/>
                  </a:cubicBezTo>
                  <a:cubicBezTo>
                    <a:pt x="411" y="824"/>
                    <a:pt x="571" y="1257"/>
                    <a:pt x="685" y="1668"/>
                  </a:cubicBezTo>
                  <a:cubicBezTo>
                    <a:pt x="822" y="2102"/>
                    <a:pt x="890" y="2536"/>
                    <a:pt x="936" y="2855"/>
                  </a:cubicBezTo>
                  <a:cubicBezTo>
                    <a:pt x="959" y="3015"/>
                    <a:pt x="959" y="3152"/>
                    <a:pt x="959" y="3266"/>
                  </a:cubicBezTo>
                  <a:cubicBezTo>
                    <a:pt x="959" y="3357"/>
                    <a:pt x="959" y="3403"/>
                    <a:pt x="959" y="3403"/>
                  </a:cubicBezTo>
                  <a:cubicBezTo>
                    <a:pt x="959" y="3403"/>
                    <a:pt x="982" y="3471"/>
                    <a:pt x="982" y="3563"/>
                  </a:cubicBezTo>
                  <a:cubicBezTo>
                    <a:pt x="982" y="3654"/>
                    <a:pt x="1004" y="3791"/>
                    <a:pt x="1004" y="3951"/>
                  </a:cubicBezTo>
                  <a:cubicBezTo>
                    <a:pt x="982" y="4270"/>
                    <a:pt x="982" y="4727"/>
                    <a:pt x="867" y="5138"/>
                  </a:cubicBezTo>
                  <a:cubicBezTo>
                    <a:pt x="753" y="5549"/>
                    <a:pt x="594" y="5959"/>
                    <a:pt x="388" y="6233"/>
                  </a:cubicBezTo>
                  <a:cubicBezTo>
                    <a:pt x="297" y="6370"/>
                    <a:pt x="183" y="6462"/>
                    <a:pt x="114" y="6553"/>
                  </a:cubicBezTo>
                  <a:cubicBezTo>
                    <a:pt x="69" y="6621"/>
                    <a:pt x="23" y="6667"/>
                    <a:pt x="46" y="6690"/>
                  </a:cubicBezTo>
                  <a:cubicBezTo>
                    <a:pt x="46" y="6690"/>
                    <a:pt x="91" y="6667"/>
                    <a:pt x="183" y="6621"/>
                  </a:cubicBezTo>
                  <a:cubicBezTo>
                    <a:pt x="274" y="6553"/>
                    <a:pt x="411" y="6484"/>
                    <a:pt x="525" y="6325"/>
                  </a:cubicBezTo>
                  <a:cubicBezTo>
                    <a:pt x="799" y="6096"/>
                    <a:pt x="1027" y="5663"/>
                    <a:pt x="1187" y="5229"/>
                  </a:cubicBezTo>
                  <a:cubicBezTo>
                    <a:pt x="1347" y="4772"/>
                    <a:pt x="1392" y="4316"/>
                    <a:pt x="1438" y="3951"/>
                  </a:cubicBezTo>
                  <a:cubicBezTo>
                    <a:pt x="1438" y="3791"/>
                    <a:pt x="1438" y="3631"/>
                    <a:pt x="1438" y="3540"/>
                  </a:cubicBezTo>
                  <a:cubicBezTo>
                    <a:pt x="1438" y="3449"/>
                    <a:pt x="1438" y="3380"/>
                    <a:pt x="1438" y="3380"/>
                  </a:cubicBezTo>
                  <a:cubicBezTo>
                    <a:pt x="1438" y="3380"/>
                    <a:pt x="1438" y="3312"/>
                    <a:pt x="1415" y="3220"/>
                  </a:cubicBezTo>
                  <a:cubicBezTo>
                    <a:pt x="1392" y="3129"/>
                    <a:pt x="1392" y="2969"/>
                    <a:pt x="1347" y="2810"/>
                  </a:cubicBezTo>
                  <a:cubicBezTo>
                    <a:pt x="1301" y="2467"/>
                    <a:pt x="1187" y="2011"/>
                    <a:pt x="1004" y="1577"/>
                  </a:cubicBezTo>
                  <a:cubicBezTo>
                    <a:pt x="845" y="1143"/>
                    <a:pt x="639" y="732"/>
                    <a:pt x="434" y="436"/>
                  </a:cubicBezTo>
                  <a:cubicBezTo>
                    <a:pt x="240" y="177"/>
                    <a:pt x="66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56"/>
            <p:cNvSpPr/>
            <p:nvPr/>
          </p:nvSpPr>
          <p:spPr>
            <a:xfrm>
              <a:off x="4931575" y="2966150"/>
              <a:ext cx="14850" cy="37800"/>
            </a:xfrm>
            <a:custGeom>
              <a:avLst/>
              <a:gdLst/>
              <a:ahLst/>
              <a:cxnLst/>
              <a:rect l="l" t="t" r="r" b="b"/>
              <a:pathLst>
                <a:path w="594" h="1512" extrusionOk="0">
                  <a:moveTo>
                    <a:pt x="261" y="0"/>
                  </a:moveTo>
                  <a:cubicBezTo>
                    <a:pt x="257" y="0"/>
                    <a:pt x="254" y="1"/>
                    <a:pt x="251" y="2"/>
                  </a:cubicBezTo>
                  <a:cubicBezTo>
                    <a:pt x="183" y="25"/>
                    <a:pt x="206" y="208"/>
                    <a:pt x="183" y="413"/>
                  </a:cubicBezTo>
                  <a:cubicBezTo>
                    <a:pt x="160" y="596"/>
                    <a:pt x="137" y="755"/>
                    <a:pt x="137" y="755"/>
                  </a:cubicBezTo>
                  <a:cubicBezTo>
                    <a:pt x="137" y="755"/>
                    <a:pt x="137" y="915"/>
                    <a:pt x="114" y="1098"/>
                  </a:cubicBezTo>
                  <a:cubicBezTo>
                    <a:pt x="91" y="1280"/>
                    <a:pt x="0" y="1463"/>
                    <a:pt x="69" y="1509"/>
                  </a:cubicBezTo>
                  <a:cubicBezTo>
                    <a:pt x="72" y="1511"/>
                    <a:pt x="77" y="1512"/>
                    <a:pt x="83" y="1512"/>
                  </a:cubicBezTo>
                  <a:cubicBezTo>
                    <a:pt x="145" y="1512"/>
                    <a:pt x="307" y="1400"/>
                    <a:pt x="411" y="1212"/>
                  </a:cubicBezTo>
                  <a:cubicBezTo>
                    <a:pt x="548" y="1029"/>
                    <a:pt x="594" y="801"/>
                    <a:pt x="594" y="801"/>
                  </a:cubicBezTo>
                  <a:cubicBezTo>
                    <a:pt x="594" y="801"/>
                    <a:pt x="594" y="573"/>
                    <a:pt x="502" y="345"/>
                  </a:cubicBezTo>
                  <a:cubicBezTo>
                    <a:pt x="438" y="152"/>
                    <a:pt x="31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56"/>
            <p:cNvSpPr/>
            <p:nvPr/>
          </p:nvSpPr>
          <p:spPr>
            <a:xfrm>
              <a:off x="4695125" y="3202004"/>
              <a:ext cx="255875" cy="192500"/>
            </a:xfrm>
            <a:custGeom>
              <a:avLst/>
              <a:gdLst/>
              <a:ahLst/>
              <a:cxnLst/>
              <a:rect l="l" t="t" r="r" b="b"/>
              <a:pathLst>
                <a:path w="10235" h="7700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419" y="822"/>
                    <a:pt x="100" y="1735"/>
                    <a:pt x="77" y="2214"/>
                  </a:cubicBezTo>
                  <a:cubicBezTo>
                    <a:pt x="1" y="3626"/>
                    <a:pt x="1487" y="5404"/>
                    <a:pt x="2830" y="5404"/>
                  </a:cubicBezTo>
                  <a:cubicBezTo>
                    <a:pt x="3094" y="5404"/>
                    <a:pt x="3352" y="5335"/>
                    <a:pt x="3592" y="5181"/>
                  </a:cubicBezTo>
                  <a:cubicBezTo>
                    <a:pt x="3592" y="5181"/>
                    <a:pt x="4710" y="6825"/>
                    <a:pt x="6400" y="7441"/>
                  </a:cubicBezTo>
                  <a:cubicBezTo>
                    <a:pt x="6885" y="7618"/>
                    <a:pt x="7363" y="7699"/>
                    <a:pt x="7794" y="7699"/>
                  </a:cubicBezTo>
                  <a:cubicBezTo>
                    <a:pt x="8864" y="7699"/>
                    <a:pt x="9647" y="7201"/>
                    <a:pt x="9549" y="6437"/>
                  </a:cubicBezTo>
                  <a:cubicBezTo>
                    <a:pt x="9549" y="6437"/>
                    <a:pt x="10234" y="3584"/>
                    <a:pt x="9184" y="1278"/>
                  </a:cubicBezTo>
                  <a:lnTo>
                    <a:pt x="9184" y="1278"/>
                  </a:lnTo>
                  <a:cubicBezTo>
                    <a:pt x="9458" y="2716"/>
                    <a:pt x="9321" y="4656"/>
                    <a:pt x="8294" y="5524"/>
                  </a:cubicBezTo>
                  <a:cubicBezTo>
                    <a:pt x="7983" y="5785"/>
                    <a:pt x="7666" y="5891"/>
                    <a:pt x="7354" y="5891"/>
                  </a:cubicBezTo>
                  <a:cubicBezTo>
                    <a:pt x="6110" y="5891"/>
                    <a:pt x="4943" y="4195"/>
                    <a:pt x="4505" y="3812"/>
                  </a:cubicBezTo>
                  <a:cubicBezTo>
                    <a:pt x="4313" y="3651"/>
                    <a:pt x="4090" y="3603"/>
                    <a:pt x="3816" y="3603"/>
                  </a:cubicBezTo>
                  <a:cubicBezTo>
                    <a:pt x="3421" y="3603"/>
                    <a:pt x="2920" y="3702"/>
                    <a:pt x="2253" y="3702"/>
                  </a:cubicBezTo>
                  <a:cubicBezTo>
                    <a:pt x="2008" y="3702"/>
                    <a:pt x="1740" y="3689"/>
                    <a:pt x="1446" y="3652"/>
                  </a:cubicBezTo>
                  <a:cubicBezTo>
                    <a:pt x="374" y="3515"/>
                    <a:pt x="762" y="1415"/>
                    <a:pt x="10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7" name="Google Shape;5747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Cách xác định nhanh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48" name="Google Shape;5748;p65"/>
          <p:cNvSpPr txBox="1"/>
          <p:nvPr/>
        </p:nvSpPr>
        <p:spPr>
          <a:xfrm>
            <a:off x="5523570" y="1252220"/>
            <a:ext cx="1929300" cy="103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Suy ra nghĩa của các yếu tố và xác định nghĩa của từ</a:t>
            </a:r>
            <a:endParaRPr sz="180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sp>
        <p:nvSpPr>
          <p:cNvPr id="5750" name="Google Shape;5750;p65"/>
          <p:cNvSpPr txBox="1"/>
          <p:nvPr/>
        </p:nvSpPr>
        <p:spPr>
          <a:xfrm>
            <a:off x="1664671" y="1252220"/>
            <a:ext cx="1929300" cy="103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Tách từ Hán Việt thành những yếu tố riêng biệt</a:t>
            </a:r>
            <a:endParaRPr sz="180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sp>
        <p:nvSpPr>
          <p:cNvPr id="5752" name="Google Shape;5752;p65"/>
          <p:cNvSpPr txBox="1"/>
          <p:nvPr/>
        </p:nvSpPr>
        <p:spPr>
          <a:xfrm>
            <a:off x="3381913" y="3411153"/>
            <a:ext cx="2397330" cy="78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Xếp các yếu tố theo các nhóm khác nhau có những từ mình đã biết nghĩa.</a:t>
            </a:r>
            <a:endParaRPr sz="180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sp>
        <p:nvSpPr>
          <p:cNvPr id="5756" name="Google Shape;5756;p65"/>
          <p:cNvSpPr/>
          <p:nvPr/>
        </p:nvSpPr>
        <p:spPr>
          <a:xfrm flipH="1">
            <a:off x="4215285" y="1559709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57" name="Google Shape;5757;p65"/>
          <p:cNvSpPr/>
          <p:nvPr/>
        </p:nvSpPr>
        <p:spPr>
          <a:xfrm flipH="1">
            <a:off x="2285823" y="3466459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59" name="Google Shape;5759;p65"/>
          <p:cNvSpPr/>
          <p:nvPr/>
        </p:nvSpPr>
        <p:spPr>
          <a:xfrm flipH="1">
            <a:off x="6144735" y="3466459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60" name="Google Shape;5760;p65"/>
          <p:cNvSpPr txBox="1"/>
          <p:nvPr/>
        </p:nvSpPr>
        <p:spPr>
          <a:xfrm>
            <a:off x="2377621" y="2603332"/>
            <a:ext cx="5034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rPr>
              <a:t>1</a:t>
            </a:r>
            <a:endParaRPr sz="300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Atma"/>
              <a:sym typeface="Atma"/>
            </a:endParaRPr>
          </a:p>
        </p:txBody>
      </p:sp>
      <p:sp>
        <p:nvSpPr>
          <p:cNvPr id="5761" name="Google Shape;5761;p65"/>
          <p:cNvSpPr txBox="1"/>
          <p:nvPr/>
        </p:nvSpPr>
        <p:spPr>
          <a:xfrm>
            <a:off x="4307071" y="2603332"/>
            <a:ext cx="5034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rPr>
              <a:t>2</a:t>
            </a:r>
            <a:endParaRPr sz="300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Atma"/>
              <a:sym typeface="Atma"/>
            </a:endParaRPr>
          </a:p>
        </p:txBody>
      </p:sp>
      <p:sp>
        <p:nvSpPr>
          <p:cNvPr id="5762" name="Google Shape;5762;p65"/>
          <p:cNvSpPr txBox="1"/>
          <p:nvPr/>
        </p:nvSpPr>
        <p:spPr>
          <a:xfrm>
            <a:off x="6236521" y="2603332"/>
            <a:ext cx="5034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rPr>
              <a:t>3</a:t>
            </a:r>
            <a:endParaRPr sz="300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Atma"/>
              <a:sym typeface="Atma"/>
            </a:endParaRPr>
          </a:p>
        </p:txBody>
      </p:sp>
      <p:cxnSp>
        <p:nvCxnSpPr>
          <p:cNvPr id="5764" name="Google Shape;5764;p65"/>
          <p:cNvCxnSpPr>
            <a:stCxn id="5760" idx="3"/>
            <a:endCxn id="5761" idx="1"/>
          </p:cNvCxnSpPr>
          <p:nvPr/>
        </p:nvCxnSpPr>
        <p:spPr>
          <a:xfrm>
            <a:off x="2881021" y="2809282"/>
            <a:ext cx="1426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5" name="Google Shape;5765;p65"/>
          <p:cNvCxnSpPr>
            <a:stCxn id="5761" idx="3"/>
            <a:endCxn id="5762" idx="1"/>
          </p:cNvCxnSpPr>
          <p:nvPr/>
        </p:nvCxnSpPr>
        <p:spPr>
          <a:xfrm>
            <a:off x="4810471" y="2809282"/>
            <a:ext cx="1426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7" name="Google Shape;5767;p65"/>
          <p:cNvCxnSpPr>
            <a:cxnSpLocks/>
            <a:stCxn id="5760" idx="0"/>
            <a:endCxn id="5750" idx="2"/>
          </p:cNvCxnSpPr>
          <p:nvPr/>
        </p:nvCxnSpPr>
        <p:spPr>
          <a:xfrm flipV="1">
            <a:off x="2629321" y="2286407"/>
            <a:ext cx="0" cy="31692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8" name="Google Shape;5768;p65"/>
          <p:cNvCxnSpPr>
            <a:cxnSpLocks/>
            <a:stCxn id="5761" idx="2"/>
          </p:cNvCxnSpPr>
          <p:nvPr/>
        </p:nvCxnSpPr>
        <p:spPr>
          <a:xfrm>
            <a:off x="4558771" y="3015232"/>
            <a:ext cx="0" cy="330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9" name="Google Shape;5769;p65"/>
          <p:cNvCxnSpPr>
            <a:cxnSpLocks/>
            <a:endCxn id="5748" idx="2"/>
          </p:cNvCxnSpPr>
          <p:nvPr/>
        </p:nvCxnSpPr>
        <p:spPr>
          <a:xfrm flipV="1">
            <a:off x="6488220" y="2286407"/>
            <a:ext cx="0" cy="3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71" name="Google Shape;5771;p65"/>
          <p:cNvGrpSpPr/>
          <p:nvPr/>
        </p:nvGrpSpPr>
        <p:grpSpPr>
          <a:xfrm>
            <a:off x="4371779" y="1701752"/>
            <a:ext cx="373983" cy="363622"/>
            <a:chOff x="3512070" y="1956222"/>
            <a:chExt cx="373983" cy="363622"/>
          </a:xfrm>
        </p:grpSpPr>
        <p:sp>
          <p:nvSpPr>
            <p:cNvPr id="5772" name="Google Shape;5772;p65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73" name="Google Shape;5773;p65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74" name="Google Shape;5774;p65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75" name="Google Shape;5775;p65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76" name="Google Shape;5776;p65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77" name="Google Shape;5777;p65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78" name="Google Shape;5778;p65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79" name="Google Shape;5779;p65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0" name="Google Shape;5780;p65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1" name="Google Shape;5781;p65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2" name="Google Shape;5782;p65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3" name="Google Shape;5783;p65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4" name="Google Shape;5784;p65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5" name="Google Shape;5785;p65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6" name="Google Shape;5786;p65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7" name="Google Shape;5787;p65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8" name="Google Shape;5788;p65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789" name="Google Shape;5789;p65"/>
          <p:cNvGrpSpPr/>
          <p:nvPr/>
        </p:nvGrpSpPr>
        <p:grpSpPr>
          <a:xfrm>
            <a:off x="2475068" y="3623618"/>
            <a:ext cx="308508" cy="333378"/>
            <a:chOff x="1748310" y="2408601"/>
            <a:chExt cx="308508" cy="333378"/>
          </a:xfrm>
        </p:grpSpPr>
        <p:sp>
          <p:nvSpPr>
            <p:cNvPr id="5790" name="Google Shape;5790;p65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91" name="Google Shape;5791;p65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92" name="Google Shape;5792;p65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93" name="Google Shape;5793;p65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94" name="Google Shape;5794;p65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95" name="Google Shape;5795;p65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96" name="Google Shape;5796;p65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97" name="Google Shape;5797;p65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807" name="Google Shape;5807;p65"/>
          <p:cNvGrpSpPr/>
          <p:nvPr/>
        </p:nvGrpSpPr>
        <p:grpSpPr>
          <a:xfrm>
            <a:off x="6310652" y="3618511"/>
            <a:ext cx="355133" cy="343574"/>
            <a:chOff x="3510094" y="2909281"/>
            <a:chExt cx="355133" cy="343574"/>
          </a:xfrm>
        </p:grpSpPr>
        <p:sp>
          <p:nvSpPr>
            <p:cNvPr id="5808" name="Google Shape;5808;p65"/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09" name="Google Shape;5809;p65"/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0" name="Google Shape;5810;p65"/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1" name="Google Shape;5811;p65"/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2" name="Google Shape;5812;p65"/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3" name="Google Shape;5813;p65"/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4" name="Google Shape;5814;p65"/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5" name="Google Shape;5815;p65"/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6" name="Google Shape;5816;p65"/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7" name="Google Shape;5817;p65"/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8" name="Google Shape;5818;p65"/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9" name="Google Shape;5819;p65"/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20" name="Google Shape;5820;p65"/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7" grpId="0"/>
      <p:bldP spid="5748" grpId="0"/>
      <p:bldP spid="5750" grpId="0"/>
      <p:bldP spid="5752" grpId="0"/>
      <p:bldP spid="5756" grpId="0" animBg="1"/>
      <p:bldP spid="5757" grpId="0" animBg="1"/>
      <p:bldP spid="5759" grpId="0" animBg="1"/>
      <p:bldP spid="5760" grpId="0"/>
      <p:bldP spid="5761" grpId="0"/>
      <p:bldP spid="57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" name="Google Shape;4074;p50"/>
          <p:cNvSpPr txBox="1">
            <a:spLocks noGrp="1"/>
          </p:cNvSpPr>
          <p:nvPr>
            <p:ph type="title"/>
          </p:nvPr>
        </p:nvSpPr>
        <p:spPr>
          <a:xfrm>
            <a:off x="3010750" y="155000"/>
            <a:ext cx="26604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Ví dụ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0D4CB-6E2F-4EDE-966F-1332D01CC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10" y="1706880"/>
            <a:ext cx="1850810" cy="633600"/>
          </a:xfrm>
          <a:ln>
            <a:solidFill>
              <a:schemeClr val="tx2"/>
            </a:solidFill>
          </a:ln>
        </p:spPr>
        <p:txBody>
          <a:bodyPr anchor="ctr"/>
          <a:lstStyle/>
          <a:p>
            <a:pPr marL="139700" indent="0" algn="l"/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3169A48A-1704-4555-A731-C15A2A49E397}"/>
              </a:ext>
            </a:extLst>
          </p:cNvPr>
          <p:cNvSpPr txBox="1">
            <a:spLocks/>
          </p:cNvSpPr>
          <p:nvPr/>
        </p:nvSpPr>
        <p:spPr>
          <a:xfrm>
            <a:off x="2400300" y="990030"/>
            <a:ext cx="1180250" cy="633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marL="139700" indent="0"/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1D5C815-9B95-42C3-84A4-182180C25653}"/>
              </a:ext>
            </a:extLst>
          </p:cNvPr>
          <p:cNvSpPr txBox="1">
            <a:spLocks/>
          </p:cNvSpPr>
          <p:nvPr/>
        </p:nvSpPr>
        <p:spPr>
          <a:xfrm>
            <a:off x="2400300" y="2408490"/>
            <a:ext cx="1180250" cy="633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marL="139700" indent="0"/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8B53B86E-EAE4-45B4-B4F4-7A9672ABA4A0}"/>
              </a:ext>
            </a:extLst>
          </p:cNvPr>
          <p:cNvSpPr txBox="1">
            <a:spLocks/>
          </p:cNvSpPr>
          <p:nvPr/>
        </p:nvSpPr>
        <p:spPr>
          <a:xfrm>
            <a:off x="7680960" y="990030"/>
            <a:ext cx="1325030" cy="633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marL="139700" indent="0"/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BC7F62E4-00A8-40C1-98A4-8EE6B5117C16}"/>
              </a:ext>
            </a:extLst>
          </p:cNvPr>
          <p:cNvSpPr txBox="1">
            <a:spLocks/>
          </p:cNvSpPr>
          <p:nvPr/>
        </p:nvSpPr>
        <p:spPr>
          <a:xfrm>
            <a:off x="138010" y="3352800"/>
            <a:ext cx="2117510" cy="10439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marL="139700" indent="0" algn="ctr"/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D50FB0-0D6F-4532-BE9B-1556A6B72246}"/>
              </a:ext>
            </a:extLst>
          </p:cNvPr>
          <p:cNvCxnSpPr>
            <a:stCxn id="3" idx="3"/>
            <a:endCxn id="34" idx="1"/>
          </p:cNvCxnSpPr>
          <p:nvPr/>
        </p:nvCxnSpPr>
        <p:spPr>
          <a:xfrm flipV="1">
            <a:off x="1988820" y="1306830"/>
            <a:ext cx="411480" cy="7168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9E3C7D-42CA-4BA5-83AF-47723B3E2800}"/>
              </a:ext>
            </a:extLst>
          </p:cNvPr>
          <p:cNvCxnSpPr>
            <a:stCxn id="3" idx="3"/>
            <a:endCxn id="35" idx="1"/>
          </p:cNvCxnSpPr>
          <p:nvPr/>
        </p:nvCxnSpPr>
        <p:spPr>
          <a:xfrm>
            <a:off x="1988820" y="2023680"/>
            <a:ext cx="411480" cy="70161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1D3AC68-A385-4123-8166-C4825EEDC536}"/>
              </a:ext>
            </a:extLst>
          </p:cNvPr>
          <p:cNvGrpSpPr/>
          <p:nvPr/>
        </p:nvGrpSpPr>
        <p:grpSpPr>
          <a:xfrm>
            <a:off x="3580550" y="990030"/>
            <a:ext cx="3559390" cy="633600"/>
            <a:chOff x="3580550" y="990030"/>
            <a:chExt cx="3559390" cy="633600"/>
          </a:xfrm>
        </p:grpSpPr>
        <p:sp>
          <p:nvSpPr>
            <p:cNvPr id="36" name="Subtitle 2">
              <a:extLst>
                <a:ext uri="{FF2B5EF4-FFF2-40B4-BE49-F238E27FC236}">
                  <a16:creationId xmlns:a16="http://schemas.microsoft.com/office/drawing/2014/main" id="{B87748ED-B7DF-441C-BCC7-895BFAE99C27}"/>
                </a:ext>
              </a:extLst>
            </p:cNvPr>
            <p:cNvSpPr txBox="1">
              <a:spLocks/>
            </p:cNvSpPr>
            <p:nvPr/>
          </p:nvSpPr>
          <p:spPr>
            <a:xfrm>
              <a:off x="4015740" y="990030"/>
              <a:ext cx="3124200" cy="6336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9pPr>
            </a:lstStyle>
            <a:p>
              <a:pPr marL="139700" indent="0"/>
              <a:r>
                <a:rPr 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giảng</a:t>
              </a:r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thuyết</a:t>
              </a:r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,…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DFC1E81-7DB9-4C0A-A2B3-A03D2A5D6B85}"/>
                </a:ext>
              </a:extLst>
            </p:cNvPr>
            <p:cNvCxnSpPr>
              <a:stCxn id="34" idx="3"/>
              <a:endCxn id="36" idx="1"/>
            </p:cNvCxnSpPr>
            <p:nvPr/>
          </p:nvCxnSpPr>
          <p:spPr>
            <a:xfrm>
              <a:off x="3580550" y="1306830"/>
              <a:ext cx="43519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5141C1-27D9-48FB-ACFB-B29BEA638CEF}"/>
              </a:ext>
            </a:extLst>
          </p:cNvPr>
          <p:cNvGrpSpPr/>
          <p:nvPr/>
        </p:nvGrpSpPr>
        <p:grpSpPr>
          <a:xfrm>
            <a:off x="3580550" y="2408490"/>
            <a:ext cx="3559390" cy="633600"/>
            <a:chOff x="3580550" y="2408490"/>
            <a:chExt cx="3559390" cy="633600"/>
          </a:xfrm>
        </p:grpSpPr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6E0BE73A-F4CA-4631-8266-DD00E978571E}"/>
                </a:ext>
              </a:extLst>
            </p:cNvPr>
            <p:cNvSpPr txBox="1">
              <a:spLocks/>
            </p:cNvSpPr>
            <p:nvPr/>
          </p:nvSpPr>
          <p:spPr>
            <a:xfrm>
              <a:off x="4015740" y="2408490"/>
              <a:ext cx="3124200" cy="6336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9pPr>
            </a:lstStyle>
            <a:p>
              <a:pPr marL="139700" indent="0"/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Minh </a:t>
              </a:r>
              <a:r>
                <a:rPr 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bạch</a:t>
              </a:r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minh</a:t>
              </a:r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mẫn</a:t>
              </a:r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tường</a:t>
              </a:r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minh</a:t>
              </a:r>
              <a:r>
                <a:rPr 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,…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12C6CDF-AF98-4B12-9A20-7F356E1A0CE1}"/>
                </a:ext>
              </a:extLst>
            </p:cNvPr>
            <p:cNvCxnSpPr>
              <a:stCxn id="35" idx="3"/>
              <a:endCxn id="37" idx="1"/>
            </p:cNvCxnSpPr>
            <p:nvPr/>
          </p:nvCxnSpPr>
          <p:spPr>
            <a:xfrm>
              <a:off x="3580550" y="2725290"/>
              <a:ext cx="43519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5BDED5-1B45-4C04-8E4B-D0A10B54A90A}"/>
              </a:ext>
            </a:extLst>
          </p:cNvPr>
          <p:cNvCxnSpPr>
            <a:stCxn id="36" idx="3"/>
            <a:endCxn id="39" idx="1"/>
          </p:cNvCxnSpPr>
          <p:nvPr/>
        </p:nvCxnSpPr>
        <p:spPr>
          <a:xfrm>
            <a:off x="7139940" y="1306830"/>
            <a:ext cx="54102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789A4FB-CBCE-419B-874C-58392D916491}"/>
              </a:ext>
            </a:extLst>
          </p:cNvPr>
          <p:cNvGrpSpPr/>
          <p:nvPr/>
        </p:nvGrpSpPr>
        <p:grpSpPr>
          <a:xfrm>
            <a:off x="7139940" y="2408490"/>
            <a:ext cx="1866050" cy="633600"/>
            <a:chOff x="7139940" y="2408490"/>
            <a:chExt cx="1866050" cy="633600"/>
          </a:xfrm>
        </p:grpSpPr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83A143C9-F89F-485B-808F-B230EA0D55AB}"/>
                </a:ext>
              </a:extLst>
            </p:cNvPr>
            <p:cNvSpPr txBox="1">
              <a:spLocks/>
            </p:cNvSpPr>
            <p:nvPr/>
          </p:nvSpPr>
          <p:spPr>
            <a:xfrm>
              <a:off x="7680960" y="2408490"/>
              <a:ext cx="1325030" cy="6336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2"/>
                </a:buClr>
                <a:buSzPts val="1400"/>
                <a:buFont typeface="Baloo Tammudu 2"/>
                <a:buNone/>
                <a:defRPr sz="1400" b="0" i="0" u="none" strike="noStrike" cap="none">
                  <a:solidFill>
                    <a:schemeClr val="lt2"/>
                  </a:solidFill>
                  <a:latin typeface="Baloo Tammudu 2"/>
                  <a:ea typeface="Baloo Tammudu 2"/>
                  <a:cs typeface="Baloo Tammudu 2"/>
                  <a:sym typeface="Baloo Tammudu 2"/>
                </a:defRPr>
              </a:lvl9pPr>
            </a:lstStyle>
            <a:p>
              <a:pPr marL="139700" indent="0"/>
              <a:r>
                <a:rPr lang="en-US" sz="1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1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1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rõ</a:t>
              </a:r>
              <a:r>
                <a:rPr lang="en-US" sz="1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ràng</a:t>
              </a:r>
              <a:endParaRPr lang="en-US" sz="1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EDCAC5A-5007-4A01-B5FE-CB0751D1A560}"/>
                </a:ext>
              </a:extLst>
            </p:cNvPr>
            <p:cNvCxnSpPr>
              <a:stCxn id="37" idx="3"/>
              <a:endCxn id="40" idx="1"/>
            </p:cNvCxnSpPr>
            <p:nvPr/>
          </p:nvCxnSpPr>
          <p:spPr>
            <a:xfrm>
              <a:off x="7139940" y="2725290"/>
              <a:ext cx="54102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Arrow: Down 42">
            <a:extLst>
              <a:ext uri="{FF2B5EF4-FFF2-40B4-BE49-F238E27FC236}">
                <a16:creationId xmlns:a16="http://schemas.microsoft.com/office/drawing/2014/main" id="{EC2EB0EC-D097-40A4-B5CD-BF847254A41D}"/>
              </a:ext>
            </a:extLst>
          </p:cNvPr>
          <p:cNvSpPr/>
          <p:nvPr/>
        </p:nvSpPr>
        <p:spPr>
          <a:xfrm>
            <a:off x="926255" y="2571750"/>
            <a:ext cx="541020" cy="470340"/>
          </a:xfrm>
          <a:prstGeom prst="downArrow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B2A1D-D206-4132-9A8E-B6F5D6C9F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1843" l="10000" r="90000">
                        <a14:foregroundMark x1="32111" y1="13030" x2="32111" y2="13030"/>
                        <a14:foregroundMark x1="44222" y1="6250" x2="44222" y2="6250"/>
                        <a14:foregroundMark x1="43333" y1="44703" x2="42667" y2="51695"/>
                        <a14:foregroundMark x1="42889" y1="91843" x2="42889" y2="918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24" y="155000"/>
            <a:ext cx="1769357" cy="185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4" grpId="0"/>
      <p:bldP spid="3" grpId="0" build="p" animBg="1"/>
      <p:bldP spid="34" grpId="0" animBg="1"/>
      <p:bldP spid="35" grpId="0" animBg="1"/>
      <p:bldP spid="39" grpId="0" animBg="1"/>
      <p:bldP spid="41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6" name="Google Shape;3856;p49"/>
          <p:cNvGrpSpPr/>
          <p:nvPr/>
        </p:nvGrpSpPr>
        <p:grpSpPr>
          <a:xfrm>
            <a:off x="1031872" y="2936980"/>
            <a:ext cx="1293778" cy="2123251"/>
            <a:chOff x="720347" y="2936980"/>
            <a:chExt cx="1293778" cy="2123251"/>
          </a:xfrm>
        </p:grpSpPr>
        <p:sp>
          <p:nvSpPr>
            <p:cNvPr id="3857" name="Google Shape;3857;p49"/>
            <p:cNvSpPr/>
            <p:nvPr/>
          </p:nvSpPr>
          <p:spPr>
            <a:xfrm flipH="1">
              <a:off x="720347" y="4759350"/>
              <a:ext cx="1293778" cy="300880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9"/>
            <p:cNvSpPr/>
            <p:nvPr/>
          </p:nvSpPr>
          <p:spPr>
            <a:xfrm flipH="1">
              <a:off x="1409899" y="4092325"/>
              <a:ext cx="311760" cy="638359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9"/>
            <p:cNvSpPr/>
            <p:nvPr/>
          </p:nvSpPr>
          <p:spPr>
            <a:xfrm flipH="1">
              <a:off x="1412650" y="4092325"/>
              <a:ext cx="291394" cy="638335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9"/>
            <p:cNvSpPr/>
            <p:nvPr/>
          </p:nvSpPr>
          <p:spPr>
            <a:xfrm flipH="1">
              <a:off x="1414315" y="4591526"/>
              <a:ext cx="148713" cy="131098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9"/>
            <p:cNvSpPr/>
            <p:nvPr/>
          </p:nvSpPr>
          <p:spPr>
            <a:xfrm flipH="1">
              <a:off x="1414846" y="4698904"/>
              <a:ext cx="301311" cy="15865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9"/>
            <p:cNvSpPr/>
            <p:nvPr/>
          </p:nvSpPr>
          <p:spPr>
            <a:xfrm flipH="1">
              <a:off x="1072827" y="4137496"/>
              <a:ext cx="312315" cy="638021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9"/>
            <p:cNvSpPr/>
            <p:nvPr/>
          </p:nvSpPr>
          <p:spPr>
            <a:xfrm flipH="1">
              <a:off x="1076133" y="4137496"/>
              <a:ext cx="291370" cy="638094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9"/>
            <p:cNvSpPr/>
            <p:nvPr/>
          </p:nvSpPr>
          <p:spPr>
            <a:xfrm flipH="1">
              <a:off x="1077219" y="4636673"/>
              <a:ext cx="148737" cy="13090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9"/>
            <p:cNvSpPr/>
            <p:nvPr/>
          </p:nvSpPr>
          <p:spPr>
            <a:xfrm flipH="1">
              <a:off x="1027101" y="3043804"/>
              <a:ext cx="727061" cy="1287336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9"/>
            <p:cNvSpPr/>
            <p:nvPr/>
          </p:nvSpPr>
          <p:spPr>
            <a:xfrm flipH="1">
              <a:off x="1631871" y="3706413"/>
              <a:ext cx="119540" cy="272114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9"/>
            <p:cNvSpPr/>
            <p:nvPr/>
          </p:nvSpPr>
          <p:spPr>
            <a:xfrm flipH="1">
              <a:off x="1551446" y="3057051"/>
              <a:ext cx="132208" cy="426522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9"/>
            <p:cNvSpPr/>
            <p:nvPr/>
          </p:nvSpPr>
          <p:spPr>
            <a:xfrm flipH="1">
              <a:off x="1027101" y="3166770"/>
              <a:ext cx="701725" cy="1164803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9"/>
            <p:cNvSpPr/>
            <p:nvPr/>
          </p:nvSpPr>
          <p:spPr>
            <a:xfrm flipH="1">
              <a:off x="1393925" y="3491608"/>
              <a:ext cx="231262" cy="15754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9"/>
            <p:cNvSpPr/>
            <p:nvPr/>
          </p:nvSpPr>
          <p:spPr>
            <a:xfrm flipH="1">
              <a:off x="1610371" y="3312057"/>
              <a:ext cx="81535" cy="181361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9"/>
            <p:cNvSpPr/>
            <p:nvPr/>
          </p:nvSpPr>
          <p:spPr>
            <a:xfrm flipH="1">
              <a:off x="1405483" y="3489967"/>
              <a:ext cx="212079" cy="165266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9"/>
            <p:cNvSpPr/>
            <p:nvPr/>
          </p:nvSpPr>
          <p:spPr>
            <a:xfrm flipH="1">
              <a:off x="1041989" y="3710274"/>
              <a:ext cx="296871" cy="47039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9"/>
            <p:cNvSpPr/>
            <p:nvPr/>
          </p:nvSpPr>
          <p:spPr>
            <a:xfrm flipH="1">
              <a:off x="1349864" y="4007556"/>
              <a:ext cx="181771" cy="54751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9"/>
            <p:cNvSpPr/>
            <p:nvPr/>
          </p:nvSpPr>
          <p:spPr>
            <a:xfrm flipH="1">
              <a:off x="1400537" y="4040493"/>
              <a:ext cx="101370" cy="32600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9"/>
            <p:cNvSpPr/>
            <p:nvPr/>
          </p:nvSpPr>
          <p:spPr>
            <a:xfrm flipH="1">
              <a:off x="1039238" y="4151974"/>
              <a:ext cx="44086" cy="163481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9"/>
            <p:cNvSpPr/>
            <p:nvPr/>
          </p:nvSpPr>
          <p:spPr>
            <a:xfrm flipH="1">
              <a:off x="1053547" y="4252089"/>
              <a:ext cx="316175" cy="40924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9"/>
            <p:cNvSpPr/>
            <p:nvPr/>
          </p:nvSpPr>
          <p:spPr>
            <a:xfrm flipH="1">
              <a:off x="1065661" y="4081490"/>
              <a:ext cx="661500" cy="257805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9"/>
            <p:cNvSpPr/>
            <p:nvPr/>
          </p:nvSpPr>
          <p:spPr>
            <a:xfrm flipH="1">
              <a:off x="1655543" y="3706172"/>
              <a:ext cx="109623" cy="484965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9"/>
            <p:cNvSpPr/>
            <p:nvPr/>
          </p:nvSpPr>
          <p:spPr>
            <a:xfrm flipH="1">
              <a:off x="1639013" y="4198255"/>
              <a:ext cx="76034" cy="53279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9"/>
            <p:cNvSpPr/>
            <p:nvPr/>
          </p:nvSpPr>
          <p:spPr>
            <a:xfrm flipH="1">
              <a:off x="1628565" y="4196470"/>
              <a:ext cx="107958" cy="91091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9"/>
            <p:cNvSpPr/>
            <p:nvPr/>
          </p:nvSpPr>
          <p:spPr>
            <a:xfrm flipH="1">
              <a:off x="1424763" y="4245936"/>
              <a:ext cx="184546" cy="28908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9"/>
            <p:cNvSpPr/>
            <p:nvPr/>
          </p:nvSpPr>
          <p:spPr>
            <a:xfrm flipH="1">
              <a:off x="1431375" y="4271345"/>
              <a:ext cx="79339" cy="21283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9"/>
            <p:cNvSpPr/>
            <p:nvPr/>
          </p:nvSpPr>
          <p:spPr>
            <a:xfrm flipH="1">
              <a:off x="1085495" y="4124924"/>
              <a:ext cx="65006" cy="75213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9"/>
            <p:cNvSpPr/>
            <p:nvPr/>
          </p:nvSpPr>
          <p:spPr>
            <a:xfrm flipH="1">
              <a:off x="1324527" y="3079468"/>
              <a:ext cx="207108" cy="42059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9"/>
            <p:cNvSpPr/>
            <p:nvPr/>
          </p:nvSpPr>
          <p:spPr>
            <a:xfrm flipH="1">
              <a:off x="1339391" y="2936980"/>
              <a:ext cx="179575" cy="180999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9"/>
            <p:cNvSpPr/>
            <p:nvPr/>
          </p:nvSpPr>
          <p:spPr>
            <a:xfrm flipH="1">
              <a:off x="1339391" y="2936980"/>
              <a:ext cx="179575" cy="170768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9"/>
            <p:cNvSpPr/>
            <p:nvPr/>
          </p:nvSpPr>
          <p:spPr>
            <a:xfrm flipH="1">
              <a:off x="1079439" y="4801360"/>
              <a:ext cx="288619" cy="101153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9"/>
            <p:cNvSpPr/>
            <p:nvPr/>
          </p:nvSpPr>
          <p:spPr>
            <a:xfrm flipH="1">
              <a:off x="1079439" y="4801360"/>
              <a:ext cx="291370" cy="101346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9"/>
            <p:cNvSpPr/>
            <p:nvPr/>
          </p:nvSpPr>
          <p:spPr>
            <a:xfrm flipH="1">
              <a:off x="1077774" y="4744076"/>
              <a:ext cx="295255" cy="158631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9"/>
            <p:cNvSpPr/>
            <p:nvPr/>
          </p:nvSpPr>
          <p:spPr>
            <a:xfrm flipH="1">
              <a:off x="1258990" y="4810313"/>
              <a:ext cx="50697" cy="27653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9"/>
            <p:cNvSpPr/>
            <p:nvPr/>
          </p:nvSpPr>
          <p:spPr>
            <a:xfrm flipH="1">
              <a:off x="1077774" y="4743521"/>
              <a:ext cx="301866" cy="159186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4" name="Google Shape;3894;p49"/>
          <p:cNvGrpSpPr/>
          <p:nvPr/>
        </p:nvGrpSpPr>
        <p:grpSpPr>
          <a:xfrm flipH="1">
            <a:off x="1724264" y="-3"/>
            <a:ext cx="6820858" cy="3733079"/>
            <a:chOff x="417689" y="101597"/>
            <a:chExt cx="6820858" cy="3733079"/>
          </a:xfrm>
        </p:grpSpPr>
        <p:grpSp>
          <p:nvGrpSpPr>
            <p:cNvPr id="3895" name="Google Shape;3895;p49"/>
            <p:cNvGrpSpPr/>
            <p:nvPr/>
          </p:nvGrpSpPr>
          <p:grpSpPr>
            <a:xfrm rot="1063801">
              <a:off x="4681851" y="297955"/>
              <a:ext cx="1570468" cy="1800987"/>
              <a:chOff x="3056825" y="-2290075"/>
              <a:chExt cx="1465250" cy="1680325"/>
            </a:xfrm>
          </p:grpSpPr>
          <p:sp>
            <p:nvSpPr>
              <p:cNvPr id="3896" name="Google Shape;3896;p49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9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9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9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9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9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9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9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9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9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9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9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9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1" name="Google Shape;3911;p49"/>
            <p:cNvGrpSpPr/>
            <p:nvPr/>
          </p:nvGrpSpPr>
          <p:grpSpPr>
            <a:xfrm>
              <a:off x="6397051" y="665217"/>
              <a:ext cx="841496" cy="855191"/>
              <a:chOff x="5967275" y="1212450"/>
              <a:chExt cx="1139775" cy="1158325"/>
            </a:xfrm>
          </p:grpSpPr>
          <p:sp>
            <p:nvSpPr>
              <p:cNvPr id="3912" name="Google Shape;3912;p49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9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9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9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9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9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9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49"/>
            <p:cNvGrpSpPr/>
            <p:nvPr/>
          </p:nvGrpSpPr>
          <p:grpSpPr>
            <a:xfrm rot="8538506">
              <a:off x="3512700" y="505569"/>
              <a:ext cx="1391476" cy="1735045"/>
              <a:chOff x="2386975" y="3180875"/>
              <a:chExt cx="1391500" cy="1735075"/>
            </a:xfrm>
          </p:grpSpPr>
          <p:sp>
            <p:nvSpPr>
              <p:cNvPr id="3920" name="Google Shape;3920;p49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9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9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9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9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9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9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9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9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9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9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9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9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9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9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9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9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9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9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9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9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9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2" name="Google Shape;3942;p49"/>
            <p:cNvGrpSpPr/>
            <p:nvPr/>
          </p:nvGrpSpPr>
          <p:grpSpPr>
            <a:xfrm rot="-5400000" flipH="1">
              <a:off x="635334" y="1893311"/>
              <a:ext cx="1723720" cy="2159011"/>
              <a:chOff x="610625" y="938625"/>
              <a:chExt cx="1230350" cy="1541050"/>
            </a:xfrm>
          </p:grpSpPr>
          <p:sp>
            <p:nvSpPr>
              <p:cNvPr id="3943" name="Google Shape;3943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9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9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9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9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9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9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9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9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9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9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9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9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9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9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9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9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1" name="Google Shape;3961;p49"/>
            <p:cNvGrpSpPr/>
            <p:nvPr/>
          </p:nvGrpSpPr>
          <p:grpSpPr>
            <a:xfrm rot="-9044330">
              <a:off x="1698634" y="238225"/>
              <a:ext cx="1077529" cy="2269717"/>
              <a:chOff x="4458800" y="2953350"/>
              <a:chExt cx="842025" cy="1773650"/>
            </a:xfrm>
          </p:grpSpPr>
          <p:sp>
            <p:nvSpPr>
              <p:cNvPr id="3962" name="Google Shape;3962;p49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9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9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9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9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9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9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9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9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9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9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9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9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9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9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9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9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9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9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9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9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3" name="Google Shape;3983;p49"/>
          <p:cNvGrpSpPr/>
          <p:nvPr/>
        </p:nvGrpSpPr>
        <p:grpSpPr>
          <a:xfrm>
            <a:off x="1609148" y="1194126"/>
            <a:ext cx="6076162" cy="3464629"/>
            <a:chOff x="1275600" y="1191775"/>
            <a:chExt cx="4346325" cy="3314800"/>
          </a:xfrm>
        </p:grpSpPr>
        <p:sp>
          <p:nvSpPr>
            <p:cNvPr id="3984" name="Google Shape;3984;p49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9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9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9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9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9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9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9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9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9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9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9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9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9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1" name="Google Shape;4001;p49"/>
          <p:cNvSpPr/>
          <p:nvPr/>
        </p:nvSpPr>
        <p:spPr>
          <a:xfrm flipH="1">
            <a:off x="2344742" y="2097478"/>
            <a:ext cx="1023004" cy="96452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2" name="Google Shape;4002;p49"/>
          <p:cNvSpPr txBox="1">
            <a:spLocks noGrp="1"/>
          </p:cNvSpPr>
          <p:nvPr>
            <p:ph type="title"/>
          </p:nvPr>
        </p:nvSpPr>
        <p:spPr>
          <a:xfrm>
            <a:off x="3410831" y="1869499"/>
            <a:ext cx="3787825" cy="2219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LUYỆN TẬP VẬN DỤNG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03" name="Google Shape;4003;p49"/>
          <p:cNvSpPr txBox="1">
            <a:spLocks noGrp="1"/>
          </p:cNvSpPr>
          <p:nvPr>
            <p:ph type="title" idx="2"/>
          </p:nvPr>
        </p:nvSpPr>
        <p:spPr>
          <a:xfrm>
            <a:off x="2356195" y="2262942"/>
            <a:ext cx="10002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II.</a:t>
            </a:r>
            <a:endParaRPr b="1" dirty="0"/>
          </a:p>
        </p:txBody>
      </p:sp>
      <p:grpSp>
        <p:nvGrpSpPr>
          <p:cNvPr id="4005" name="Google Shape;4005;p49"/>
          <p:cNvGrpSpPr/>
          <p:nvPr/>
        </p:nvGrpSpPr>
        <p:grpSpPr>
          <a:xfrm>
            <a:off x="878177" y="1738105"/>
            <a:ext cx="1465101" cy="1957812"/>
            <a:chOff x="566652" y="1738105"/>
            <a:chExt cx="1465101" cy="1957812"/>
          </a:xfrm>
        </p:grpSpPr>
        <p:sp>
          <p:nvSpPr>
            <p:cNvPr id="4006" name="Google Shape;4006;p49"/>
            <p:cNvSpPr/>
            <p:nvPr/>
          </p:nvSpPr>
          <p:spPr>
            <a:xfrm flipH="1">
              <a:off x="566652" y="1918236"/>
              <a:ext cx="597290" cy="502556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9"/>
            <p:cNvSpPr/>
            <p:nvPr/>
          </p:nvSpPr>
          <p:spPr>
            <a:xfrm flipH="1">
              <a:off x="908140" y="3094066"/>
              <a:ext cx="399351" cy="6018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9"/>
            <p:cNvSpPr/>
            <p:nvPr/>
          </p:nvSpPr>
          <p:spPr>
            <a:xfrm flipH="1">
              <a:off x="908140" y="3270770"/>
              <a:ext cx="396022" cy="425146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9"/>
            <p:cNvSpPr/>
            <p:nvPr/>
          </p:nvSpPr>
          <p:spPr>
            <a:xfrm flipH="1">
              <a:off x="982484" y="3086104"/>
              <a:ext cx="311784" cy="316875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9"/>
            <p:cNvSpPr/>
            <p:nvPr/>
          </p:nvSpPr>
          <p:spPr>
            <a:xfrm flipH="1">
              <a:off x="982484" y="3085814"/>
              <a:ext cx="265502" cy="317165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9"/>
            <p:cNvSpPr/>
            <p:nvPr/>
          </p:nvSpPr>
          <p:spPr>
            <a:xfrm flipH="1">
              <a:off x="1011851" y="3293501"/>
              <a:ext cx="197046" cy="64982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9"/>
            <p:cNvSpPr/>
            <p:nvPr/>
          </p:nvSpPr>
          <p:spPr>
            <a:xfrm flipH="1">
              <a:off x="1185731" y="3309861"/>
              <a:ext cx="257515" cy="221272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9"/>
            <p:cNvSpPr/>
            <p:nvPr/>
          </p:nvSpPr>
          <p:spPr>
            <a:xfrm flipH="1">
              <a:off x="1363642" y="3318910"/>
              <a:ext cx="76009" cy="65416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9"/>
            <p:cNvSpPr/>
            <p:nvPr/>
          </p:nvSpPr>
          <p:spPr>
            <a:xfrm flipH="1">
              <a:off x="1363087" y="3348976"/>
              <a:ext cx="78784" cy="89836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9"/>
            <p:cNvSpPr/>
            <p:nvPr/>
          </p:nvSpPr>
          <p:spPr>
            <a:xfrm flipH="1">
              <a:off x="1355920" y="3397067"/>
              <a:ext cx="72173" cy="88123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9"/>
            <p:cNvSpPr/>
            <p:nvPr/>
          </p:nvSpPr>
          <p:spPr>
            <a:xfrm flipH="1">
              <a:off x="1355920" y="3441973"/>
              <a:ext cx="35833" cy="12692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9"/>
            <p:cNvSpPr/>
            <p:nvPr/>
          </p:nvSpPr>
          <p:spPr>
            <a:xfrm flipH="1">
              <a:off x="1201705" y="3348976"/>
              <a:ext cx="241541" cy="182157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9"/>
            <p:cNvSpPr/>
            <p:nvPr/>
          </p:nvSpPr>
          <p:spPr>
            <a:xfrm flipH="1">
              <a:off x="1817262" y="2400643"/>
              <a:ext cx="214492" cy="264272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9"/>
            <p:cNvSpPr/>
            <p:nvPr/>
          </p:nvSpPr>
          <p:spPr>
            <a:xfrm flipH="1">
              <a:off x="1817382" y="2400643"/>
              <a:ext cx="214371" cy="26458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9"/>
            <p:cNvSpPr/>
            <p:nvPr/>
          </p:nvSpPr>
          <p:spPr>
            <a:xfrm flipH="1">
              <a:off x="1846121" y="2444463"/>
              <a:ext cx="84286" cy="166835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9"/>
            <p:cNvSpPr/>
            <p:nvPr/>
          </p:nvSpPr>
          <p:spPr>
            <a:xfrm flipH="1">
              <a:off x="1836300" y="2448372"/>
              <a:ext cx="127141" cy="16198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9"/>
            <p:cNvSpPr/>
            <p:nvPr/>
          </p:nvSpPr>
          <p:spPr>
            <a:xfrm flipH="1">
              <a:off x="853606" y="2074140"/>
              <a:ext cx="1154452" cy="915420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9"/>
            <p:cNvSpPr/>
            <p:nvPr/>
          </p:nvSpPr>
          <p:spPr>
            <a:xfrm flipH="1">
              <a:off x="1162591" y="2195103"/>
              <a:ext cx="845467" cy="794504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9"/>
            <p:cNvSpPr/>
            <p:nvPr/>
          </p:nvSpPr>
          <p:spPr>
            <a:xfrm flipH="1">
              <a:off x="929616" y="2773958"/>
              <a:ext cx="218135" cy="8431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9"/>
            <p:cNvSpPr/>
            <p:nvPr/>
          </p:nvSpPr>
          <p:spPr>
            <a:xfrm flipH="1">
              <a:off x="938423" y="2638878"/>
              <a:ext cx="149847" cy="182133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9"/>
            <p:cNvSpPr/>
            <p:nvPr/>
          </p:nvSpPr>
          <p:spPr>
            <a:xfrm flipH="1">
              <a:off x="943394" y="2639023"/>
              <a:ext cx="156435" cy="183291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9"/>
            <p:cNvSpPr/>
            <p:nvPr/>
          </p:nvSpPr>
          <p:spPr>
            <a:xfrm flipH="1">
              <a:off x="1324624" y="2388409"/>
              <a:ext cx="498381" cy="109719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9"/>
            <p:cNvSpPr/>
            <p:nvPr/>
          </p:nvSpPr>
          <p:spPr>
            <a:xfrm flipH="1">
              <a:off x="1759639" y="2404528"/>
              <a:ext cx="2775" cy="434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9"/>
            <p:cNvSpPr/>
            <p:nvPr/>
          </p:nvSpPr>
          <p:spPr>
            <a:xfrm flipH="1">
              <a:off x="1385118" y="2461667"/>
              <a:ext cx="3330" cy="1689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9"/>
            <p:cNvSpPr/>
            <p:nvPr/>
          </p:nvSpPr>
          <p:spPr>
            <a:xfrm flipH="1">
              <a:off x="1373004" y="2467724"/>
              <a:ext cx="1110" cy="579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9"/>
            <p:cNvSpPr/>
            <p:nvPr/>
          </p:nvSpPr>
          <p:spPr>
            <a:xfrm flipH="1">
              <a:off x="1773948" y="2406048"/>
              <a:ext cx="1134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9"/>
            <p:cNvSpPr/>
            <p:nvPr/>
          </p:nvSpPr>
          <p:spPr>
            <a:xfrm flipH="1">
              <a:off x="1552556" y="2696308"/>
              <a:ext cx="147627" cy="8209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9"/>
            <p:cNvSpPr/>
            <p:nvPr/>
          </p:nvSpPr>
          <p:spPr>
            <a:xfrm flipH="1">
              <a:off x="1556392" y="2667520"/>
              <a:ext cx="134428" cy="75093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9"/>
            <p:cNvSpPr/>
            <p:nvPr/>
          </p:nvSpPr>
          <p:spPr>
            <a:xfrm flipH="1">
              <a:off x="1686381" y="2476290"/>
              <a:ext cx="127817" cy="25698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9"/>
            <p:cNvSpPr/>
            <p:nvPr/>
          </p:nvSpPr>
          <p:spPr>
            <a:xfrm flipH="1">
              <a:off x="1708411" y="2517287"/>
              <a:ext cx="117344" cy="119564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9"/>
            <p:cNvSpPr/>
            <p:nvPr/>
          </p:nvSpPr>
          <p:spPr>
            <a:xfrm flipH="1">
              <a:off x="1658848" y="2483770"/>
              <a:ext cx="209859" cy="198107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9"/>
            <p:cNvSpPr/>
            <p:nvPr/>
          </p:nvSpPr>
          <p:spPr>
            <a:xfrm flipH="1">
              <a:off x="1664350" y="2505270"/>
              <a:ext cx="194464" cy="180492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9"/>
            <p:cNvSpPr/>
            <p:nvPr/>
          </p:nvSpPr>
          <p:spPr>
            <a:xfrm flipH="1">
              <a:off x="1673157" y="2515115"/>
              <a:ext cx="145432" cy="149703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9"/>
            <p:cNvSpPr/>
            <p:nvPr/>
          </p:nvSpPr>
          <p:spPr>
            <a:xfrm flipH="1">
              <a:off x="1699049" y="2542334"/>
              <a:ext cx="81535" cy="84334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9"/>
            <p:cNvSpPr/>
            <p:nvPr/>
          </p:nvSpPr>
          <p:spPr>
            <a:xfrm flipH="1">
              <a:off x="1783949" y="2555676"/>
              <a:ext cx="32923" cy="33973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9"/>
            <p:cNvSpPr/>
            <p:nvPr/>
          </p:nvSpPr>
          <p:spPr>
            <a:xfrm flipH="1">
              <a:off x="1274409" y="2521630"/>
              <a:ext cx="167462" cy="98692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9"/>
            <p:cNvSpPr/>
            <p:nvPr/>
          </p:nvSpPr>
          <p:spPr>
            <a:xfrm flipH="1">
              <a:off x="1260631" y="2537822"/>
              <a:ext cx="235219" cy="198879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9"/>
            <p:cNvSpPr/>
            <p:nvPr/>
          </p:nvSpPr>
          <p:spPr>
            <a:xfrm flipH="1">
              <a:off x="1282662" y="2557512"/>
              <a:ext cx="218135" cy="183967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9"/>
            <p:cNvSpPr/>
            <p:nvPr/>
          </p:nvSpPr>
          <p:spPr>
            <a:xfrm flipH="1">
              <a:off x="1285967" y="2561928"/>
              <a:ext cx="159765" cy="155301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9"/>
            <p:cNvSpPr/>
            <p:nvPr/>
          </p:nvSpPr>
          <p:spPr>
            <a:xfrm flipH="1">
              <a:off x="1314055" y="2590256"/>
              <a:ext cx="89812" cy="8708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9"/>
            <p:cNvSpPr/>
            <p:nvPr/>
          </p:nvSpPr>
          <p:spPr>
            <a:xfrm flipH="1">
              <a:off x="1405473" y="2601948"/>
              <a:ext cx="40275" cy="38947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9"/>
            <p:cNvSpPr/>
            <p:nvPr/>
          </p:nvSpPr>
          <p:spPr>
            <a:xfrm flipH="1">
              <a:off x="1510690" y="2762375"/>
              <a:ext cx="221441" cy="11732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9"/>
            <p:cNvSpPr/>
            <p:nvPr/>
          </p:nvSpPr>
          <p:spPr>
            <a:xfrm flipH="1">
              <a:off x="1517302" y="2814424"/>
              <a:ext cx="143767" cy="65296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9"/>
            <p:cNvSpPr/>
            <p:nvPr/>
          </p:nvSpPr>
          <p:spPr>
            <a:xfrm flipH="1">
              <a:off x="1598813" y="2886597"/>
              <a:ext cx="85951" cy="28932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9"/>
            <p:cNvSpPr/>
            <p:nvPr/>
          </p:nvSpPr>
          <p:spPr>
            <a:xfrm flipH="1">
              <a:off x="601906" y="1918622"/>
              <a:ext cx="524466" cy="483324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9"/>
            <p:cNvSpPr/>
            <p:nvPr/>
          </p:nvSpPr>
          <p:spPr>
            <a:xfrm flipH="1">
              <a:off x="763288" y="2142934"/>
              <a:ext cx="182881" cy="194343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9"/>
            <p:cNvSpPr/>
            <p:nvPr/>
          </p:nvSpPr>
          <p:spPr>
            <a:xfrm flipH="1">
              <a:off x="862969" y="1950835"/>
              <a:ext cx="65585" cy="85830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9"/>
            <p:cNvSpPr/>
            <p:nvPr/>
          </p:nvSpPr>
          <p:spPr>
            <a:xfrm flipH="1">
              <a:off x="1209958" y="1738105"/>
              <a:ext cx="595408" cy="483734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9"/>
            <p:cNvSpPr/>
            <p:nvPr/>
          </p:nvSpPr>
          <p:spPr>
            <a:xfrm flipH="1">
              <a:off x="1252378" y="1743462"/>
              <a:ext cx="544180" cy="42797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9"/>
            <p:cNvSpPr/>
            <p:nvPr/>
          </p:nvSpPr>
          <p:spPr>
            <a:xfrm flipH="1">
              <a:off x="1398872" y="1771911"/>
              <a:ext cx="84865" cy="68457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9"/>
            <p:cNvSpPr/>
            <p:nvPr/>
          </p:nvSpPr>
          <p:spPr>
            <a:xfrm flipH="1">
              <a:off x="902638" y="2074140"/>
              <a:ext cx="922562" cy="624460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9"/>
            <p:cNvSpPr/>
            <p:nvPr/>
          </p:nvSpPr>
          <p:spPr>
            <a:xfrm flipH="1">
              <a:off x="798541" y="1942269"/>
              <a:ext cx="1140118" cy="742577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9"/>
            <p:cNvSpPr/>
            <p:nvPr/>
          </p:nvSpPr>
          <p:spPr>
            <a:xfrm flipH="1">
              <a:off x="859132" y="2034277"/>
              <a:ext cx="1079528" cy="650569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9"/>
            <p:cNvSpPr/>
            <p:nvPr/>
          </p:nvSpPr>
          <p:spPr>
            <a:xfrm flipH="1">
              <a:off x="1028211" y="2185668"/>
              <a:ext cx="82645" cy="125669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9"/>
            <p:cNvSpPr/>
            <p:nvPr/>
          </p:nvSpPr>
          <p:spPr>
            <a:xfrm flipH="1">
              <a:off x="928530" y="2502423"/>
              <a:ext cx="69422" cy="86699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9"/>
            <p:cNvSpPr/>
            <p:nvPr/>
          </p:nvSpPr>
          <p:spPr>
            <a:xfrm flipH="1">
              <a:off x="1220430" y="2029644"/>
              <a:ext cx="232444" cy="121446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9"/>
            <p:cNvSpPr/>
            <p:nvPr/>
          </p:nvSpPr>
          <p:spPr>
            <a:xfrm flipH="1">
              <a:off x="1614232" y="2083478"/>
              <a:ext cx="57864" cy="208049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9"/>
            <p:cNvSpPr/>
            <p:nvPr/>
          </p:nvSpPr>
          <p:spPr>
            <a:xfrm flipH="1">
              <a:off x="1539887" y="2236390"/>
              <a:ext cx="50142" cy="55982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9"/>
            <p:cNvSpPr/>
            <p:nvPr/>
          </p:nvSpPr>
          <p:spPr>
            <a:xfrm flipH="1">
              <a:off x="1831233" y="2160959"/>
              <a:ext cx="51252" cy="146517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9"/>
            <p:cNvSpPr/>
            <p:nvPr/>
          </p:nvSpPr>
          <p:spPr>
            <a:xfrm flipH="1">
              <a:off x="938978" y="2313437"/>
              <a:ext cx="45195" cy="13619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9"/>
            <p:cNvSpPr/>
            <p:nvPr/>
          </p:nvSpPr>
          <p:spPr>
            <a:xfrm flipH="1">
              <a:off x="1021599" y="2405975"/>
              <a:ext cx="27556" cy="82163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9"/>
            <p:cNvSpPr/>
            <p:nvPr/>
          </p:nvSpPr>
          <p:spPr>
            <a:xfrm flipH="1">
              <a:off x="1342142" y="1972576"/>
              <a:ext cx="98619" cy="34602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" name="Google Shape;3753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Bài 1 (SGK – 90)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54" name="Google Shape;3754;p45"/>
          <p:cNvSpPr txBox="1">
            <a:spLocks noGrp="1"/>
          </p:cNvSpPr>
          <p:nvPr>
            <p:ph type="title" idx="2"/>
          </p:nvPr>
        </p:nvSpPr>
        <p:spPr>
          <a:xfrm>
            <a:off x="1694956" y="1909439"/>
            <a:ext cx="2587500" cy="4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tín</a:t>
            </a:r>
            <a:endParaRPr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55" name="Google Shape;3755;p45"/>
          <p:cNvSpPr txBox="1">
            <a:spLocks noGrp="1"/>
          </p:cNvSpPr>
          <p:nvPr>
            <p:ph type="title" idx="3"/>
          </p:nvPr>
        </p:nvSpPr>
        <p:spPr>
          <a:xfrm>
            <a:off x="4833443" y="1909361"/>
            <a:ext cx="2587500" cy="4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gưỡng</a:t>
            </a:r>
            <a:endParaRPr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56" name="Google Shape;3756;p45"/>
          <p:cNvSpPr txBox="1">
            <a:spLocks noGrp="1"/>
          </p:cNvSpPr>
          <p:nvPr>
            <p:ph type="subTitle" idx="1"/>
          </p:nvPr>
        </p:nvSpPr>
        <p:spPr>
          <a:xfrm>
            <a:off x="4838936" y="2266538"/>
            <a:ext cx="25875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Chiêm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ngưỡng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ngưỡng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mộ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3757" name="Google Shape;3757;p45"/>
          <p:cNvSpPr txBox="1">
            <a:spLocks noGrp="1"/>
          </p:cNvSpPr>
          <p:nvPr>
            <p:ph type="subTitle" idx="4"/>
          </p:nvPr>
        </p:nvSpPr>
        <p:spPr>
          <a:xfrm>
            <a:off x="1700456" y="2266538"/>
            <a:ext cx="25875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y tín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ín nhiệm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ín đồ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ất tín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042DBE-F485-4A3E-97F4-658DABD80D8E}"/>
              </a:ext>
            </a:extLst>
          </p:cNvPr>
          <p:cNvGrpSpPr/>
          <p:nvPr/>
        </p:nvGrpSpPr>
        <p:grpSpPr>
          <a:xfrm>
            <a:off x="5790317" y="1284027"/>
            <a:ext cx="686974" cy="647702"/>
            <a:chOff x="5790317" y="1284027"/>
            <a:chExt cx="686974" cy="647702"/>
          </a:xfrm>
        </p:grpSpPr>
        <p:sp>
          <p:nvSpPr>
            <p:cNvPr id="3759" name="Google Shape;3759;p45"/>
            <p:cNvSpPr/>
            <p:nvPr/>
          </p:nvSpPr>
          <p:spPr>
            <a:xfrm flipH="1">
              <a:off x="5790317" y="1284027"/>
              <a:ext cx="686974" cy="647702"/>
            </a:xfrm>
            <a:custGeom>
              <a:avLst/>
              <a:gdLst/>
              <a:ahLst/>
              <a:cxnLst/>
              <a:rect l="l" t="t" r="r" b="b"/>
              <a:pathLst>
                <a:path w="71878" h="67769" extrusionOk="0">
                  <a:moveTo>
                    <a:pt x="34028" y="0"/>
                  </a:moveTo>
                  <a:cubicBezTo>
                    <a:pt x="29675" y="0"/>
                    <a:pt x="25223" y="839"/>
                    <a:pt x="20886" y="2733"/>
                  </a:cubicBezTo>
                  <a:cubicBezTo>
                    <a:pt x="6917" y="8851"/>
                    <a:pt x="388" y="23185"/>
                    <a:pt x="115" y="34803"/>
                  </a:cubicBezTo>
                  <a:cubicBezTo>
                    <a:pt x="69" y="37496"/>
                    <a:pt x="0" y="42153"/>
                    <a:pt x="2237" y="47060"/>
                  </a:cubicBezTo>
                  <a:cubicBezTo>
                    <a:pt x="7792" y="59271"/>
                    <a:pt x="25044" y="67769"/>
                    <a:pt x="40562" y="67769"/>
                  </a:cubicBezTo>
                  <a:cubicBezTo>
                    <a:pt x="48512" y="67769"/>
                    <a:pt x="56006" y="65539"/>
                    <a:pt x="61241" y="60436"/>
                  </a:cubicBezTo>
                  <a:cubicBezTo>
                    <a:pt x="71877" y="50073"/>
                    <a:pt x="69389" y="31539"/>
                    <a:pt x="69138" y="29873"/>
                  </a:cubicBezTo>
                  <a:cubicBezTo>
                    <a:pt x="68659" y="26768"/>
                    <a:pt x="67746" y="20948"/>
                    <a:pt x="63774" y="15242"/>
                  </a:cubicBezTo>
                  <a:cubicBezTo>
                    <a:pt x="57888" y="6724"/>
                    <a:pt x="46354" y="0"/>
                    <a:pt x="340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760" name="Google Shape;3760;p45"/>
            <p:cNvGrpSpPr/>
            <p:nvPr/>
          </p:nvGrpSpPr>
          <p:grpSpPr>
            <a:xfrm>
              <a:off x="5957972" y="1431902"/>
              <a:ext cx="351644" cy="351959"/>
              <a:chOff x="3508282" y="3810341"/>
              <a:chExt cx="351644" cy="351959"/>
            </a:xfrm>
          </p:grpSpPr>
          <p:sp>
            <p:nvSpPr>
              <p:cNvPr id="3761" name="Google Shape;3761;p45"/>
              <p:cNvSpPr/>
              <p:nvPr/>
            </p:nvSpPr>
            <p:spPr>
              <a:xfrm>
                <a:off x="3508282" y="3810341"/>
                <a:ext cx="133180" cy="64232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4290" extrusionOk="0">
                    <a:moveTo>
                      <a:pt x="2503" y="1"/>
                    </a:moveTo>
                    <a:cubicBezTo>
                      <a:pt x="1115" y="1"/>
                      <a:pt x="1" y="1115"/>
                      <a:pt x="1" y="2503"/>
                    </a:cubicBezTo>
                    <a:cubicBezTo>
                      <a:pt x="1" y="3491"/>
                      <a:pt x="800" y="4290"/>
                      <a:pt x="1788" y="4290"/>
                    </a:cubicBezTo>
                    <a:cubicBezTo>
                      <a:pt x="2797" y="4290"/>
                      <a:pt x="7191" y="3491"/>
                      <a:pt x="7191" y="2503"/>
                    </a:cubicBezTo>
                    <a:lnTo>
                      <a:pt x="8600" y="2503"/>
                    </a:lnTo>
                    <a:cubicBezTo>
                      <a:pt x="8600" y="1809"/>
                      <a:pt x="8894" y="1178"/>
                      <a:pt x="8432" y="737"/>
                    </a:cubicBezTo>
                    <a:cubicBezTo>
                      <a:pt x="7990" y="274"/>
                      <a:pt x="3197" y="1"/>
                      <a:pt x="2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62" name="Google Shape;3762;p45"/>
              <p:cNvSpPr/>
              <p:nvPr/>
            </p:nvSpPr>
            <p:spPr>
              <a:xfrm>
                <a:off x="3535053" y="3847802"/>
                <a:ext cx="58872" cy="26771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1788" extrusionOk="0">
                    <a:moveTo>
                      <a:pt x="1808" y="1"/>
                    </a:moveTo>
                    <a:cubicBezTo>
                      <a:pt x="1808" y="989"/>
                      <a:pt x="1009" y="1788"/>
                      <a:pt x="0" y="1788"/>
                    </a:cubicBezTo>
                    <a:lnTo>
                      <a:pt x="3932" y="1788"/>
                    </a:lnTo>
                    <a:lnTo>
                      <a:pt x="3932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63" name="Google Shape;3763;p45"/>
              <p:cNvSpPr/>
              <p:nvPr/>
            </p:nvSpPr>
            <p:spPr>
              <a:xfrm>
                <a:off x="3545743" y="3810341"/>
                <a:ext cx="239261" cy="351959"/>
              </a:xfrm>
              <a:custGeom>
                <a:avLst/>
                <a:gdLst/>
                <a:ahLst/>
                <a:cxnLst/>
                <a:rect l="l" t="t" r="r" b="b"/>
                <a:pathLst>
                  <a:path w="15980" h="23507" extrusionOk="0">
                    <a:moveTo>
                      <a:pt x="1" y="1"/>
                    </a:moveTo>
                    <a:cubicBezTo>
                      <a:pt x="653" y="1"/>
                      <a:pt x="1304" y="253"/>
                      <a:pt x="1767" y="737"/>
                    </a:cubicBezTo>
                    <a:cubicBezTo>
                      <a:pt x="1872" y="821"/>
                      <a:pt x="1956" y="926"/>
                      <a:pt x="2040" y="1031"/>
                    </a:cubicBezTo>
                    <a:cubicBezTo>
                      <a:pt x="2335" y="1451"/>
                      <a:pt x="2503" y="1977"/>
                      <a:pt x="2503" y="2503"/>
                    </a:cubicBezTo>
                    <a:lnTo>
                      <a:pt x="2503" y="21004"/>
                    </a:lnTo>
                    <a:cubicBezTo>
                      <a:pt x="2503" y="22371"/>
                      <a:pt x="3617" y="23506"/>
                      <a:pt x="5005" y="23506"/>
                    </a:cubicBezTo>
                    <a:lnTo>
                      <a:pt x="8747" y="23506"/>
                    </a:lnTo>
                    <a:cubicBezTo>
                      <a:pt x="9209" y="23065"/>
                      <a:pt x="11312" y="23212"/>
                      <a:pt x="11312" y="22539"/>
                    </a:cubicBezTo>
                    <a:lnTo>
                      <a:pt x="15979" y="19217"/>
                    </a:lnTo>
                    <a:lnTo>
                      <a:pt x="15979" y="2503"/>
                    </a:lnTo>
                    <a:cubicBezTo>
                      <a:pt x="15979" y="1115"/>
                      <a:pt x="14865" y="1"/>
                      <a:pt x="134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64" name="Google Shape;3764;p45"/>
              <p:cNvSpPr/>
              <p:nvPr/>
            </p:nvSpPr>
            <p:spPr>
              <a:xfrm>
                <a:off x="3583205" y="4082317"/>
                <a:ext cx="201799" cy="79983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42" extrusionOk="0">
                    <a:moveTo>
                      <a:pt x="1" y="1"/>
                    </a:moveTo>
                    <a:lnTo>
                      <a:pt x="1" y="2839"/>
                    </a:lnTo>
                    <a:cubicBezTo>
                      <a:pt x="1" y="4206"/>
                      <a:pt x="1115" y="5341"/>
                      <a:pt x="2503" y="5341"/>
                    </a:cubicBezTo>
                    <a:lnTo>
                      <a:pt x="6245" y="5341"/>
                    </a:lnTo>
                    <a:cubicBezTo>
                      <a:pt x="6707" y="4900"/>
                      <a:pt x="8810" y="5047"/>
                      <a:pt x="8810" y="4374"/>
                    </a:cubicBezTo>
                    <a:lnTo>
                      <a:pt x="13477" y="1052"/>
                    </a:lnTo>
                    <a:lnTo>
                      <a:pt x="13477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65" name="Google Shape;3765;p45"/>
              <p:cNvSpPr/>
              <p:nvPr/>
            </p:nvSpPr>
            <p:spPr>
              <a:xfrm>
                <a:off x="3545429" y="3810341"/>
                <a:ext cx="232328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15517" h="1031" extrusionOk="0">
                    <a:moveTo>
                      <a:pt x="1" y="1"/>
                    </a:moveTo>
                    <a:cubicBezTo>
                      <a:pt x="674" y="1"/>
                      <a:pt x="1304" y="253"/>
                      <a:pt x="1788" y="737"/>
                    </a:cubicBezTo>
                    <a:cubicBezTo>
                      <a:pt x="1872" y="821"/>
                      <a:pt x="1956" y="926"/>
                      <a:pt x="2040" y="1031"/>
                    </a:cubicBezTo>
                    <a:lnTo>
                      <a:pt x="15517" y="1031"/>
                    </a:lnTo>
                    <a:cubicBezTo>
                      <a:pt x="15054" y="379"/>
                      <a:pt x="14297" y="1"/>
                      <a:pt x="134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66" name="Google Shape;3766;p45"/>
              <p:cNvSpPr/>
              <p:nvPr/>
            </p:nvSpPr>
            <p:spPr>
              <a:xfrm>
                <a:off x="3620666" y="4097753"/>
                <a:ext cx="239261" cy="64546"/>
              </a:xfrm>
              <a:custGeom>
                <a:avLst/>
                <a:gdLst/>
                <a:ahLst/>
                <a:cxnLst/>
                <a:rect l="l" t="t" r="r" b="b"/>
                <a:pathLst>
                  <a:path w="15980" h="4311" extrusionOk="0">
                    <a:moveTo>
                      <a:pt x="715" y="0"/>
                    </a:moveTo>
                    <a:cubicBezTo>
                      <a:pt x="1704" y="0"/>
                      <a:pt x="2503" y="820"/>
                      <a:pt x="2503" y="1808"/>
                    </a:cubicBezTo>
                    <a:cubicBezTo>
                      <a:pt x="2503" y="2355"/>
                      <a:pt x="2313" y="2901"/>
                      <a:pt x="1977" y="3343"/>
                    </a:cubicBezTo>
                    <a:cubicBezTo>
                      <a:pt x="1914" y="3406"/>
                      <a:pt x="1851" y="3490"/>
                      <a:pt x="1767" y="3574"/>
                    </a:cubicBezTo>
                    <a:cubicBezTo>
                      <a:pt x="1304" y="4037"/>
                      <a:pt x="673" y="4310"/>
                      <a:pt x="1" y="4310"/>
                    </a:cubicBezTo>
                    <a:lnTo>
                      <a:pt x="13477" y="4310"/>
                    </a:lnTo>
                    <a:cubicBezTo>
                      <a:pt x="14129" y="4310"/>
                      <a:pt x="14760" y="4037"/>
                      <a:pt x="15243" y="3574"/>
                    </a:cubicBezTo>
                    <a:cubicBezTo>
                      <a:pt x="15306" y="3490"/>
                      <a:pt x="15390" y="3406"/>
                      <a:pt x="15454" y="3343"/>
                    </a:cubicBezTo>
                    <a:cubicBezTo>
                      <a:pt x="15790" y="2901"/>
                      <a:pt x="15979" y="2355"/>
                      <a:pt x="15979" y="1808"/>
                    </a:cubicBezTo>
                    <a:cubicBezTo>
                      <a:pt x="15979" y="820"/>
                      <a:pt x="15180" y="21"/>
                      <a:pt x="14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67" name="Google Shape;3767;p45"/>
              <p:cNvSpPr/>
              <p:nvPr/>
            </p:nvSpPr>
            <p:spPr>
              <a:xfrm>
                <a:off x="3620666" y="4147791"/>
                <a:ext cx="231385" cy="14508"/>
              </a:xfrm>
              <a:custGeom>
                <a:avLst/>
                <a:gdLst/>
                <a:ahLst/>
                <a:cxnLst/>
                <a:rect l="l" t="t" r="r" b="b"/>
                <a:pathLst>
                  <a:path w="15454" h="969" extrusionOk="0">
                    <a:moveTo>
                      <a:pt x="1977" y="1"/>
                    </a:moveTo>
                    <a:cubicBezTo>
                      <a:pt x="1914" y="64"/>
                      <a:pt x="1851" y="148"/>
                      <a:pt x="1767" y="232"/>
                    </a:cubicBezTo>
                    <a:cubicBezTo>
                      <a:pt x="1304" y="695"/>
                      <a:pt x="673" y="968"/>
                      <a:pt x="1" y="968"/>
                    </a:cubicBezTo>
                    <a:lnTo>
                      <a:pt x="13477" y="968"/>
                    </a:lnTo>
                    <a:cubicBezTo>
                      <a:pt x="14129" y="968"/>
                      <a:pt x="14760" y="695"/>
                      <a:pt x="15243" y="232"/>
                    </a:cubicBezTo>
                    <a:cubicBezTo>
                      <a:pt x="15306" y="148"/>
                      <a:pt x="15390" y="64"/>
                      <a:pt x="1545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68" name="Google Shape;3768;p45"/>
              <p:cNvSpPr/>
              <p:nvPr/>
            </p:nvSpPr>
            <p:spPr>
              <a:xfrm>
                <a:off x="3604301" y="4097753"/>
                <a:ext cx="53841" cy="2708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1809" extrusionOk="0">
                    <a:moveTo>
                      <a:pt x="1787" y="0"/>
                    </a:moveTo>
                    <a:cubicBezTo>
                      <a:pt x="799" y="0"/>
                      <a:pt x="0" y="820"/>
                      <a:pt x="0" y="1808"/>
                    </a:cubicBezTo>
                    <a:lnTo>
                      <a:pt x="3596" y="1808"/>
                    </a:lnTo>
                    <a:cubicBezTo>
                      <a:pt x="3575" y="820"/>
                      <a:pt x="2776" y="0"/>
                      <a:pt x="178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69" name="Google Shape;3769;p45"/>
              <p:cNvSpPr/>
              <p:nvPr/>
            </p:nvSpPr>
            <p:spPr>
              <a:xfrm>
                <a:off x="3606187" y="3867401"/>
                <a:ext cx="159292" cy="25124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1678" extrusionOk="0">
                    <a:moveTo>
                      <a:pt x="4353" y="0"/>
                    </a:moveTo>
                    <a:cubicBezTo>
                      <a:pt x="3901" y="0"/>
                      <a:pt x="3449" y="195"/>
                      <a:pt x="3133" y="584"/>
                    </a:cubicBezTo>
                    <a:cubicBezTo>
                      <a:pt x="2954" y="836"/>
                      <a:pt x="2681" y="962"/>
                      <a:pt x="2410" y="962"/>
                    </a:cubicBezTo>
                    <a:cubicBezTo>
                      <a:pt x="2140" y="962"/>
                      <a:pt x="1872" y="836"/>
                      <a:pt x="1703" y="584"/>
                    </a:cubicBezTo>
                    <a:cubicBezTo>
                      <a:pt x="1388" y="226"/>
                      <a:pt x="947" y="16"/>
                      <a:pt x="484" y="16"/>
                    </a:cubicBezTo>
                    <a:cubicBezTo>
                      <a:pt x="477" y="16"/>
                      <a:pt x="471" y="16"/>
                      <a:pt x="464" y="16"/>
                    </a:cubicBezTo>
                    <a:cubicBezTo>
                      <a:pt x="1" y="16"/>
                      <a:pt x="7" y="731"/>
                      <a:pt x="484" y="731"/>
                    </a:cubicBezTo>
                    <a:cubicBezTo>
                      <a:pt x="757" y="731"/>
                      <a:pt x="1031" y="878"/>
                      <a:pt x="1199" y="1109"/>
                    </a:cubicBezTo>
                    <a:cubicBezTo>
                      <a:pt x="1514" y="1488"/>
                      <a:pt x="1966" y="1677"/>
                      <a:pt x="2418" y="1677"/>
                    </a:cubicBezTo>
                    <a:cubicBezTo>
                      <a:pt x="2870" y="1677"/>
                      <a:pt x="3322" y="1488"/>
                      <a:pt x="3638" y="1109"/>
                    </a:cubicBezTo>
                    <a:cubicBezTo>
                      <a:pt x="3806" y="857"/>
                      <a:pt x="4079" y="731"/>
                      <a:pt x="4353" y="731"/>
                    </a:cubicBezTo>
                    <a:cubicBezTo>
                      <a:pt x="4626" y="731"/>
                      <a:pt x="4899" y="857"/>
                      <a:pt x="5067" y="1109"/>
                    </a:cubicBezTo>
                    <a:cubicBezTo>
                      <a:pt x="5383" y="1488"/>
                      <a:pt x="5835" y="1677"/>
                      <a:pt x="6287" y="1677"/>
                    </a:cubicBezTo>
                    <a:cubicBezTo>
                      <a:pt x="6739" y="1677"/>
                      <a:pt x="7191" y="1488"/>
                      <a:pt x="7506" y="1109"/>
                    </a:cubicBezTo>
                    <a:cubicBezTo>
                      <a:pt x="7685" y="857"/>
                      <a:pt x="7958" y="731"/>
                      <a:pt x="8229" y="731"/>
                    </a:cubicBezTo>
                    <a:cubicBezTo>
                      <a:pt x="8500" y="731"/>
                      <a:pt x="8768" y="857"/>
                      <a:pt x="8936" y="1109"/>
                    </a:cubicBezTo>
                    <a:cubicBezTo>
                      <a:pt x="9251" y="1467"/>
                      <a:pt x="9693" y="1677"/>
                      <a:pt x="10176" y="1677"/>
                    </a:cubicBezTo>
                    <a:cubicBezTo>
                      <a:pt x="10639" y="1677"/>
                      <a:pt x="10639" y="962"/>
                      <a:pt x="10176" y="962"/>
                    </a:cubicBezTo>
                    <a:cubicBezTo>
                      <a:pt x="9882" y="962"/>
                      <a:pt x="9609" y="815"/>
                      <a:pt x="9461" y="584"/>
                    </a:cubicBezTo>
                    <a:cubicBezTo>
                      <a:pt x="9136" y="195"/>
                      <a:pt x="8678" y="0"/>
                      <a:pt x="8224" y="0"/>
                    </a:cubicBezTo>
                    <a:cubicBezTo>
                      <a:pt x="7769" y="0"/>
                      <a:pt x="7317" y="195"/>
                      <a:pt x="7002" y="584"/>
                    </a:cubicBezTo>
                    <a:cubicBezTo>
                      <a:pt x="6833" y="836"/>
                      <a:pt x="6565" y="962"/>
                      <a:pt x="6295" y="962"/>
                    </a:cubicBezTo>
                    <a:cubicBezTo>
                      <a:pt x="6024" y="962"/>
                      <a:pt x="5751" y="836"/>
                      <a:pt x="5572" y="584"/>
                    </a:cubicBezTo>
                    <a:cubicBezTo>
                      <a:pt x="5257" y="195"/>
                      <a:pt x="4805" y="0"/>
                      <a:pt x="43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70" name="Google Shape;3770;p45"/>
              <p:cNvSpPr/>
              <p:nvPr/>
            </p:nvSpPr>
            <p:spPr>
              <a:xfrm>
                <a:off x="3606187" y="3904159"/>
                <a:ext cx="159292" cy="25184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1682" extrusionOk="0">
                    <a:moveTo>
                      <a:pt x="484" y="0"/>
                    </a:moveTo>
                    <a:cubicBezTo>
                      <a:pt x="1" y="0"/>
                      <a:pt x="1" y="736"/>
                      <a:pt x="484" y="736"/>
                    </a:cubicBezTo>
                    <a:cubicBezTo>
                      <a:pt x="757" y="736"/>
                      <a:pt x="1031" y="883"/>
                      <a:pt x="1199" y="1093"/>
                    </a:cubicBezTo>
                    <a:cubicBezTo>
                      <a:pt x="1514" y="1482"/>
                      <a:pt x="1966" y="1677"/>
                      <a:pt x="2418" y="1677"/>
                    </a:cubicBezTo>
                    <a:cubicBezTo>
                      <a:pt x="2870" y="1677"/>
                      <a:pt x="3322" y="1482"/>
                      <a:pt x="3638" y="1093"/>
                    </a:cubicBezTo>
                    <a:cubicBezTo>
                      <a:pt x="3806" y="852"/>
                      <a:pt x="4079" y="731"/>
                      <a:pt x="4353" y="731"/>
                    </a:cubicBezTo>
                    <a:cubicBezTo>
                      <a:pt x="4626" y="731"/>
                      <a:pt x="4899" y="852"/>
                      <a:pt x="5067" y="1093"/>
                    </a:cubicBezTo>
                    <a:cubicBezTo>
                      <a:pt x="5383" y="1482"/>
                      <a:pt x="5835" y="1677"/>
                      <a:pt x="6287" y="1677"/>
                    </a:cubicBezTo>
                    <a:cubicBezTo>
                      <a:pt x="6739" y="1677"/>
                      <a:pt x="7191" y="1482"/>
                      <a:pt x="7506" y="1093"/>
                    </a:cubicBezTo>
                    <a:cubicBezTo>
                      <a:pt x="7685" y="852"/>
                      <a:pt x="7958" y="731"/>
                      <a:pt x="8229" y="731"/>
                    </a:cubicBezTo>
                    <a:cubicBezTo>
                      <a:pt x="8500" y="731"/>
                      <a:pt x="8768" y="852"/>
                      <a:pt x="8936" y="1093"/>
                    </a:cubicBezTo>
                    <a:cubicBezTo>
                      <a:pt x="9251" y="1472"/>
                      <a:pt x="9693" y="1682"/>
                      <a:pt x="10176" y="1682"/>
                    </a:cubicBezTo>
                    <a:cubicBezTo>
                      <a:pt x="10639" y="1682"/>
                      <a:pt x="10639" y="967"/>
                      <a:pt x="10176" y="967"/>
                    </a:cubicBezTo>
                    <a:cubicBezTo>
                      <a:pt x="9882" y="967"/>
                      <a:pt x="9609" y="820"/>
                      <a:pt x="9461" y="589"/>
                    </a:cubicBezTo>
                    <a:cubicBezTo>
                      <a:pt x="9136" y="200"/>
                      <a:pt x="8678" y="5"/>
                      <a:pt x="8224" y="5"/>
                    </a:cubicBezTo>
                    <a:cubicBezTo>
                      <a:pt x="7769" y="5"/>
                      <a:pt x="7317" y="200"/>
                      <a:pt x="7002" y="589"/>
                    </a:cubicBezTo>
                    <a:cubicBezTo>
                      <a:pt x="6833" y="841"/>
                      <a:pt x="6565" y="967"/>
                      <a:pt x="6295" y="967"/>
                    </a:cubicBezTo>
                    <a:cubicBezTo>
                      <a:pt x="6024" y="967"/>
                      <a:pt x="5751" y="841"/>
                      <a:pt x="5572" y="589"/>
                    </a:cubicBezTo>
                    <a:cubicBezTo>
                      <a:pt x="5257" y="200"/>
                      <a:pt x="4805" y="5"/>
                      <a:pt x="4353" y="5"/>
                    </a:cubicBezTo>
                    <a:cubicBezTo>
                      <a:pt x="3901" y="5"/>
                      <a:pt x="3449" y="200"/>
                      <a:pt x="3133" y="589"/>
                    </a:cubicBezTo>
                    <a:cubicBezTo>
                      <a:pt x="2954" y="841"/>
                      <a:pt x="2681" y="967"/>
                      <a:pt x="2410" y="967"/>
                    </a:cubicBezTo>
                    <a:cubicBezTo>
                      <a:pt x="2140" y="967"/>
                      <a:pt x="1872" y="841"/>
                      <a:pt x="1703" y="589"/>
                    </a:cubicBezTo>
                    <a:cubicBezTo>
                      <a:pt x="1388" y="231"/>
                      <a:pt x="947" y="21"/>
                      <a:pt x="4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71" name="Google Shape;3771;p45"/>
              <p:cNvSpPr/>
              <p:nvPr/>
            </p:nvSpPr>
            <p:spPr>
              <a:xfrm>
                <a:off x="3606187" y="3940976"/>
                <a:ext cx="159292" cy="25199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1683" extrusionOk="0">
                    <a:moveTo>
                      <a:pt x="484" y="1"/>
                    </a:moveTo>
                    <a:cubicBezTo>
                      <a:pt x="1" y="1"/>
                      <a:pt x="1" y="737"/>
                      <a:pt x="484" y="737"/>
                    </a:cubicBezTo>
                    <a:cubicBezTo>
                      <a:pt x="757" y="737"/>
                      <a:pt x="1031" y="884"/>
                      <a:pt x="1199" y="1094"/>
                    </a:cubicBezTo>
                    <a:cubicBezTo>
                      <a:pt x="1514" y="1483"/>
                      <a:pt x="1966" y="1678"/>
                      <a:pt x="2418" y="1678"/>
                    </a:cubicBezTo>
                    <a:cubicBezTo>
                      <a:pt x="2870" y="1678"/>
                      <a:pt x="3322" y="1483"/>
                      <a:pt x="3638" y="1094"/>
                    </a:cubicBezTo>
                    <a:cubicBezTo>
                      <a:pt x="3806" y="852"/>
                      <a:pt x="4079" y="732"/>
                      <a:pt x="4353" y="732"/>
                    </a:cubicBezTo>
                    <a:cubicBezTo>
                      <a:pt x="4626" y="732"/>
                      <a:pt x="4899" y="852"/>
                      <a:pt x="5067" y="1094"/>
                    </a:cubicBezTo>
                    <a:cubicBezTo>
                      <a:pt x="5383" y="1483"/>
                      <a:pt x="5835" y="1678"/>
                      <a:pt x="6287" y="1678"/>
                    </a:cubicBezTo>
                    <a:cubicBezTo>
                      <a:pt x="6739" y="1678"/>
                      <a:pt x="7191" y="1483"/>
                      <a:pt x="7506" y="1094"/>
                    </a:cubicBezTo>
                    <a:cubicBezTo>
                      <a:pt x="7685" y="852"/>
                      <a:pt x="7958" y="732"/>
                      <a:pt x="8229" y="732"/>
                    </a:cubicBezTo>
                    <a:cubicBezTo>
                      <a:pt x="8500" y="732"/>
                      <a:pt x="8768" y="852"/>
                      <a:pt x="8936" y="1094"/>
                    </a:cubicBezTo>
                    <a:cubicBezTo>
                      <a:pt x="9251" y="1473"/>
                      <a:pt x="9693" y="1683"/>
                      <a:pt x="10176" y="1683"/>
                    </a:cubicBezTo>
                    <a:cubicBezTo>
                      <a:pt x="10639" y="1683"/>
                      <a:pt x="10639" y="968"/>
                      <a:pt x="10176" y="968"/>
                    </a:cubicBezTo>
                    <a:cubicBezTo>
                      <a:pt x="9882" y="968"/>
                      <a:pt x="9609" y="821"/>
                      <a:pt x="9461" y="590"/>
                    </a:cubicBezTo>
                    <a:cubicBezTo>
                      <a:pt x="9136" y="201"/>
                      <a:pt x="8678" y="6"/>
                      <a:pt x="8224" y="6"/>
                    </a:cubicBezTo>
                    <a:cubicBezTo>
                      <a:pt x="7769" y="6"/>
                      <a:pt x="7317" y="201"/>
                      <a:pt x="7002" y="590"/>
                    </a:cubicBezTo>
                    <a:cubicBezTo>
                      <a:pt x="6833" y="842"/>
                      <a:pt x="6565" y="968"/>
                      <a:pt x="6295" y="968"/>
                    </a:cubicBezTo>
                    <a:cubicBezTo>
                      <a:pt x="6024" y="968"/>
                      <a:pt x="5751" y="842"/>
                      <a:pt x="5572" y="590"/>
                    </a:cubicBezTo>
                    <a:cubicBezTo>
                      <a:pt x="5257" y="201"/>
                      <a:pt x="4805" y="6"/>
                      <a:pt x="4353" y="6"/>
                    </a:cubicBezTo>
                    <a:cubicBezTo>
                      <a:pt x="3901" y="6"/>
                      <a:pt x="3449" y="201"/>
                      <a:pt x="3133" y="590"/>
                    </a:cubicBezTo>
                    <a:cubicBezTo>
                      <a:pt x="2954" y="842"/>
                      <a:pt x="2681" y="968"/>
                      <a:pt x="2410" y="968"/>
                    </a:cubicBezTo>
                    <a:cubicBezTo>
                      <a:pt x="2140" y="968"/>
                      <a:pt x="1872" y="842"/>
                      <a:pt x="1703" y="590"/>
                    </a:cubicBezTo>
                    <a:cubicBezTo>
                      <a:pt x="1388" y="232"/>
                      <a:pt x="947" y="22"/>
                      <a:pt x="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72" name="Google Shape;3772;p45"/>
              <p:cNvSpPr/>
              <p:nvPr/>
            </p:nvSpPr>
            <p:spPr>
              <a:xfrm>
                <a:off x="3711639" y="3882434"/>
                <a:ext cx="147030" cy="147015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9819" extrusionOk="0">
                    <a:moveTo>
                      <a:pt x="9819" y="0"/>
                    </a:moveTo>
                    <a:cubicBezTo>
                      <a:pt x="6665" y="169"/>
                      <a:pt x="3953" y="1220"/>
                      <a:pt x="1977" y="3196"/>
                    </a:cubicBezTo>
                    <a:cubicBezTo>
                      <a:pt x="1" y="5193"/>
                      <a:pt x="421" y="6434"/>
                      <a:pt x="232" y="9587"/>
                    </a:cubicBezTo>
                    <a:cubicBezTo>
                      <a:pt x="3407" y="9398"/>
                      <a:pt x="4647" y="9819"/>
                      <a:pt x="6623" y="7842"/>
                    </a:cubicBezTo>
                    <a:cubicBezTo>
                      <a:pt x="7107" y="7359"/>
                      <a:pt x="7548" y="6812"/>
                      <a:pt x="7927" y="6245"/>
                    </a:cubicBezTo>
                    <a:lnTo>
                      <a:pt x="6203" y="5950"/>
                    </a:lnTo>
                    <a:lnTo>
                      <a:pt x="6224" y="5929"/>
                    </a:lnTo>
                    <a:cubicBezTo>
                      <a:pt x="8326" y="4668"/>
                      <a:pt x="9672" y="2460"/>
                      <a:pt x="9819" y="42"/>
                    </a:cubicBezTo>
                    <a:lnTo>
                      <a:pt x="98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73" name="Google Shape;3773;p45"/>
              <p:cNvSpPr/>
              <p:nvPr/>
            </p:nvSpPr>
            <p:spPr>
              <a:xfrm>
                <a:off x="3682996" y="3930915"/>
                <a:ext cx="127191" cy="127176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8494" extrusionOk="0">
                    <a:moveTo>
                      <a:pt x="8494" y="0"/>
                    </a:moveTo>
                    <a:lnTo>
                      <a:pt x="8494" y="0"/>
                    </a:lnTo>
                    <a:cubicBezTo>
                      <a:pt x="4983" y="2061"/>
                      <a:pt x="2061" y="4983"/>
                      <a:pt x="0" y="8494"/>
                    </a:cubicBezTo>
                    <a:cubicBezTo>
                      <a:pt x="3512" y="6434"/>
                      <a:pt x="6434" y="3511"/>
                      <a:pt x="8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B837754-4E33-490D-A034-D2CF036D2228}"/>
              </a:ext>
            </a:extLst>
          </p:cNvPr>
          <p:cNvGrpSpPr/>
          <p:nvPr/>
        </p:nvGrpSpPr>
        <p:grpSpPr>
          <a:xfrm>
            <a:off x="2651854" y="1284027"/>
            <a:ext cx="686974" cy="647702"/>
            <a:chOff x="2651854" y="1284027"/>
            <a:chExt cx="686974" cy="647702"/>
          </a:xfrm>
        </p:grpSpPr>
        <p:sp>
          <p:nvSpPr>
            <p:cNvPr id="3758" name="Google Shape;3758;p45"/>
            <p:cNvSpPr/>
            <p:nvPr/>
          </p:nvSpPr>
          <p:spPr>
            <a:xfrm flipH="1">
              <a:off x="2651854" y="1284027"/>
              <a:ext cx="686974" cy="647702"/>
            </a:xfrm>
            <a:custGeom>
              <a:avLst/>
              <a:gdLst/>
              <a:ahLst/>
              <a:cxnLst/>
              <a:rect l="l" t="t" r="r" b="b"/>
              <a:pathLst>
                <a:path w="71878" h="67769" extrusionOk="0">
                  <a:moveTo>
                    <a:pt x="34028" y="0"/>
                  </a:moveTo>
                  <a:cubicBezTo>
                    <a:pt x="29675" y="0"/>
                    <a:pt x="25223" y="839"/>
                    <a:pt x="20886" y="2733"/>
                  </a:cubicBezTo>
                  <a:cubicBezTo>
                    <a:pt x="6917" y="8851"/>
                    <a:pt x="388" y="23185"/>
                    <a:pt x="115" y="34803"/>
                  </a:cubicBezTo>
                  <a:cubicBezTo>
                    <a:pt x="69" y="37496"/>
                    <a:pt x="0" y="42153"/>
                    <a:pt x="2237" y="47060"/>
                  </a:cubicBezTo>
                  <a:cubicBezTo>
                    <a:pt x="7792" y="59271"/>
                    <a:pt x="25044" y="67769"/>
                    <a:pt x="40562" y="67769"/>
                  </a:cubicBezTo>
                  <a:cubicBezTo>
                    <a:pt x="48512" y="67769"/>
                    <a:pt x="56006" y="65539"/>
                    <a:pt x="61241" y="60436"/>
                  </a:cubicBezTo>
                  <a:cubicBezTo>
                    <a:pt x="71877" y="50073"/>
                    <a:pt x="69389" y="31539"/>
                    <a:pt x="69138" y="29873"/>
                  </a:cubicBezTo>
                  <a:cubicBezTo>
                    <a:pt x="68659" y="26768"/>
                    <a:pt x="67746" y="20948"/>
                    <a:pt x="63774" y="15242"/>
                  </a:cubicBezTo>
                  <a:cubicBezTo>
                    <a:pt x="57888" y="6724"/>
                    <a:pt x="46354" y="0"/>
                    <a:pt x="340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774" name="Google Shape;3774;p45"/>
            <p:cNvGrpSpPr/>
            <p:nvPr/>
          </p:nvGrpSpPr>
          <p:grpSpPr>
            <a:xfrm>
              <a:off x="2865652" y="1422603"/>
              <a:ext cx="259399" cy="370524"/>
              <a:chOff x="1341612" y="3340055"/>
              <a:chExt cx="259399" cy="370524"/>
            </a:xfrm>
          </p:grpSpPr>
          <p:sp>
            <p:nvSpPr>
              <p:cNvPr id="3775" name="Google Shape;3775;p45"/>
              <p:cNvSpPr/>
              <p:nvPr/>
            </p:nvSpPr>
            <p:spPr>
              <a:xfrm>
                <a:off x="1383954" y="3340055"/>
                <a:ext cx="43615" cy="35664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382" extrusionOk="0">
                    <a:moveTo>
                      <a:pt x="999" y="0"/>
                    </a:moveTo>
                    <a:cubicBezTo>
                      <a:pt x="452" y="0"/>
                      <a:pt x="11" y="442"/>
                      <a:pt x="11" y="989"/>
                    </a:cubicBezTo>
                    <a:lnTo>
                      <a:pt x="11" y="2019"/>
                    </a:lnTo>
                    <a:cubicBezTo>
                      <a:pt x="0" y="2260"/>
                      <a:pt x="179" y="2381"/>
                      <a:pt x="360" y="2381"/>
                    </a:cubicBezTo>
                    <a:cubicBezTo>
                      <a:pt x="542" y="2381"/>
                      <a:pt x="726" y="2260"/>
                      <a:pt x="726" y="2019"/>
                    </a:cubicBezTo>
                    <a:lnTo>
                      <a:pt x="726" y="989"/>
                    </a:lnTo>
                    <a:cubicBezTo>
                      <a:pt x="726" y="841"/>
                      <a:pt x="852" y="736"/>
                      <a:pt x="999" y="736"/>
                    </a:cubicBezTo>
                    <a:lnTo>
                      <a:pt x="1924" y="736"/>
                    </a:lnTo>
                    <a:cubicBezTo>
                      <a:pt x="2071" y="736"/>
                      <a:pt x="2197" y="841"/>
                      <a:pt x="2197" y="989"/>
                    </a:cubicBezTo>
                    <a:lnTo>
                      <a:pt x="2197" y="2019"/>
                    </a:lnTo>
                    <a:cubicBezTo>
                      <a:pt x="2197" y="2260"/>
                      <a:pt x="2376" y="2381"/>
                      <a:pt x="2555" y="2381"/>
                    </a:cubicBezTo>
                    <a:cubicBezTo>
                      <a:pt x="2733" y="2381"/>
                      <a:pt x="2912" y="2260"/>
                      <a:pt x="2912" y="2019"/>
                    </a:cubicBezTo>
                    <a:lnTo>
                      <a:pt x="2912" y="989"/>
                    </a:lnTo>
                    <a:cubicBezTo>
                      <a:pt x="2912" y="442"/>
                      <a:pt x="2471" y="0"/>
                      <a:pt x="19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76" name="Google Shape;3776;p45"/>
              <p:cNvSpPr/>
              <p:nvPr/>
            </p:nvSpPr>
            <p:spPr>
              <a:xfrm>
                <a:off x="1363966" y="3403329"/>
                <a:ext cx="237045" cy="307251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21" extrusionOk="0">
                    <a:moveTo>
                      <a:pt x="736" y="0"/>
                    </a:moveTo>
                    <a:cubicBezTo>
                      <a:pt x="337" y="0"/>
                      <a:pt x="0" y="337"/>
                      <a:pt x="0" y="757"/>
                    </a:cubicBezTo>
                    <a:lnTo>
                      <a:pt x="0" y="19763"/>
                    </a:lnTo>
                    <a:cubicBezTo>
                      <a:pt x="0" y="20184"/>
                      <a:pt x="337" y="20520"/>
                      <a:pt x="736" y="20520"/>
                    </a:cubicBezTo>
                    <a:lnTo>
                      <a:pt x="15075" y="20520"/>
                    </a:lnTo>
                    <a:cubicBezTo>
                      <a:pt x="15495" y="20520"/>
                      <a:pt x="15832" y="20184"/>
                      <a:pt x="15832" y="19763"/>
                    </a:cubicBezTo>
                    <a:lnTo>
                      <a:pt x="15832" y="757"/>
                    </a:lnTo>
                    <a:cubicBezTo>
                      <a:pt x="15832" y="337"/>
                      <a:pt x="15495" y="0"/>
                      <a:pt x="15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77" name="Google Shape;3777;p45"/>
              <p:cNvSpPr/>
              <p:nvPr/>
            </p:nvSpPr>
            <p:spPr>
              <a:xfrm>
                <a:off x="1341612" y="3371841"/>
                <a:ext cx="237045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20500" extrusionOk="0">
                    <a:moveTo>
                      <a:pt x="736" y="1"/>
                    </a:moveTo>
                    <a:cubicBezTo>
                      <a:pt x="337" y="1"/>
                      <a:pt x="1" y="337"/>
                      <a:pt x="1" y="737"/>
                    </a:cubicBezTo>
                    <a:lnTo>
                      <a:pt x="1" y="19764"/>
                    </a:lnTo>
                    <a:cubicBezTo>
                      <a:pt x="1" y="20163"/>
                      <a:pt x="337" y="20500"/>
                      <a:pt x="736" y="20500"/>
                    </a:cubicBezTo>
                    <a:lnTo>
                      <a:pt x="15075" y="20500"/>
                    </a:lnTo>
                    <a:cubicBezTo>
                      <a:pt x="15495" y="20500"/>
                      <a:pt x="15832" y="20163"/>
                      <a:pt x="15832" y="19743"/>
                    </a:cubicBezTo>
                    <a:lnTo>
                      <a:pt x="15832" y="737"/>
                    </a:lnTo>
                    <a:cubicBezTo>
                      <a:pt x="15832" y="337"/>
                      <a:pt x="15495" y="1"/>
                      <a:pt x="150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78" name="Google Shape;3778;p45"/>
              <p:cNvSpPr/>
              <p:nvPr/>
            </p:nvSpPr>
            <p:spPr>
              <a:xfrm>
                <a:off x="1556303" y="3371841"/>
                <a:ext cx="22354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20500" extrusionOk="0">
                    <a:moveTo>
                      <a:pt x="0" y="1"/>
                    </a:moveTo>
                    <a:lnTo>
                      <a:pt x="0" y="20500"/>
                    </a:lnTo>
                    <a:lnTo>
                      <a:pt x="736" y="20500"/>
                    </a:lnTo>
                    <a:cubicBezTo>
                      <a:pt x="1156" y="20500"/>
                      <a:pt x="1493" y="20163"/>
                      <a:pt x="1493" y="19743"/>
                    </a:cubicBezTo>
                    <a:lnTo>
                      <a:pt x="1493" y="737"/>
                    </a:lnTo>
                    <a:cubicBezTo>
                      <a:pt x="1493" y="337"/>
                      <a:pt x="1156" y="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79" name="Google Shape;3779;p45"/>
              <p:cNvSpPr/>
              <p:nvPr/>
            </p:nvSpPr>
            <p:spPr>
              <a:xfrm>
                <a:off x="1379387" y="3455583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0"/>
                    </a:moveTo>
                    <a:cubicBezTo>
                      <a:pt x="85" y="0"/>
                      <a:pt x="0" y="84"/>
                      <a:pt x="0" y="190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190"/>
                    </a:lnTo>
                    <a:cubicBezTo>
                      <a:pt x="2986" y="84"/>
                      <a:pt x="2902" y="0"/>
                      <a:pt x="2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80" name="Google Shape;3780;p45"/>
              <p:cNvSpPr/>
              <p:nvPr/>
            </p:nvSpPr>
            <p:spPr>
              <a:xfrm>
                <a:off x="1379387" y="3527975"/>
                <a:ext cx="44708" cy="44723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7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190"/>
                    </a:cubicBezTo>
                    <a:lnTo>
                      <a:pt x="0" y="2776"/>
                    </a:lnTo>
                    <a:cubicBezTo>
                      <a:pt x="0" y="2881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881"/>
                      <a:pt x="2986" y="2776"/>
                    </a:cubicBezTo>
                    <a:lnTo>
                      <a:pt x="2986" y="190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81" name="Google Shape;3781;p45"/>
              <p:cNvSpPr/>
              <p:nvPr/>
            </p:nvSpPr>
            <p:spPr>
              <a:xfrm>
                <a:off x="1379387" y="3600067"/>
                <a:ext cx="4470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986" extrusionOk="0">
                    <a:moveTo>
                      <a:pt x="190" y="1"/>
                    </a:moveTo>
                    <a:cubicBezTo>
                      <a:pt x="85" y="1"/>
                      <a:pt x="0" y="85"/>
                      <a:pt x="0" y="211"/>
                    </a:cubicBezTo>
                    <a:lnTo>
                      <a:pt x="0" y="2797"/>
                    </a:lnTo>
                    <a:cubicBezTo>
                      <a:pt x="0" y="2902"/>
                      <a:pt x="85" y="2986"/>
                      <a:pt x="190" y="2986"/>
                    </a:cubicBezTo>
                    <a:lnTo>
                      <a:pt x="2797" y="2986"/>
                    </a:lnTo>
                    <a:cubicBezTo>
                      <a:pt x="2902" y="2986"/>
                      <a:pt x="2986" y="2902"/>
                      <a:pt x="2986" y="2797"/>
                    </a:cubicBezTo>
                    <a:lnTo>
                      <a:pt x="2986" y="211"/>
                    </a:lnTo>
                    <a:cubicBezTo>
                      <a:pt x="2986" y="85"/>
                      <a:pt x="2902" y="1"/>
                      <a:pt x="2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82" name="Google Shape;3782;p45"/>
              <p:cNvSpPr/>
              <p:nvPr/>
            </p:nvSpPr>
            <p:spPr>
              <a:xfrm>
                <a:off x="1444233" y="3459041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83" name="Google Shape;3783;p45"/>
              <p:cNvSpPr/>
              <p:nvPr/>
            </p:nvSpPr>
            <p:spPr>
              <a:xfrm>
                <a:off x="1444233" y="3482967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84" y="0"/>
                    </a:moveTo>
                    <a:cubicBezTo>
                      <a:pt x="0" y="0"/>
                      <a:pt x="0" y="715"/>
                      <a:pt x="484" y="715"/>
                    </a:cubicBezTo>
                    <a:lnTo>
                      <a:pt x="6455" y="715"/>
                    </a:lnTo>
                    <a:cubicBezTo>
                      <a:pt x="6939" y="715"/>
                      <a:pt x="6939" y="0"/>
                      <a:pt x="6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84" name="Google Shape;3784;p45"/>
              <p:cNvSpPr/>
              <p:nvPr/>
            </p:nvSpPr>
            <p:spPr>
              <a:xfrm>
                <a:off x="1444233" y="3531433"/>
                <a:ext cx="103894" cy="107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7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85" name="Google Shape;3785;p45"/>
              <p:cNvSpPr/>
              <p:nvPr/>
            </p:nvSpPr>
            <p:spPr>
              <a:xfrm>
                <a:off x="1444233" y="3555359"/>
                <a:ext cx="103894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16" extrusionOk="0">
                    <a:moveTo>
                      <a:pt x="464" y="1"/>
                    </a:moveTo>
                    <a:cubicBezTo>
                      <a:pt x="1" y="1"/>
                      <a:pt x="7" y="716"/>
                      <a:pt x="484" y="716"/>
                    </a:cubicBezTo>
                    <a:lnTo>
                      <a:pt x="6455" y="716"/>
                    </a:lnTo>
                    <a:cubicBezTo>
                      <a:pt x="6939" y="716"/>
                      <a:pt x="6939" y="1"/>
                      <a:pt x="6455" y="1"/>
                    </a:cubicBezTo>
                    <a:lnTo>
                      <a:pt x="484" y="1"/>
                    </a:lnTo>
                    <a:cubicBezTo>
                      <a:pt x="477" y="1"/>
                      <a:pt x="471" y="1"/>
                      <a:pt x="4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86" name="Google Shape;3786;p45"/>
              <p:cNvSpPr/>
              <p:nvPr/>
            </p:nvSpPr>
            <p:spPr>
              <a:xfrm>
                <a:off x="1444233" y="3603526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7"/>
                      <a:pt x="484" y="737"/>
                    </a:cubicBezTo>
                    <a:lnTo>
                      <a:pt x="6455" y="737"/>
                    </a:lnTo>
                    <a:cubicBezTo>
                      <a:pt x="6939" y="737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87" name="Google Shape;3787;p45"/>
              <p:cNvSpPr/>
              <p:nvPr/>
            </p:nvSpPr>
            <p:spPr>
              <a:xfrm>
                <a:off x="1444233" y="3627452"/>
                <a:ext cx="10389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737" extrusionOk="0">
                    <a:moveTo>
                      <a:pt x="484" y="1"/>
                    </a:moveTo>
                    <a:cubicBezTo>
                      <a:pt x="0" y="1"/>
                      <a:pt x="0" y="736"/>
                      <a:pt x="484" y="736"/>
                    </a:cubicBezTo>
                    <a:lnTo>
                      <a:pt x="6455" y="736"/>
                    </a:lnTo>
                    <a:cubicBezTo>
                      <a:pt x="6939" y="736"/>
                      <a:pt x="6939" y="1"/>
                      <a:pt x="6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88" name="Google Shape;3788;p45"/>
              <p:cNvSpPr/>
              <p:nvPr/>
            </p:nvSpPr>
            <p:spPr>
              <a:xfrm>
                <a:off x="1390183" y="3448845"/>
                <a:ext cx="55413" cy="3708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77" extrusionOk="0">
                    <a:moveTo>
                      <a:pt x="3156" y="0"/>
                    </a:moveTo>
                    <a:cubicBezTo>
                      <a:pt x="3077" y="0"/>
                      <a:pt x="2995" y="28"/>
                      <a:pt x="2917" y="93"/>
                    </a:cubicBezTo>
                    <a:lnTo>
                      <a:pt x="1130" y="1607"/>
                    </a:lnTo>
                    <a:lnTo>
                      <a:pt x="772" y="1228"/>
                    </a:lnTo>
                    <a:cubicBezTo>
                      <a:pt x="722" y="1155"/>
                      <a:pt x="653" y="1124"/>
                      <a:pt x="580" y="1124"/>
                    </a:cubicBezTo>
                    <a:cubicBezTo>
                      <a:pt x="319" y="1124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2" y="2440"/>
                      <a:pt x="1010" y="2477"/>
                      <a:pt x="1103" y="2477"/>
                    </a:cubicBezTo>
                    <a:cubicBezTo>
                      <a:pt x="1189" y="2477"/>
                      <a:pt x="1280" y="2445"/>
                      <a:pt x="1361" y="2385"/>
                    </a:cubicBezTo>
                    <a:lnTo>
                      <a:pt x="3400" y="640"/>
                    </a:lnTo>
                    <a:cubicBezTo>
                      <a:pt x="3701" y="406"/>
                      <a:pt x="3458" y="0"/>
                      <a:pt x="3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89" name="Google Shape;3789;p45"/>
              <p:cNvSpPr/>
              <p:nvPr/>
            </p:nvSpPr>
            <p:spPr>
              <a:xfrm>
                <a:off x="1390183" y="3521686"/>
                <a:ext cx="54874" cy="37147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2481" extrusionOk="0">
                    <a:moveTo>
                      <a:pt x="3137" y="0"/>
                    </a:moveTo>
                    <a:cubicBezTo>
                      <a:pt x="3064" y="0"/>
                      <a:pt x="2988" y="25"/>
                      <a:pt x="2917" y="85"/>
                    </a:cubicBezTo>
                    <a:lnTo>
                      <a:pt x="2917" y="106"/>
                    </a:lnTo>
                    <a:lnTo>
                      <a:pt x="1130" y="1619"/>
                    </a:lnTo>
                    <a:lnTo>
                      <a:pt x="772" y="1220"/>
                    </a:lnTo>
                    <a:cubicBezTo>
                      <a:pt x="722" y="1146"/>
                      <a:pt x="653" y="1116"/>
                      <a:pt x="580" y="1116"/>
                    </a:cubicBezTo>
                    <a:cubicBezTo>
                      <a:pt x="319" y="1116"/>
                      <a:pt x="0" y="1506"/>
                      <a:pt x="247" y="1703"/>
                    </a:cubicBezTo>
                    <a:lnTo>
                      <a:pt x="856" y="2355"/>
                    </a:lnTo>
                    <a:cubicBezTo>
                      <a:pt x="927" y="2437"/>
                      <a:pt x="1023" y="2480"/>
                      <a:pt x="1124" y="2480"/>
                    </a:cubicBezTo>
                    <a:cubicBezTo>
                      <a:pt x="1204" y="2480"/>
                      <a:pt x="1286" y="2453"/>
                      <a:pt x="1361" y="2397"/>
                    </a:cubicBezTo>
                    <a:lnTo>
                      <a:pt x="3379" y="652"/>
                    </a:lnTo>
                    <a:cubicBezTo>
                      <a:pt x="3665" y="400"/>
                      <a:pt x="3427" y="0"/>
                      <a:pt x="3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90" name="Google Shape;3790;p45"/>
              <p:cNvSpPr/>
              <p:nvPr/>
            </p:nvSpPr>
            <p:spPr>
              <a:xfrm>
                <a:off x="1390183" y="3595216"/>
                <a:ext cx="55413" cy="37267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489" extrusionOk="0">
                    <a:moveTo>
                      <a:pt x="3155" y="1"/>
                    </a:moveTo>
                    <a:cubicBezTo>
                      <a:pt x="3077" y="1"/>
                      <a:pt x="2995" y="28"/>
                      <a:pt x="2917" y="93"/>
                    </a:cubicBezTo>
                    <a:lnTo>
                      <a:pt x="2917" y="114"/>
                    </a:lnTo>
                    <a:lnTo>
                      <a:pt x="1130" y="1628"/>
                    </a:lnTo>
                    <a:lnTo>
                      <a:pt x="772" y="1229"/>
                    </a:lnTo>
                    <a:cubicBezTo>
                      <a:pt x="722" y="1155"/>
                      <a:pt x="653" y="1125"/>
                      <a:pt x="580" y="1125"/>
                    </a:cubicBezTo>
                    <a:cubicBezTo>
                      <a:pt x="319" y="1125"/>
                      <a:pt x="0" y="1515"/>
                      <a:pt x="247" y="1712"/>
                    </a:cubicBezTo>
                    <a:lnTo>
                      <a:pt x="856" y="2364"/>
                    </a:lnTo>
                    <a:cubicBezTo>
                      <a:pt x="927" y="2446"/>
                      <a:pt x="1023" y="2489"/>
                      <a:pt x="1124" y="2489"/>
                    </a:cubicBezTo>
                    <a:cubicBezTo>
                      <a:pt x="1204" y="2489"/>
                      <a:pt x="1286" y="2462"/>
                      <a:pt x="1361" y="2406"/>
                    </a:cubicBezTo>
                    <a:lnTo>
                      <a:pt x="3400" y="661"/>
                    </a:lnTo>
                    <a:cubicBezTo>
                      <a:pt x="3701" y="410"/>
                      <a:pt x="3458" y="1"/>
                      <a:pt x="3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91" name="Google Shape;3791;p45"/>
              <p:cNvSpPr/>
              <p:nvPr/>
            </p:nvSpPr>
            <p:spPr>
              <a:xfrm>
                <a:off x="1368682" y="3362409"/>
                <a:ext cx="7430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2587" extrusionOk="0">
                    <a:moveTo>
                      <a:pt x="736" y="0"/>
                    </a:moveTo>
                    <a:cubicBezTo>
                      <a:pt x="316" y="0"/>
                      <a:pt x="1" y="336"/>
                      <a:pt x="1" y="736"/>
                    </a:cubicBezTo>
                    <a:lnTo>
                      <a:pt x="1" y="2250"/>
                    </a:lnTo>
                    <a:cubicBezTo>
                      <a:pt x="1" y="2439"/>
                      <a:pt x="148" y="2586"/>
                      <a:pt x="337" y="2586"/>
                    </a:cubicBezTo>
                    <a:lnTo>
                      <a:pt x="4626" y="2586"/>
                    </a:lnTo>
                    <a:cubicBezTo>
                      <a:pt x="4815" y="2586"/>
                      <a:pt x="4962" y="2439"/>
                      <a:pt x="4962" y="2250"/>
                    </a:cubicBezTo>
                    <a:lnTo>
                      <a:pt x="4962" y="736"/>
                    </a:lnTo>
                    <a:cubicBezTo>
                      <a:pt x="4962" y="336"/>
                      <a:pt x="4647" y="0"/>
                      <a:pt x="4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92" name="Google Shape;3792;p45"/>
              <p:cNvSpPr/>
              <p:nvPr/>
            </p:nvSpPr>
            <p:spPr>
              <a:xfrm>
                <a:off x="1409602" y="3362409"/>
                <a:ext cx="33389" cy="38734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587" extrusionOk="0">
                    <a:moveTo>
                      <a:pt x="1" y="0"/>
                    </a:moveTo>
                    <a:cubicBezTo>
                      <a:pt x="400" y="0"/>
                      <a:pt x="737" y="336"/>
                      <a:pt x="737" y="736"/>
                    </a:cubicBezTo>
                    <a:lnTo>
                      <a:pt x="737" y="2250"/>
                    </a:lnTo>
                    <a:cubicBezTo>
                      <a:pt x="737" y="2439"/>
                      <a:pt x="589" y="2586"/>
                      <a:pt x="400" y="2586"/>
                    </a:cubicBezTo>
                    <a:lnTo>
                      <a:pt x="1893" y="2586"/>
                    </a:lnTo>
                    <a:cubicBezTo>
                      <a:pt x="2082" y="2586"/>
                      <a:pt x="2229" y="2439"/>
                      <a:pt x="2229" y="2250"/>
                    </a:cubicBezTo>
                    <a:lnTo>
                      <a:pt x="2229" y="736"/>
                    </a:lnTo>
                    <a:cubicBezTo>
                      <a:pt x="2229" y="336"/>
                      <a:pt x="1893" y="0"/>
                      <a:pt x="1494" y="0"/>
                    </a:cubicBezTo>
                    <a:close/>
                  </a:path>
                </a:pathLst>
              </a:custGeom>
              <a:solidFill>
                <a:srgbClr val="453F7D">
                  <a:alpha val="2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AD14BB40-0BF7-4ADA-9E9E-41BE0CD2C481}"/>
              </a:ext>
            </a:extLst>
          </p:cNvPr>
          <p:cNvSpPr/>
          <p:nvPr/>
        </p:nvSpPr>
        <p:spPr>
          <a:xfrm>
            <a:off x="1133706" y="3850888"/>
            <a:ext cx="319669" cy="5727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Google Shape;3757;p45">
            <a:extLst>
              <a:ext uri="{FF2B5EF4-FFF2-40B4-BE49-F238E27FC236}">
                <a16:creationId xmlns:a16="http://schemas.microsoft.com/office/drawing/2014/main" id="{EC738C79-C2E2-47D4-AABC-E73AE2B58198}"/>
              </a:ext>
            </a:extLst>
          </p:cNvPr>
          <p:cNvSpPr txBox="1">
            <a:spLocks/>
          </p:cNvSpPr>
          <p:nvPr/>
        </p:nvSpPr>
        <p:spPr>
          <a:xfrm>
            <a:off x="1609677" y="3669988"/>
            <a:ext cx="2587500" cy="9345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marL="0" indent="0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Tin, tin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4" name="Google Shape;3757;p45">
            <a:extLst>
              <a:ext uri="{FF2B5EF4-FFF2-40B4-BE49-F238E27FC236}">
                <a16:creationId xmlns:a16="http://schemas.microsoft.com/office/drawing/2014/main" id="{43E1CB08-D5EE-4337-A726-3CB0D08A7A5C}"/>
              </a:ext>
            </a:extLst>
          </p:cNvPr>
          <p:cNvSpPr txBox="1">
            <a:spLocks/>
          </p:cNvSpPr>
          <p:nvPr/>
        </p:nvSpPr>
        <p:spPr>
          <a:xfrm>
            <a:off x="4892298" y="3669988"/>
            <a:ext cx="2587500" cy="9345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loo Tammudu 2"/>
              <a:buNone/>
              <a:defRPr sz="28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marL="0" indent="0"/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3" grpId="0"/>
      <p:bldP spid="3754" grpId="0"/>
      <p:bldP spid="3755" grpId="0"/>
      <p:bldP spid="3756" grpId="0" build="p"/>
      <p:bldP spid="3757" grpId="0" build="p"/>
      <p:bldP spid="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" name="Google Shape;3753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Bài 1 (SGK – 90)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54" name="Google Shape;3754;p45"/>
          <p:cNvSpPr txBox="1">
            <a:spLocks noGrp="1"/>
          </p:cNvSpPr>
          <p:nvPr>
            <p:ph type="title" idx="2"/>
          </p:nvPr>
        </p:nvSpPr>
        <p:spPr>
          <a:xfrm>
            <a:off x="3594968" y="1315123"/>
            <a:ext cx="2587500" cy="4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ín ngưỡng</a:t>
            </a:r>
            <a:endParaRPr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Google Shape;3754;p45">
            <a:extLst>
              <a:ext uri="{FF2B5EF4-FFF2-40B4-BE49-F238E27FC236}">
                <a16:creationId xmlns:a16="http://schemas.microsoft.com/office/drawing/2014/main" id="{A2A64331-EC0E-4BEF-9007-DCEC1EA7165F}"/>
              </a:ext>
            </a:extLst>
          </p:cNvPr>
          <p:cNvSpPr txBox="1">
            <a:spLocks/>
          </p:cNvSpPr>
          <p:nvPr/>
        </p:nvSpPr>
        <p:spPr>
          <a:xfrm>
            <a:off x="3663775" y="1958974"/>
            <a:ext cx="3926487" cy="230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tma"/>
              <a:buNone/>
              <a:defRPr sz="2500" b="0" i="0" u="none" strike="noStrike" cap="none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3E537-39FE-4635-87C7-028230250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778" l="10000" r="90000">
                        <a14:foregroundMark x1="33222" y1="88333" x2="33222" y2="88333"/>
                        <a14:foregroundMark x1="46444" y1="91778" x2="46444" y2="91778"/>
                      </a14:backgroundRemoval>
                    </a14:imgEffect>
                  </a14:imgLayer>
                </a14:imgProps>
              </a:ext>
            </a:extLst>
          </a:blip>
          <a:srcRect l="21423" t="26627" r="14155"/>
          <a:stretch/>
        </p:blipFill>
        <p:spPr>
          <a:xfrm>
            <a:off x="1137423" y="1038813"/>
            <a:ext cx="2877015" cy="32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8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4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0394-8418-46D2-8CE9-9A68C200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(SGK – 90)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6419D9-7E71-47A8-9466-288B20FE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99140"/>
              </p:ext>
            </p:extLst>
          </p:nvPr>
        </p:nvGraphicFramePr>
        <p:xfrm>
          <a:off x="1457092" y="1211765"/>
          <a:ext cx="7084740" cy="326632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16948">
                  <a:extLst>
                    <a:ext uri="{9D8B030D-6E8A-4147-A177-3AD203B41FA5}">
                      <a16:colId xmlns:a16="http://schemas.microsoft.com/office/drawing/2014/main" val="3571308261"/>
                    </a:ext>
                  </a:extLst>
                </a:gridCol>
                <a:gridCol w="1370858">
                  <a:extLst>
                    <a:ext uri="{9D8B030D-6E8A-4147-A177-3AD203B41FA5}">
                      <a16:colId xmlns:a16="http://schemas.microsoft.com/office/drawing/2014/main" val="3998592665"/>
                    </a:ext>
                  </a:extLst>
                </a:gridCol>
                <a:gridCol w="1463038">
                  <a:extLst>
                    <a:ext uri="{9D8B030D-6E8A-4147-A177-3AD203B41FA5}">
                      <a16:colId xmlns:a16="http://schemas.microsoft.com/office/drawing/2014/main" val="2725493340"/>
                    </a:ext>
                  </a:extLst>
                </a:gridCol>
                <a:gridCol w="1416948">
                  <a:extLst>
                    <a:ext uri="{9D8B030D-6E8A-4147-A177-3AD203B41FA5}">
                      <a16:colId xmlns:a16="http://schemas.microsoft.com/office/drawing/2014/main" val="1142318923"/>
                    </a:ext>
                  </a:extLst>
                </a:gridCol>
                <a:gridCol w="1416948">
                  <a:extLst>
                    <a:ext uri="{9D8B030D-6E8A-4147-A177-3AD203B41FA5}">
                      <a16:colId xmlns:a16="http://schemas.microsoft.com/office/drawing/2014/main" val="3175840702"/>
                    </a:ext>
                  </a:extLst>
                </a:gridCol>
              </a:tblGrid>
              <a:tr h="11455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cần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từng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069716"/>
                  </a:ext>
                </a:extLst>
              </a:tr>
              <a:tr h="1060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chất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lĩnh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Vẻ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trưng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riêng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ban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6280306"/>
                  </a:ext>
                </a:extLst>
              </a:tr>
              <a:tr h="1060394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trưng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vẻ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115742"/>
                  </a:ext>
                </a:extLst>
              </a:tr>
            </a:tbl>
          </a:graphicData>
        </a:graphic>
      </p:graphicFrame>
      <p:grpSp>
        <p:nvGrpSpPr>
          <p:cNvPr id="8" name="Google Shape;6106;p73">
            <a:extLst>
              <a:ext uri="{FF2B5EF4-FFF2-40B4-BE49-F238E27FC236}">
                <a16:creationId xmlns:a16="http://schemas.microsoft.com/office/drawing/2014/main" id="{0F3020F0-1A47-4935-A527-18EE5E9147CA}"/>
              </a:ext>
            </a:extLst>
          </p:cNvPr>
          <p:cNvGrpSpPr/>
          <p:nvPr/>
        </p:nvGrpSpPr>
        <p:grpSpPr>
          <a:xfrm>
            <a:off x="-45717" y="1769326"/>
            <a:ext cx="1531434" cy="3078739"/>
            <a:chOff x="512025" y="1272100"/>
            <a:chExt cx="918725" cy="1715789"/>
          </a:xfrm>
        </p:grpSpPr>
        <p:sp>
          <p:nvSpPr>
            <p:cNvPr id="9" name="Google Shape;6107;p73">
              <a:extLst>
                <a:ext uri="{FF2B5EF4-FFF2-40B4-BE49-F238E27FC236}">
                  <a16:creationId xmlns:a16="http://schemas.microsoft.com/office/drawing/2014/main" id="{D564A994-F5A2-472B-91CE-5C339D773C6A}"/>
                </a:ext>
              </a:extLst>
            </p:cNvPr>
            <p:cNvSpPr/>
            <p:nvPr/>
          </p:nvSpPr>
          <p:spPr>
            <a:xfrm>
              <a:off x="642702" y="2806270"/>
              <a:ext cx="696750" cy="181618"/>
            </a:xfrm>
            <a:custGeom>
              <a:avLst/>
              <a:gdLst/>
              <a:ahLst/>
              <a:cxnLst/>
              <a:rect l="l" t="t" r="r" b="b"/>
              <a:pathLst>
                <a:path w="27870" h="8880" extrusionOk="0">
                  <a:moveTo>
                    <a:pt x="13924" y="1"/>
                  </a:moveTo>
                  <a:cubicBezTo>
                    <a:pt x="6231" y="1"/>
                    <a:pt x="0" y="1986"/>
                    <a:pt x="0" y="4451"/>
                  </a:cubicBezTo>
                  <a:cubicBezTo>
                    <a:pt x="0" y="6894"/>
                    <a:pt x="6231" y="8880"/>
                    <a:pt x="13924" y="8880"/>
                  </a:cubicBezTo>
                  <a:cubicBezTo>
                    <a:pt x="21639" y="8880"/>
                    <a:pt x="27870" y="6894"/>
                    <a:pt x="27870" y="4451"/>
                  </a:cubicBezTo>
                  <a:cubicBezTo>
                    <a:pt x="27870" y="1986"/>
                    <a:pt x="21639" y="1"/>
                    <a:pt x="1392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08;p73">
              <a:extLst>
                <a:ext uri="{FF2B5EF4-FFF2-40B4-BE49-F238E27FC236}">
                  <a16:creationId xmlns:a16="http://schemas.microsoft.com/office/drawing/2014/main" id="{EDA52848-A674-4BF2-A418-27BD1840BDB8}"/>
                </a:ext>
              </a:extLst>
            </p:cNvPr>
            <p:cNvSpPr/>
            <p:nvPr/>
          </p:nvSpPr>
          <p:spPr>
            <a:xfrm>
              <a:off x="1108325" y="1960750"/>
              <a:ext cx="265950" cy="303100"/>
            </a:xfrm>
            <a:custGeom>
              <a:avLst/>
              <a:gdLst/>
              <a:ahLst/>
              <a:cxnLst/>
              <a:rect l="l" t="t" r="r" b="b"/>
              <a:pathLst>
                <a:path w="10638" h="12124" extrusionOk="0">
                  <a:moveTo>
                    <a:pt x="1758" y="0"/>
                  </a:moveTo>
                  <a:cubicBezTo>
                    <a:pt x="1188" y="0"/>
                    <a:pt x="411" y="388"/>
                    <a:pt x="115" y="982"/>
                  </a:cubicBezTo>
                  <a:cubicBezTo>
                    <a:pt x="46" y="1119"/>
                    <a:pt x="23" y="1278"/>
                    <a:pt x="1" y="1461"/>
                  </a:cubicBezTo>
                  <a:cubicBezTo>
                    <a:pt x="1" y="1621"/>
                    <a:pt x="1" y="1780"/>
                    <a:pt x="23" y="1940"/>
                  </a:cubicBezTo>
                  <a:cubicBezTo>
                    <a:pt x="115" y="2648"/>
                    <a:pt x="389" y="3310"/>
                    <a:pt x="640" y="3949"/>
                  </a:cubicBezTo>
                  <a:cubicBezTo>
                    <a:pt x="1416" y="5889"/>
                    <a:pt x="2420" y="7761"/>
                    <a:pt x="3630" y="9427"/>
                  </a:cubicBezTo>
                  <a:cubicBezTo>
                    <a:pt x="4360" y="10454"/>
                    <a:pt x="5410" y="11915"/>
                    <a:pt x="6757" y="12097"/>
                  </a:cubicBezTo>
                  <a:cubicBezTo>
                    <a:pt x="6881" y="12115"/>
                    <a:pt x="7001" y="12123"/>
                    <a:pt x="7118" y="12123"/>
                  </a:cubicBezTo>
                  <a:cubicBezTo>
                    <a:pt x="9131" y="12123"/>
                    <a:pt x="10096" y="9610"/>
                    <a:pt x="10204" y="7647"/>
                  </a:cubicBezTo>
                  <a:cubicBezTo>
                    <a:pt x="10272" y="6619"/>
                    <a:pt x="10637" y="5843"/>
                    <a:pt x="10363" y="5022"/>
                  </a:cubicBezTo>
                  <a:cubicBezTo>
                    <a:pt x="10163" y="4432"/>
                    <a:pt x="9816" y="4162"/>
                    <a:pt x="9477" y="4162"/>
                  </a:cubicBezTo>
                  <a:cubicBezTo>
                    <a:pt x="9119" y="4162"/>
                    <a:pt x="8770" y="4461"/>
                    <a:pt x="8606" y="4999"/>
                  </a:cubicBezTo>
                  <a:cubicBezTo>
                    <a:pt x="8355" y="5775"/>
                    <a:pt x="7168" y="7943"/>
                    <a:pt x="6574" y="8560"/>
                  </a:cubicBezTo>
                  <a:cubicBezTo>
                    <a:pt x="6004" y="7213"/>
                    <a:pt x="5981" y="5159"/>
                    <a:pt x="5319" y="3880"/>
                  </a:cubicBezTo>
                  <a:cubicBezTo>
                    <a:pt x="4771" y="2853"/>
                    <a:pt x="4360" y="1735"/>
                    <a:pt x="3630" y="845"/>
                  </a:cubicBezTo>
                  <a:cubicBezTo>
                    <a:pt x="3196" y="320"/>
                    <a:pt x="2466" y="0"/>
                    <a:pt x="1758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09;p73">
              <a:extLst>
                <a:ext uri="{FF2B5EF4-FFF2-40B4-BE49-F238E27FC236}">
                  <a16:creationId xmlns:a16="http://schemas.microsoft.com/office/drawing/2014/main" id="{1B9C4F9B-74E7-4D87-A5D2-904A1F3BF6EA}"/>
                </a:ext>
              </a:extLst>
            </p:cNvPr>
            <p:cNvSpPr/>
            <p:nvPr/>
          </p:nvSpPr>
          <p:spPr>
            <a:xfrm>
              <a:off x="1144275" y="2058325"/>
              <a:ext cx="230000" cy="205525"/>
            </a:xfrm>
            <a:custGeom>
              <a:avLst/>
              <a:gdLst/>
              <a:ahLst/>
              <a:cxnLst/>
              <a:rect l="l" t="t" r="r" b="b"/>
              <a:pathLst>
                <a:path w="9200" h="8221" extrusionOk="0">
                  <a:moveTo>
                    <a:pt x="3881" y="0"/>
                  </a:moveTo>
                  <a:cubicBezTo>
                    <a:pt x="2991" y="411"/>
                    <a:pt x="1073" y="1278"/>
                    <a:pt x="1" y="1849"/>
                  </a:cubicBezTo>
                  <a:cubicBezTo>
                    <a:pt x="297" y="2488"/>
                    <a:pt x="640" y="3104"/>
                    <a:pt x="1005" y="3721"/>
                  </a:cubicBezTo>
                  <a:cubicBezTo>
                    <a:pt x="1005" y="3744"/>
                    <a:pt x="1028" y="3766"/>
                    <a:pt x="1051" y="3812"/>
                  </a:cubicBezTo>
                  <a:cubicBezTo>
                    <a:pt x="1188" y="4040"/>
                    <a:pt x="1347" y="4291"/>
                    <a:pt x="1507" y="4520"/>
                  </a:cubicBezTo>
                  <a:cubicBezTo>
                    <a:pt x="1530" y="4588"/>
                    <a:pt x="1576" y="4634"/>
                    <a:pt x="1598" y="4679"/>
                  </a:cubicBezTo>
                  <a:cubicBezTo>
                    <a:pt x="1598" y="4702"/>
                    <a:pt x="1621" y="4702"/>
                    <a:pt x="1644" y="4725"/>
                  </a:cubicBezTo>
                  <a:cubicBezTo>
                    <a:pt x="1712" y="4839"/>
                    <a:pt x="1781" y="4930"/>
                    <a:pt x="1849" y="5045"/>
                  </a:cubicBezTo>
                  <a:cubicBezTo>
                    <a:pt x="1964" y="5204"/>
                    <a:pt x="2078" y="5364"/>
                    <a:pt x="2192" y="5524"/>
                  </a:cubicBezTo>
                  <a:cubicBezTo>
                    <a:pt x="2922" y="6551"/>
                    <a:pt x="3972" y="8012"/>
                    <a:pt x="5319" y="8194"/>
                  </a:cubicBezTo>
                  <a:cubicBezTo>
                    <a:pt x="5443" y="8212"/>
                    <a:pt x="5563" y="8220"/>
                    <a:pt x="5680" y="8220"/>
                  </a:cubicBezTo>
                  <a:cubicBezTo>
                    <a:pt x="7693" y="8220"/>
                    <a:pt x="8658" y="5707"/>
                    <a:pt x="8766" y="3744"/>
                  </a:cubicBezTo>
                  <a:cubicBezTo>
                    <a:pt x="8834" y="2716"/>
                    <a:pt x="9199" y="1940"/>
                    <a:pt x="8925" y="1119"/>
                  </a:cubicBezTo>
                  <a:cubicBezTo>
                    <a:pt x="8743" y="571"/>
                    <a:pt x="8355" y="297"/>
                    <a:pt x="7944" y="251"/>
                  </a:cubicBezTo>
                  <a:cubicBezTo>
                    <a:pt x="7624" y="297"/>
                    <a:pt x="7305" y="594"/>
                    <a:pt x="7168" y="1096"/>
                  </a:cubicBezTo>
                  <a:cubicBezTo>
                    <a:pt x="7122" y="1210"/>
                    <a:pt x="7054" y="1393"/>
                    <a:pt x="6962" y="1575"/>
                  </a:cubicBezTo>
                  <a:cubicBezTo>
                    <a:pt x="7533" y="1781"/>
                    <a:pt x="8081" y="2283"/>
                    <a:pt x="7989" y="3607"/>
                  </a:cubicBezTo>
                  <a:cubicBezTo>
                    <a:pt x="7811" y="5690"/>
                    <a:pt x="6883" y="6731"/>
                    <a:pt x="6213" y="6731"/>
                  </a:cubicBezTo>
                  <a:cubicBezTo>
                    <a:pt x="6024" y="6731"/>
                    <a:pt x="5855" y="6648"/>
                    <a:pt x="5730" y="6483"/>
                  </a:cubicBezTo>
                  <a:cubicBezTo>
                    <a:pt x="5433" y="6072"/>
                    <a:pt x="5387" y="5136"/>
                    <a:pt x="5410" y="4314"/>
                  </a:cubicBezTo>
                  <a:lnTo>
                    <a:pt x="5410" y="4314"/>
                  </a:lnTo>
                  <a:cubicBezTo>
                    <a:pt x="5319" y="4451"/>
                    <a:pt x="5228" y="4565"/>
                    <a:pt x="5136" y="4657"/>
                  </a:cubicBezTo>
                  <a:cubicBezTo>
                    <a:pt x="4999" y="4337"/>
                    <a:pt x="4908" y="3995"/>
                    <a:pt x="4817" y="3629"/>
                  </a:cubicBezTo>
                  <a:cubicBezTo>
                    <a:pt x="4552" y="4403"/>
                    <a:pt x="4178" y="5195"/>
                    <a:pt x="3825" y="5195"/>
                  </a:cubicBezTo>
                  <a:cubicBezTo>
                    <a:pt x="3783" y="5195"/>
                    <a:pt x="3740" y="5183"/>
                    <a:pt x="3698" y="5159"/>
                  </a:cubicBezTo>
                  <a:cubicBezTo>
                    <a:pt x="2945" y="4725"/>
                    <a:pt x="1941" y="2968"/>
                    <a:pt x="2329" y="2465"/>
                  </a:cubicBezTo>
                  <a:cubicBezTo>
                    <a:pt x="2557" y="2169"/>
                    <a:pt x="3607" y="1598"/>
                    <a:pt x="4315" y="1233"/>
                  </a:cubicBezTo>
                  <a:cubicBezTo>
                    <a:pt x="4223" y="799"/>
                    <a:pt x="4086" y="365"/>
                    <a:pt x="38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10;p73">
              <a:extLst>
                <a:ext uri="{FF2B5EF4-FFF2-40B4-BE49-F238E27FC236}">
                  <a16:creationId xmlns:a16="http://schemas.microsoft.com/office/drawing/2014/main" id="{8048E36F-F29D-432E-BE2B-147D4E076C18}"/>
                </a:ext>
              </a:extLst>
            </p:cNvPr>
            <p:cNvSpPr/>
            <p:nvPr/>
          </p:nvSpPr>
          <p:spPr>
            <a:xfrm>
              <a:off x="1260125" y="2170125"/>
              <a:ext cx="13150" cy="48575"/>
            </a:xfrm>
            <a:custGeom>
              <a:avLst/>
              <a:gdLst/>
              <a:ahLst/>
              <a:cxnLst/>
              <a:rect l="l" t="t" r="r" b="b"/>
              <a:pathLst>
                <a:path w="526" h="1943" extrusionOk="0">
                  <a:moveTo>
                    <a:pt x="499" y="0"/>
                  </a:moveTo>
                  <a:cubicBezTo>
                    <a:pt x="469" y="0"/>
                    <a:pt x="360" y="219"/>
                    <a:pt x="251" y="458"/>
                  </a:cubicBezTo>
                  <a:cubicBezTo>
                    <a:pt x="160" y="687"/>
                    <a:pt x="69" y="938"/>
                    <a:pt x="69" y="938"/>
                  </a:cubicBezTo>
                  <a:cubicBezTo>
                    <a:pt x="69" y="938"/>
                    <a:pt x="69" y="983"/>
                    <a:pt x="46" y="1098"/>
                  </a:cubicBezTo>
                  <a:cubicBezTo>
                    <a:pt x="23" y="1189"/>
                    <a:pt x="23" y="1303"/>
                    <a:pt x="0" y="1440"/>
                  </a:cubicBezTo>
                  <a:cubicBezTo>
                    <a:pt x="0" y="1508"/>
                    <a:pt x="23" y="1577"/>
                    <a:pt x="23" y="1623"/>
                  </a:cubicBezTo>
                  <a:cubicBezTo>
                    <a:pt x="23" y="1691"/>
                    <a:pt x="23" y="1737"/>
                    <a:pt x="46" y="1782"/>
                  </a:cubicBezTo>
                  <a:cubicBezTo>
                    <a:pt x="69" y="1874"/>
                    <a:pt x="91" y="1942"/>
                    <a:pt x="114" y="1942"/>
                  </a:cubicBezTo>
                  <a:cubicBezTo>
                    <a:pt x="114" y="1919"/>
                    <a:pt x="137" y="1874"/>
                    <a:pt x="137" y="1782"/>
                  </a:cubicBezTo>
                  <a:cubicBezTo>
                    <a:pt x="137" y="1737"/>
                    <a:pt x="137" y="1668"/>
                    <a:pt x="137" y="1623"/>
                  </a:cubicBezTo>
                  <a:cubicBezTo>
                    <a:pt x="160" y="1577"/>
                    <a:pt x="160" y="1508"/>
                    <a:pt x="183" y="1440"/>
                  </a:cubicBezTo>
                  <a:cubicBezTo>
                    <a:pt x="206" y="1326"/>
                    <a:pt x="228" y="1212"/>
                    <a:pt x="251" y="1120"/>
                  </a:cubicBezTo>
                  <a:cubicBezTo>
                    <a:pt x="274" y="1029"/>
                    <a:pt x="297" y="983"/>
                    <a:pt x="297" y="983"/>
                  </a:cubicBezTo>
                  <a:cubicBezTo>
                    <a:pt x="297" y="983"/>
                    <a:pt x="343" y="732"/>
                    <a:pt x="411" y="504"/>
                  </a:cubicBezTo>
                  <a:cubicBezTo>
                    <a:pt x="479" y="253"/>
                    <a:pt x="525" y="2"/>
                    <a:pt x="502" y="2"/>
                  </a:cubicBezTo>
                  <a:cubicBezTo>
                    <a:pt x="501" y="1"/>
                    <a:pt x="500" y="0"/>
                    <a:pt x="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11;p73">
              <a:extLst>
                <a:ext uri="{FF2B5EF4-FFF2-40B4-BE49-F238E27FC236}">
                  <a16:creationId xmlns:a16="http://schemas.microsoft.com/office/drawing/2014/main" id="{44EA528D-1A7B-43F2-9864-BC5A93C8732E}"/>
                </a:ext>
              </a:extLst>
            </p:cNvPr>
            <p:cNvSpPr/>
            <p:nvPr/>
          </p:nvSpPr>
          <p:spPr>
            <a:xfrm>
              <a:off x="1290350" y="2245475"/>
              <a:ext cx="12600" cy="7125"/>
            </a:xfrm>
            <a:custGeom>
              <a:avLst/>
              <a:gdLst/>
              <a:ahLst/>
              <a:cxnLst/>
              <a:rect l="l" t="t" r="r" b="b"/>
              <a:pathLst>
                <a:path w="504" h="285" extrusionOk="0">
                  <a:moveTo>
                    <a:pt x="366" y="1"/>
                  </a:moveTo>
                  <a:cubicBezTo>
                    <a:pt x="298" y="1"/>
                    <a:pt x="206" y="24"/>
                    <a:pt x="206" y="24"/>
                  </a:cubicBezTo>
                  <a:cubicBezTo>
                    <a:pt x="206" y="24"/>
                    <a:pt x="138" y="69"/>
                    <a:pt x="92" y="115"/>
                  </a:cubicBezTo>
                  <a:cubicBezTo>
                    <a:pt x="47" y="184"/>
                    <a:pt x="1" y="252"/>
                    <a:pt x="24" y="275"/>
                  </a:cubicBezTo>
                  <a:cubicBezTo>
                    <a:pt x="30" y="282"/>
                    <a:pt x="41" y="284"/>
                    <a:pt x="54" y="284"/>
                  </a:cubicBezTo>
                  <a:cubicBezTo>
                    <a:pt x="85" y="284"/>
                    <a:pt x="128" y="268"/>
                    <a:pt x="161" y="252"/>
                  </a:cubicBezTo>
                  <a:cubicBezTo>
                    <a:pt x="229" y="252"/>
                    <a:pt x="298" y="229"/>
                    <a:pt x="298" y="229"/>
                  </a:cubicBezTo>
                  <a:cubicBezTo>
                    <a:pt x="298" y="229"/>
                    <a:pt x="343" y="206"/>
                    <a:pt x="389" y="161"/>
                  </a:cubicBezTo>
                  <a:cubicBezTo>
                    <a:pt x="435" y="138"/>
                    <a:pt x="503" y="92"/>
                    <a:pt x="503" y="69"/>
                  </a:cubicBezTo>
                  <a:cubicBezTo>
                    <a:pt x="503" y="24"/>
                    <a:pt x="435" y="1"/>
                    <a:pt x="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12;p73">
              <a:extLst>
                <a:ext uri="{FF2B5EF4-FFF2-40B4-BE49-F238E27FC236}">
                  <a16:creationId xmlns:a16="http://schemas.microsoft.com/office/drawing/2014/main" id="{65A64C67-FF2C-44B1-9F68-F41F404C45E9}"/>
                </a:ext>
              </a:extLst>
            </p:cNvPr>
            <p:cNvSpPr/>
            <p:nvPr/>
          </p:nvSpPr>
          <p:spPr>
            <a:xfrm>
              <a:off x="1110050" y="1929350"/>
              <a:ext cx="143825" cy="188350"/>
            </a:xfrm>
            <a:custGeom>
              <a:avLst/>
              <a:gdLst/>
              <a:ahLst/>
              <a:cxnLst/>
              <a:rect l="l" t="t" r="r" b="b"/>
              <a:pathLst>
                <a:path w="5753" h="7534" extrusionOk="0">
                  <a:moveTo>
                    <a:pt x="1567" y="1"/>
                  </a:moveTo>
                  <a:cubicBezTo>
                    <a:pt x="1439" y="1"/>
                    <a:pt x="1311" y="15"/>
                    <a:pt x="1187" y="46"/>
                  </a:cubicBezTo>
                  <a:cubicBezTo>
                    <a:pt x="936" y="115"/>
                    <a:pt x="685" y="252"/>
                    <a:pt x="502" y="480"/>
                  </a:cubicBezTo>
                  <a:cubicBezTo>
                    <a:pt x="0" y="1074"/>
                    <a:pt x="388" y="2306"/>
                    <a:pt x="548" y="2968"/>
                  </a:cubicBezTo>
                  <a:cubicBezTo>
                    <a:pt x="799" y="4223"/>
                    <a:pt x="1255" y="5456"/>
                    <a:pt x="1780" y="6620"/>
                  </a:cubicBezTo>
                  <a:cubicBezTo>
                    <a:pt x="1917" y="6940"/>
                    <a:pt x="2077" y="7236"/>
                    <a:pt x="2214" y="7533"/>
                  </a:cubicBezTo>
                  <a:cubicBezTo>
                    <a:pt x="3196" y="6962"/>
                    <a:pt x="4953" y="5981"/>
                    <a:pt x="5752" y="5479"/>
                  </a:cubicBezTo>
                  <a:cubicBezTo>
                    <a:pt x="5296" y="4406"/>
                    <a:pt x="4748" y="3173"/>
                    <a:pt x="4200" y="2169"/>
                  </a:cubicBezTo>
                  <a:cubicBezTo>
                    <a:pt x="3835" y="1530"/>
                    <a:pt x="3333" y="914"/>
                    <a:pt x="2739" y="434"/>
                  </a:cubicBezTo>
                  <a:cubicBezTo>
                    <a:pt x="2439" y="170"/>
                    <a:pt x="2003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13;p73">
              <a:extLst>
                <a:ext uri="{FF2B5EF4-FFF2-40B4-BE49-F238E27FC236}">
                  <a16:creationId xmlns:a16="http://schemas.microsoft.com/office/drawing/2014/main" id="{F9EFE571-25C6-4408-A4FF-8348C369819E}"/>
                </a:ext>
              </a:extLst>
            </p:cNvPr>
            <p:cNvSpPr/>
            <p:nvPr/>
          </p:nvSpPr>
          <p:spPr>
            <a:xfrm>
              <a:off x="1184800" y="2049600"/>
              <a:ext cx="59375" cy="25925"/>
            </a:xfrm>
            <a:custGeom>
              <a:avLst/>
              <a:gdLst/>
              <a:ahLst/>
              <a:cxnLst/>
              <a:rect l="l" t="t" r="r" b="b"/>
              <a:pathLst>
                <a:path w="2375" h="1037" extrusionOk="0">
                  <a:moveTo>
                    <a:pt x="2346" y="1"/>
                  </a:moveTo>
                  <a:cubicBezTo>
                    <a:pt x="2261" y="1"/>
                    <a:pt x="1998" y="42"/>
                    <a:pt x="1735" y="98"/>
                  </a:cubicBezTo>
                  <a:cubicBezTo>
                    <a:pt x="1415" y="189"/>
                    <a:pt x="1119" y="304"/>
                    <a:pt x="1119" y="304"/>
                  </a:cubicBezTo>
                  <a:cubicBezTo>
                    <a:pt x="1119" y="304"/>
                    <a:pt x="822" y="463"/>
                    <a:pt x="548" y="623"/>
                  </a:cubicBezTo>
                  <a:cubicBezTo>
                    <a:pt x="274" y="829"/>
                    <a:pt x="0" y="1011"/>
                    <a:pt x="23" y="1034"/>
                  </a:cubicBezTo>
                  <a:cubicBezTo>
                    <a:pt x="25" y="1036"/>
                    <a:pt x="28" y="1036"/>
                    <a:pt x="32" y="1036"/>
                  </a:cubicBezTo>
                  <a:cubicBezTo>
                    <a:pt x="87" y="1036"/>
                    <a:pt x="342" y="910"/>
                    <a:pt x="616" y="783"/>
                  </a:cubicBezTo>
                  <a:cubicBezTo>
                    <a:pt x="913" y="646"/>
                    <a:pt x="1210" y="509"/>
                    <a:pt x="1210" y="509"/>
                  </a:cubicBezTo>
                  <a:cubicBezTo>
                    <a:pt x="1210" y="509"/>
                    <a:pt x="1484" y="395"/>
                    <a:pt x="1781" y="258"/>
                  </a:cubicBezTo>
                  <a:cubicBezTo>
                    <a:pt x="2077" y="144"/>
                    <a:pt x="2374" y="52"/>
                    <a:pt x="2374" y="7"/>
                  </a:cubicBezTo>
                  <a:cubicBezTo>
                    <a:pt x="2374" y="3"/>
                    <a:pt x="2364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14;p73">
              <a:extLst>
                <a:ext uri="{FF2B5EF4-FFF2-40B4-BE49-F238E27FC236}">
                  <a16:creationId xmlns:a16="http://schemas.microsoft.com/office/drawing/2014/main" id="{3726282E-F21E-4B45-8F17-E477E8CCCE22}"/>
                </a:ext>
              </a:extLst>
            </p:cNvPr>
            <p:cNvSpPr/>
            <p:nvPr/>
          </p:nvSpPr>
          <p:spPr>
            <a:xfrm>
              <a:off x="1110050" y="1929250"/>
              <a:ext cx="143825" cy="188450"/>
            </a:xfrm>
            <a:custGeom>
              <a:avLst/>
              <a:gdLst/>
              <a:ahLst/>
              <a:cxnLst/>
              <a:rect l="l" t="t" r="r" b="b"/>
              <a:pathLst>
                <a:path w="5753" h="7538" extrusionOk="0">
                  <a:moveTo>
                    <a:pt x="1569" y="1"/>
                  </a:moveTo>
                  <a:cubicBezTo>
                    <a:pt x="1439" y="1"/>
                    <a:pt x="1311" y="17"/>
                    <a:pt x="1187" y="50"/>
                  </a:cubicBezTo>
                  <a:cubicBezTo>
                    <a:pt x="936" y="119"/>
                    <a:pt x="685" y="256"/>
                    <a:pt x="502" y="484"/>
                  </a:cubicBezTo>
                  <a:cubicBezTo>
                    <a:pt x="0" y="1078"/>
                    <a:pt x="388" y="2310"/>
                    <a:pt x="548" y="2972"/>
                  </a:cubicBezTo>
                  <a:cubicBezTo>
                    <a:pt x="799" y="4227"/>
                    <a:pt x="1255" y="5460"/>
                    <a:pt x="1780" y="6624"/>
                  </a:cubicBezTo>
                  <a:cubicBezTo>
                    <a:pt x="1917" y="6944"/>
                    <a:pt x="2077" y="7240"/>
                    <a:pt x="2214" y="7537"/>
                  </a:cubicBezTo>
                  <a:cubicBezTo>
                    <a:pt x="3196" y="6966"/>
                    <a:pt x="4953" y="5985"/>
                    <a:pt x="5752" y="5483"/>
                  </a:cubicBezTo>
                  <a:cubicBezTo>
                    <a:pt x="5752" y="5460"/>
                    <a:pt x="5729" y="5437"/>
                    <a:pt x="5729" y="5414"/>
                  </a:cubicBezTo>
                  <a:cubicBezTo>
                    <a:pt x="5349" y="5605"/>
                    <a:pt x="4772" y="5873"/>
                    <a:pt x="4495" y="5873"/>
                  </a:cubicBezTo>
                  <a:cubicBezTo>
                    <a:pt x="4406" y="5873"/>
                    <a:pt x="4348" y="5846"/>
                    <a:pt x="4337" y="5780"/>
                  </a:cubicBezTo>
                  <a:cubicBezTo>
                    <a:pt x="4226" y="5033"/>
                    <a:pt x="4545" y="4718"/>
                    <a:pt x="4950" y="4718"/>
                  </a:cubicBezTo>
                  <a:cubicBezTo>
                    <a:pt x="5127" y="4718"/>
                    <a:pt x="5320" y="4778"/>
                    <a:pt x="5501" y="4889"/>
                  </a:cubicBezTo>
                  <a:cubicBezTo>
                    <a:pt x="5364" y="4615"/>
                    <a:pt x="5250" y="4319"/>
                    <a:pt x="5113" y="4045"/>
                  </a:cubicBezTo>
                  <a:cubicBezTo>
                    <a:pt x="4951" y="4206"/>
                    <a:pt x="4761" y="4354"/>
                    <a:pt x="4554" y="4354"/>
                  </a:cubicBezTo>
                  <a:cubicBezTo>
                    <a:pt x="4498" y="4354"/>
                    <a:pt x="4441" y="4343"/>
                    <a:pt x="4383" y="4319"/>
                  </a:cubicBezTo>
                  <a:cubicBezTo>
                    <a:pt x="3812" y="4090"/>
                    <a:pt x="2876" y="1237"/>
                    <a:pt x="2671" y="758"/>
                  </a:cubicBezTo>
                  <a:cubicBezTo>
                    <a:pt x="2602" y="644"/>
                    <a:pt x="2625" y="507"/>
                    <a:pt x="2671" y="370"/>
                  </a:cubicBezTo>
                  <a:cubicBezTo>
                    <a:pt x="2361" y="147"/>
                    <a:pt x="1962" y="1"/>
                    <a:pt x="156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15;p73">
              <a:extLst>
                <a:ext uri="{FF2B5EF4-FFF2-40B4-BE49-F238E27FC236}">
                  <a16:creationId xmlns:a16="http://schemas.microsoft.com/office/drawing/2014/main" id="{38A2B63F-7207-4942-832E-0B81B30C5130}"/>
                </a:ext>
              </a:extLst>
            </p:cNvPr>
            <p:cNvSpPr/>
            <p:nvPr/>
          </p:nvSpPr>
          <p:spPr>
            <a:xfrm>
              <a:off x="1038700" y="2483425"/>
              <a:ext cx="170650" cy="348875"/>
            </a:xfrm>
            <a:custGeom>
              <a:avLst/>
              <a:gdLst/>
              <a:ahLst/>
              <a:cxnLst/>
              <a:rect l="l" t="t" r="r" b="b"/>
              <a:pathLst>
                <a:path w="6826" h="13955" extrusionOk="0">
                  <a:moveTo>
                    <a:pt x="4661" y="0"/>
                  </a:moveTo>
                  <a:cubicBezTo>
                    <a:pt x="2887" y="0"/>
                    <a:pt x="404" y="329"/>
                    <a:pt x="252" y="800"/>
                  </a:cubicBezTo>
                  <a:cubicBezTo>
                    <a:pt x="1" y="1508"/>
                    <a:pt x="92" y="13445"/>
                    <a:pt x="92" y="13445"/>
                  </a:cubicBezTo>
                  <a:cubicBezTo>
                    <a:pt x="261" y="13847"/>
                    <a:pt x="740" y="13955"/>
                    <a:pt x="1204" y="13955"/>
                  </a:cubicBezTo>
                  <a:cubicBezTo>
                    <a:pt x="1741" y="13955"/>
                    <a:pt x="2261" y="13810"/>
                    <a:pt x="2261" y="13810"/>
                  </a:cubicBezTo>
                  <a:cubicBezTo>
                    <a:pt x="3584" y="11048"/>
                    <a:pt x="6826" y="823"/>
                    <a:pt x="6415" y="275"/>
                  </a:cubicBezTo>
                  <a:cubicBezTo>
                    <a:pt x="6270" y="84"/>
                    <a:pt x="5555" y="0"/>
                    <a:pt x="466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6;p73">
              <a:extLst>
                <a:ext uri="{FF2B5EF4-FFF2-40B4-BE49-F238E27FC236}">
                  <a16:creationId xmlns:a16="http://schemas.microsoft.com/office/drawing/2014/main" id="{126B9C81-C35E-45FC-AFD9-87CE9A81A0CE}"/>
                </a:ext>
              </a:extLst>
            </p:cNvPr>
            <p:cNvSpPr/>
            <p:nvPr/>
          </p:nvSpPr>
          <p:spPr>
            <a:xfrm>
              <a:off x="1040425" y="2483425"/>
              <a:ext cx="159800" cy="349000"/>
            </a:xfrm>
            <a:custGeom>
              <a:avLst/>
              <a:gdLst/>
              <a:ahLst/>
              <a:cxnLst/>
              <a:rect l="l" t="t" r="r" b="b"/>
              <a:pathLst>
                <a:path w="6392" h="13960" extrusionOk="0">
                  <a:moveTo>
                    <a:pt x="4592" y="0"/>
                  </a:moveTo>
                  <a:cubicBezTo>
                    <a:pt x="2818" y="0"/>
                    <a:pt x="335" y="329"/>
                    <a:pt x="183" y="800"/>
                  </a:cubicBezTo>
                  <a:cubicBezTo>
                    <a:pt x="69" y="1599"/>
                    <a:pt x="46" y="4520"/>
                    <a:pt x="46" y="7305"/>
                  </a:cubicBezTo>
                  <a:lnTo>
                    <a:pt x="0" y="7305"/>
                  </a:lnTo>
                  <a:lnTo>
                    <a:pt x="0" y="7374"/>
                  </a:lnTo>
                  <a:cubicBezTo>
                    <a:pt x="0" y="7396"/>
                    <a:pt x="0" y="7442"/>
                    <a:pt x="0" y="7465"/>
                  </a:cubicBezTo>
                  <a:cubicBezTo>
                    <a:pt x="0" y="7533"/>
                    <a:pt x="0" y="7579"/>
                    <a:pt x="0" y="7648"/>
                  </a:cubicBezTo>
                  <a:cubicBezTo>
                    <a:pt x="0" y="7693"/>
                    <a:pt x="0" y="7739"/>
                    <a:pt x="0" y="7784"/>
                  </a:cubicBezTo>
                  <a:cubicBezTo>
                    <a:pt x="0" y="7830"/>
                    <a:pt x="0" y="7876"/>
                    <a:pt x="0" y="7921"/>
                  </a:cubicBezTo>
                  <a:cubicBezTo>
                    <a:pt x="0" y="8013"/>
                    <a:pt x="0" y="8081"/>
                    <a:pt x="0" y="8172"/>
                  </a:cubicBezTo>
                  <a:cubicBezTo>
                    <a:pt x="0" y="10364"/>
                    <a:pt x="23" y="12372"/>
                    <a:pt x="23" y="13126"/>
                  </a:cubicBezTo>
                  <a:cubicBezTo>
                    <a:pt x="23" y="13126"/>
                    <a:pt x="23" y="13126"/>
                    <a:pt x="23" y="13148"/>
                  </a:cubicBezTo>
                  <a:cubicBezTo>
                    <a:pt x="23" y="13194"/>
                    <a:pt x="23" y="13263"/>
                    <a:pt x="23" y="13285"/>
                  </a:cubicBezTo>
                  <a:lnTo>
                    <a:pt x="23" y="13308"/>
                  </a:lnTo>
                  <a:cubicBezTo>
                    <a:pt x="23" y="13399"/>
                    <a:pt x="23" y="13445"/>
                    <a:pt x="23" y="13445"/>
                  </a:cubicBezTo>
                  <a:cubicBezTo>
                    <a:pt x="195" y="13845"/>
                    <a:pt x="669" y="13959"/>
                    <a:pt x="1126" y="13959"/>
                  </a:cubicBezTo>
                  <a:cubicBezTo>
                    <a:pt x="1217" y="13959"/>
                    <a:pt x="1306" y="13955"/>
                    <a:pt x="1393" y="13947"/>
                  </a:cubicBezTo>
                  <a:cubicBezTo>
                    <a:pt x="1689" y="13924"/>
                    <a:pt x="1963" y="13856"/>
                    <a:pt x="2192" y="13810"/>
                  </a:cubicBezTo>
                  <a:cubicBezTo>
                    <a:pt x="2420" y="13331"/>
                    <a:pt x="2694" y="12646"/>
                    <a:pt x="3013" y="11825"/>
                  </a:cubicBezTo>
                  <a:lnTo>
                    <a:pt x="3013" y="11825"/>
                  </a:lnTo>
                  <a:cubicBezTo>
                    <a:pt x="2927" y="11897"/>
                    <a:pt x="2831" y="11942"/>
                    <a:pt x="2703" y="11942"/>
                  </a:cubicBezTo>
                  <a:cubicBezTo>
                    <a:pt x="2628" y="11942"/>
                    <a:pt x="2543" y="11927"/>
                    <a:pt x="2443" y="11893"/>
                  </a:cubicBezTo>
                  <a:cubicBezTo>
                    <a:pt x="2055" y="11779"/>
                    <a:pt x="1849" y="11345"/>
                    <a:pt x="1735" y="11003"/>
                  </a:cubicBezTo>
                  <a:cubicBezTo>
                    <a:pt x="1416" y="10227"/>
                    <a:pt x="1416" y="9314"/>
                    <a:pt x="1416" y="8469"/>
                  </a:cubicBezTo>
                  <a:cubicBezTo>
                    <a:pt x="1393" y="7305"/>
                    <a:pt x="1142" y="3859"/>
                    <a:pt x="2397" y="3334"/>
                  </a:cubicBezTo>
                  <a:cubicBezTo>
                    <a:pt x="2785" y="3174"/>
                    <a:pt x="4451" y="3242"/>
                    <a:pt x="5821" y="3060"/>
                  </a:cubicBezTo>
                  <a:cubicBezTo>
                    <a:pt x="6049" y="2215"/>
                    <a:pt x="6232" y="1485"/>
                    <a:pt x="6323" y="960"/>
                  </a:cubicBezTo>
                  <a:cubicBezTo>
                    <a:pt x="6346" y="914"/>
                    <a:pt x="6346" y="868"/>
                    <a:pt x="6346" y="823"/>
                  </a:cubicBezTo>
                  <a:cubicBezTo>
                    <a:pt x="6369" y="617"/>
                    <a:pt x="6391" y="458"/>
                    <a:pt x="6369" y="343"/>
                  </a:cubicBezTo>
                  <a:cubicBezTo>
                    <a:pt x="6369" y="343"/>
                    <a:pt x="6369" y="321"/>
                    <a:pt x="6369" y="298"/>
                  </a:cubicBezTo>
                  <a:cubicBezTo>
                    <a:pt x="6346" y="275"/>
                    <a:pt x="6346" y="275"/>
                    <a:pt x="6346" y="275"/>
                  </a:cubicBezTo>
                  <a:cubicBezTo>
                    <a:pt x="6201" y="84"/>
                    <a:pt x="5486" y="0"/>
                    <a:pt x="459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17;p73">
              <a:extLst>
                <a:ext uri="{FF2B5EF4-FFF2-40B4-BE49-F238E27FC236}">
                  <a16:creationId xmlns:a16="http://schemas.microsoft.com/office/drawing/2014/main" id="{81F9BE81-223C-431B-95DF-0D6FF00E7C9A}"/>
                </a:ext>
              </a:extLst>
            </p:cNvPr>
            <p:cNvSpPr/>
            <p:nvPr/>
          </p:nvSpPr>
          <p:spPr>
            <a:xfrm>
              <a:off x="1041575" y="2814975"/>
              <a:ext cx="164925" cy="86675"/>
            </a:xfrm>
            <a:custGeom>
              <a:avLst/>
              <a:gdLst/>
              <a:ahLst/>
              <a:cxnLst/>
              <a:rect l="l" t="t" r="r" b="b"/>
              <a:pathLst>
                <a:path w="6597" h="3467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480"/>
                    <a:pt x="23" y="959"/>
                    <a:pt x="46" y="1439"/>
                  </a:cubicBezTo>
                  <a:cubicBezTo>
                    <a:pt x="590" y="2759"/>
                    <a:pt x="3228" y="3467"/>
                    <a:pt x="4929" y="3467"/>
                  </a:cubicBezTo>
                  <a:cubicBezTo>
                    <a:pt x="5727" y="3467"/>
                    <a:pt x="6318" y="3311"/>
                    <a:pt x="6391" y="2991"/>
                  </a:cubicBezTo>
                  <a:cubicBezTo>
                    <a:pt x="6597" y="1963"/>
                    <a:pt x="2168" y="366"/>
                    <a:pt x="2168" y="366"/>
                  </a:cubicBezTo>
                  <a:cubicBezTo>
                    <a:pt x="2168" y="366"/>
                    <a:pt x="2168" y="343"/>
                    <a:pt x="2168" y="274"/>
                  </a:cubicBezTo>
                  <a:cubicBezTo>
                    <a:pt x="1916" y="373"/>
                    <a:pt x="1580" y="472"/>
                    <a:pt x="1215" y="472"/>
                  </a:cubicBezTo>
                  <a:cubicBezTo>
                    <a:pt x="820" y="472"/>
                    <a:pt x="391" y="3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18;p73">
              <a:extLst>
                <a:ext uri="{FF2B5EF4-FFF2-40B4-BE49-F238E27FC236}">
                  <a16:creationId xmlns:a16="http://schemas.microsoft.com/office/drawing/2014/main" id="{32255B1E-6693-4F99-AEF2-06C47E273297}"/>
                </a:ext>
              </a:extLst>
            </p:cNvPr>
            <p:cNvSpPr/>
            <p:nvPr/>
          </p:nvSpPr>
          <p:spPr>
            <a:xfrm>
              <a:off x="1042700" y="2846350"/>
              <a:ext cx="159225" cy="55300"/>
            </a:xfrm>
            <a:custGeom>
              <a:avLst/>
              <a:gdLst/>
              <a:ahLst/>
              <a:cxnLst/>
              <a:rect l="l" t="t" r="r" b="b"/>
              <a:pathLst>
                <a:path w="6369" h="2212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545" y="1504"/>
                    <a:pt x="3183" y="2212"/>
                    <a:pt x="4884" y="2212"/>
                  </a:cubicBezTo>
                  <a:cubicBezTo>
                    <a:pt x="5682" y="2212"/>
                    <a:pt x="6273" y="2056"/>
                    <a:pt x="6346" y="1736"/>
                  </a:cubicBezTo>
                  <a:cubicBezTo>
                    <a:pt x="6369" y="1599"/>
                    <a:pt x="6323" y="1462"/>
                    <a:pt x="6209" y="1325"/>
                  </a:cubicBezTo>
                  <a:cubicBezTo>
                    <a:pt x="6011" y="1457"/>
                    <a:pt x="5670" y="1553"/>
                    <a:pt x="5099" y="1553"/>
                  </a:cubicBezTo>
                  <a:cubicBezTo>
                    <a:pt x="4880" y="1553"/>
                    <a:pt x="4628" y="1539"/>
                    <a:pt x="4337" y="1507"/>
                  </a:cubicBezTo>
                  <a:cubicBezTo>
                    <a:pt x="2443" y="1302"/>
                    <a:pt x="800" y="6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19;p73">
              <a:extLst>
                <a:ext uri="{FF2B5EF4-FFF2-40B4-BE49-F238E27FC236}">
                  <a16:creationId xmlns:a16="http://schemas.microsoft.com/office/drawing/2014/main" id="{6BAF3C4C-EC55-4D5D-9EB8-FE5FD8D152EC}"/>
                </a:ext>
              </a:extLst>
            </p:cNvPr>
            <p:cNvSpPr/>
            <p:nvPr/>
          </p:nvSpPr>
          <p:spPr>
            <a:xfrm>
              <a:off x="859525" y="2486725"/>
              <a:ext cx="168950" cy="354700"/>
            </a:xfrm>
            <a:custGeom>
              <a:avLst/>
              <a:gdLst/>
              <a:ahLst/>
              <a:cxnLst/>
              <a:rect l="l" t="t" r="r" b="b"/>
              <a:pathLst>
                <a:path w="6758" h="14188" extrusionOk="0">
                  <a:moveTo>
                    <a:pt x="1510" y="1"/>
                  </a:moveTo>
                  <a:cubicBezTo>
                    <a:pt x="965" y="1"/>
                    <a:pt x="567" y="57"/>
                    <a:pt x="457" y="189"/>
                  </a:cubicBezTo>
                  <a:cubicBezTo>
                    <a:pt x="1" y="714"/>
                    <a:pt x="2466" y="11122"/>
                    <a:pt x="3584" y="13975"/>
                  </a:cubicBezTo>
                  <a:cubicBezTo>
                    <a:pt x="3584" y="13975"/>
                    <a:pt x="4182" y="14187"/>
                    <a:pt x="4763" y="14187"/>
                  </a:cubicBezTo>
                  <a:cubicBezTo>
                    <a:pt x="5173" y="14187"/>
                    <a:pt x="5574" y="14082"/>
                    <a:pt x="5753" y="13724"/>
                  </a:cubicBezTo>
                  <a:cubicBezTo>
                    <a:pt x="5753" y="13724"/>
                    <a:pt x="6757" y="1855"/>
                    <a:pt x="6574" y="1124"/>
                  </a:cubicBezTo>
                  <a:cubicBezTo>
                    <a:pt x="6436" y="569"/>
                    <a:pt x="3236" y="1"/>
                    <a:pt x="1510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20;p73">
              <a:extLst>
                <a:ext uri="{FF2B5EF4-FFF2-40B4-BE49-F238E27FC236}">
                  <a16:creationId xmlns:a16="http://schemas.microsoft.com/office/drawing/2014/main" id="{0C04BCA1-4F9B-4FB7-AD38-DD49D95B21E0}"/>
                </a:ext>
              </a:extLst>
            </p:cNvPr>
            <p:cNvSpPr/>
            <p:nvPr/>
          </p:nvSpPr>
          <p:spPr>
            <a:xfrm>
              <a:off x="869800" y="2486725"/>
              <a:ext cx="154100" cy="354575"/>
            </a:xfrm>
            <a:custGeom>
              <a:avLst/>
              <a:gdLst/>
              <a:ahLst/>
              <a:cxnLst/>
              <a:rect l="l" t="t" r="r" b="b"/>
              <a:pathLst>
                <a:path w="6164" h="14183" extrusionOk="0">
                  <a:moveTo>
                    <a:pt x="1099" y="1"/>
                  </a:moveTo>
                  <a:cubicBezTo>
                    <a:pt x="554" y="1"/>
                    <a:pt x="156" y="57"/>
                    <a:pt x="46" y="189"/>
                  </a:cubicBezTo>
                  <a:cubicBezTo>
                    <a:pt x="46" y="189"/>
                    <a:pt x="23" y="189"/>
                    <a:pt x="23" y="211"/>
                  </a:cubicBezTo>
                  <a:cubicBezTo>
                    <a:pt x="23" y="211"/>
                    <a:pt x="23" y="234"/>
                    <a:pt x="23" y="234"/>
                  </a:cubicBezTo>
                  <a:cubicBezTo>
                    <a:pt x="23" y="234"/>
                    <a:pt x="23" y="257"/>
                    <a:pt x="1" y="257"/>
                  </a:cubicBezTo>
                  <a:cubicBezTo>
                    <a:pt x="1" y="280"/>
                    <a:pt x="1" y="280"/>
                    <a:pt x="1" y="303"/>
                  </a:cubicBezTo>
                  <a:cubicBezTo>
                    <a:pt x="1" y="303"/>
                    <a:pt x="1" y="303"/>
                    <a:pt x="1" y="326"/>
                  </a:cubicBezTo>
                  <a:cubicBezTo>
                    <a:pt x="1" y="326"/>
                    <a:pt x="1" y="348"/>
                    <a:pt x="1" y="371"/>
                  </a:cubicBezTo>
                  <a:cubicBezTo>
                    <a:pt x="1" y="371"/>
                    <a:pt x="1" y="394"/>
                    <a:pt x="1" y="394"/>
                  </a:cubicBezTo>
                  <a:cubicBezTo>
                    <a:pt x="1" y="417"/>
                    <a:pt x="1" y="417"/>
                    <a:pt x="1" y="440"/>
                  </a:cubicBezTo>
                  <a:cubicBezTo>
                    <a:pt x="1" y="463"/>
                    <a:pt x="1" y="485"/>
                    <a:pt x="1" y="508"/>
                  </a:cubicBezTo>
                  <a:lnTo>
                    <a:pt x="1" y="531"/>
                  </a:lnTo>
                  <a:cubicBezTo>
                    <a:pt x="1" y="554"/>
                    <a:pt x="1" y="577"/>
                    <a:pt x="1" y="599"/>
                  </a:cubicBezTo>
                  <a:cubicBezTo>
                    <a:pt x="1" y="622"/>
                    <a:pt x="1" y="622"/>
                    <a:pt x="1" y="645"/>
                  </a:cubicBezTo>
                  <a:cubicBezTo>
                    <a:pt x="1" y="668"/>
                    <a:pt x="1" y="691"/>
                    <a:pt x="1" y="736"/>
                  </a:cubicBezTo>
                  <a:cubicBezTo>
                    <a:pt x="1" y="759"/>
                    <a:pt x="1" y="759"/>
                    <a:pt x="1" y="759"/>
                  </a:cubicBezTo>
                  <a:cubicBezTo>
                    <a:pt x="1" y="782"/>
                    <a:pt x="1" y="828"/>
                    <a:pt x="1" y="873"/>
                  </a:cubicBezTo>
                  <a:cubicBezTo>
                    <a:pt x="69" y="1398"/>
                    <a:pt x="183" y="2152"/>
                    <a:pt x="343" y="2996"/>
                  </a:cubicBezTo>
                  <a:cubicBezTo>
                    <a:pt x="1073" y="3156"/>
                    <a:pt x="2717" y="3019"/>
                    <a:pt x="3242" y="3498"/>
                  </a:cubicBezTo>
                  <a:cubicBezTo>
                    <a:pt x="3790" y="4023"/>
                    <a:pt x="3790" y="4822"/>
                    <a:pt x="3927" y="5530"/>
                  </a:cubicBezTo>
                  <a:cubicBezTo>
                    <a:pt x="4109" y="6511"/>
                    <a:pt x="4200" y="7516"/>
                    <a:pt x="4337" y="8497"/>
                  </a:cubicBezTo>
                  <a:cubicBezTo>
                    <a:pt x="4429" y="9227"/>
                    <a:pt x="4566" y="10049"/>
                    <a:pt x="4520" y="10780"/>
                  </a:cubicBezTo>
                  <a:cubicBezTo>
                    <a:pt x="4452" y="11419"/>
                    <a:pt x="4178" y="12240"/>
                    <a:pt x="3424" y="12240"/>
                  </a:cubicBezTo>
                  <a:cubicBezTo>
                    <a:pt x="2968" y="12240"/>
                    <a:pt x="2648" y="11875"/>
                    <a:pt x="2374" y="11510"/>
                  </a:cubicBezTo>
                  <a:lnTo>
                    <a:pt x="2374" y="11510"/>
                  </a:lnTo>
                  <a:cubicBezTo>
                    <a:pt x="2671" y="12537"/>
                    <a:pt x="2945" y="13404"/>
                    <a:pt x="3173" y="13975"/>
                  </a:cubicBezTo>
                  <a:cubicBezTo>
                    <a:pt x="3173" y="13975"/>
                    <a:pt x="3778" y="14182"/>
                    <a:pt x="4364" y="14182"/>
                  </a:cubicBezTo>
                  <a:cubicBezTo>
                    <a:pt x="4750" y="14182"/>
                    <a:pt x="5128" y="14092"/>
                    <a:pt x="5319" y="13792"/>
                  </a:cubicBezTo>
                  <a:cubicBezTo>
                    <a:pt x="5342" y="13747"/>
                    <a:pt x="5342" y="13701"/>
                    <a:pt x="5365" y="13633"/>
                  </a:cubicBezTo>
                  <a:cubicBezTo>
                    <a:pt x="5387" y="13382"/>
                    <a:pt x="5456" y="12537"/>
                    <a:pt x="5547" y="11419"/>
                  </a:cubicBezTo>
                  <a:cubicBezTo>
                    <a:pt x="5593" y="10665"/>
                    <a:pt x="5661" y="9912"/>
                    <a:pt x="5707" y="9136"/>
                  </a:cubicBezTo>
                  <a:cubicBezTo>
                    <a:pt x="5707" y="9113"/>
                    <a:pt x="5730" y="9090"/>
                    <a:pt x="5730" y="9045"/>
                  </a:cubicBezTo>
                  <a:cubicBezTo>
                    <a:pt x="5775" y="8292"/>
                    <a:pt x="5844" y="7516"/>
                    <a:pt x="5890" y="6762"/>
                  </a:cubicBezTo>
                  <a:cubicBezTo>
                    <a:pt x="5890" y="6397"/>
                    <a:pt x="5912" y="6032"/>
                    <a:pt x="5935" y="5667"/>
                  </a:cubicBezTo>
                  <a:cubicBezTo>
                    <a:pt x="5981" y="5187"/>
                    <a:pt x="6026" y="4708"/>
                    <a:pt x="6072" y="4206"/>
                  </a:cubicBezTo>
                  <a:cubicBezTo>
                    <a:pt x="6095" y="3475"/>
                    <a:pt x="6141" y="2836"/>
                    <a:pt x="6163" y="2311"/>
                  </a:cubicBezTo>
                  <a:cubicBezTo>
                    <a:pt x="6163" y="2289"/>
                    <a:pt x="6163" y="2289"/>
                    <a:pt x="6163" y="2289"/>
                  </a:cubicBezTo>
                  <a:cubicBezTo>
                    <a:pt x="6163" y="2220"/>
                    <a:pt x="6163" y="2174"/>
                    <a:pt x="6163" y="2106"/>
                  </a:cubicBezTo>
                  <a:cubicBezTo>
                    <a:pt x="6163" y="2106"/>
                    <a:pt x="6163" y="2083"/>
                    <a:pt x="6163" y="2083"/>
                  </a:cubicBezTo>
                  <a:cubicBezTo>
                    <a:pt x="6163" y="1764"/>
                    <a:pt x="6163" y="1444"/>
                    <a:pt x="6163" y="1124"/>
                  </a:cubicBezTo>
                  <a:cubicBezTo>
                    <a:pt x="6025" y="569"/>
                    <a:pt x="2825" y="1"/>
                    <a:pt x="10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21;p73">
              <a:extLst>
                <a:ext uri="{FF2B5EF4-FFF2-40B4-BE49-F238E27FC236}">
                  <a16:creationId xmlns:a16="http://schemas.microsoft.com/office/drawing/2014/main" id="{2485417E-E587-42D1-A5DD-270B6CDD44F4}"/>
                </a:ext>
              </a:extLst>
            </p:cNvPr>
            <p:cNvSpPr/>
            <p:nvPr/>
          </p:nvSpPr>
          <p:spPr>
            <a:xfrm>
              <a:off x="835000" y="2825825"/>
              <a:ext cx="168350" cy="78700"/>
            </a:xfrm>
            <a:custGeom>
              <a:avLst/>
              <a:gdLst/>
              <a:ahLst/>
              <a:cxnLst/>
              <a:rect l="l" t="t" r="r" b="b"/>
              <a:pathLst>
                <a:path w="6734" h="3148" extrusionOk="0">
                  <a:moveTo>
                    <a:pt x="6734" y="0"/>
                  </a:moveTo>
                  <a:cubicBezTo>
                    <a:pt x="6369" y="292"/>
                    <a:pt x="5984" y="394"/>
                    <a:pt x="5627" y="394"/>
                  </a:cubicBezTo>
                  <a:cubicBezTo>
                    <a:pt x="5202" y="394"/>
                    <a:pt x="4815" y="251"/>
                    <a:pt x="4543" y="114"/>
                  </a:cubicBezTo>
                  <a:cubicBezTo>
                    <a:pt x="4543" y="183"/>
                    <a:pt x="4543" y="228"/>
                    <a:pt x="4543" y="228"/>
                  </a:cubicBezTo>
                  <a:cubicBezTo>
                    <a:pt x="4543" y="228"/>
                    <a:pt x="0" y="1529"/>
                    <a:pt x="137" y="2557"/>
                  </a:cubicBezTo>
                  <a:cubicBezTo>
                    <a:pt x="189" y="2945"/>
                    <a:pt x="989" y="3148"/>
                    <a:pt x="2015" y="3148"/>
                  </a:cubicBezTo>
                  <a:cubicBezTo>
                    <a:pt x="3700" y="3148"/>
                    <a:pt x="5992" y="2602"/>
                    <a:pt x="6574" y="1438"/>
                  </a:cubicBezTo>
                  <a:cubicBezTo>
                    <a:pt x="6642" y="959"/>
                    <a:pt x="6688" y="480"/>
                    <a:pt x="6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22;p73">
              <a:extLst>
                <a:ext uri="{FF2B5EF4-FFF2-40B4-BE49-F238E27FC236}">
                  <a16:creationId xmlns:a16="http://schemas.microsoft.com/office/drawing/2014/main" id="{A6850AD3-38C2-4CAE-82FD-A78EE1B99310}"/>
                </a:ext>
              </a:extLst>
            </p:cNvPr>
            <p:cNvSpPr/>
            <p:nvPr/>
          </p:nvSpPr>
          <p:spPr>
            <a:xfrm>
              <a:off x="837850" y="2856625"/>
              <a:ext cx="162075" cy="47900"/>
            </a:xfrm>
            <a:custGeom>
              <a:avLst/>
              <a:gdLst/>
              <a:ahLst/>
              <a:cxnLst/>
              <a:rect l="l" t="t" r="r" b="b"/>
              <a:pathLst>
                <a:path w="6483" h="1916" extrusionOk="0">
                  <a:moveTo>
                    <a:pt x="6483" y="1"/>
                  </a:moveTo>
                  <a:cubicBezTo>
                    <a:pt x="5615" y="640"/>
                    <a:pt x="3949" y="1142"/>
                    <a:pt x="2055" y="1233"/>
                  </a:cubicBezTo>
                  <a:cubicBezTo>
                    <a:pt x="1930" y="1239"/>
                    <a:pt x="1812" y="1241"/>
                    <a:pt x="1701" y="1241"/>
                  </a:cubicBezTo>
                  <a:cubicBezTo>
                    <a:pt x="858" y="1241"/>
                    <a:pt x="405" y="1095"/>
                    <a:pt x="183" y="914"/>
                  </a:cubicBezTo>
                  <a:cubicBezTo>
                    <a:pt x="69" y="1051"/>
                    <a:pt x="0" y="1188"/>
                    <a:pt x="23" y="1325"/>
                  </a:cubicBezTo>
                  <a:cubicBezTo>
                    <a:pt x="75" y="1713"/>
                    <a:pt x="875" y="1916"/>
                    <a:pt x="1901" y="1916"/>
                  </a:cubicBezTo>
                  <a:cubicBezTo>
                    <a:pt x="3586" y="1916"/>
                    <a:pt x="5878" y="1370"/>
                    <a:pt x="6460" y="206"/>
                  </a:cubicBezTo>
                  <a:cubicBezTo>
                    <a:pt x="6460" y="138"/>
                    <a:pt x="6483" y="69"/>
                    <a:pt x="6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23;p73">
              <a:extLst>
                <a:ext uri="{FF2B5EF4-FFF2-40B4-BE49-F238E27FC236}">
                  <a16:creationId xmlns:a16="http://schemas.microsoft.com/office/drawing/2014/main" id="{C2AB2188-0556-44A1-8DCE-0C3AA2E8A328}"/>
                </a:ext>
              </a:extLst>
            </p:cNvPr>
            <p:cNvSpPr/>
            <p:nvPr/>
          </p:nvSpPr>
          <p:spPr>
            <a:xfrm>
              <a:off x="1041000" y="2483425"/>
              <a:ext cx="158650" cy="130725"/>
            </a:xfrm>
            <a:custGeom>
              <a:avLst/>
              <a:gdLst/>
              <a:ahLst/>
              <a:cxnLst/>
              <a:rect l="l" t="t" r="r" b="b"/>
              <a:pathLst>
                <a:path w="6346" h="5229" extrusionOk="0">
                  <a:moveTo>
                    <a:pt x="4569" y="0"/>
                  </a:moveTo>
                  <a:cubicBezTo>
                    <a:pt x="2795" y="0"/>
                    <a:pt x="312" y="329"/>
                    <a:pt x="160" y="800"/>
                  </a:cubicBezTo>
                  <a:cubicBezTo>
                    <a:pt x="69" y="1074"/>
                    <a:pt x="23" y="2991"/>
                    <a:pt x="0" y="5228"/>
                  </a:cubicBezTo>
                  <a:cubicBezTo>
                    <a:pt x="2214" y="5228"/>
                    <a:pt x="3995" y="5000"/>
                    <a:pt x="5455" y="4635"/>
                  </a:cubicBezTo>
                  <a:cubicBezTo>
                    <a:pt x="5478" y="4589"/>
                    <a:pt x="5501" y="4498"/>
                    <a:pt x="5547" y="4406"/>
                  </a:cubicBezTo>
                  <a:cubicBezTo>
                    <a:pt x="5615" y="4224"/>
                    <a:pt x="5707" y="3973"/>
                    <a:pt x="5775" y="3722"/>
                  </a:cubicBezTo>
                  <a:cubicBezTo>
                    <a:pt x="5821" y="3470"/>
                    <a:pt x="5866" y="3197"/>
                    <a:pt x="5866" y="2991"/>
                  </a:cubicBezTo>
                  <a:cubicBezTo>
                    <a:pt x="5866" y="2968"/>
                    <a:pt x="5843" y="2946"/>
                    <a:pt x="5843" y="2923"/>
                  </a:cubicBezTo>
                  <a:cubicBezTo>
                    <a:pt x="6140" y="1873"/>
                    <a:pt x="6323" y="1051"/>
                    <a:pt x="6346" y="595"/>
                  </a:cubicBezTo>
                  <a:cubicBezTo>
                    <a:pt x="6346" y="572"/>
                    <a:pt x="6346" y="526"/>
                    <a:pt x="6346" y="503"/>
                  </a:cubicBezTo>
                  <a:cubicBezTo>
                    <a:pt x="6346" y="480"/>
                    <a:pt x="6346" y="458"/>
                    <a:pt x="6346" y="435"/>
                  </a:cubicBezTo>
                  <a:lnTo>
                    <a:pt x="6346" y="412"/>
                  </a:lnTo>
                  <a:cubicBezTo>
                    <a:pt x="6346" y="389"/>
                    <a:pt x="6346" y="389"/>
                    <a:pt x="6346" y="366"/>
                  </a:cubicBezTo>
                  <a:cubicBezTo>
                    <a:pt x="6346" y="366"/>
                    <a:pt x="6346" y="343"/>
                    <a:pt x="6346" y="343"/>
                  </a:cubicBezTo>
                  <a:cubicBezTo>
                    <a:pt x="6346" y="343"/>
                    <a:pt x="6346" y="321"/>
                    <a:pt x="6346" y="321"/>
                  </a:cubicBezTo>
                  <a:cubicBezTo>
                    <a:pt x="6346" y="298"/>
                    <a:pt x="6346" y="298"/>
                    <a:pt x="6346" y="298"/>
                  </a:cubicBezTo>
                  <a:cubicBezTo>
                    <a:pt x="6323" y="275"/>
                    <a:pt x="6323" y="275"/>
                    <a:pt x="6323" y="275"/>
                  </a:cubicBezTo>
                  <a:cubicBezTo>
                    <a:pt x="6178" y="84"/>
                    <a:pt x="5463" y="0"/>
                    <a:pt x="456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24;p73">
              <a:extLst>
                <a:ext uri="{FF2B5EF4-FFF2-40B4-BE49-F238E27FC236}">
                  <a16:creationId xmlns:a16="http://schemas.microsoft.com/office/drawing/2014/main" id="{9B065E98-C6FD-49F3-9D18-8A9F0CE47520}"/>
                </a:ext>
              </a:extLst>
            </p:cNvPr>
            <p:cNvSpPr/>
            <p:nvPr/>
          </p:nvSpPr>
          <p:spPr>
            <a:xfrm>
              <a:off x="869800" y="2486725"/>
              <a:ext cx="155800" cy="127425"/>
            </a:xfrm>
            <a:custGeom>
              <a:avLst/>
              <a:gdLst/>
              <a:ahLst/>
              <a:cxnLst/>
              <a:rect l="l" t="t" r="r" b="b"/>
              <a:pathLst>
                <a:path w="6232" h="5097" extrusionOk="0">
                  <a:moveTo>
                    <a:pt x="1099" y="1"/>
                  </a:moveTo>
                  <a:cubicBezTo>
                    <a:pt x="554" y="1"/>
                    <a:pt x="156" y="57"/>
                    <a:pt x="46" y="189"/>
                  </a:cubicBezTo>
                  <a:cubicBezTo>
                    <a:pt x="46" y="189"/>
                    <a:pt x="23" y="211"/>
                    <a:pt x="23" y="211"/>
                  </a:cubicBezTo>
                  <a:cubicBezTo>
                    <a:pt x="23" y="211"/>
                    <a:pt x="23" y="234"/>
                    <a:pt x="23" y="234"/>
                  </a:cubicBezTo>
                  <a:cubicBezTo>
                    <a:pt x="23" y="234"/>
                    <a:pt x="23" y="257"/>
                    <a:pt x="1" y="257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303"/>
                    <a:pt x="1" y="303"/>
                    <a:pt x="1" y="326"/>
                  </a:cubicBezTo>
                  <a:cubicBezTo>
                    <a:pt x="1" y="326"/>
                    <a:pt x="1" y="348"/>
                    <a:pt x="1" y="348"/>
                  </a:cubicBezTo>
                  <a:cubicBezTo>
                    <a:pt x="1" y="371"/>
                    <a:pt x="1" y="394"/>
                    <a:pt x="1" y="417"/>
                  </a:cubicBezTo>
                  <a:cubicBezTo>
                    <a:pt x="1" y="463"/>
                    <a:pt x="1" y="485"/>
                    <a:pt x="1" y="508"/>
                  </a:cubicBezTo>
                  <a:cubicBezTo>
                    <a:pt x="1" y="554"/>
                    <a:pt x="1" y="577"/>
                    <a:pt x="1" y="622"/>
                  </a:cubicBezTo>
                  <a:cubicBezTo>
                    <a:pt x="1" y="1079"/>
                    <a:pt x="115" y="1878"/>
                    <a:pt x="320" y="2882"/>
                  </a:cubicBezTo>
                  <a:cubicBezTo>
                    <a:pt x="297" y="2905"/>
                    <a:pt x="297" y="2905"/>
                    <a:pt x="297" y="2928"/>
                  </a:cubicBezTo>
                  <a:cubicBezTo>
                    <a:pt x="275" y="3133"/>
                    <a:pt x="297" y="3407"/>
                    <a:pt x="343" y="3658"/>
                  </a:cubicBezTo>
                  <a:cubicBezTo>
                    <a:pt x="366" y="3909"/>
                    <a:pt x="434" y="4137"/>
                    <a:pt x="503" y="4343"/>
                  </a:cubicBezTo>
                  <a:cubicBezTo>
                    <a:pt x="1964" y="4754"/>
                    <a:pt x="3767" y="5050"/>
                    <a:pt x="6004" y="5096"/>
                  </a:cubicBezTo>
                  <a:cubicBezTo>
                    <a:pt x="6141" y="3042"/>
                    <a:pt x="6232" y="1376"/>
                    <a:pt x="6163" y="1124"/>
                  </a:cubicBezTo>
                  <a:cubicBezTo>
                    <a:pt x="6025" y="569"/>
                    <a:pt x="2825" y="1"/>
                    <a:pt x="10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5;p73">
              <a:extLst>
                <a:ext uri="{FF2B5EF4-FFF2-40B4-BE49-F238E27FC236}">
                  <a16:creationId xmlns:a16="http://schemas.microsoft.com/office/drawing/2014/main" id="{5507806A-56BC-4E45-ABD3-B4AF8AA0D71E}"/>
                </a:ext>
              </a:extLst>
            </p:cNvPr>
            <p:cNvSpPr/>
            <p:nvPr/>
          </p:nvSpPr>
          <p:spPr>
            <a:xfrm>
              <a:off x="731150" y="1910175"/>
              <a:ext cx="599075" cy="683425"/>
            </a:xfrm>
            <a:custGeom>
              <a:avLst/>
              <a:gdLst/>
              <a:ahLst/>
              <a:cxnLst/>
              <a:rect l="l" t="t" r="r" b="b"/>
              <a:pathLst>
                <a:path w="23963" h="27337" extrusionOk="0">
                  <a:moveTo>
                    <a:pt x="12857" y="1"/>
                  </a:moveTo>
                  <a:cubicBezTo>
                    <a:pt x="12528" y="1"/>
                    <a:pt x="12176" y="12"/>
                    <a:pt x="11801" y="37"/>
                  </a:cubicBezTo>
                  <a:cubicBezTo>
                    <a:pt x="9221" y="220"/>
                    <a:pt x="7487" y="882"/>
                    <a:pt x="7236" y="1293"/>
                  </a:cubicBezTo>
                  <a:cubicBezTo>
                    <a:pt x="6962" y="1726"/>
                    <a:pt x="7464" y="10058"/>
                    <a:pt x="7464" y="10058"/>
                  </a:cubicBezTo>
                  <a:lnTo>
                    <a:pt x="0" y="22178"/>
                  </a:lnTo>
                  <a:cubicBezTo>
                    <a:pt x="0" y="22178"/>
                    <a:pt x="1621" y="27336"/>
                    <a:pt x="12189" y="27336"/>
                  </a:cubicBezTo>
                  <a:cubicBezTo>
                    <a:pt x="22582" y="27336"/>
                    <a:pt x="23963" y="22721"/>
                    <a:pt x="23882" y="22721"/>
                  </a:cubicBezTo>
                  <a:cubicBezTo>
                    <a:pt x="23880" y="22721"/>
                    <a:pt x="23878" y="22722"/>
                    <a:pt x="23875" y="22726"/>
                  </a:cubicBezTo>
                  <a:cubicBezTo>
                    <a:pt x="23874" y="22727"/>
                    <a:pt x="23873" y="22727"/>
                    <a:pt x="23872" y="22727"/>
                  </a:cubicBezTo>
                  <a:cubicBezTo>
                    <a:pt x="23663" y="22727"/>
                    <a:pt x="18192" y="9555"/>
                    <a:pt x="18192" y="9555"/>
                  </a:cubicBezTo>
                  <a:cubicBezTo>
                    <a:pt x="18192" y="9555"/>
                    <a:pt x="18603" y="2023"/>
                    <a:pt x="16914" y="905"/>
                  </a:cubicBezTo>
                  <a:cubicBezTo>
                    <a:pt x="16914" y="905"/>
                    <a:pt x="15788" y="1"/>
                    <a:pt x="1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26;p73">
              <a:extLst>
                <a:ext uri="{FF2B5EF4-FFF2-40B4-BE49-F238E27FC236}">
                  <a16:creationId xmlns:a16="http://schemas.microsoft.com/office/drawing/2014/main" id="{D3441F47-0FB9-4DC3-8381-CDE12686FA81}"/>
                </a:ext>
              </a:extLst>
            </p:cNvPr>
            <p:cNvSpPr/>
            <p:nvPr/>
          </p:nvSpPr>
          <p:spPr>
            <a:xfrm>
              <a:off x="906325" y="1910175"/>
              <a:ext cx="281925" cy="238000"/>
            </a:xfrm>
            <a:custGeom>
              <a:avLst/>
              <a:gdLst/>
              <a:ahLst/>
              <a:cxnLst/>
              <a:rect l="l" t="t" r="r" b="b"/>
              <a:pathLst>
                <a:path w="11277" h="9520" extrusionOk="0">
                  <a:moveTo>
                    <a:pt x="5850" y="1"/>
                  </a:moveTo>
                  <a:cubicBezTo>
                    <a:pt x="5521" y="1"/>
                    <a:pt x="5169" y="12"/>
                    <a:pt x="4794" y="37"/>
                  </a:cubicBezTo>
                  <a:cubicBezTo>
                    <a:pt x="2214" y="220"/>
                    <a:pt x="480" y="882"/>
                    <a:pt x="229" y="1293"/>
                  </a:cubicBezTo>
                  <a:cubicBezTo>
                    <a:pt x="0" y="1658"/>
                    <a:pt x="297" y="7387"/>
                    <a:pt x="411" y="9373"/>
                  </a:cubicBezTo>
                  <a:cubicBezTo>
                    <a:pt x="1418" y="9440"/>
                    <a:pt x="2959" y="9519"/>
                    <a:pt x="4628" y="9519"/>
                  </a:cubicBezTo>
                  <a:cubicBezTo>
                    <a:pt x="6935" y="9519"/>
                    <a:pt x="9486" y="9368"/>
                    <a:pt x="11208" y="8825"/>
                  </a:cubicBezTo>
                  <a:cubicBezTo>
                    <a:pt x="11276" y="6931"/>
                    <a:pt x="11276" y="1795"/>
                    <a:pt x="9907" y="905"/>
                  </a:cubicBezTo>
                  <a:cubicBezTo>
                    <a:pt x="9907" y="905"/>
                    <a:pt x="8781" y="1"/>
                    <a:pt x="5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27;p73">
              <a:extLst>
                <a:ext uri="{FF2B5EF4-FFF2-40B4-BE49-F238E27FC236}">
                  <a16:creationId xmlns:a16="http://schemas.microsoft.com/office/drawing/2014/main" id="{DF9D39D1-E93F-48DB-8725-A5091D8E95B5}"/>
                </a:ext>
              </a:extLst>
            </p:cNvPr>
            <p:cNvSpPr/>
            <p:nvPr/>
          </p:nvSpPr>
          <p:spPr>
            <a:xfrm>
              <a:off x="906900" y="1910175"/>
              <a:ext cx="282475" cy="233075"/>
            </a:xfrm>
            <a:custGeom>
              <a:avLst/>
              <a:gdLst/>
              <a:ahLst/>
              <a:cxnLst/>
              <a:rect l="l" t="t" r="r" b="b"/>
              <a:pathLst>
                <a:path w="11299" h="9323" extrusionOk="0">
                  <a:moveTo>
                    <a:pt x="5827" y="1"/>
                  </a:moveTo>
                  <a:cubicBezTo>
                    <a:pt x="5498" y="1"/>
                    <a:pt x="5146" y="12"/>
                    <a:pt x="4771" y="37"/>
                  </a:cubicBezTo>
                  <a:cubicBezTo>
                    <a:pt x="2191" y="220"/>
                    <a:pt x="457" y="882"/>
                    <a:pt x="206" y="1293"/>
                  </a:cubicBezTo>
                  <a:cubicBezTo>
                    <a:pt x="0" y="1635"/>
                    <a:pt x="251" y="7067"/>
                    <a:pt x="388" y="9190"/>
                  </a:cubicBezTo>
                  <a:cubicBezTo>
                    <a:pt x="1063" y="9294"/>
                    <a:pt x="1728" y="9322"/>
                    <a:pt x="2405" y="9322"/>
                  </a:cubicBezTo>
                  <a:cubicBezTo>
                    <a:pt x="3217" y="9322"/>
                    <a:pt x="4047" y="9282"/>
                    <a:pt x="4931" y="9282"/>
                  </a:cubicBezTo>
                  <a:cubicBezTo>
                    <a:pt x="6894" y="9282"/>
                    <a:pt x="9496" y="8939"/>
                    <a:pt x="11207" y="8665"/>
                  </a:cubicBezTo>
                  <a:cubicBezTo>
                    <a:pt x="11230" y="7775"/>
                    <a:pt x="11230" y="6360"/>
                    <a:pt x="11116" y="4968"/>
                  </a:cubicBezTo>
                  <a:lnTo>
                    <a:pt x="11116" y="4968"/>
                  </a:lnTo>
                  <a:cubicBezTo>
                    <a:pt x="11299" y="7364"/>
                    <a:pt x="9130" y="7615"/>
                    <a:pt x="6985" y="7729"/>
                  </a:cubicBezTo>
                  <a:cubicBezTo>
                    <a:pt x="6576" y="7745"/>
                    <a:pt x="6133" y="7776"/>
                    <a:pt x="5690" y="7776"/>
                  </a:cubicBezTo>
                  <a:cubicBezTo>
                    <a:pt x="4822" y="7776"/>
                    <a:pt x="3952" y="7657"/>
                    <a:pt x="3333" y="7067"/>
                  </a:cubicBezTo>
                  <a:cubicBezTo>
                    <a:pt x="2580" y="6337"/>
                    <a:pt x="2671" y="5241"/>
                    <a:pt x="2785" y="4306"/>
                  </a:cubicBezTo>
                  <a:cubicBezTo>
                    <a:pt x="2899" y="3256"/>
                    <a:pt x="3744" y="1681"/>
                    <a:pt x="4839" y="1224"/>
                  </a:cubicBezTo>
                  <a:cubicBezTo>
                    <a:pt x="5666" y="896"/>
                    <a:pt x="6780" y="704"/>
                    <a:pt x="7855" y="704"/>
                  </a:cubicBezTo>
                  <a:cubicBezTo>
                    <a:pt x="8649" y="704"/>
                    <a:pt x="9423" y="809"/>
                    <a:pt x="10043" y="1042"/>
                  </a:cubicBezTo>
                  <a:cubicBezTo>
                    <a:pt x="9998" y="996"/>
                    <a:pt x="9952" y="950"/>
                    <a:pt x="9884" y="905"/>
                  </a:cubicBezTo>
                  <a:cubicBezTo>
                    <a:pt x="9884" y="905"/>
                    <a:pt x="8758" y="1"/>
                    <a:pt x="58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28;p73">
              <a:extLst>
                <a:ext uri="{FF2B5EF4-FFF2-40B4-BE49-F238E27FC236}">
                  <a16:creationId xmlns:a16="http://schemas.microsoft.com/office/drawing/2014/main" id="{1C1B7509-2951-447F-8BD6-D4626A848EF4}"/>
                </a:ext>
              </a:extLst>
            </p:cNvPr>
            <p:cNvSpPr/>
            <p:nvPr/>
          </p:nvSpPr>
          <p:spPr>
            <a:xfrm>
              <a:off x="731150" y="2141625"/>
              <a:ext cx="598700" cy="451975"/>
            </a:xfrm>
            <a:custGeom>
              <a:avLst/>
              <a:gdLst/>
              <a:ahLst/>
              <a:cxnLst/>
              <a:rect l="l" t="t" r="r" b="b"/>
              <a:pathLst>
                <a:path w="23948" h="18079" extrusionOk="0">
                  <a:moveTo>
                    <a:pt x="18215" y="1"/>
                  </a:moveTo>
                  <a:lnTo>
                    <a:pt x="7418" y="343"/>
                  </a:lnTo>
                  <a:cubicBezTo>
                    <a:pt x="7441" y="617"/>
                    <a:pt x="7464" y="800"/>
                    <a:pt x="7464" y="800"/>
                  </a:cubicBezTo>
                  <a:lnTo>
                    <a:pt x="0" y="12920"/>
                  </a:lnTo>
                  <a:cubicBezTo>
                    <a:pt x="0" y="12920"/>
                    <a:pt x="1233" y="16846"/>
                    <a:pt x="8537" y="17850"/>
                  </a:cubicBezTo>
                  <a:cubicBezTo>
                    <a:pt x="7441" y="17051"/>
                    <a:pt x="6437" y="16047"/>
                    <a:pt x="6528" y="15088"/>
                  </a:cubicBezTo>
                  <a:cubicBezTo>
                    <a:pt x="6734" y="13080"/>
                    <a:pt x="10112" y="2626"/>
                    <a:pt x="11025" y="2146"/>
                  </a:cubicBezTo>
                  <a:cubicBezTo>
                    <a:pt x="11038" y="2139"/>
                    <a:pt x="11052" y="2135"/>
                    <a:pt x="11065" y="2135"/>
                  </a:cubicBezTo>
                  <a:cubicBezTo>
                    <a:pt x="11843" y="2135"/>
                    <a:pt x="11754" y="15161"/>
                    <a:pt x="11709" y="18078"/>
                  </a:cubicBezTo>
                  <a:lnTo>
                    <a:pt x="13147" y="18078"/>
                  </a:lnTo>
                  <a:cubicBezTo>
                    <a:pt x="13033" y="15180"/>
                    <a:pt x="12577" y="2489"/>
                    <a:pt x="13650" y="2146"/>
                  </a:cubicBezTo>
                  <a:cubicBezTo>
                    <a:pt x="13666" y="2140"/>
                    <a:pt x="13684" y="2138"/>
                    <a:pt x="13701" y="2138"/>
                  </a:cubicBezTo>
                  <a:cubicBezTo>
                    <a:pt x="14851" y="2138"/>
                    <a:pt x="17520" y="14431"/>
                    <a:pt x="16845" y="17713"/>
                  </a:cubicBezTo>
                  <a:cubicBezTo>
                    <a:pt x="23018" y="16621"/>
                    <a:pt x="23948" y="13462"/>
                    <a:pt x="23882" y="13462"/>
                  </a:cubicBezTo>
                  <a:cubicBezTo>
                    <a:pt x="23880" y="13462"/>
                    <a:pt x="23878" y="13464"/>
                    <a:pt x="23875" y="13468"/>
                  </a:cubicBezTo>
                  <a:cubicBezTo>
                    <a:pt x="23875" y="13468"/>
                    <a:pt x="23874" y="13469"/>
                    <a:pt x="23873" y="13469"/>
                  </a:cubicBezTo>
                  <a:cubicBezTo>
                    <a:pt x="23842" y="13469"/>
                    <a:pt x="23684" y="13152"/>
                    <a:pt x="23442" y="12600"/>
                  </a:cubicBezTo>
                  <a:cubicBezTo>
                    <a:pt x="22946" y="13478"/>
                    <a:pt x="22242" y="14404"/>
                    <a:pt x="21465" y="14404"/>
                  </a:cubicBezTo>
                  <a:cubicBezTo>
                    <a:pt x="21312" y="14404"/>
                    <a:pt x="21157" y="14368"/>
                    <a:pt x="20999" y="14289"/>
                  </a:cubicBezTo>
                  <a:cubicBezTo>
                    <a:pt x="19356" y="13490"/>
                    <a:pt x="15681" y="2009"/>
                    <a:pt x="16206" y="1598"/>
                  </a:cubicBezTo>
                  <a:cubicBezTo>
                    <a:pt x="16548" y="1347"/>
                    <a:pt x="17530" y="800"/>
                    <a:pt x="18260" y="412"/>
                  </a:cubicBezTo>
                  <a:cubicBezTo>
                    <a:pt x="18215" y="343"/>
                    <a:pt x="18192" y="297"/>
                    <a:pt x="18192" y="297"/>
                  </a:cubicBezTo>
                  <a:cubicBezTo>
                    <a:pt x="18192" y="297"/>
                    <a:pt x="18215" y="183"/>
                    <a:pt x="1821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29;p73">
              <a:extLst>
                <a:ext uri="{FF2B5EF4-FFF2-40B4-BE49-F238E27FC236}">
                  <a16:creationId xmlns:a16="http://schemas.microsoft.com/office/drawing/2014/main" id="{598EDC45-8A08-4604-9EBB-95B660450854}"/>
                </a:ext>
              </a:extLst>
            </p:cNvPr>
            <p:cNvSpPr/>
            <p:nvPr/>
          </p:nvSpPr>
          <p:spPr>
            <a:xfrm>
              <a:off x="1070675" y="1960175"/>
              <a:ext cx="22275" cy="169500"/>
            </a:xfrm>
            <a:custGeom>
              <a:avLst/>
              <a:gdLst/>
              <a:ahLst/>
              <a:cxnLst/>
              <a:rect l="l" t="t" r="r" b="b"/>
              <a:pathLst>
                <a:path w="891" h="6780" extrusionOk="0">
                  <a:moveTo>
                    <a:pt x="23" y="0"/>
                  </a:moveTo>
                  <a:cubicBezTo>
                    <a:pt x="0" y="0"/>
                    <a:pt x="23" y="206"/>
                    <a:pt x="69" y="525"/>
                  </a:cubicBezTo>
                  <a:cubicBezTo>
                    <a:pt x="91" y="845"/>
                    <a:pt x="183" y="1278"/>
                    <a:pt x="251" y="1712"/>
                  </a:cubicBezTo>
                  <a:cubicBezTo>
                    <a:pt x="320" y="2123"/>
                    <a:pt x="411" y="2557"/>
                    <a:pt x="457" y="2876"/>
                  </a:cubicBezTo>
                  <a:cubicBezTo>
                    <a:pt x="502" y="3196"/>
                    <a:pt x="548" y="3401"/>
                    <a:pt x="548" y="3401"/>
                  </a:cubicBezTo>
                  <a:cubicBezTo>
                    <a:pt x="548" y="3401"/>
                    <a:pt x="571" y="3607"/>
                    <a:pt x="616" y="3926"/>
                  </a:cubicBezTo>
                  <a:cubicBezTo>
                    <a:pt x="662" y="4246"/>
                    <a:pt x="708" y="4679"/>
                    <a:pt x="708" y="5090"/>
                  </a:cubicBezTo>
                  <a:cubicBezTo>
                    <a:pt x="708" y="5524"/>
                    <a:pt x="685" y="5958"/>
                    <a:pt x="616" y="6254"/>
                  </a:cubicBezTo>
                  <a:cubicBezTo>
                    <a:pt x="594" y="6414"/>
                    <a:pt x="548" y="6551"/>
                    <a:pt x="525" y="6642"/>
                  </a:cubicBezTo>
                  <a:cubicBezTo>
                    <a:pt x="502" y="6734"/>
                    <a:pt x="502" y="6779"/>
                    <a:pt x="502" y="6779"/>
                  </a:cubicBezTo>
                  <a:cubicBezTo>
                    <a:pt x="502" y="6779"/>
                    <a:pt x="525" y="6734"/>
                    <a:pt x="571" y="6642"/>
                  </a:cubicBezTo>
                  <a:cubicBezTo>
                    <a:pt x="616" y="6574"/>
                    <a:pt x="662" y="6437"/>
                    <a:pt x="708" y="6277"/>
                  </a:cubicBezTo>
                  <a:cubicBezTo>
                    <a:pt x="799" y="5958"/>
                    <a:pt x="867" y="5524"/>
                    <a:pt x="890" y="5090"/>
                  </a:cubicBezTo>
                  <a:cubicBezTo>
                    <a:pt x="890" y="4657"/>
                    <a:pt x="867" y="4223"/>
                    <a:pt x="845" y="3903"/>
                  </a:cubicBezTo>
                  <a:cubicBezTo>
                    <a:pt x="799" y="3584"/>
                    <a:pt x="776" y="3356"/>
                    <a:pt x="776" y="3356"/>
                  </a:cubicBezTo>
                  <a:cubicBezTo>
                    <a:pt x="776" y="3356"/>
                    <a:pt x="731" y="3150"/>
                    <a:pt x="685" y="2831"/>
                  </a:cubicBezTo>
                  <a:cubicBezTo>
                    <a:pt x="616" y="2511"/>
                    <a:pt x="525" y="2100"/>
                    <a:pt x="411" y="1667"/>
                  </a:cubicBezTo>
                  <a:cubicBezTo>
                    <a:pt x="320" y="1256"/>
                    <a:pt x="228" y="822"/>
                    <a:pt x="160" y="525"/>
                  </a:cubicBezTo>
                  <a:cubicBezTo>
                    <a:pt x="91" y="20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30;p73">
              <a:extLst>
                <a:ext uri="{FF2B5EF4-FFF2-40B4-BE49-F238E27FC236}">
                  <a16:creationId xmlns:a16="http://schemas.microsoft.com/office/drawing/2014/main" id="{E2AD03A2-3BEB-4155-9C3A-84AFE2CAE162}"/>
                </a:ext>
              </a:extLst>
            </p:cNvPr>
            <p:cNvSpPr/>
            <p:nvPr/>
          </p:nvSpPr>
          <p:spPr>
            <a:xfrm>
              <a:off x="1151700" y="2163275"/>
              <a:ext cx="26850" cy="66250"/>
            </a:xfrm>
            <a:custGeom>
              <a:avLst/>
              <a:gdLst/>
              <a:ahLst/>
              <a:cxnLst/>
              <a:rect l="l" t="t" r="r" b="b"/>
              <a:pathLst>
                <a:path w="1074" h="2650" extrusionOk="0">
                  <a:moveTo>
                    <a:pt x="26" y="1"/>
                  </a:moveTo>
                  <a:cubicBezTo>
                    <a:pt x="25" y="1"/>
                    <a:pt x="24" y="1"/>
                    <a:pt x="23" y="2"/>
                  </a:cubicBezTo>
                  <a:cubicBezTo>
                    <a:pt x="0" y="2"/>
                    <a:pt x="92" y="344"/>
                    <a:pt x="206" y="687"/>
                  </a:cubicBezTo>
                  <a:cubicBezTo>
                    <a:pt x="320" y="1006"/>
                    <a:pt x="411" y="1349"/>
                    <a:pt x="411" y="1349"/>
                  </a:cubicBezTo>
                  <a:cubicBezTo>
                    <a:pt x="411" y="1349"/>
                    <a:pt x="571" y="1691"/>
                    <a:pt x="708" y="2011"/>
                  </a:cubicBezTo>
                  <a:cubicBezTo>
                    <a:pt x="868" y="2330"/>
                    <a:pt x="1027" y="2650"/>
                    <a:pt x="1050" y="2650"/>
                  </a:cubicBezTo>
                  <a:cubicBezTo>
                    <a:pt x="1073" y="2627"/>
                    <a:pt x="982" y="2285"/>
                    <a:pt x="868" y="1965"/>
                  </a:cubicBezTo>
                  <a:cubicBezTo>
                    <a:pt x="754" y="1623"/>
                    <a:pt x="662" y="1280"/>
                    <a:pt x="662" y="1280"/>
                  </a:cubicBezTo>
                  <a:cubicBezTo>
                    <a:pt x="662" y="1280"/>
                    <a:pt x="525" y="961"/>
                    <a:pt x="366" y="618"/>
                  </a:cubicBezTo>
                  <a:cubicBezTo>
                    <a:pt x="233" y="310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31;p73">
              <a:extLst>
                <a:ext uri="{FF2B5EF4-FFF2-40B4-BE49-F238E27FC236}">
                  <a16:creationId xmlns:a16="http://schemas.microsoft.com/office/drawing/2014/main" id="{113CE2E4-5895-4547-88CE-D1C107B0DEC2}"/>
                </a:ext>
              </a:extLst>
            </p:cNvPr>
            <p:cNvSpPr/>
            <p:nvPr/>
          </p:nvSpPr>
          <p:spPr>
            <a:xfrm>
              <a:off x="1106625" y="2151900"/>
              <a:ext cx="78775" cy="349825"/>
            </a:xfrm>
            <a:custGeom>
              <a:avLst/>
              <a:gdLst/>
              <a:ahLst/>
              <a:cxnLst/>
              <a:rect l="l" t="t" r="r" b="b"/>
              <a:pathLst>
                <a:path w="3151" h="13993" extrusionOk="0">
                  <a:moveTo>
                    <a:pt x="0" y="1"/>
                  </a:moveTo>
                  <a:cubicBezTo>
                    <a:pt x="0" y="1"/>
                    <a:pt x="46" y="92"/>
                    <a:pt x="114" y="274"/>
                  </a:cubicBezTo>
                  <a:cubicBezTo>
                    <a:pt x="160" y="366"/>
                    <a:pt x="206" y="480"/>
                    <a:pt x="251" y="617"/>
                  </a:cubicBezTo>
                  <a:cubicBezTo>
                    <a:pt x="297" y="731"/>
                    <a:pt x="342" y="891"/>
                    <a:pt x="388" y="1051"/>
                  </a:cubicBezTo>
                  <a:cubicBezTo>
                    <a:pt x="616" y="1690"/>
                    <a:pt x="753" y="2557"/>
                    <a:pt x="913" y="3447"/>
                  </a:cubicBezTo>
                  <a:cubicBezTo>
                    <a:pt x="1096" y="4337"/>
                    <a:pt x="1278" y="5205"/>
                    <a:pt x="1415" y="5867"/>
                  </a:cubicBezTo>
                  <a:cubicBezTo>
                    <a:pt x="1484" y="6209"/>
                    <a:pt x="1529" y="6483"/>
                    <a:pt x="1575" y="6666"/>
                  </a:cubicBezTo>
                  <a:cubicBezTo>
                    <a:pt x="1621" y="6871"/>
                    <a:pt x="1644" y="6962"/>
                    <a:pt x="1644" y="6962"/>
                  </a:cubicBezTo>
                  <a:cubicBezTo>
                    <a:pt x="1644" y="6962"/>
                    <a:pt x="2077" y="8720"/>
                    <a:pt x="2465" y="10477"/>
                  </a:cubicBezTo>
                  <a:cubicBezTo>
                    <a:pt x="2648" y="11345"/>
                    <a:pt x="2830" y="12212"/>
                    <a:pt x="2922" y="12897"/>
                  </a:cubicBezTo>
                  <a:cubicBezTo>
                    <a:pt x="2990" y="13216"/>
                    <a:pt x="3036" y="13490"/>
                    <a:pt x="3059" y="13696"/>
                  </a:cubicBezTo>
                  <a:cubicBezTo>
                    <a:pt x="3104" y="13878"/>
                    <a:pt x="3127" y="13992"/>
                    <a:pt x="3127" y="13992"/>
                  </a:cubicBezTo>
                  <a:cubicBezTo>
                    <a:pt x="3150" y="13992"/>
                    <a:pt x="3127" y="13878"/>
                    <a:pt x="3104" y="13673"/>
                  </a:cubicBezTo>
                  <a:cubicBezTo>
                    <a:pt x="3104" y="13490"/>
                    <a:pt x="3059" y="13216"/>
                    <a:pt x="3013" y="12874"/>
                  </a:cubicBezTo>
                  <a:cubicBezTo>
                    <a:pt x="2967" y="12212"/>
                    <a:pt x="2785" y="11322"/>
                    <a:pt x="2625" y="10432"/>
                  </a:cubicBezTo>
                  <a:cubicBezTo>
                    <a:pt x="2283" y="8674"/>
                    <a:pt x="1872" y="6917"/>
                    <a:pt x="1872" y="6917"/>
                  </a:cubicBezTo>
                  <a:lnTo>
                    <a:pt x="1096" y="3424"/>
                  </a:lnTo>
                  <a:cubicBezTo>
                    <a:pt x="913" y="2557"/>
                    <a:pt x="731" y="1667"/>
                    <a:pt x="479" y="1028"/>
                  </a:cubicBezTo>
                  <a:cubicBezTo>
                    <a:pt x="434" y="868"/>
                    <a:pt x="365" y="708"/>
                    <a:pt x="320" y="594"/>
                  </a:cubicBezTo>
                  <a:cubicBezTo>
                    <a:pt x="251" y="457"/>
                    <a:pt x="206" y="343"/>
                    <a:pt x="160" y="274"/>
                  </a:cubicBezTo>
                  <a:cubicBezTo>
                    <a:pt x="69" y="9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32;p73">
              <a:extLst>
                <a:ext uri="{FF2B5EF4-FFF2-40B4-BE49-F238E27FC236}">
                  <a16:creationId xmlns:a16="http://schemas.microsoft.com/office/drawing/2014/main" id="{AD281367-5AF2-46DC-8082-EECDF8A2A8FC}"/>
                </a:ext>
              </a:extLst>
            </p:cNvPr>
            <p:cNvSpPr/>
            <p:nvPr/>
          </p:nvSpPr>
          <p:spPr>
            <a:xfrm>
              <a:off x="1055825" y="2160425"/>
              <a:ext cx="6875" cy="71950"/>
            </a:xfrm>
            <a:custGeom>
              <a:avLst/>
              <a:gdLst/>
              <a:ahLst/>
              <a:cxnLst/>
              <a:rect l="l" t="t" r="r" b="b"/>
              <a:pathLst>
                <a:path w="275" h="2878" extrusionOk="0">
                  <a:moveTo>
                    <a:pt x="248" y="1"/>
                  </a:moveTo>
                  <a:cubicBezTo>
                    <a:pt x="202" y="1"/>
                    <a:pt x="136" y="355"/>
                    <a:pt x="92" y="710"/>
                  </a:cubicBezTo>
                  <a:cubicBezTo>
                    <a:pt x="46" y="1075"/>
                    <a:pt x="1" y="1417"/>
                    <a:pt x="1" y="1417"/>
                  </a:cubicBezTo>
                  <a:cubicBezTo>
                    <a:pt x="1" y="1417"/>
                    <a:pt x="23" y="1782"/>
                    <a:pt x="23" y="2148"/>
                  </a:cubicBezTo>
                  <a:cubicBezTo>
                    <a:pt x="46" y="2513"/>
                    <a:pt x="69" y="2878"/>
                    <a:pt x="115" y="2878"/>
                  </a:cubicBezTo>
                  <a:cubicBezTo>
                    <a:pt x="138" y="2878"/>
                    <a:pt x="183" y="2513"/>
                    <a:pt x="206" y="2148"/>
                  </a:cubicBezTo>
                  <a:lnTo>
                    <a:pt x="252" y="1440"/>
                  </a:lnTo>
                  <a:cubicBezTo>
                    <a:pt x="252" y="1440"/>
                    <a:pt x="252" y="1075"/>
                    <a:pt x="252" y="710"/>
                  </a:cubicBezTo>
                  <a:cubicBezTo>
                    <a:pt x="275" y="367"/>
                    <a:pt x="275" y="2"/>
                    <a:pt x="252" y="2"/>
                  </a:cubicBezTo>
                  <a:cubicBezTo>
                    <a:pt x="250" y="1"/>
                    <a:pt x="249" y="1"/>
                    <a:pt x="248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33;p73">
              <a:extLst>
                <a:ext uri="{FF2B5EF4-FFF2-40B4-BE49-F238E27FC236}">
                  <a16:creationId xmlns:a16="http://schemas.microsoft.com/office/drawing/2014/main" id="{376A9F9E-5737-4F46-A38E-D725A7C59042}"/>
                </a:ext>
              </a:extLst>
            </p:cNvPr>
            <p:cNvSpPr/>
            <p:nvPr/>
          </p:nvSpPr>
          <p:spPr>
            <a:xfrm>
              <a:off x="881225" y="2157025"/>
              <a:ext cx="116425" cy="315025"/>
            </a:xfrm>
            <a:custGeom>
              <a:avLst/>
              <a:gdLst/>
              <a:ahLst/>
              <a:cxnLst/>
              <a:rect l="l" t="t" r="r" b="b"/>
              <a:pathLst>
                <a:path w="4657" h="12601" extrusionOk="0">
                  <a:moveTo>
                    <a:pt x="4656" y="1"/>
                  </a:moveTo>
                  <a:cubicBezTo>
                    <a:pt x="4634" y="1"/>
                    <a:pt x="4611" y="115"/>
                    <a:pt x="4542" y="275"/>
                  </a:cubicBezTo>
                  <a:cubicBezTo>
                    <a:pt x="4520" y="366"/>
                    <a:pt x="4474" y="480"/>
                    <a:pt x="4451" y="594"/>
                  </a:cubicBezTo>
                  <a:cubicBezTo>
                    <a:pt x="4405" y="709"/>
                    <a:pt x="4337" y="846"/>
                    <a:pt x="4268" y="982"/>
                  </a:cubicBezTo>
                  <a:cubicBezTo>
                    <a:pt x="4040" y="1576"/>
                    <a:pt x="3652" y="2329"/>
                    <a:pt x="3241" y="3060"/>
                  </a:cubicBezTo>
                  <a:cubicBezTo>
                    <a:pt x="3150" y="3242"/>
                    <a:pt x="3036" y="3448"/>
                    <a:pt x="2945" y="3630"/>
                  </a:cubicBezTo>
                  <a:cubicBezTo>
                    <a:pt x="2853" y="3813"/>
                    <a:pt x="2762" y="3995"/>
                    <a:pt x="2671" y="4178"/>
                  </a:cubicBezTo>
                  <a:cubicBezTo>
                    <a:pt x="2511" y="4543"/>
                    <a:pt x="2351" y="4886"/>
                    <a:pt x="2237" y="5182"/>
                  </a:cubicBezTo>
                  <a:cubicBezTo>
                    <a:pt x="2032" y="5776"/>
                    <a:pt x="1872" y="6164"/>
                    <a:pt x="1872" y="6164"/>
                  </a:cubicBezTo>
                  <a:cubicBezTo>
                    <a:pt x="1872" y="6164"/>
                    <a:pt x="1849" y="6255"/>
                    <a:pt x="1780" y="6438"/>
                  </a:cubicBezTo>
                  <a:cubicBezTo>
                    <a:pt x="1712" y="6620"/>
                    <a:pt x="1621" y="6849"/>
                    <a:pt x="1552" y="7168"/>
                  </a:cubicBezTo>
                  <a:cubicBezTo>
                    <a:pt x="1370" y="7762"/>
                    <a:pt x="1119" y="8583"/>
                    <a:pt x="913" y="9382"/>
                  </a:cubicBezTo>
                  <a:cubicBezTo>
                    <a:pt x="799" y="9793"/>
                    <a:pt x="685" y="10181"/>
                    <a:pt x="594" y="10569"/>
                  </a:cubicBezTo>
                  <a:cubicBezTo>
                    <a:pt x="479" y="10934"/>
                    <a:pt x="365" y="11300"/>
                    <a:pt x="274" y="11596"/>
                  </a:cubicBezTo>
                  <a:cubicBezTo>
                    <a:pt x="183" y="11893"/>
                    <a:pt x="114" y="12144"/>
                    <a:pt x="69" y="12327"/>
                  </a:cubicBezTo>
                  <a:cubicBezTo>
                    <a:pt x="23" y="12509"/>
                    <a:pt x="0" y="12601"/>
                    <a:pt x="0" y="12601"/>
                  </a:cubicBezTo>
                  <a:cubicBezTo>
                    <a:pt x="0" y="12601"/>
                    <a:pt x="46" y="12509"/>
                    <a:pt x="114" y="12349"/>
                  </a:cubicBezTo>
                  <a:cubicBezTo>
                    <a:pt x="183" y="12167"/>
                    <a:pt x="251" y="11916"/>
                    <a:pt x="365" y="11619"/>
                  </a:cubicBezTo>
                  <a:cubicBezTo>
                    <a:pt x="479" y="11322"/>
                    <a:pt x="594" y="10980"/>
                    <a:pt x="708" y="10592"/>
                  </a:cubicBezTo>
                  <a:cubicBezTo>
                    <a:pt x="822" y="10227"/>
                    <a:pt x="959" y="9816"/>
                    <a:pt x="1073" y="9428"/>
                  </a:cubicBezTo>
                  <a:cubicBezTo>
                    <a:pt x="1324" y="8606"/>
                    <a:pt x="1575" y="7830"/>
                    <a:pt x="1758" y="7214"/>
                  </a:cubicBezTo>
                  <a:cubicBezTo>
                    <a:pt x="1849" y="6917"/>
                    <a:pt x="1940" y="6666"/>
                    <a:pt x="2009" y="6506"/>
                  </a:cubicBezTo>
                  <a:cubicBezTo>
                    <a:pt x="2077" y="6324"/>
                    <a:pt x="2100" y="6232"/>
                    <a:pt x="2100" y="6232"/>
                  </a:cubicBezTo>
                  <a:cubicBezTo>
                    <a:pt x="2100" y="6232"/>
                    <a:pt x="2237" y="5844"/>
                    <a:pt x="2465" y="5251"/>
                  </a:cubicBezTo>
                  <a:cubicBezTo>
                    <a:pt x="2557" y="4954"/>
                    <a:pt x="2694" y="4612"/>
                    <a:pt x="2853" y="4246"/>
                  </a:cubicBezTo>
                  <a:cubicBezTo>
                    <a:pt x="2945" y="4064"/>
                    <a:pt x="3013" y="3881"/>
                    <a:pt x="3104" y="3699"/>
                  </a:cubicBezTo>
                  <a:cubicBezTo>
                    <a:pt x="3196" y="3516"/>
                    <a:pt x="3287" y="3333"/>
                    <a:pt x="3401" y="3128"/>
                  </a:cubicBezTo>
                  <a:cubicBezTo>
                    <a:pt x="3789" y="2375"/>
                    <a:pt x="4154" y="1622"/>
                    <a:pt x="4360" y="1028"/>
                  </a:cubicBezTo>
                  <a:cubicBezTo>
                    <a:pt x="4428" y="868"/>
                    <a:pt x="4474" y="731"/>
                    <a:pt x="4520" y="617"/>
                  </a:cubicBezTo>
                  <a:cubicBezTo>
                    <a:pt x="4542" y="480"/>
                    <a:pt x="4565" y="389"/>
                    <a:pt x="4588" y="298"/>
                  </a:cubicBezTo>
                  <a:cubicBezTo>
                    <a:pt x="4634" y="115"/>
                    <a:pt x="4656" y="1"/>
                    <a:pt x="4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34;p73">
              <a:extLst>
                <a:ext uri="{FF2B5EF4-FFF2-40B4-BE49-F238E27FC236}">
                  <a16:creationId xmlns:a16="http://schemas.microsoft.com/office/drawing/2014/main" id="{C2E127C2-B603-4990-928D-4D9B0FC4DAD2}"/>
                </a:ext>
              </a:extLst>
            </p:cNvPr>
            <p:cNvSpPr/>
            <p:nvPr/>
          </p:nvSpPr>
          <p:spPr>
            <a:xfrm>
              <a:off x="847550" y="2208400"/>
              <a:ext cx="77050" cy="131850"/>
            </a:xfrm>
            <a:custGeom>
              <a:avLst/>
              <a:gdLst/>
              <a:ahLst/>
              <a:cxnLst/>
              <a:rect l="l" t="t" r="r" b="b"/>
              <a:pathLst>
                <a:path w="3082" h="5274" extrusionOk="0">
                  <a:moveTo>
                    <a:pt x="3013" y="0"/>
                  </a:moveTo>
                  <a:cubicBezTo>
                    <a:pt x="2955" y="0"/>
                    <a:pt x="1484" y="2602"/>
                    <a:pt x="1484" y="2602"/>
                  </a:cubicBezTo>
                  <a:cubicBezTo>
                    <a:pt x="1484" y="2602"/>
                    <a:pt x="0" y="5250"/>
                    <a:pt x="46" y="5273"/>
                  </a:cubicBezTo>
                  <a:cubicBezTo>
                    <a:pt x="46" y="5273"/>
                    <a:pt x="47" y="5273"/>
                    <a:pt x="47" y="5273"/>
                  </a:cubicBezTo>
                  <a:cubicBezTo>
                    <a:pt x="129" y="5273"/>
                    <a:pt x="1712" y="2716"/>
                    <a:pt x="1712" y="2716"/>
                  </a:cubicBezTo>
                  <a:cubicBezTo>
                    <a:pt x="1712" y="2716"/>
                    <a:pt x="3082" y="23"/>
                    <a:pt x="3013" y="0"/>
                  </a:cubicBezTo>
                  <a:cubicBezTo>
                    <a:pt x="3013" y="0"/>
                    <a:pt x="3013" y="0"/>
                    <a:pt x="3013" y="0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35;p73">
              <a:extLst>
                <a:ext uri="{FF2B5EF4-FFF2-40B4-BE49-F238E27FC236}">
                  <a16:creationId xmlns:a16="http://schemas.microsoft.com/office/drawing/2014/main" id="{C677729F-6C22-4509-B3AE-76BF3434DB09}"/>
                </a:ext>
              </a:extLst>
            </p:cNvPr>
            <p:cNvSpPr/>
            <p:nvPr/>
          </p:nvSpPr>
          <p:spPr>
            <a:xfrm>
              <a:off x="1089500" y="2309975"/>
              <a:ext cx="16000" cy="138100"/>
            </a:xfrm>
            <a:custGeom>
              <a:avLst/>
              <a:gdLst/>
              <a:ahLst/>
              <a:cxnLst/>
              <a:rect l="l" t="t" r="r" b="b"/>
              <a:pathLst>
                <a:path w="640" h="5524" extrusionOk="0">
                  <a:moveTo>
                    <a:pt x="46" y="0"/>
                  </a:moveTo>
                  <a:cubicBezTo>
                    <a:pt x="0" y="23"/>
                    <a:pt x="206" y="2785"/>
                    <a:pt x="206" y="2785"/>
                  </a:cubicBezTo>
                  <a:cubicBezTo>
                    <a:pt x="206" y="2785"/>
                    <a:pt x="503" y="5524"/>
                    <a:pt x="571" y="5524"/>
                  </a:cubicBezTo>
                  <a:cubicBezTo>
                    <a:pt x="639" y="5524"/>
                    <a:pt x="434" y="2762"/>
                    <a:pt x="434" y="2762"/>
                  </a:cubicBezTo>
                  <a:cubicBezTo>
                    <a:pt x="434" y="2762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136;p73">
              <a:extLst>
                <a:ext uri="{FF2B5EF4-FFF2-40B4-BE49-F238E27FC236}">
                  <a16:creationId xmlns:a16="http://schemas.microsoft.com/office/drawing/2014/main" id="{E9F019BA-5D28-4BA0-A735-BDB46D215390}"/>
                </a:ext>
              </a:extLst>
            </p:cNvPr>
            <p:cNvSpPr/>
            <p:nvPr/>
          </p:nvSpPr>
          <p:spPr>
            <a:xfrm>
              <a:off x="1157400" y="2000625"/>
              <a:ext cx="14300" cy="54900"/>
            </a:xfrm>
            <a:custGeom>
              <a:avLst/>
              <a:gdLst/>
              <a:ahLst/>
              <a:cxnLst/>
              <a:rect l="l" t="t" r="r" b="b"/>
              <a:pathLst>
                <a:path w="572" h="2196" extrusionOk="0">
                  <a:moveTo>
                    <a:pt x="234" y="1"/>
                  </a:moveTo>
                  <a:cubicBezTo>
                    <a:pt x="146" y="1"/>
                    <a:pt x="46" y="153"/>
                    <a:pt x="46" y="345"/>
                  </a:cubicBezTo>
                  <a:cubicBezTo>
                    <a:pt x="46" y="551"/>
                    <a:pt x="115" y="733"/>
                    <a:pt x="229" y="756"/>
                  </a:cubicBezTo>
                  <a:cubicBezTo>
                    <a:pt x="236" y="758"/>
                    <a:pt x="243" y="758"/>
                    <a:pt x="250" y="758"/>
                  </a:cubicBezTo>
                  <a:cubicBezTo>
                    <a:pt x="354" y="758"/>
                    <a:pt x="436" y="606"/>
                    <a:pt x="457" y="414"/>
                  </a:cubicBezTo>
                  <a:cubicBezTo>
                    <a:pt x="457" y="208"/>
                    <a:pt x="366" y="26"/>
                    <a:pt x="252" y="3"/>
                  </a:cubicBezTo>
                  <a:cubicBezTo>
                    <a:pt x="246" y="1"/>
                    <a:pt x="240" y="1"/>
                    <a:pt x="234" y="1"/>
                  </a:cubicBezTo>
                  <a:close/>
                  <a:moveTo>
                    <a:pt x="278" y="1120"/>
                  </a:moveTo>
                  <a:cubicBezTo>
                    <a:pt x="148" y="1120"/>
                    <a:pt x="22" y="1339"/>
                    <a:pt x="1" y="1601"/>
                  </a:cubicBezTo>
                  <a:cubicBezTo>
                    <a:pt x="1" y="1897"/>
                    <a:pt x="115" y="2171"/>
                    <a:pt x="274" y="2194"/>
                  </a:cubicBezTo>
                  <a:cubicBezTo>
                    <a:pt x="283" y="2195"/>
                    <a:pt x="291" y="2196"/>
                    <a:pt x="298" y="2196"/>
                  </a:cubicBezTo>
                  <a:cubicBezTo>
                    <a:pt x="446" y="2196"/>
                    <a:pt x="550" y="1996"/>
                    <a:pt x="571" y="1715"/>
                  </a:cubicBezTo>
                  <a:cubicBezTo>
                    <a:pt x="571" y="1418"/>
                    <a:pt x="457" y="1167"/>
                    <a:pt x="297" y="1121"/>
                  </a:cubicBezTo>
                  <a:cubicBezTo>
                    <a:pt x="291" y="1120"/>
                    <a:pt x="285" y="1120"/>
                    <a:pt x="278" y="112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37;p73">
              <a:extLst>
                <a:ext uri="{FF2B5EF4-FFF2-40B4-BE49-F238E27FC236}">
                  <a16:creationId xmlns:a16="http://schemas.microsoft.com/office/drawing/2014/main" id="{D84BDC0B-EBC5-4BB4-84E9-6604BCD02A57}"/>
                </a:ext>
              </a:extLst>
            </p:cNvPr>
            <p:cNvSpPr/>
            <p:nvPr/>
          </p:nvSpPr>
          <p:spPr>
            <a:xfrm>
              <a:off x="1257250" y="2372100"/>
              <a:ext cx="27425" cy="52050"/>
            </a:xfrm>
            <a:custGeom>
              <a:avLst/>
              <a:gdLst/>
              <a:ahLst/>
              <a:cxnLst/>
              <a:rect l="l" t="t" r="r" b="b"/>
              <a:pathLst>
                <a:path w="1097" h="2082" extrusionOk="0">
                  <a:moveTo>
                    <a:pt x="183" y="1"/>
                  </a:moveTo>
                  <a:cubicBezTo>
                    <a:pt x="175" y="1"/>
                    <a:pt x="168" y="2"/>
                    <a:pt x="161" y="3"/>
                  </a:cubicBezTo>
                  <a:cubicBezTo>
                    <a:pt x="47" y="3"/>
                    <a:pt x="1" y="186"/>
                    <a:pt x="69" y="391"/>
                  </a:cubicBezTo>
                  <a:cubicBezTo>
                    <a:pt x="138" y="574"/>
                    <a:pt x="275" y="734"/>
                    <a:pt x="389" y="734"/>
                  </a:cubicBezTo>
                  <a:cubicBezTo>
                    <a:pt x="503" y="711"/>
                    <a:pt x="549" y="551"/>
                    <a:pt x="480" y="345"/>
                  </a:cubicBezTo>
                  <a:cubicBezTo>
                    <a:pt x="416" y="153"/>
                    <a:pt x="292" y="1"/>
                    <a:pt x="183" y="1"/>
                  </a:cubicBezTo>
                  <a:close/>
                  <a:moveTo>
                    <a:pt x="572" y="1053"/>
                  </a:moveTo>
                  <a:cubicBezTo>
                    <a:pt x="412" y="1076"/>
                    <a:pt x="343" y="1327"/>
                    <a:pt x="435" y="1601"/>
                  </a:cubicBezTo>
                  <a:cubicBezTo>
                    <a:pt x="522" y="1862"/>
                    <a:pt x="692" y="2082"/>
                    <a:pt x="846" y="2082"/>
                  </a:cubicBezTo>
                  <a:cubicBezTo>
                    <a:pt x="854" y="2082"/>
                    <a:pt x="861" y="2081"/>
                    <a:pt x="868" y="2080"/>
                  </a:cubicBezTo>
                  <a:cubicBezTo>
                    <a:pt x="1028" y="2080"/>
                    <a:pt x="1097" y="1829"/>
                    <a:pt x="1005" y="1555"/>
                  </a:cubicBezTo>
                  <a:cubicBezTo>
                    <a:pt x="914" y="1259"/>
                    <a:pt x="731" y="1053"/>
                    <a:pt x="572" y="1053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138;p73">
              <a:extLst>
                <a:ext uri="{FF2B5EF4-FFF2-40B4-BE49-F238E27FC236}">
                  <a16:creationId xmlns:a16="http://schemas.microsoft.com/office/drawing/2014/main" id="{3E237272-E98E-4ECE-84CA-29C63D5EDF94}"/>
                </a:ext>
              </a:extLst>
            </p:cNvPr>
            <p:cNvSpPr/>
            <p:nvPr/>
          </p:nvSpPr>
          <p:spPr>
            <a:xfrm>
              <a:off x="910325" y="2119950"/>
              <a:ext cx="281350" cy="79000"/>
            </a:xfrm>
            <a:custGeom>
              <a:avLst/>
              <a:gdLst/>
              <a:ahLst/>
              <a:cxnLst/>
              <a:rect l="l" t="t" r="r" b="b"/>
              <a:pathLst>
                <a:path w="11254" h="3160" extrusionOk="0">
                  <a:moveTo>
                    <a:pt x="11253" y="0"/>
                  </a:moveTo>
                  <a:lnTo>
                    <a:pt x="11253" y="0"/>
                  </a:lnTo>
                  <a:cubicBezTo>
                    <a:pt x="8747" y="596"/>
                    <a:pt x="6535" y="803"/>
                    <a:pt x="4676" y="803"/>
                  </a:cubicBezTo>
                  <a:cubicBezTo>
                    <a:pt x="2691" y="803"/>
                    <a:pt x="1108" y="567"/>
                    <a:pt x="0" y="320"/>
                  </a:cubicBezTo>
                  <a:lnTo>
                    <a:pt x="0" y="320"/>
                  </a:lnTo>
                  <a:cubicBezTo>
                    <a:pt x="69" y="1438"/>
                    <a:pt x="114" y="2306"/>
                    <a:pt x="114" y="2534"/>
                  </a:cubicBezTo>
                  <a:cubicBezTo>
                    <a:pt x="1530" y="2990"/>
                    <a:pt x="3033" y="3160"/>
                    <a:pt x="4484" y="3160"/>
                  </a:cubicBezTo>
                  <a:cubicBezTo>
                    <a:pt x="7174" y="3160"/>
                    <a:pt x="9686" y="2576"/>
                    <a:pt x="11139" y="2146"/>
                  </a:cubicBezTo>
                  <a:cubicBezTo>
                    <a:pt x="11116" y="2100"/>
                    <a:pt x="11116" y="2077"/>
                    <a:pt x="11116" y="2077"/>
                  </a:cubicBezTo>
                  <a:cubicBezTo>
                    <a:pt x="11116" y="2077"/>
                    <a:pt x="11207" y="1187"/>
                    <a:pt x="11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139;p73">
              <a:extLst>
                <a:ext uri="{FF2B5EF4-FFF2-40B4-BE49-F238E27FC236}">
                  <a16:creationId xmlns:a16="http://schemas.microsoft.com/office/drawing/2014/main" id="{A1D53B89-7938-4B3E-9E9B-85F007EA72AF}"/>
                </a:ext>
              </a:extLst>
            </p:cNvPr>
            <p:cNvSpPr/>
            <p:nvPr/>
          </p:nvSpPr>
          <p:spPr>
            <a:xfrm>
              <a:off x="910325" y="2126225"/>
              <a:ext cx="279625" cy="72725"/>
            </a:xfrm>
            <a:custGeom>
              <a:avLst/>
              <a:gdLst/>
              <a:ahLst/>
              <a:cxnLst/>
              <a:rect l="l" t="t" r="r" b="b"/>
              <a:pathLst>
                <a:path w="11185" h="2909" extrusionOk="0">
                  <a:moveTo>
                    <a:pt x="10043" y="0"/>
                  </a:moveTo>
                  <a:lnTo>
                    <a:pt x="10043" y="0"/>
                  </a:lnTo>
                  <a:cubicBezTo>
                    <a:pt x="8025" y="402"/>
                    <a:pt x="6223" y="548"/>
                    <a:pt x="4669" y="548"/>
                  </a:cubicBezTo>
                  <a:cubicBezTo>
                    <a:pt x="2690" y="548"/>
                    <a:pt x="1112" y="312"/>
                    <a:pt x="0" y="69"/>
                  </a:cubicBezTo>
                  <a:lnTo>
                    <a:pt x="0" y="69"/>
                  </a:lnTo>
                  <a:cubicBezTo>
                    <a:pt x="69" y="1187"/>
                    <a:pt x="114" y="2055"/>
                    <a:pt x="114" y="2283"/>
                  </a:cubicBezTo>
                  <a:cubicBezTo>
                    <a:pt x="1530" y="2739"/>
                    <a:pt x="3033" y="2909"/>
                    <a:pt x="4484" y="2909"/>
                  </a:cubicBezTo>
                  <a:cubicBezTo>
                    <a:pt x="7174" y="2909"/>
                    <a:pt x="9686" y="2325"/>
                    <a:pt x="11139" y="1895"/>
                  </a:cubicBezTo>
                  <a:cubicBezTo>
                    <a:pt x="11116" y="1849"/>
                    <a:pt x="11116" y="1826"/>
                    <a:pt x="11116" y="1826"/>
                  </a:cubicBezTo>
                  <a:cubicBezTo>
                    <a:pt x="11116" y="1826"/>
                    <a:pt x="11162" y="1461"/>
                    <a:pt x="11185" y="891"/>
                  </a:cubicBezTo>
                  <a:lnTo>
                    <a:pt x="11185" y="891"/>
                  </a:lnTo>
                  <a:cubicBezTo>
                    <a:pt x="10888" y="1233"/>
                    <a:pt x="10317" y="1553"/>
                    <a:pt x="9267" y="1712"/>
                  </a:cubicBezTo>
                  <a:cubicBezTo>
                    <a:pt x="7736" y="1965"/>
                    <a:pt x="6043" y="2184"/>
                    <a:pt x="4869" y="2184"/>
                  </a:cubicBezTo>
                  <a:cubicBezTo>
                    <a:pt x="3927" y="2184"/>
                    <a:pt x="3320" y="2043"/>
                    <a:pt x="3401" y="1667"/>
                  </a:cubicBezTo>
                  <a:cubicBezTo>
                    <a:pt x="3538" y="891"/>
                    <a:pt x="7989" y="982"/>
                    <a:pt x="1004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40;p73">
              <a:extLst>
                <a:ext uri="{FF2B5EF4-FFF2-40B4-BE49-F238E27FC236}">
                  <a16:creationId xmlns:a16="http://schemas.microsoft.com/office/drawing/2014/main" id="{A2B7DB39-1445-4C99-BDC6-2A2E7BE2FA37}"/>
                </a:ext>
              </a:extLst>
            </p:cNvPr>
            <p:cNvSpPr/>
            <p:nvPr/>
          </p:nvSpPr>
          <p:spPr>
            <a:xfrm>
              <a:off x="1136850" y="2132275"/>
              <a:ext cx="42250" cy="17825"/>
            </a:xfrm>
            <a:custGeom>
              <a:avLst/>
              <a:gdLst/>
              <a:ahLst/>
              <a:cxnLst/>
              <a:rect l="l" t="t" r="r" b="b"/>
              <a:pathLst>
                <a:path w="1690" h="713" extrusionOk="0">
                  <a:moveTo>
                    <a:pt x="1435" y="0"/>
                  </a:moveTo>
                  <a:cubicBezTo>
                    <a:pt x="1375" y="0"/>
                    <a:pt x="1307" y="10"/>
                    <a:pt x="1233" y="32"/>
                  </a:cubicBezTo>
                  <a:cubicBezTo>
                    <a:pt x="1005" y="78"/>
                    <a:pt x="845" y="215"/>
                    <a:pt x="845" y="329"/>
                  </a:cubicBezTo>
                  <a:cubicBezTo>
                    <a:pt x="861" y="407"/>
                    <a:pt x="961" y="453"/>
                    <a:pt x="1088" y="453"/>
                  </a:cubicBezTo>
                  <a:cubicBezTo>
                    <a:pt x="1147" y="453"/>
                    <a:pt x="1213" y="442"/>
                    <a:pt x="1279" y="420"/>
                  </a:cubicBezTo>
                  <a:cubicBezTo>
                    <a:pt x="1507" y="352"/>
                    <a:pt x="1690" y="215"/>
                    <a:pt x="1667" y="124"/>
                  </a:cubicBezTo>
                  <a:cubicBezTo>
                    <a:pt x="1652" y="46"/>
                    <a:pt x="1562" y="0"/>
                    <a:pt x="1435" y="0"/>
                  </a:cubicBezTo>
                  <a:close/>
                  <a:moveTo>
                    <a:pt x="401" y="379"/>
                  </a:moveTo>
                  <a:cubicBezTo>
                    <a:pt x="362" y="379"/>
                    <a:pt x="319" y="385"/>
                    <a:pt x="275" y="398"/>
                  </a:cubicBezTo>
                  <a:cubicBezTo>
                    <a:pt x="115" y="443"/>
                    <a:pt x="1" y="557"/>
                    <a:pt x="1" y="626"/>
                  </a:cubicBezTo>
                  <a:cubicBezTo>
                    <a:pt x="17" y="675"/>
                    <a:pt x="93" y="713"/>
                    <a:pt x="194" y="713"/>
                  </a:cubicBezTo>
                  <a:cubicBezTo>
                    <a:pt x="233" y="713"/>
                    <a:pt x="276" y="707"/>
                    <a:pt x="320" y="694"/>
                  </a:cubicBezTo>
                  <a:cubicBezTo>
                    <a:pt x="480" y="649"/>
                    <a:pt x="594" y="557"/>
                    <a:pt x="594" y="466"/>
                  </a:cubicBezTo>
                  <a:cubicBezTo>
                    <a:pt x="578" y="417"/>
                    <a:pt x="502" y="379"/>
                    <a:pt x="401" y="37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141;p73">
              <a:extLst>
                <a:ext uri="{FF2B5EF4-FFF2-40B4-BE49-F238E27FC236}">
                  <a16:creationId xmlns:a16="http://schemas.microsoft.com/office/drawing/2014/main" id="{F83F8D7C-C70F-40C8-888F-613954F5E75B}"/>
                </a:ext>
              </a:extLst>
            </p:cNvPr>
            <p:cNvSpPr/>
            <p:nvPr/>
          </p:nvSpPr>
          <p:spPr>
            <a:xfrm>
              <a:off x="943575" y="1907750"/>
              <a:ext cx="221275" cy="95650"/>
            </a:xfrm>
            <a:custGeom>
              <a:avLst/>
              <a:gdLst/>
              <a:ahLst/>
              <a:cxnLst/>
              <a:rect l="l" t="t" r="r" b="b"/>
              <a:pathLst>
                <a:path w="8851" h="3826" extrusionOk="0">
                  <a:moveTo>
                    <a:pt x="3401" y="0"/>
                  </a:moveTo>
                  <a:cubicBezTo>
                    <a:pt x="0" y="0"/>
                    <a:pt x="110" y="2706"/>
                    <a:pt x="1843" y="3535"/>
                  </a:cubicBezTo>
                  <a:cubicBezTo>
                    <a:pt x="2271" y="3743"/>
                    <a:pt x="2653" y="3825"/>
                    <a:pt x="2990" y="3825"/>
                  </a:cubicBezTo>
                  <a:cubicBezTo>
                    <a:pt x="4322" y="3825"/>
                    <a:pt x="4947" y="2531"/>
                    <a:pt x="4947" y="2531"/>
                  </a:cubicBezTo>
                  <a:cubicBezTo>
                    <a:pt x="4947" y="2531"/>
                    <a:pt x="5976" y="3446"/>
                    <a:pt x="6926" y="3446"/>
                  </a:cubicBezTo>
                  <a:cubicBezTo>
                    <a:pt x="7249" y="3446"/>
                    <a:pt x="7562" y="3340"/>
                    <a:pt x="7823" y="3056"/>
                  </a:cubicBezTo>
                  <a:cubicBezTo>
                    <a:pt x="8850" y="1938"/>
                    <a:pt x="6454" y="522"/>
                    <a:pt x="6454" y="522"/>
                  </a:cubicBezTo>
                  <a:cubicBezTo>
                    <a:pt x="5220" y="154"/>
                    <a:pt x="4211" y="0"/>
                    <a:pt x="34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142;p73">
              <a:extLst>
                <a:ext uri="{FF2B5EF4-FFF2-40B4-BE49-F238E27FC236}">
                  <a16:creationId xmlns:a16="http://schemas.microsoft.com/office/drawing/2014/main" id="{6445B5D2-5529-457E-B8B8-902317D4089E}"/>
                </a:ext>
              </a:extLst>
            </p:cNvPr>
            <p:cNvSpPr/>
            <p:nvPr/>
          </p:nvSpPr>
          <p:spPr>
            <a:xfrm>
              <a:off x="944125" y="1894250"/>
              <a:ext cx="220725" cy="95500"/>
            </a:xfrm>
            <a:custGeom>
              <a:avLst/>
              <a:gdLst/>
              <a:ahLst/>
              <a:cxnLst/>
              <a:rect l="l" t="t" r="r" b="b"/>
              <a:pathLst>
                <a:path w="8829" h="3820" extrusionOk="0">
                  <a:moveTo>
                    <a:pt x="3414" y="1"/>
                  </a:moveTo>
                  <a:cubicBezTo>
                    <a:pt x="1" y="1"/>
                    <a:pt x="109" y="2697"/>
                    <a:pt x="1844" y="3527"/>
                  </a:cubicBezTo>
                  <a:cubicBezTo>
                    <a:pt x="2276" y="3737"/>
                    <a:pt x="2660" y="3820"/>
                    <a:pt x="2997" y="3820"/>
                  </a:cubicBezTo>
                  <a:cubicBezTo>
                    <a:pt x="4317" y="3820"/>
                    <a:pt x="4925" y="2546"/>
                    <a:pt x="4925" y="2546"/>
                  </a:cubicBezTo>
                  <a:cubicBezTo>
                    <a:pt x="4925" y="2546"/>
                    <a:pt x="5960" y="3442"/>
                    <a:pt x="6903" y="3442"/>
                  </a:cubicBezTo>
                  <a:cubicBezTo>
                    <a:pt x="7229" y="3442"/>
                    <a:pt x="7544" y="3335"/>
                    <a:pt x="7801" y="3048"/>
                  </a:cubicBezTo>
                  <a:cubicBezTo>
                    <a:pt x="8828" y="1953"/>
                    <a:pt x="6454" y="515"/>
                    <a:pt x="6454" y="515"/>
                  </a:cubicBezTo>
                  <a:cubicBezTo>
                    <a:pt x="5227" y="152"/>
                    <a:pt x="4222" y="1"/>
                    <a:pt x="3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43;p73">
              <a:extLst>
                <a:ext uri="{FF2B5EF4-FFF2-40B4-BE49-F238E27FC236}">
                  <a16:creationId xmlns:a16="http://schemas.microsoft.com/office/drawing/2014/main" id="{B21E7C57-EA7F-4B04-91F1-36CB8E82B984}"/>
                </a:ext>
              </a:extLst>
            </p:cNvPr>
            <p:cNvSpPr/>
            <p:nvPr/>
          </p:nvSpPr>
          <p:spPr>
            <a:xfrm>
              <a:off x="944550" y="1894550"/>
              <a:ext cx="202025" cy="95200"/>
            </a:xfrm>
            <a:custGeom>
              <a:avLst/>
              <a:gdLst/>
              <a:ahLst/>
              <a:cxnLst/>
              <a:rect l="l" t="t" r="r" b="b"/>
              <a:pathLst>
                <a:path w="8081" h="3808" extrusionOk="0">
                  <a:moveTo>
                    <a:pt x="3356" y="0"/>
                  </a:moveTo>
                  <a:cubicBezTo>
                    <a:pt x="1" y="0"/>
                    <a:pt x="92" y="2694"/>
                    <a:pt x="1827" y="3515"/>
                  </a:cubicBezTo>
                  <a:cubicBezTo>
                    <a:pt x="2259" y="3725"/>
                    <a:pt x="2643" y="3808"/>
                    <a:pt x="2980" y="3808"/>
                  </a:cubicBezTo>
                  <a:cubicBezTo>
                    <a:pt x="4300" y="3808"/>
                    <a:pt x="4908" y="2534"/>
                    <a:pt x="4908" y="2534"/>
                  </a:cubicBezTo>
                  <a:cubicBezTo>
                    <a:pt x="4908" y="2534"/>
                    <a:pt x="5943" y="3430"/>
                    <a:pt x="6886" y="3430"/>
                  </a:cubicBezTo>
                  <a:cubicBezTo>
                    <a:pt x="7212" y="3430"/>
                    <a:pt x="7527" y="3323"/>
                    <a:pt x="7784" y="3036"/>
                  </a:cubicBezTo>
                  <a:cubicBezTo>
                    <a:pt x="8035" y="2785"/>
                    <a:pt x="8081" y="2511"/>
                    <a:pt x="8035" y="2260"/>
                  </a:cubicBezTo>
                  <a:lnTo>
                    <a:pt x="8035" y="2260"/>
                  </a:lnTo>
                  <a:cubicBezTo>
                    <a:pt x="7947" y="2637"/>
                    <a:pt x="7729" y="2992"/>
                    <a:pt x="7133" y="2992"/>
                  </a:cubicBezTo>
                  <a:cubicBezTo>
                    <a:pt x="7114" y="2992"/>
                    <a:pt x="7096" y="2991"/>
                    <a:pt x="7077" y="2990"/>
                  </a:cubicBezTo>
                  <a:cubicBezTo>
                    <a:pt x="5776" y="2968"/>
                    <a:pt x="4954" y="2283"/>
                    <a:pt x="4954" y="2283"/>
                  </a:cubicBezTo>
                  <a:cubicBezTo>
                    <a:pt x="4954" y="2283"/>
                    <a:pt x="4248" y="3406"/>
                    <a:pt x="3132" y="3406"/>
                  </a:cubicBezTo>
                  <a:cubicBezTo>
                    <a:pt x="2917" y="3406"/>
                    <a:pt x="2687" y="3364"/>
                    <a:pt x="2443" y="3264"/>
                  </a:cubicBezTo>
                  <a:cubicBezTo>
                    <a:pt x="1016" y="2694"/>
                    <a:pt x="1700" y="1363"/>
                    <a:pt x="1897" y="1363"/>
                  </a:cubicBezTo>
                  <a:cubicBezTo>
                    <a:pt x="1905" y="1363"/>
                    <a:pt x="1912" y="1366"/>
                    <a:pt x="1918" y="1370"/>
                  </a:cubicBezTo>
                  <a:cubicBezTo>
                    <a:pt x="2502" y="1837"/>
                    <a:pt x="3323" y="2172"/>
                    <a:pt x="4237" y="2172"/>
                  </a:cubicBezTo>
                  <a:cubicBezTo>
                    <a:pt x="4930" y="2172"/>
                    <a:pt x="5676" y="1979"/>
                    <a:pt x="6415" y="1507"/>
                  </a:cubicBezTo>
                  <a:cubicBezTo>
                    <a:pt x="6415" y="1507"/>
                    <a:pt x="6734" y="503"/>
                    <a:pt x="4908" y="274"/>
                  </a:cubicBezTo>
                  <a:cubicBezTo>
                    <a:pt x="4360" y="206"/>
                    <a:pt x="3858" y="92"/>
                    <a:pt x="33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144;p73">
              <a:extLst>
                <a:ext uri="{FF2B5EF4-FFF2-40B4-BE49-F238E27FC236}">
                  <a16:creationId xmlns:a16="http://schemas.microsoft.com/office/drawing/2014/main" id="{CC68C1E0-D712-4D33-ADBE-3F0A80EC0E95}"/>
                </a:ext>
              </a:extLst>
            </p:cNvPr>
            <p:cNvSpPr/>
            <p:nvPr/>
          </p:nvSpPr>
          <p:spPr>
            <a:xfrm>
              <a:off x="990775" y="1918525"/>
              <a:ext cx="115875" cy="34825"/>
            </a:xfrm>
            <a:custGeom>
              <a:avLst/>
              <a:gdLst/>
              <a:ahLst/>
              <a:cxnLst/>
              <a:rect l="l" t="t" r="r" b="b"/>
              <a:pathLst>
                <a:path w="4635" h="1393" extrusionOk="0">
                  <a:moveTo>
                    <a:pt x="23" y="0"/>
                  </a:moveTo>
                  <a:cubicBezTo>
                    <a:pt x="23" y="0"/>
                    <a:pt x="1" y="23"/>
                    <a:pt x="1" y="114"/>
                  </a:cubicBezTo>
                  <a:cubicBezTo>
                    <a:pt x="1" y="114"/>
                    <a:pt x="1" y="137"/>
                    <a:pt x="1" y="160"/>
                  </a:cubicBezTo>
                  <a:cubicBezTo>
                    <a:pt x="1" y="183"/>
                    <a:pt x="1" y="205"/>
                    <a:pt x="23" y="228"/>
                  </a:cubicBezTo>
                  <a:cubicBezTo>
                    <a:pt x="23" y="274"/>
                    <a:pt x="46" y="342"/>
                    <a:pt x="69" y="388"/>
                  </a:cubicBezTo>
                  <a:cubicBezTo>
                    <a:pt x="183" y="616"/>
                    <a:pt x="457" y="845"/>
                    <a:pt x="754" y="1004"/>
                  </a:cubicBezTo>
                  <a:cubicBezTo>
                    <a:pt x="1073" y="1141"/>
                    <a:pt x="1393" y="1255"/>
                    <a:pt x="1644" y="1301"/>
                  </a:cubicBezTo>
                  <a:cubicBezTo>
                    <a:pt x="1895" y="1347"/>
                    <a:pt x="2078" y="1370"/>
                    <a:pt x="2078" y="1370"/>
                  </a:cubicBezTo>
                  <a:cubicBezTo>
                    <a:pt x="2078" y="1370"/>
                    <a:pt x="2123" y="1370"/>
                    <a:pt x="2192" y="1392"/>
                  </a:cubicBezTo>
                  <a:lnTo>
                    <a:pt x="2511" y="1392"/>
                  </a:lnTo>
                  <a:cubicBezTo>
                    <a:pt x="2785" y="1370"/>
                    <a:pt x="3128" y="1301"/>
                    <a:pt x="3447" y="1164"/>
                  </a:cubicBezTo>
                  <a:cubicBezTo>
                    <a:pt x="3744" y="1050"/>
                    <a:pt x="4041" y="890"/>
                    <a:pt x="4269" y="799"/>
                  </a:cubicBezTo>
                  <a:cubicBezTo>
                    <a:pt x="4497" y="685"/>
                    <a:pt x="4634" y="616"/>
                    <a:pt x="4634" y="593"/>
                  </a:cubicBezTo>
                  <a:cubicBezTo>
                    <a:pt x="4634" y="590"/>
                    <a:pt x="4629" y="588"/>
                    <a:pt x="4620" y="588"/>
                  </a:cubicBezTo>
                  <a:cubicBezTo>
                    <a:pt x="4577" y="588"/>
                    <a:pt x="4431" y="632"/>
                    <a:pt x="4223" y="708"/>
                  </a:cubicBezTo>
                  <a:cubicBezTo>
                    <a:pt x="3995" y="799"/>
                    <a:pt x="3698" y="936"/>
                    <a:pt x="3379" y="1027"/>
                  </a:cubicBezTo>
                  <a:cubicBezTo>
                    <a:pt x="3101" y="1106"/>
                    <a:pt x="2824" y="1169"/>
                    <a:pt x="2606" y="1169"/>
                  </a:cubicBezTo>
                  <a:cubicBezTo>
                    <a:pt x="2573" y="1169"/>
                    <a:pt x="2541" y="1167"/>
                    <a:pt x="2511" y="1164"/>
                  </a:cubicBezTo>
                  <a:cubicBezTo>
                    <a:pt x="2466" y="1172"/>
                    <a:pt x="2425" y="1174"/>
                    <a:pt x="2389" y="1174"/>
                  </a:cubicBezTo>
                  <a:cubicBezTo>
                    <a:pt x="2316" y="1174"/>
                    <a:pt x="2260" y="1164"/>
                    <a:pt x="2215" y="1164"/>
                  </a:cubicBezTo>
                  <a:cubicBezTo>
                    <a:pt x="2146" y="1164"/>
                    <a:pt x="2101" y="1141"/>
                    <a:pt x="2101" y="1141"/>
                  </a:cubicBezTo>
                  <a:cubicBezTo>
                    <a:pt x="2101" y="1141"/>
                    <a:pt x="1941" y="1141"/>
                    <a:pt x="1690" y="1096"/>
                  </a:cubicBezTo>
                  <a:cubicBezTo>
                    <a:pt x="1461" y="1050"/>
                    <a:pt x="1142" y="982"/>
                    <a:pt x="845" y="845"/>
                  </a:cubicBezTo>
                  <a:cubicBezTo>
                    <a:pt x="548" y="730"/>
                    <a:pt x="274" y="548"/>
                    <a:pt x="160" y="342"/>
                  </a:cubicBezTo>
                  <a:cubicBezTo>
                    <a:pt x="23" y="160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145;p73">
              <a:extLst>
                <a:ext uri="{FF2B5EF4-FFF2-40B4-BE49-F238E27FC236}">
                  <a16:creationId xmlns:a16="http://schemas.microsoft.com/office/drawing/2014/main" id="{85AF2620-8FA2-4D6C-90C7-41FCF2D7FA27}"/>
                </a:ext>
              </a:extLst>
            </p:cNvPr>
            <p:cNvSpPr/>
            <p:nvPr/>
          </p:nvSpPr>
          <p:spPr>
            <a:xfrm>
              <a:off x="1026150" y="2030925"/>
              <a:ext cx="54800" cy="57775"/>
            </a:xfrm>
            <a:custGeom>
              <a:avLst/>
              <a:gdLst/>
              <a:ahLst/>
              <a:cxnLst/>
              <a:rect l="l" t="t" r="r" b="b"/>
              <a:pathLst>
                <a:path w="2192" h="2311" extrusionOk="0">
                  <a:moveTo>
                    <a:pt x="1507" y="1"/>
                  </a:moveTo>
                  <a:lnTo>
                    <a:pt x="1" y="1553"/>
                  </a:lnTo>
                  <a:cubicBezTo>
                    <a:pt x="1" y="1553"/>
                    <a:pt x="590" y="2310"/>
                    <a:pt x="697" y="2310"/>
                  </a:cubicBezTo>
                  <a:cubicBezTo>
                    <a:pt x="702" y="2310"/>
                    <a:pt x="706" y="2309"/>
                    <a:pt x="708" y="2306"/>
                  </a:cubicBezTo>
                  <a:cubicBezTo>
                    <a:pt x="800" y="2215"/>
                    <a:pt x="2192" y="1142"/>
                    <a:pt x="2192" y="1142"/>
                  </a:cubicBezTo>
                  <a:lnTo>
                    <a:pt x="15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146;p73">
              <a:extLst>
                <a:ext uri="{FF2B5EF4-FFF2-40B4-BE49-F238E27FC236}">
                  <a16:creationId xmlns:a16="http://schemas.microsoft.com/office/drawing/2014/main" id="{F85A9ED7-ED29-4B6A-A2BF-44A4078105BA}"/>
                </a:ext>
              </a:extLst>
            </p:cNvPr>
            <p:cNvSpPr/>
            <p:nvPr/>
          </p:nvSpPr>
          <p:spPr>
            <a:xfrm>
              <a:off x="990200" y="2041200"/>
              <a:ext cx="174075" cy="189175"/>
            </a:xfrm>
            <a:custGeom>
              <a:avLst/>
              <a:gdLst/>
              <a:ahLst/>
              <a:cxnLst/>
              <a:rect l="l" t="t" r="r" b="b"/>
              <a:pathLst>
                <a:path w="6963" h="7567" extrusionOk="0">
                  <a:moveTo>
                    <a:pt x="3173" y="0"/>
                  </a:moveTo>
                  <a:lnTo>
                    <a:pt x="2009" y="1279"/>
                  </a:lnTo>
                  <a:lnTo>
                    <a:pt x="1347" y="548"/>
                  </a:lnTo>
                  <a:lnTo>
                    <a:pt x="1" y="959"/>
                  </a:lnTo>
                  <a:cubicBezTo>
                    <a:pt x="1" y="959"/>
                    <a:pt x="5278" y="7566"/>
                    <a:pt x="6113" y="7566"/>
                  </a:cubicBezTo>
                  <a:cubicBezTo>
                    <a:pt x="6132" y="7566"/>
                    <a:pt x="6149" y="7563"/>
                    <a:pt x="6164" y="7556"/>
                  </a:cubicBezTo>
                  <a:cubicBezTo>
                    <a:pt x="6803" y="7236"/>
                    <a:pt x="6962" y="6323"/>
                    <a:pt x="6871" y="6232"/>
                  </a:cubicBezTo>
                  <a:cubicBezTo>
                    <a:pt x="6757" y="6140"/>
                    <a:pt x="3173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147;p73">
              <a:extLst>
                <a:ext uri="{FF2B5EF4-FFF2-40B4-BE49-F238E27FC236}">
                  <a16:creationId xmlns:a16="http://schemas.microsoft.com/office/drawing/2014/main" id="{86BD35D7-CCEA-4A05-84E5-FF5FE33E28A2}"/>
                </a:ext>
              </a:extLst>
            </p:cNvPr>
            <p:cNvSpPr/>
            <p:nvPr/>
          </p:nvSpPr>
          <p:spPr>
            <a:xfrm>
              <a:off x="785350" y="2029225"/>
              <a:ext cx="393200" cy="424550"/>
            </a:xfrm>
            <a:custGeom>
              <a:avLst/>
              <a:gdLst/>
              <a:ahLst/>
              <a:cxnLst/>
              <a:rect l="l" t="t" r="r" b="b"/>
              <a:pathLst>
                <a:path w="15728" h="16982" extrusionOk="0">
                  <a:moveTo>
                    <a:pt x="11550" y="0"/>
                  </a:moveTo>
                  <a:lnTo>
                    <a:pt x="11139" y="69"/>
                  </a:lnTo>
                  <a:lnTo>
                    <a:pt x="15065" y="6711"/>
                  </a:lnTo>
                  <a:cubicBezTo>
                    <a:pt x="14892" y="7149"/>
                    <a:pt x="14642" y="7280"/>
                    <a:pt x="14404" y="7280"/>
                  </a:cubicBezTo>
                  <a:cubicBezTo>
                    <a:pt x="14047" y="7280"/>
                    <a:pt x="13718" y="6985"/>
                    <a:pt x="13718" y="6985"/>
                  </a:cubicBezTo>
                  <a:lnTo>
                    <a:pt x="7738" y="776"/>
                  </a:lnTo>
                  <a:lnTo>
                    <a:pt x="6939" y="959"/>
                  </a:lnTo>
                  <a:lnTo>
                    <a:pt x="0" y="10614"/>
                  </a:lnTo>
                  <a:lnTo>
                    <a:pt x="6597" y="16800"/>
                  </a:lnTo>
                  <a:cubicBezTo>
                    <a:pt x="6939" y="16934"/>
                    <a:pt x="7250" y="16981"/>
                    <a:pt x="7518" y="16981"/>
                  </a:cubicBezTo>
                  <a:cubicBezTo>
                    <a:pt x="8162" y="16981"/>
                    <a:pt x="8560" y="16708"/>
                    <a:pt x="8560" y="16708"/>
                  </a:cubicBezTo>
                  <a:cubicBezTo>
                    <a:pt x="8743" y="16480"/>
                    <a:pt x="8902" y="16252"/>
                    <a:pt x="9062" y="16023"/>
                  </a:cubicBezTo>
                  <a:cubicBezTo>
                    <a:pt x="10340" y="14266"/>
                    <a:pt x="11619" y="12486"/>
                    <a:pt x="12897" y="10728"/>
                  </a:cubicBezTo>
                  <a:cubicBezTo>
                    <a:pt x="13513" y="9861"/>
                    <a:pt x="14152" y="8970"/>
                    <a:pt x="14768" y="8103"/>
                  </a:cubicBezTo>
                  <a:cubicBezTo>
                    <a:pt x="14974" y="7829"/>
                    <a:pt x="15225" y="7578"/>
                    <a:pt x="15385" y="7281"/>
                  </a:cubicBezTo>
                  <a:cubicBezTo>
                    <a:pt x="15727" y="6642"/>
                    <a:pt x="14974" y="5821"/>
                    <a:pt x="14677" y="5296"/>
                  </a:cubicBezTo>
                  <a:cubicBezTo>
                    <a:pt x="13627" y="3515"/>
                    <a:pt x="12577" y="1758"/>
                    <a:pt x="11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148;p73">
              <a:extLst>
                <a:ext uri="{FF2B5EF4-FFF2-40B4-BE49-F238E27FC236}">
                  <a16:creationId xmlns:a16="http://schemas.microsoft.com/office/drawing/2014/main" id="{9106E377-15E2-44B5-A505-6B81AAC370AE}"/>
                </a:ext>
              </a:extLst>
            </p:cNvPr>
            <p:cNvSpPr/>
            <p:nvPr/>
          </p:nvSpPr>
          <p:spPr>
            <a:xfrm>
              <a:off x="958825" y="2029225"/>
              <a:ext cx="219725" cy="193725"/>
            </a:xfrm>
            <a:custGeom>
              <a:avLst/>
              <a:gdLst/>
              <a:ahLst/>
              <a:cxnLst/>
              <a:rect l="l" t="t" r="r" b="b"/>
              <a:pathLst>
                <a:path w="8789" h="7749" extrusionOk="0">
                  <a:moveTo>
                    <a:pt x="4611" y="0"/>
                  </a:moveTo>
                  <a:lnTo>
                    <a:pt x="4200" y="69"/>
                  </a:lnTo>
                  <a:lnTo>
                    <a:pt x="8126" y="6711"/>
                  </a:lnTo>
                  <a:cubicBezTo>
                    <a:pt x="7953" y="7149"/>
                    <a:pt x="7703" y="7280"/>
                    <a:pt x="7465" y="7280"/>
                  </a:cubicBezTo>
                  <a:cubicBezTo>
                    <a:pt x="7108" y="7280"/>
                    <a:pt x="6779" y="6985"/>
                    <a:pt x="6779" y="6985"/>
                  </a:cubicBezTo>
                  <a:lnTo>
                    <a:pt x="799" y="776"/>
                  </a:lnTo>
                  <a:lnTo>
                    <a:pt x="0" y="959"/>
                  </a:lnTo>
                  <a:lnTo>
                    <a:pt x="6711" y="7373"/>
                  </a:lnTo>
                  <a:cubicBezTo>
                    <a:pt x="6711" y="7373"/>
                    <a:pt x="7152" y="7749"/>
                    <a:pt x="7650" y="7749"/>
                  </a:cubicBezTo>
                  <a:cubicBezTo>
                    <a:pt x="7877" y="7749"/>
                    <a:pt x="8117" y="7670"/>
                    <a:pt x="8332" y="7441"/>
                  </a:cubicBezTo>
                  <a:cubicBezTo>
                    <a:pt x="8377" y="7396"/>
                    <a:pt x="8423" y="7327"/>
                    <a:pt x="8446" y="7281"/>
                  </a:cubicBezTo>
                  <a:cubicBezTo>
                    <a:pt x="8788" y="6642"/>
                    <a:pt x="8035" y="5821"/>
                    <a:pt x="7738" y="5296"/>
                  </a:cubicBezTo>
                  <a:cubicBezTo>
                    <a:pt x="6688" y="3515"/>
                    <a:pt x="5638" y="1758"/>
                    <a:pt x="4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149;p73">
              <a:extLst>
                <a:ext uri="{FF2B5EF4-FFF2-40B4-BE49-F238E27FC236}">
                  <a16:creationId xmlns:a16="http://schemas.microsoft.com/office/drawing/2014/main" id="{F18FD767-0E1E-49C2-8514-31FBD9A77B7C}"/>
                </a:ext>
              </a:extLst>
            </p:cNvPr>
            <p:cNvSpPr/>
            <p:nvPr/>
          </p:nvSpPr>
          <p:spPr>
            <a:xfrm>
              <a:off x="947975" y="2203250"/>
              <a:ext cx="224300" cy="250525"/>
            </a:xfrm>
            <a:custGeom>
              <a:avLst/>
              <a:gdLst/>
              <a:ahLst/>
              <a:cxnLst/>
              <a:rect l="l" t="t" r="r" b="b"/>
              <a:pathLst>
                <a:path w="8972" h="10021" extrusionOk="0">
                  <a:moveTo>
                    <a:pt x="8971" y="1"/>
                  </a:moveTo>
                  <a:lnTo>
                    <a:pt x="8332" y="115"/>
                  </a:lnTo>
                  <a:cubicBezTo>
                    <a:pt x="8198" y="263"/>
                    <a:pt x="8048" y="316"/>
                    <a:pt x="7901" y="316"/>
                  </a:cubicBezTo>
                  <a:cubicBezTo>
                    <a:pt x="7797" y="316"/>
                    <a:pt x="7696" y="290"/>
                    <a:pt x="7602" y="252"/>
                  </a:cubicBezTo>
                  <a:lnTo>
                    <a:pt x="7350" y="298"/>
                  </a:lnTo>
                  <a:lnTo>
                    <a:pt x="1" y="9770"/>
                  </a:lnTo>
                  <a:lnTo>
                    <a:pt x="92" y="9839"/>
                  </a:lnTo>
                  <a:cubicBezTo>
                    <a:pt x="434" y="9973"/>
                    <a:pt x="745" y="10020"/>
                    <a:pt x="1013" y="10020"/>
                  </a:cubicBezTo>
                  <a:cubicBezTo>
                    <a:pt x="1657" y="10020"/>
                    <a:pt x="2055" y="9747"/>
                    <a:pt x="2055" y="9747"/>
                  </a:cubicBezTo>
                  <a:lnTo>
                    <a:pt x="2557" y="9062"/>
                  </a:lnTo>
                  <a:cubicBezTo>
                    <a:pt x="3835" y="7305"/>
                    <a:pt x="5114" y="5525"/>
                    <a:pt x="6392" y="3767"/>
                  </a:cubicBezTo>
                  <a:cubicBezTo>
                    <a:pt x="7008" y="2900"/>
                    <a:pt x="7647" y="2009"/>
                    <a:pt x="8263" y="1142"/>
                  </a:cubicBezTo>
                  <a:cubicBezTo>
                    <a:pt x="8469" y="868"/>
                    <a:pt x="8720" y="617"/>
                    <a:pt x="8880" y="320"/>
                  </a:cubicBezTo>
                  <a:cubicBezTo>
                    <a:pt x="8925" y="206"/>
                    <a:pt x="8948" y="115"/>
                    <a:pt x="8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50;p73">
              <a:extLst>
                <a:ext uri="{FF2B5EF4-FFF2-40B4-BE49-F238E27FC236}">
                  <a16:creationId xmlns:a16="http://schemas.microsoft.com/office/drawing/2014/main" id="{E09AC9DD-0E3C-43CB-9CB2-895C5C4256D6}"/>
                </a:ext>
              </a:extLst>
            </p:cNvPr>
            <p:cNvSpPr/>
            <p:nvPr/>
          </p:nvSpPr>
          <p:spPr>
            <a:xfrm>
              <a:off x="1040425" y="2044625"/>
              <a:ext cx="108450" cy="146100"/>
            </a:xfrm>
            <a:custGeom>
              <a:avLst/>
              <a:gdLst/>
              <a:ahLst/>
              <a:cxnLst/>
              <a:rect l="l" t="t" r="r" b="b"/>
              <a:pathLst>
                <a:path w="4338" h="5844" extrusionOk="0">
                  <a:moveTo>
                    <a:pt x="1050" y="0"/>
                  </a:moveTo>
                  <a:lnTo>
                    <a:pt x="0" y="1142"/>
                  </a:lnTo>
                  <a:lnTo>
                    <a:pt x="4337" y="5844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51;p73">
              <a:extLst>
                <a:ext uri="{FF2B5EF4-FFF2-40B4-BE49-F238E27FC236}">
                  <a16:creationId xmlns:a16="http://schemas.microsoft.com/office/drawing/2014/main" id="{FBB76CF2-2D75-4C29-AC37-DF3942D08543}"/>
                </a:ext>
              </a:extLst>
            </p:cNvPr>
            <p:cNvSpPr/>
            <p:nvPr/>
          </p:nvSpPr>
          <p:spPr>
            <a:xfrm>
              <a:off x="1040425" y="2051475"/>
              <a:ext cx="81625" cy="110725"/>
            </a:xfrm>
            <a:custGeom>
              <a:avLst/>
              <a:gdLst/>
              <a:ahLst/>
              <a:cxnLst/>
              <a:rect l="l" t="t" r="r" b="b"/>
              <a:pathLst>
                <a:path w="3265" h="4429" extrusionOk="0">
                  <a:moveTo>
                    <a:pt x="799" y="0"/>
                  </a:moveTo>
                  <a:lnTo>
                    <a:pt x="0" y="868"/>
                  </a:lnTo>
                  <a:lnTo>
                    <a:pt x="3264" y="4428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52;p73">
              <a:extLst>
                <a:ext uri="{FF2B5EF4-FFF2-40B4-BE49-F238E27FC236}">
                  <a16:creationId xmlns:a16="http://schemas.microsoft.com/office/drawing/2014/main" id="{C471DA7F-5971-4703-AA2E-81D2ABB14067}"/>
                </a:ext>
              </a:extLst>
            </p:cNvPr>
            <p:cNvSpPr/>
            <p:nvPr/>
          </p:nvSpPr>
          <p:spPr>
            <a:xfrm>
              <a:off x="1005050" y="2057750"/>
              <a:ext cx="128400" cy="122700"/>
            </a:xfrm>
            <a:custGeom>
              <a:avLst/>
              <a:gdLst/>
              <a:ahLst/>
              <a:cxnLst/>
              <a:rect l="l" t="t" r="r" b="b"/>
              <a:pathLst>
                <a:path w="5136" h="4908" extrusionOk="0">
                  <a:moveTo>
                    <a:pt x="365" y="0"/>
                  </a:moveTo>
                  <a:lnTo>
                    <a:pt x="0" y="115"/>
                  </a:lnTo>
                  <a:lnTo>
                    <a:pt x="5136" y="490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53;p73">
              <a:extLst>
                <a:ext uri="{FF2B5EF4-FFF2-40B4-BE49-F238E27FC236}">
                  <a16:creationId xmlns:a16="http://schemas.microsoft.com/office/drawing/2014/main" id="{4BA22D85-CCB5-404E-98AB-24FDC88BA4DC}"/>
                </a:ext>
              </a:extLst>
            </p:cNvPr>
            <p:cNvSpPr/>
            <p:nvPr/>
          </p:nvSpPr>
          <p:spPr>
            <a:xfrm>
              <a:off x="996475" y="2060600"/>
              <a:ext cx="35975" cy="33700"/>
            </a:xfrm>
            <a:custGeom>
              <a:avLst/>
              <a:gdLst/>
              <a:ahLst/>
              <a:cxnLst/>
              <a:rect l="l" t="t" r="r" b="b"/>
              <a:pathLst>
                <a:path w="1439" h="1348" extrusionOk="0">
                  <a:moveTo>
                    <a:pt x="320" y="1"/>
                  </a:moveTo>
                  <a:lnTo>
                    <a:pt x="1" y="92"/>
                  </a:lnTo>
                  <a:lnTo>
                    <a:pt x="1439" y="134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54;p73">
              <a:extLst>
                <a:ext uri="{FF2B5EF4-FFF2-40B4-BE49-F238E27FC236}">
                  <a16:creationId xmlns:a16="http://schemas.microsoft.com/office/drawing/2014/main" id="{869F1871-940E-4799-A45B-AAD16C4DADAE}"/>
                </a:ext>
              </a:extLst>
            </p:cNvPr>
            <p:cNvSpPr/>
            <p:nvPr/>
          </p:nvSpPr>
          <p:spPr>
            <a:xfrm>
              <a:off x="794475" y="2068600"/>
              <a:ext cx="317300" cy="225425"/>
            </a:xfrm>
            <a:custGeom>
              <a:avLst/>
              <a:gdLst/>
              <a:ahLst/>
              <a:cxnLst/>
              <a:rect l="l" t="t" r="r" b="b"/>
              <a:pathLst>
                <a:path w="12692" h="9017" extrusionOk="0">
                  <a:moveTo>
                    <a:pt x="6757" y="0"/>
                  </a:moveTo>
                  <a:lnTo>
                    <a:pt x="1" y="9016"/>
                  </a:lnTo>
                  <a:lnTo>
                    <a:pt x="6757" y="867"/>
                  </a:lnTo>
                  <a:lnTo>
                    <a:pt x="12692" y="5752"/>
                  </a:lnTo>
                  <a:lnTo>
                    <a:pt x="12692" y="5752"/>
                  </a:lnTo>
                  <a:lnTo>
                    <a:pt x="6757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55;p73">
              <a:extLst>
                <a:ext uri="{FF2B5EF4-FFF2-40B4-BE49-F238E27FC236}">
                  <a16:creationId xmlns:a16="http://schemas.microsoft.com/office/drawing/2014/main" id="{E888ACFF-EDE6-4AE7-A932-6AF64D166FC2}"/>
                </a:ext>
              </a:extLst>
            </p:cNvPr>
            <p:cNvSpPr/>
            <p:nvPr/>
          </p:nvSpPr>
          <p:spPr>
            <a:xfrm>
              <a:off x="800175" y="2224950"/>
              <a:ext cx="310450" cy="207150"/>
            </a:xfrm>
            <a:custGeom>
              <a:avLst/>
              <a:gdLst/>
              <a:ahLst/>
              <a:cxnLst/>
              <a:rect l="l" t="t" r="r" b="b"/>
              <a:pathLst>
                <a:path w="12418" h="8286" extrusionOk="0">
                  <a:moveTo>
                    <a:pt x="12418" y="0"/>
                  </a:moveTo>
                  <a:lnTo>
                    <a:pt x="1" y="2945"/>
                  </a:lnTo>
                  <a:lnTo>
                    <a:pt x="206" y="3013"/>
                  </a:lnTo>
                  <a:lnTo>
                    <a:pt x="6004" y="8286"/>
                  </a:lnTo>
                  <a:lnTo>
                    <a:pt x="1241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56;p73">
              <a:extLst>
                <a:ext uri="{FF2B5EF4-FFF2-40B4-BE49-F238E27FC236}">
                  <a16:creationId xmlns:a16="http://schemas.microsoft.com/office/drawing/2014/main" id="{D70132D3-718C-4E40-863A-2434BD61AB37}"/>
                </a:ext>
              </a:extLst>
            </p:cNvPr>
            <p:cNvSpPr/>
            <p:nvPr/>
          </p:nvSpPr>
          <p:spPr>
            <a:xfrm>
              <a:off x="967375" y="2269825"/>
              <a:ext cx="140400" cy="97125"/>
            </a:xfrm>
            <a:custGeom>
              <a:avLst/>
              <a:gdLst/>
              <a:ahLst/>
              <a:cxnLst/>
              <a:rect l="l" t="t" r="r" b="b"/>
              <a:pathLst>
                <a:path w="5616" h="3885" extrusionOk="0">
                  <a:moveTo>
                    <a:pt x="3232" y="1"/>
                  </a:moveTo>
                  <a:cubicBezTo>
                    <a:pt x="2359" y="1"/>
                    <a:pt x="1233" y="305"/>
                    <a:pt x="1233" y="305"/>
                  </a:cubicBezTo>
                  <a:cubicBezTo>
                    <a:pt x="1" y="1013"/>
                    <a:pt x="69" y="3204"/>
                    <a:pt x="1964" y="3775"/>
                  </a:cubicBezTo>
                  <a:cubicBezTo>
                    <a:pt x="2123" y="3820"/>
                    <a:pt x="2283" y="3843"/>
                    <a:pt x="2443" y="3866"/>
                  </a:cubicBezTo>
                  <a:cubicBezTo>
                    <a:pt x="2542" y="3878"/>
                    <a:pt x="2642" y="3884"/>
                    <a:pt x="2741" y="3884"/>
                  </a:cubicBezTo>
                  <a:cubicBezTo>
                    <a:pt x="3740" y="3884"/>
                    <a:pt x="4723" y="3273"/>
                    <a:pt x="5159" y="2359"/>
                  </a:cubicBezTo>
                  <a:cubicBezTo>
                    <a:pt x="5228" y="2222"/>
                    <a:pt x="5296" y="2085"/>
                    <a:pt x="5342" y="1926"/>
                  </a:cubicBezTo>
                  <a:cubicBezTo>
                    <a:pt x="5456" y="1697"/>
                    <a:pt x="5616" y="1309"/>
                    <a:pt x="5479" y="1058"/>
                  </a:cubicBezTo>
                  <a:lnTo>
                    <a:pt x="5479" y="1058"/>
                  </a:lnTo>
                  <a:cubicBezTo>
                    <a:pt x="5136" y="1241"/>
                    <a:pt x="4908" y="1538"/>
                    <a:pt x="4475" y="1583"/>
                  </a:cubicBezTo>
                  <a:cubicBezTo>
                    <a:pt x="4434" y="1586"/>
                    <a:pt x="4391" y="1587"/>
                    <a:pt x="4344" y="1587"/>
                  </a:cubicBezTo>
                  <a:cubicBezTo>
                    <a:pt x="3970" y="1587"/>
                    <a:pt x="3430" y="1495"/>
                    <a:pt x="3288" y="1150"/>
                  </a:cubicBezTo>
                  <a:cubicBezTo>
                    <a:pt x="3379" y="1089"/>
                    <a:pt x="3470" y="1089"/>
                    <a:pt x="3561" y="1089"/>
                  </a:cubicBezTo>
                  <a:cubicBezTo>
                    <a:pt x="3607" y="1089"/>
                    <a:pt x="3653" y="1089"/>
                    <a:pt x="3698" y="1081"/>
                  </a:cubicBezTo>
                  <a:cubicBezTo>
                    <a:pt x="3813" y="1058"/>
                    <a:pt x="3927" y="967"/>
                    <a:pt x="4018" y="899"/>
                  </a:cubicBezTo>
                  <a:cubicBezTo>
                    <a:pt x="4246" y="762"/>
                    <a:pt x="4315" y="533"/>
                    <a:pt x="4178" y="305"/>
                  </a:cubicBezTo>
                  <a:cubicBezTo>
                    <a:pt x="4041" y="77"/>
                    <a:pt x="3668" y="1"/>
                    <a:pt x="3232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57;p73">
              <a:extLst>
                <a:ext uri="{FF2B5EF4-FFF2-40B4-BE49-F238E27FC236}">
                  <a16:creationId xmlns:a16="http://schemas.microsoft.com/office/drawing/2014/main" id="{003E5C22-EAEB-4767-B21C-1755C69FC670}"/>
                </a:ext>
              </a:extLst>
            </p:cNvPr>
            <p:cNvSpPr/>
            <p:nvPr/>
          </p:nvSpPr>
          <p:spPr>
            <a:xfrm>
              <a:off x="967375" y="2273450"/>
              <a:ext cx="128425" cy="93500"/>
            </a:xfrm>
            <a:custGeom>
              <a:avLst/>
              <a:gdLst/>
              <a:ahLst/>
              <a:cxnLst/>
              <a:rect l="l" t="t" r="r" b="b"/>
              <a:pathLst>
                <a:path w="5137" h="3740" extrusionOk="0">
                  <a:moveTo>
                    <a:pt x="1987" y="0"/>
                  </a:moveTo>
                  <a:lnTo>
                    <a:pt x="1987" y="0"/>
                  </a:lnTo>
                  <a:cubicBezTo>
                    <a:pt x="1553" y="92"/>
                    <a:pt x="1233" y="160"/>
                    <a:pt x="1233" y="160"/>
                  </a:cubicBezTo>
                  <a:cubicBezTo>
                    <a:pt x="1" y="868"/>
                    <a:pt x="69" y="3059"/>
                    <a:pt x="1964" y="3630"/>
                  </a:cubicBezTo>
                  <a:cubicBezTo>
                    <a:pt x="2123" y="3675"/>
                    <a:pt x="2283" y="3698"/>
                    <a:pt x="2443" y="3721"/>
                  </a:cubicBezTo>
                  <a:cubicBezTo>
                    <a:pt x="2545" y="3734"/>
                    <a:pt x="2647" y="3740"/>
                    <a:pt x="2749" y="3740"/>
                  </a:cubicBezTo>
                  <a:cubicBezTo>
                    <a:pt x="3738" y="3740"/>
                    <a:pt x="4681" y="3152"/>
                    <a:pt x="5136" y="2283"/>
                  </a:cubicBezTo>
                  <a:lnTo>
                    <a:pt x="5136" y="2283"/>
                  </a:lnTo>
                  <a:cubicBezTo>
                    <a:pt x="4806" y="2554"/>
                    <a:pt x="4404" y="2705"/>
                    <a:pt x="3960" y="2705"/>
                  </a:cubicBezTo>
                  <a:cubicBezTo>
                    <a:pt x="3392" y="2705"/>
                    <a:pt x="2753" y="2458"/>
                    <a:pt x="2101" y="1895"/>
                  </a:cubicBezTo>
                  <a:cubicBezTo>
                    <a:pt x="1302" y="1187"/>
                    <a:pt x="1553" y="480"/>
                    <a:pt x="19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58;p73">
              <a:extLst>
                <a:ext uri="{FF2B5EF4-FFF2-40B4-BE49-F238E27FC236}">
                  <a16:creationId xmlns:a16="http://schemas.microsoft.com/office/drawing/2014/main" id="{3F89967C-C2B1-4A19-8833-05C382560197}"/>
                </a:ext>
              </a:extLst>
            </p:cNvPr>
            <p:cNvSpPr/>
            <p:nvPr/>
          </p:nvSpPr>
          <p:spPr>
            <a:xfrm>
              <a:off x="1068375" y="2296275"/>
              <a:ext cx="37700" cy="35775"/>
            </a:xfrm>
            <a:custGeom>
              <a:avLst/>
              <a:gdLst/>
              <a:ahLst/>
              <a:cxnLst/>
              <a:rect l="l" t="t" r="r" b="b"/>
              <a:pathLst>
                <a:path w="1508" h="1431" extrusionOk="0">
                  <a:moveTo>
                    <a:pt x="1439" y="0"/>
                  </a:moveTo>
                  <a:cubicBezTo>
                    <a:pt x="1416" y="0"/>
                    <a:pt x="1439" y="297"/>
                    <a:pt x="1348" y="571"/>
                  </a:cubicBezTo>
                  <a:cubicBezTo>
                    <a:pt x="1302" y="708"/>
                    <a:pt x="1233" y="822"/>
                    <a:pt x="1165" y="891"/>
                  </a:cubicBezTo>
                  <a:cubicBezTo>
                    <a:pt x="1119" y="913"/>
                    <a:pt x="1096" y="936"/>
                    <a:pt x="1074" y="959"/>
                  </a:cubicBezTo>
                  <a:cubicBezTo>
                    <a:pt x="1051" y="982"/>
                    <a:pt x="1028" y="982"/>
                    <a:pt x="1028" y="982"/>
                  </a:cubicBezTo>
                  <a:cubicBezTo>
                    <a:pt x="1028" y="982"/>
                    <a:pt x="982" y="1050"/>
                    <a:pt x="914" y="1096"/>
                  </a:cubicBezTo>
                  <a:cubicBezTo>
                    <a:pt x="868" y="1119"/>
                    <a:pt x="823" y="1164"/>
                    <a:pt x="754" y="1187"/>
                  </a:cubicBezTo>
                  <a:cubicBezTo>
                    <a:pt x="686" y="1210"/>
                    <a:pt x="640" y="1256"/>
                    <a:pt x="571" y="1279"/>
                  </a:cubicBezTo>
                  <a:cubicBezTo>
                    <a:pt x="435" y="1324"/>
                    <a:pt x="298" y="1347"/>
                    <a:pt x="183" y="1347"/>
                  </a:cubicBezTo>
                  <a:lnTo>
                    <a:pt x="1" y="1347"/>
                  </a:lnTo>
                  <a:cubicBezTo>
                    <a:pt x="1" y="1370"/>
                    <a:pt x="69" y="1393"/>
                    <a:pt x="183" y="1416"/>
                  </a:cubicBezTo>
                  <a:cubicBezTo>
                    <a:pt x="231" y="1425"/>
                    <a:pt x="286" y="1431"/>
                    <a:pt x="344" y="1431"/>
                  </a:cubicBezTo>
                  <a:cubicBezTo>
                    <a:pt x="426" y="1431"/>
                    <a:pt x="514" y="1419"/>
                    <a:pt x="594" y="1393"/>
                  </a:cubicBezTo>
                  <a:cubicBezTo>
                    <a:pt x="686" y="1370"/>
                    <a:pt x="754" y="1347"/>
                    <a:pt x="823" y="1324"/>
                  </a:cubicBezTo>
                  <a:cubicBezTo>
                    <a:pt x="891" y="1301"/>
                    <a:pt x="937" y="1279"/>
                    <a:pt x="1005" y="1233"/>
                  </a:cubicBezTo>
                  <a:cubicBezTo>
                    <a:pt x="1096" y="1187"/>
                    <a:pt x="1165" y="1142"/>
                    <a:pt x="1165" y="1142"/>
                  </a:cubicBezTo>
                  <a:cubicBezTo>
                    <a:pt x="1165" y="1142"/>
                    <a:pt x="1165" y="1119"/>
                    <a:pt x="1188" y="1096"/>
                  </a:cubicBezTo>
                  <a:cubicBezTo>
                    <a:pt x="1233" y="1073"/>
                    <a:pt x="1256" y="1027"/>
                    <a:pt x="1302" y="982"/>
                  </a:cubicBezTo>
                  <a:cubicBezTo>
                    <a:pt x="1370" y="913"/>
                    <a:pt x="1462" y="754"/>
                    <a:pt x="1484" y="594"/>
                  </a:cubicBezTo>
                  <a:cubicBezTo>
                    <a:pt x="1507" y="457"/>
                    <a:pt x="1507" y="297"/>
                    <a:pt x="1484" y="183"/>
                  </a:cubicBezTo>
                  <a:cubicBezTo>
                    <a:pt x="1484" y="69"/>
                    <a:pt x="1462" y="0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59;p73">
              <a:extLst>
                <a:ext uri="{FF2B5EF4-FFF2-40B4-BE49-F238E27FC236}">
                  <a16:creationId xmlns:a16="http://schemas.microsoft.com/office/drawing/2014/main" id="{8C6EB3A5-4DAB-436A-B110-DB38DCE79C71}"/>
                </a:ext>
              </a:extLst>
            </p:cNvPr>
            <p:cNvSpPr/>
            <p:nvPr/>
          </p:nvSpPr>
          <p:spPr>
            <a:xfrm>
              <a:off x="1046275" y="2320800"/>
              <a:ext cx="51800" cy="31800"/>
            </a:xfrm>
            <a:custGeom>
              <a:avLst/>
              <a:gdLst/>
              <a:ahLst/>
              <a:cxnLst/>
              <a:rect l="l" t="t" r="r" b="b"/>
              <a:pathLst>
                <a:path w="2072" h="1272" extrusionOk="0">
                  <a:moveTo>
                    <a:pt x="2049" y="1"/>
                  </a:moveTo>
                  <a:cubicBezTo>
                    <a:pt x="2026" y="1"/>
                    <a:pt x="1935" y="320"/>
                    <a:pt x="1729" y="571"/>
                  </a:cubicBezTo>
                  <a:cubicBezTo>
                    <a:pt x="1638" y="686"/>
                    <a:pt x="1524" y="777"/>
                    <a:pt x="1410" y="845"/>
                  </a:cubicBezTo>
                  <a:cubicBezTo>
                    <a:pt x="1319" y="914"/>
                    <a:pt x="1250" y="937"/>
                    <a:pt x="1250" y="937"/>
                  </a:cubicBezTo>
                  <a:cubicBezTo>
                    <a:pt x="1250" y="937"/>
                    <a:pt x="1227" y="937"/>
                    <a:pt x="1204" y="960"/>
                  </a:cubicBezTo>
                  <a:cubicBezTo>
                    <a:pt x="1159" y="982"/>
                    <a:pt x="1136" y="1005"/>
                    <a:pt x="1067" y="1005"/>
                  </a:cubicBezTo>
                  <a:cubicBezTo>
                    <a:pt x="953" y="1051"/>
                    <a:pt x="816" y="1096"/>
                    <a:pt x="657" y="1142"/>
                  </a:cubicBezTo>
                  <a:cubicBezTo>
                    <a:pt x="337" y="1188"/>
                    <a:pt x="17" y="1188"/>
                    <a:pt x="17" y="1211"/>
                  </a:cubicBezTo>
                  <a:cubicBezTo>
                    <a:pt x="0" y="1228"/>
                    <a:pt x="193" y="1272"/>
                    <a:pt x="437" y="1272"/>
                  </a:cubicBezTo>
                  <a:cubicBezTo>
                    <a:pt x="515" y="1272"/>
                    <a:pt x="597" y="1267"/>
                    <a:pt x="679" y="1256"/>
                  </a:cubicBezTo>
                  <a:cubicBezTo>
                    <a:pt x="839" y="1256"/>
                    <a:pt x="999" y="1211"/>
                    <a:pt x="1136" y="1188"/>
                  </a:cubicBezTo>
                  <a:cubicBezTo>
                    <a:pt x="1182" y="1165"/>
                    <a:pt x="1250" y="1142"/>
                    <a:pt x="1273" y="1119"/>
                  </a:cubicBezTo>
                  <a:cubicBezTo>
                    <a:pt x="1319" y="1119"/>
                    <a:pt x="1319" y="1096"/>
                    <a:pt x="1319" y="1096"/>
                  </a:cubicBezTo>
                  <a:cubicBezTo>
                    <a:pt x="1319" y="1096"/>
                    <a:pt x="1410" y="1051"/>
                    <a:pt x="1524" y="982"/>
                  </a:cubicBezTo>
                  <a:cubicBezTo>
                    <a:pt x="1615" y="914"/>
                    <a:pt x="1752" y="777"/>
                    <a:pt x="1843" y="640"/>
                  </a:cubicBezTo>
                  <a:cubicBezTo>
                    <a:pt x="2026" y="343"/>
                    <a:pt x="2072" y="1"/>
                    <a:pt x="2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160;p73">
              <a:extLst>
                <a:ext uri="{FF2B5EF4-FFF2-40B4-BE49-F238E27FC236}">
                  <a16:creationId xmlns:a16="http://schemas.microsoft.com/office/drawing/2014/main" id="{790EBEFD-87DF-4187-AD91-1C911EA754FC}"/>
                </a:ext>
              </a:extLst>
            </p:cNvPr>
            <p:cNvSpPr/>
            <p:nvPr/>
          </p:nvSpPr>
          <p:spPr>
            <a:xfrm>
              <a:off x="1026150" y="2338500"/>
              <a:ext cx="62800" cy="28225"/>
            </a:xfrm>
            <a:custGeom>
              <a:avLst/>
              <a:gdLst/>
              <a:ahLst/>
              <a:cxnLst/>
              <a:rect l="l" t="t" r="r" b="b"/>
              <a:pathLst>
                <a:path w="2512" h="1129" extrusionOk="0">
                  <a:moveTo>
                    <a:pt x="2489" y="0"/>
                  </a:moveTo>
                  <a:cubicBezTo>
                    <a:pt x="2489" y="0"/>
                    <a:pt x="2420" y="69"/>
                    <a:pt x="2352" y="183"/>
                  </a:cubicBezTo>
                  <a:cubicBezTo>
                    <a:pt x="2260" y="274"/>
                    <a:pt x="2146" y="411"/>
                    <a:pt x="2009" y="525"/>
                  </a:cubicBezTo>
                  <a:cubicBezTo>
                    <a:pt x="1872" y="617"/>
                    <a:pt x="1713" y="708"/>
                    <a:pt x="1599" y="754"/>
                  </a:cubicBezTo>
                  <a:cubicBezTo>
                    <a:pt x="1553" y="776"/>
                    <a:pt x="1484" y="799"/>
                    <a:pt x="1462" y="822"/>
                  </a:cubicBezTo>
                  <a:lnTo>
                    <a:pt x="1393" y="822"/>
                  </a:lnTo>
                  <a:cubicBezTo>
                    <a:pt x="1393" y="822"/>
                    <a:pt x="1370" y="845"/>
                    <a:pt x="1347" y="845"/>
                  </a:cubicBezTo>
                  <a:cubicBezTo>
                    <a:pt x="1302" y="868"/>
                    <a:pt x="1256" y="891"/>
                    <a:pt x="1188" y="891"/>
                  </a:cubicBezTo>
                  <a:cubicBezTo>
                    <a:pt x="1074" y="936"/>
                    <a:pt x="891" y="982"/>
                    <a:pt x="708" y="1005"/>
                  </a:cubicBezTo>
                  <a:cubicBezTo>
                    <a:pt x="366" y="1050"/>
                    <a:pt x="1" y="1073"/>
                    <a:pt x="1" y="1096"/>
                  </a:cubicBezTo>
                  <a:cubicBezTo>
                    <a:pt x="1" y="1112"/>
                    <a:pt x="183" y="1128"/>
                    <a:pt x="419" y="1128"/>
                  </a:cubicBezTo>
                  <a:cubicBezTo>
                    <a:pt x="517" y="1128"/>
                    <a:pt x="624" y="1126"/>
                    <a:pt x="731" y="1119"/>
                  </a:cubicBezTo>
                  <a:cubicBezTo>
                    <a:pt x="914" y="1119"/>
                    <a:pt x="1096" y="1096"/>
                    <a:pt x="1233" y="1073"/>
                  </a:cubicBezTo>
                  <a:cubicBezTo>
                    <a:pt x="1302" y="1050"/>
                    <a:pt x="1347" y="1028"/>
                    <a:pt x="1393" y="1028"/>
                  </a:cubicBezTo>
                  <a:cubicBezTo>
                    <a:pt x="1439" y="1005"/>
                    <a:pt x="1462" y="1005"/>
                    <a:pt x="1462" y="1005"/>
                  </a:cubicBezTo>
                  <a:cubicBezTo>
                    <a:pt x="1462" y="1005"/>
                    <a:pt x="1484" y="1005"/>
                    <a:pt x="1507" y="982"/>
                  </a:cubicBezTo>
                  <a:cubicBezTo>
                    <a:pt x="1553" y="959"/>
                    <a:pt x="1599" y="936"/>
                    <a:pt x="1667" y="913"/>
                  </a:cubicBezTo>
                  <a:cubicBezTo>
                    <a:pt x="1804" y="845"/>
                    <a:pt x="1964" y="754"/>
                    <a:pt x="2101" y="617"/>
                  </a:cubicBezTo>
                  <a:cubicBezTo>
                    <a:pt x="2238" y="480"/>
                    <a:pt x="2352" y="343"/>
                    <a:pt x="2397" y="206"/>
                  </a:cubicBezTo>
                  <a:cubicBezTo>
                    <a:pt x="2466" y="92"/>
                    <a:pt x="2512" y="0"/>
                    <a:pt x="2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161;p73">
              <a:extLst>
                <a:ext uri="{FF2B5EF4-FFF2-40B4-BE49-F238E27FC236}">
                  <a16:creationId xmlns:a16="http://schemas.microsoft.com/office/drawing/2014/main" id="{98891309-2FCA-4473-9AE6-38F123E8B83D}"/>
                </a:ext>
              </a:extLst>
            </p:cNvPr>
            <p:cNvSpPr/>
            <p:nvPr/>
          </p:nvSpPr>
          <p:spPr>
            <a:xfrm>
              <a:off x="993050" y="2267175"/>
              <a:ext cx="83350" cy="30525"/>
            </a:xfrm>
            <a:custGeom>
              <a:avLst/>
              <a:gdLst/>
              <a:ahLst/>
              <a:cxnLst/>
              <a:rect l="l" t="t" r="r" b="b"/>
              <a:pathLst>
                <a:path w="3334" h="1221" extrusionOk="0">
                  <a:moveTo>
                    <a:pt x="2420" y="0"/>
                  </a:moveTo>
                  <a:cubicBezTo>
                    <a:pt x="2420" y="0"/>
                    <a:pt x="2261" y="0"/>
                    <a:pt x="2010" y="23"/>
                  </a:cubicBezTo>
                  <a:cubicBezTo>
                    <a:pt x="1781" y="23"/>
                    <a:pt x="1462" y="114"/>
                    <a:pt x="1165" y="160"/>
                  </a:cubicBezTo>
                  <a:cubicBezTo>
                    <a:pt x="845" y="206"/>
                    <a:pt x="549" y="251"/>
                    <a:pt x="320" y="343"/>
                  </a:cubicBezTo>
                  <a:cubicBezTo>
                    <a:pt x="206" y="388"/>
                    <a:pt x="115" y="434"/>
                    <a:pt x="69" y="502"/>
                  </a:cubicBezTo>
                  <a:cubicBezTo>
                    <a:pt x="1" y="548"/>
                    <a:pt x="1" y="594"/>
                    <a:pt x="1" y="594"/>
                  </a:cubicBezTo>
                  <a:cubicBezTo>
                    <a:pt x="1" y="594"/>
                    <a:pt x="24" y="548"/>
                    <a:pt x="92" y="525"/>
                  </a:cubicBezTo>
                  <a:cubicBezTo>
                    <a:pt x="138" y="480"/>
                    <a:pt x="229" y="434"/>
                    <a:pt x="343" y="411"/>
                  </a:cubicBezTo>
                  <a:cubicBezTo>
                    <a:pt x="549" y="343"/>
                    <a:pt x="868" y="320"/>
                    <a:pt x="1188" y="297"/>
                  </a:cubicBezTo>
                  <a:cubicBezTo>
                    <a:pt x="1507" y="251"/>
                    <a:pt x="1804" y="183"/>
                    <a:pt x="2032" y="183"/>
                  </a:cubicBezTo>
                  <a:cubicBezTo>
                    <a:pt x="2108" y="175"/>
                    <a:pt x="2174" y="173"/>
                    <a:pt x="2228" y="173"/>
                  </a:cubicBezTo>
                  <a:cubicBezTo>
                    <a:pt x="2337" y="173"/>
                    <a:pt x="2398" y="183"/>
                    <a:pt x="2398" y="183"/>
                  </a:cubicBezTo>
                  <a:lnTo>
                    <a:pt x="2512" y="183"/>
                  </a:lnTo>
                  <a:cubicBezTo>
                    <a:pt x="2580" y="206"/>
                    <a:pt x="2671" y="206"/>
                    <a:pt x="2763" y="251"/>
                  </a:cubicBezTo>
                  <a:cubicBezTo>
                    <a:pt x="2877" y="274"/>
                    <a:pt x="2991" y="320"/>
                    <a:pt x="3082" y="411"/>
                  </a:cubicBezTo>
                  <a:cubicBezTo>
                    <a:pt x="3196" y="480"/>
                    <a:pt x="3219" y="617"/>
                    <a:pt x="3174" y="754"/>
                  </a:cubicBezTo>
                  <a:cubicBezTo>
                    <a:pt x="3128" y="868"/>
                    <a:pt x="3037" y="982"/>
                    <a:pt x="2900" y="1027"/>
                  </a:cubicBezTo>
                  <a:cubicBezTo>
                    <a:pt x="2763" y="1096"/>
                    <a:pt x="2626" y="1096"/>
                    <a:pt x="2512" y="1119"/>
                  </a:cubicBezTo>
                  <a:cubicBezTo>
                    <a:pt x="2283" y="1164"/>
                    <a:pt x="2146" y="1210"/>
                    <a:pt x="2146" y="1210"/>
                  </a:cubicBezTo>
                  <a:cubicBezTo>
                    <a:pt x="2146" y="1218"/>
                    <a:pt x="2164" y="1220"/>
                    <a:pt x="2196" y="1220"/>
                  </a:cubicBezTo>
                  <a:cubicBezTo>
                    <a:pt x="2261" y="1220"/>
                    <a:pt x="2382" y="1210"/>
                    <a:pt x="2534" y="1210"/>
                  </a:cubicBezTo>
                  <a:cubicBezTo>
                    <a:pt x="2649" y="1187"/>
                    <a:pt x="2786" y="1187"/>
                    <a:pt x="2945" y="1119"/>
                  </a:cubicBezTo>
                  <a:cubicBezTo>
                    <a:pt x="3082" y="1073"/>
                    <a:pt x="3242" y="959"/>
                    <a:pt x="3288" y="799"/>
                  </a:cubicBezTo>
                  <a:cubicBezTo>
                    <a:pt x="3311" y="754"/>
                    <a:pt x="3333" y="708"/>
                    <a:pt x="3333" y="662"/>
                  </a:cubicBezTo>
                  <a:cubicBezTo>
                    <a:pt x="3333" y="617"/>
                    <a:pt x="3333" y="571"/>
                    <a:pt x="3333" y="525"/>
                  </a:cubicBezTo>
                  <a:cubicBezTo>
                    <a:pt x="3311" y="480"/>
                    <a:pt x="3311" y="434"/>
                    <a:pt x="3288" y="388"/>
                  </a:cubicBezTo>
                  <a:lnTo>
                    <a:pt x="3242" y="343"/>
                  </a:lnTo>
                  <a:lnTo>
                    <a:pt x="3196" y="297"/>
                  </a:lnTo>
                  <a:cubicBezTo>
                    <a:pt x="3082" y="183"/>
                    <a:pt x="2945" y="114"/>
                    <a:pt x="2831" y="69"/>
                  </a:cubicBezTo>
                  <a:cubicBezTo>
                    <a:pt x="2694" y="46"/>
                    <a:pt x="2603" y="23"/>
                    <a:pt x="2534" y="23"/>
                  </a:cubicBezTo>
                  <a:cubicBezTo>
                    <a:pt x="2466" y="0"/>
                    <a:pt x="2420" y="0"/>
                    <a:pt x="2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162;p73">
              <a:extLst>
                <a:ext uri="{FF2B5EF4-FFF2-40B4-BE49-F238E27FC236}">
                  <a16:creationId xmlns:a16="http://schemas.microsoft.com/office/drawing/2014/main" id="{1EB6CC27-B667-4274-9E9C-22955BE77063}"/>
                </a:ext>
              </a:extLst>
            </p:cNvPr>
            <p:cNvSpPr/>
            <p:nvPr/>
          </p:nvSpPr>
          <p:spPr>
            <a:xfrm>
              <a:off x="1043275" y="2290450"/>
              <a:ext cx="53100" cy="20475"/>
            </a:xfrm>
            <a:custGeom>
              <a:avLst/>
              <a:gdLst/>
              <a:ahLst/>
              <a:cxnLst/>
              <a:rect l="l" t="t" r="r" b="b"/>
              <a:pathLst>
                <a:path w="2124" h="819" extrusionOk="0">
                  <a:moveTo>
                    <a:pt x="26" y="1"/>
                  </a:moveTo>
                  <a:cubicBezTo>
                    <a:pt x="24" y="1"/>
                    <a:pt x="23" y="2"/>
                    <a:pt x="23" y="5"/>
                  </a:cubicBezTo>
                  <a:cubicBezTo>
                    <a:pt x="1" y="5"/>
                    <a:pt x="23" y="74"/>
                    <a:pt x="69" y="188"/>
                  </a:cubicBezTo>
                  <a:cubicBezTo>
                    <a:pt x="137" y="302"/>
                    <a:pt x="229" y="439"/>
                    <a:pt x="366" y="530"/>
                  </a:cubicBezTo>
                  <a:cubicBezTo>
                    <a:pt x="411" y="599"/>
                    <a:pt x="503" y="621"/>
                    <a:pt x="571" y="667"/>
                  </a:cubicBezTo>
                  <a:cubicBezTo>
                    <a:pt x="640" y="713"/>
                    <a:pt x="708" y="736"/>
                    <a:pt x="754" y="736"/>
                  </a:cubicBezTo>
                  <a:cubicBezTo>
                    <a:pt x="868" y="781"/>
                    <a:pt x="959" y="804"/>
                    <a:pt x="959" y="804"/>
                  </a:cubicBezTo>
                  <a:cubicBezTo>
                    <a:pt x="959" y="804"/>
                    <a:pt x="1064" y="819"/>
                    <a:pt x="1213" y="819"/>
                  </a:cubicBezTo>
                  <a:cubicBezTo>
                    <a:pt x="1324" y="819"/>
                    <a:pt x="1461" y="811"/>
                    <a:pt x="1598" y="781"/>
                  </a:cubicBezTo>
                  <a:cubicBezTo>
                    <a:pt x="1758" y="758"/>
                    <a:pt x="1918" y="690"/>
                    <a:pt x="2009" y="621"/>
                  </a:cubicBezTo>
                  <a:cubicBezTo>
                    <a:pt x="2100" y="530"/>
                    <a:pt x="2123" y="462"/>
                    <a:pt x="2123" y="439"/>
                  </a:cubicBezTo>
                  <a:lnTo>
                    <a:pt x="2123" y="439"/>
                  </a:lnTo>
                  <a:cubicBezTo>
                    <a:pt x="2123" y="439"/>
                    <a:pt x="2055" y="507"/>
                    <a:pt x="1963" y="553"/>
                  </a:cubicBezTo>
                  <a:cubicBezTo>
                    <a:pt x="1872" y="599"/>
                    <a:pt x="1735" y="644"/>
                    <a:pt x="1575" y="667"/>
                  </a:cubicBezTo>
                  <a:cubicBezTo>
                    <a:pt x="1533" y="670"/>
                    <a:pt x="1491" y="672"/>
                    <a:pt x="1449" y="672"/>
                  </a:cubicBezTo>
                  <a:cubicBezTo>
                    <a:pt x="1200" y="672"/>
                    <a:pt x="982" y="621"/>
                    <a:pt x="982" y="621"/>
                  </a:cubicBezTo>
                  <a:cubicBezTo>
                    <a:pt x="982" y="621"/>
                    <a:pt x="914" y="599"/>
                    <a:pt x="799" y="576"/>
                  </a:cubicBezTo>
                  <a:cubicBezTo>
                    <a:pt x="754" y="576"/>
                    <a:pt x="685" y="553"/>
                    <a:pt x="617" y="530"/>
                  </a:cubicBezTo>
                  <a:cubicBezTo>
                    <a:pt x="571" y="484"/>
                    <a:pt x="480" y="484"/>
                    <a:pt x="434" y="416"/>
                  </a:cubicBezTo>
                  <a:cubicBezTo>
                    <a:pt x="320" y="347"/>
                    <a:pt x="206" y="233"/>
                    <a:pt x="137" y="142"/>
                  </a:cubicBezTo>
                  <a:cubicBezTo>
                    <a:pt x="78" y="63"/>
                    <a:pt x="36" y="1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163;p73">
              <a:extLst>
                <a:ext uri="{FF2B5EF4-FFF2-40B4-BE49-F238E27FC236}">
                  <a16:creationId xmlns:a16="http://schemas.microsoft.com/office/drawing/2014/main" id="{D7EB488B-77E1-43C5-8B4D-2D8C33C02C1F}"/>
                </a:ext>
              </a:extLst>
            </p:cNvPr>
            <p:cNvSpPr/>
            <p:nvPr/>
          </p:nvSpPr>
          <p:spPr>
            <a:xfrm>
              <a:off x="740275" y="1948050"/>
              <a:ext cx="259650" cy="382950"/>
            </a:xfrm>
            <a:custGeom>
              <a:avLst/>
              <a:gdLst/>
              <a:ahLst/>
              <a:cxnLst/>
              <a:rect l="l" t="t" r="r" b="b"/>
              <a:pathLst>
                <a:path w="10386" h="15318" extrusionOk="0">
                  <a:moveTo>
                    <a:pt x="8332" y="1"/>
                  </a:moveTo>
                  <a:cubicBezTo>
                    <a:pt x="8295" y="1"/>
                    <a:pt x="8257" y="2"/>
                    <a:pt x="8217" y="6"/>
                  </a:cubicBezTo>
                  <a:cubicBezTo>
                    <a:pt x="7692" y="52"/>
                    <a:pt x="7190" y="234"/>
                    <a:pt x="6734" y="485"/>
                  </a:cubicBezTo>
                  <a:cubicBezTo>
                    <a:pt x="6026" y="873"/>
                    <a:pt x="5433" y="1467"/>
                    <a:pt x="4908" y="2060"/>
                  </a:cubicBezTo>
                  <a:cubicBezTo>
                    <a:pt x="3629" y="3567"/>
                    <a:pt x="2488" y="5256"/>
                    <a:pt x="1621" y="6990"/>
                  </a:cubicBezTo>
                  <a:cubicBezTo>
                    <a:pt x="1164" y="7949"/>
                    <a:pt x="0" y="10391"/>
                    <a:pt x="1073" y="11304"/>
                  </a:cubicBezTo>
                  <a:cubicBezTo>
                    <a:pt x="1073" y="11304"/>
                    <a:pt x="1073" y="11327"/>
                    <a:pt x="1073" y="11327"/>
                  </a:cubicBezTo>
                  <a:cubicBezTo>
                    <a:pt x="4500" y="14893"/>
                    <a:pt x="7648" y="15317"/>
                    <a:pt x="8952" y="15317"/>
                  </a:cubicBezTo>
                  <a:cubicBezTo>
                    <a:pt x="9360" y="15317"/>
                    <a:pt x="9587" y="15276"/>
                    <a:pt x="9587" y="15276"/>
                  </a:cubicBezTo>
                  <a:cubicBezTo>
                    <a:pt x="10386" y="14477"/>
                    <a:pt x="10135" y="13359"/>
                    <a:pt x="10135" y="13359"/>
                  </a:cubicBezTo>
                  <a:cubicBezTo>
                    <a:pt x="10135" y="13359"/>
                    <a:pt x="8742" y="12879"/>
                    <a:pt x="7624" y="12309"/>
                  </a:cubicBezTo>
                  <a:cubicBezTo>
                    <a:pt x="6574" y="11807"/>
                    <a:pt x="4862" y="9730"/>
                    <a:pt x="4543" y="9341"/>
                  </a:cubicBezTo>
                  <a:cubicBezTo>
                    <a:pt x="4543" y="9319"/>
                    <a:pt x="4565" y="9319"/>
                    <a:pt x="4565" y="9296"/>
                  </a:cubicBezTo>
                  <a:cubicBezTo>
                    <a:pt x="5250" y="8040"/>
                    <a:pt x="6300" y="7127"/>
                    <a:pt x="7099" y="5963"/>
                  </a:cubicBezTo>
                  <a:cubicBezTo>
                    <a:pt x="7738" y="5050"/>
                    <a:pt x="8491" y="4229"/>
                    <a:pt x="8902" y="3201"/>
                  </a:cubicBezTo>
                  <a:cubicBezTo>
                    <a:pt x="9236" y="2424"/>
                    <a:pt x="9699" y="1"/>
                    <a:pt x="8332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164;p73">
              <a:extLst>
                <a:ext uri="{FF2B5EF4-FFF2-40B4-BE49-F238E27FC236}">
                  <a16:creationId xmlns:a16="http://schemas.microsoft.com/office/drawing/2014/main" id="{5E9EDC95-0531-434D-A589-26B764299735}"/>
                </a:ext>
              </a:extLst>
            </p:cNvPr>
            <p:cNvSpPr/>
            <p:nvPr/>
          </p:nvSpPr>
          <p:spPr>
            <a:xfrm>
              <a:off x="740275" y="1948075"/>
              <a:ext cx="259650" cy="382925"/>
            </a:xfrm>
            <a:custGeom>
              <a:avLst/>
              <a:gdLst/>
              <a:ahLst/>
              <a:cxnLst/>
              <a:rect l="l" t="t" r="r" b="b"/>
              <a:pathLst>
                <a:path w="10386" h="15317" extrusionOk="0">
                  <a:moveTo>
                    <a:pt x="8322" y="0"/>
                  </a:moveTo>
                  <a:cubicBezTo>
                    <a:pt x="8288" y="0"/>
                    <a:pt x="8253" y="2"/>
                    <a:pt x="8217" y="5"/>
                  </a:cubicBezTo>
                  <a:cubicBezTo>
                    <a:pt x="7692" y="51"/>
                    <a:pt x="7190" y="233"/>
                    <a:pt x="6734" y="484"/>
                  </a:cubicBezTo>
                  <a:cubicBezTo>
                    <a:pt x="6026" y="872"/>
                    <a:pt x="5433" y="1466"/>
                    <a:pt x="4908" y="2059"/>
                  </a:cubicBezTo>
                  <a:cubicBezTo>
                    <a:pt x="3629" y="3566"/>
                    <a:pt x="2488" y="5255"/>
                    <a:pt x="1621" y="6989"/>
                  </a:cubicBezTo>
                  <a:cubicBezTo>
                    <a:pt x="1164" y="7948"/>
                    <a:pt x="0" y="10390"/>
                    <a:pt x="1073" y="11303"/>
                  </a:cubicBezTo>
                  <a:cubicBezTo>
                    <a:pt x="1073" y="11303"/>
                    <a:pt x="1073" y="11326"/>
                    <a:pt x="1073" y="11326"/>
                  </a:cubicBezTo>
                  <a:cubicBezTo>
                    <a:pt x="4500" y="14892"/>
                    <a:pt x="7648" y="15316"/>
                    <a:pt x="8952" y="15316"/>
                  </a:cubicBezTo>
                  <a:cubicBezTo>
                    <a:pt x="9360" y="15316"/>
                    <a:pt x="9587" y="15275"/>
                    <a:pt x="9587" y="15275"/>
                  </a:cubicBezTo>
                  <a:cubicBezTo>
                    <a:pt x="10386" y="14476"/>
                    <a:pt x="10135" y="13358"/>
                    <a:pt x="10135" y="13358"/>
                  </a:cubicBezTo>
                  <a:cubicBezTo>
                    <a:pt x="10135" y="13358"/>
                    <a:pt x="10021" y="13335"/>
                    <a:pt x="9838" y="13266"/>
                  </a:cubicBezTo>
                  <a:cubicBezTo>
                    <a:pt x="9838" y="13654"/>
                    <a:pt x="9747" y="14088"/>
                    <a:pt x="9473" y="14385"/>
                  </a:cubicBezTo>
                  <a:cubicBezTo>
                    <a:pt x="9386" y="14475"/>
                    <a:pt x="9232" y="14516"/>
                    <a:pt x="9028" y="14516"/>
                  </a:cubicBezTo>
                  <a:cubicBezTo>
                    <a:pt x="7574" y="14516"/>
                    <a:pt x="3579" y="12420"/>
                    <a:pt x="3219" y="10938"/>
                  </a:cubicBezTo>
                  <a:cubicBezTo>
                    <a:pt x="3042" y="10151"/>
                    <a:pt x="3611" y="9941"/>
                    <a:pt x="4282" y="9941"/>
                  </a:cubicBezTo>
                  <a:cubicBezTo>
                    <a:pt x="4565" y="9941"/>
                    <a:pt x="4865" y="9978"/>
                    <a:pt x="5136" y="10025"/>
                  </a:cubicBezTo>
                  <a:cubicBezTo>
                    <a:pt x="4839" y="9706"/>
                    <a:pt x="4634" y="9455"/>
                    <a:pt x="4543" y="9340"/>
                  </a:cubicBezTo>
                  <a:cubicBezTo>
                    <a:pt x="4543" y="9318"/>
                    <a:pt x="4565" y="9318"/>
                    <a:pt x="4565" y="9295"/>
                  </a:cubicBezTo>
                  <a:cubicBezTo>
                    <a:pt x="4862" y="8747"/>
                    <a:pt x="5227" y="8268"/>
                    <a:pt x="5615" y="7811"/>
                  </a:cubicBezTo>
                  <a:lnTo>
                    <a:pt x="5615" y="7811"/>
                  </a:lnTo>
                  <a:cubicBezTo>
                    <a:pt x="5381" y="7902"/>
                    <a:pt x="5110" y="7971"/>
                    <a:pt x="4818" y="7971"/>
                  </a:cubicBezTo>
                  <a:cubicBezTo>
                    <a:pt x="4598" y="7971"/>
                    <a:pt x="4367" y="7932"/>
                    <a:pt x="4132" y="7834"/>
                  </a:cubicBezTo>
                  <a:cubicBezTo>
                    <a:pt x="2739" y="7286"/>
                    <a:pt x="5935" y="1603"/>
                    <a:pt x="7966" y="1101"/>
                  </a:cubicBezTo>
                  <a:cubicBezTo>
                    <a:pt x="8139" y="1063"/>
                    <a:pt x="8291" y="1045"/>
                    <a:pt x="8425" y="1045"/>
                  </a:cubicBezTo>
                  <a:cubicBezTo>
                    <a:pt x="8859" y="1045"/>
                    <a:pt x="9105" y="1227"/>
                    <a:pt x="9245" y="1489"/>
                  </a:cubicBezTo>
                  <a:cubicBezTo>
                    <a:pt x="9266" y="703"/>
                    <a:pt x="9059" y="0"/>
                    <a:pt x="832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165;p73">
              <a:extLst>
                <a:ext uri="{FF2B5EF4-FFF2-40B4-BE49-F238E27FC236}">
                  <a16:creationId xmlns:a16="http://schemas.microsoft.com/office/drawing/2014/main" id="{9348D902-4833-48C8-B828-5AAB66D65DB4}"/>
                </a:ext>
              </a:extLst>
            </p:cNvPr>
            <p:cNvSpPr/>
            <p:nvPr/>
          </p:nvSpPr>
          <p:spPr>
            <a:xfrm>
              <a:off x="923450" y="1998400"/>
              <a:ext cx="26275" cy="53525"/>
            </a:xfrm>
            <a:custGeom>
              <a:avLst/>
              <a:gdLst/>
              <a:ahLst/>
              <a:cxnLst/>
              <a:rect l="l" t="t" r="r" b="b"/>
              <a:pathLst>
                <a:path w="1051" h="2141" extrusionOk="0">
                  <a:moveTo>
                    <a:pt x="890" y="1"/>
                  </a:moveTo>
                  <a:cubicBezTo>
                    <a:pt x="800" y="1"/>
                    <a:pt x="688" y="92"/>
                    <a:pt x="616" y="252"/>
                  </a:cubicBezTo>
                  <a:cubicBezTo>
                    <a:pt x="548" y="457"/>
                    <a:pt x="548" y="663"/>
                    <a:pt x="639" y="731"/>
                  </a:cubicBezTo>
                  <a:cubicBezTo>
                    <a:pt x="662" y="744"/>
                    <a:pt x="685" y="751"/>
                    <a:pt x="709" y="751"/>
                  </a:cubicBezTo>
                  <a:cubicBezTo>
                    <a:pt x="806" y="751"/>
                    <a:pt x="908" y="645"/>
                    <a:pt x="982" y="480"/>
                  </a:cubicBezTo>
                  <a:cubicBezTo>
                    <a:pt x="1050" y="297"/>
                    <a:pt x="1050" y="69"/>
                    <a:pt x="959" y="23"/>
                  </a:cubicBezTo>
                  <a:cubicBezTo>
                    <a:pt x="939" y="8"/>
                    <a:pt x="915" y="1"/>
                    <a:pt x="890" y="1"/>
                  </a:cubicBezTo>
                  <a:close/>
                  <a:moveTo>
                    <a:pt x="479" y="1091"/>
                  </a:moveTo>
                  <a:cubicBezTo>
                    <a:pt x="353" y="1091"/>
                    <a:pt x="205" y="1226"/>
                    <a:pt x="114" y="1461"/>
                  </a:cubicBezTo>
                  <a:cubicBezTo>
                    <a:pt x="0" y="1735"/>
                    <a:pt x="0" y="2032"/>
                    <a:pt x="137" y="2123"/>
                  </a:cubicBezTo>
                  <a:cubicBezTo>
                    <a:pt x="161" y="2135"/>
                    <a:pt x="186" y="2141"/>
                    <a:pt x="213" y="2141"/>
                  </a:cubicBezTo>
                  <a:cubicBezTo>
                    <a:pt x="342" y="2141"/>
                    <a:pt x="499" y="2008"/>
                    <a:pt x="594" y="1781"/>
                  </a:cubicBezTo>
                  <a:cubicBezTo>
                    <a:pt x="708" y="1507"/>
                    <a:pt x="708" y="1210"/>
                    <a:pt x="571" y="1119"/>
                  </a:cubicBezTo>
                  <a:cubicBezTo>
                    <a:pt x="543" y="1100"/>
                    <a:pt x="511" y="1091"/>
                    <a:pt x="479" y="109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166;p73">
              <a:extLst>
                <a:ext uri="{FF2B5EF4-FFF2-40B4-BE49-F238E27FC236}">
                  <a16:creationId xmlns:a16="http://schemas.microsoft.com/office/drawing/2014/main" id="{D3968EE3-9F59-4EFB-A9A7-EE077C74F649}"/>
                </a:ext>
              </a:extLst>
            </p:cNvPr>
            <p:cNvSpPr/>
            <p:nvPr/>
          </p:nvSpPr>
          <p:spPr>
            <a:xfrm>
              <a:off x="801900" y="2173025"/>
              <a:ext cx="56525" cy="12800"/>
            </a:xfrm>
            <a:custGeom>
              <a:avLst/>
              <a:gdLst/>
              <a:ahLst/>
              <a:cxnLst/>
              <a:rect l="l" t="t" r="r" b="b"/>
              <a:pathLst>
                <a:path w="2261" h="512" extrusionOk="0">
                  <a:moveTo>
                    <a:pt x="1164" y="0"/>
                  </a:moveTo>
                  <a:cubicBezTo>
                    <a:pt x="1164" y="0"/>
                    <a:pt x="1073" y="23"/>
                    <a:pt x="959" y="23"/>
                  </a:cubicBezTo>
                  <a:cubicBezTo>
                    <a:pt x="913" y="23"/>
                    <a:pt x="845" y="46"/>
                    <a:pt x="776" y="46"/>
                  </a:cubicBezTo>
                  <a:cubicBezTo>
                    <a:pt x="708" y="69"/>
                    <a:pt x="640" y="69"/>
                    <a:pt x="548" y="91"/>
                  </a:cubicBezTo>
                  <a:cubicBezTo>
                    <a:pt x="274" y="183"/>
                    <a:pt x="0" y="297"/>
                    <a:pt x="0" y="320"/>
                  </a:cubicBezTo>
                  <a:cubicBezTo>
                    <a:pt x="4" y="323"/>
                    <a:pt x="12" y="324"/>
                    <a:pt x="24" y="324"/>
                  </a:cubicBezTo>
                  <a:cubicBezTo>
                    <a:pt x="100" y="324"/>
                    <a:pt x="339" y="271"/>
                    <a:pt x="594" y="251"/>
                  </a:cubicBezTo>
                  <a:cubicBezTo>
                    <a:pt x="662" y="228"/>
                    <a:pt x="731" y="228"/>
                    <a:pt x="799" y="228"/>
                  </a:cubicBezTo>
                  <a:cubicBezTo>
                    <a:pt x="868" y="206"/>
                    <a:pt x="913" y="206"/>
                    <a:pt x="982" y="206"/>
                  </a:cubicBezTo>
                  <a:lnTo>
                    <a:pt x="1142" y="206"/>
                  </a:lnTo>
                  <a:cubicBezTo>
                    <a:pt x="1142" y="206"/>
                    <a:pt x="1210" y="228"/>
                    <a:pt x="1324" y="228"/>
                  </a:cubicBezTo>
                  <a:cubicBezTo>
                    <a:pt x="1370" y="228"/>
                    <a:pt x="1438" y="251"/>
                    <a:pt x="1507" y="251"/>
                  </a:cubicBezTo>
                  <a:cubicBezTo>
                    <a:pt x="1553" y="274"/>
                    <a:pt x="1644" y="274"/>
                    <a:pt x="1712" y="320"/>
                  </a:cubicBezTo>
                  <a:cubicBezTo>
                    <a:pt x="1826" y="365"/>
                    <a:pt x="1963" y="411"/>
                    <a:pt x="2078" y="457"/>
                  </a:cubicBezTo>
                  <a:cubicBezTo>
                    <a:pt x="2144" y="490"/>
                    <a:pt x="2199" y="511"/>
                    <a:pt x="2232" y="511"/>
                  </a:cubicBezTo>
                  <a:cubicBezTo>
                    <a:pt x="2245" y="511"/>
                    <a:pt x="2254" y="508"/>
                    <a:pt x="2260" y="502"/>
                  </a:cubicBezTo>
                  <a:cubicBezTo>
                    <a:pt x="2260" y="479"/>
                    <a:pt x="2214" y="434"/>
                    <a:pt x="2123" y="388"/>
                  </a:cubicBezTo>
                  <a:cubicBezTo>
                    <a:pt x="2032" y="320"/>
                    <a:pt x="1895" y="251"/>
                    <a:pt x="1758" y="183"/>
                  </a:cubicBezTo>
                  <a:cubicBezTo>
                    <a:pt x="1689" y="137"/>
                    <a:pt x="1621" y="114"/>
                    <a:pt x="1553" y="91"/>
                  </a:cubicBezTo>
                  <a:cubicBezTo>
                    <a:pt x="1484" y="69"/>
                    <a:pt x="1416" y="46"/>
                    <a:pt x="1347" y="46"/>
                  </a:cubicBezTo>
                  <a:cubicBezTo>
                    <a:pt x="1233" y="23"/>
                    <a:pt x="1164" y="0"/>
                    <a:pt x="1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167;p73">
              <a:extLst>
                <a:ext uri="{FF2B5EF4-FFF2-40B4-BE49-F238E27FC236}">
                  <a16:creationId xmlns:a16="http://schemas.microsoft.com/office/drawing/2014/main" id="{92DC44E2-EB5D-4944-B4C8-6524A7690A74}"/>
                </a:ext>
              </a:extLst>
            </p:cNvPr>
            <p:cNvSpPr/>
            <p:nvPr/>
          </p:nvSpPr>
          <p:spPr>
            <a:xfrm>
              <a:off x="807025" y="1935000"/>
              <a:ext cx="177500" cy="173550"/>
            </a:xfrm>
            <a:custGeom>
              <a:avLst/>
              <a:gdLst/>
              <a:ahLst/>
              <a:cxnLst/>
              <a:rect l="l" t="t" r="r" b="b"/>
              <a:pathLst>
                <a:path w="7100" h="6942" extrusionOk="0">
                  <a:moveTo>
                    <a:pt x="4748" y="1"/>
                  </a:moveTo>
                  <a:cubicBezTo>
                    <a:pt x="4725" y="1"/>
                    <a:pt x="4703" y="2"/>
                    <a:pt x="4680" y="3"/>
                  </a:cubicBezTo>
                  <a:cubicBezTo>
                    <a:pt x="4497" y="26"/>
                    <a:pt x="4315" y="71"/>
                    <a:pt x="4155" y="163"/>
                  </a:cubicBezTo>
                  <a:cubicBezTo>
                    <a:pt x="3972" y="231"/>
                    <a:pt x="3813" y="345"/>
                    <a:pt x="3653" y="437"/>
                  </a:cubicBezTo>
                  <a:cubicBezTo>
                    <a:pt x="3014" y="916"/>
                    <a:pt x="2512" y="1555"/>
                    <a:pt x="2009" y="2149"/>
                  </a:cubicBezTo>
                  <a:cubicBezTo>
                    <a:pt x="1302" y="3016"/>
                    <a:pt x="617" y="3952"/>
                    <a:pt x="1" y="4910"/>
                  </a:cubicBezTo>
                  <a:cubicBezTo>
                    <a:pt x="2192" y="5367"/>
                    <a:pt x="3950" y="6508"/>
                    <a:pt x="4566" y="6942"/>
                  </a:cubicBezTo>
                  <a:cubicBezTo>
                    <a:pt x="4634" y="6851"/>
                    <a:pt x="4726" y="6736"/>
                    <a:pt x="4794" y="6622"/>
                  </a:cubicBezTo>
                  <a:cubicBezTo>
                    <a:pt x="5502" y="5550"/>
                    <a:pt x="6369" y="4545"/>
                    <a:pt x="6826" y="3313"/>
                  </a:cubicBezTo>
                  <a:cubicBezTo>
                    <a:pt x="7100" y="2605"/>
                    <a:pt x="6917" y="1897"/>
                    <a:pt x="6506" y="1236"/>
                  </a:cubicBezTo>
                  <a:cubicBezTo>
                    <a:pt x="6174" y="683"/>
                    <a:pt x="5457" y="1"/>
                    <a:pt x="4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168;p73">
              <a:extLst>
                <a:ext uri="{FF2B5EF4-FFF2-40B4-BE49-F238E27FC236}">
                  <a16:creationId xmlns:a16="http://schemas.microsoft.com/office/drawing/2014/main" id="{549793D6-E2B0-41AD-BE4C-BE56581F10D4}"/>
                </a:ext>
              </a:extLst>
            </p:cNvPr>
            <p:cNvSpPr/>
            <p:nvPr/>
          </p:nvSpPr>
          <p:spPr>
            <a:xfrm>
              <a:off x="825300" y="2039500"/>
              <a:ext cx="103875" cy="45675"/>
            </a:xfrm>
            <a:custGeom>
              <a:avLst/>
              <a:gdLst/>
              <a:ahLst/>
              <a:cxnLst/>
              <a:rect l="l" t="t" r="r" b="b"/>
              <a:pathLst>
                <a:path w="4155" h="1827" extrusionOk="0">
                  <a:moveTo>
                    <a:pt x="160" y="1"/>
                  </a:moveTo>
                  <a:cubicBezTo>
                    <a:pt x="60" y="1"/>
                    <a:pt x="0" y="8"/>
                    <a:pt x="0" y="23"/>
                  </a:cubicBezTo>
                  <a:cubicBezTo>
                    <a:pt x="0" y="46"/>
                    <a:pt x="571" y="114"/>
                    <a:pt x="1142" y="274"/>
                  </a:cubicBezTo>
                  <a:cubicBezTo>
                    <a:pt x="1415" y="342"/>
                    <a:pt x="1689" y="411"/>
                    <a:pt x="1895" y="502"/>
                  </a:cubicBezTo>
                  <a:cubicBezTo>
                    <a:pt x="2077" y="593"/>
                    <a:pt x="2214" y="639"/>
                    <a:pt x="2214" y="639"/>
                  </a:cubicBezTo>
                  <a:cubicBezTo>
                    <a:pt x="2214" y="639"/>
                    <a:pt x="2351" y="708"/>
                    <a:pt x="2534" y="776"/>
                  </a:cubicBezTo>
                  <a:cubicBezTo>
                    <a:pt x="2739" y="867"/>
                    <a:pt x="2968" y="1004"/>
                    <a:pt x="3219" y="1141"/>
                  </a:cubicBezTo>
                  <a:cubicBezTo>
                    <a:pt x="3684" y="1452"/>
                    <a:pt x="4086" y="1827"/>
                    <a:pt x="4129" y="1827"/>
                  </a:cubicBezTo>
                  <a:cubicBezTo>
                    <a:pt x="4130" y="1827"/>
                    <a:pt x="4131" y="1827"/>
                    <a:pt x="4132" y="1826"/>
                  </a:cubicBezTo>
                  <a:cubicBezTo>
                    <a:pt x="4154" y="1803"/>
                    <a:pt x="3789" y="1370"/>
                    <a:pt x="3333" y="1027"/>
                  </a:cubicBezTo>
                  <a:cubicBezTo>
                    <a:pt x="3082" y="867"/>
                    <a:pt x="2831" y="685"/>
                    <a:pt x="2648" y="593"/>
                  </a:cubicBezTo>
                  <a:cubicBezTo>
                    <a:pt x="2443" y="502"/>
                    <a:pt x="2306" y="434"/>
                    <a:pt x="2306" y="434"/>
                  </a:cubicBezTo>
                  <a:cubicBezTo>
                    <a:pt x="2306" y="434"/>
                    <a:pt x="2169" y="388"/>
                    <a:pt x="1963" y="320"/>
                  </a:cubicBezTo>
                  <a:cubicBezTo>
                    <a:pt x="1758" y="228"/>
                    <a:pt x="1461" y="183"/>
                    <a:pt x="1187" y="114"/>
                  </a:cubicBezTo>
                  <a:cubicBezTo>
                    <a:pt x="782" y="36"/>
                    <a:pt x="376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169;p73">
              <a:extLst>
                <a:ext uri="{FF2B5EF4-FFF2-40B4-BE49-F238E27FC236}">
                  <a16:creationId xmlns:a16="http://schemas.microsoft.com/office/drawing/2014/main" id="{CE118333-E36E-43B3-ACC5-71168FF78296}"/>
                </a:ext>
              </a:extLst>
            </p:cNvPr>
            <p:cNvSpPr/>
            <p:nvPr/>
          </p:nvSpPr>
          <p:spPr>
            <a:xfrm>
              <a:off x="807025" y="1935025"/>
              <a:ext cx="156950" cy="173525"/>
            </a:xfrm>
            <a:custGeom>
              <a:avLst/>
              <a:gdLst/>
              <a:ahLst/>
              <a:cxnLst/>
              <a:rect l="l" t="t" r="r" b="b"/>
              <a:pathLst>
                <a:path w="6278" h="6941" extrusionOk="0">
                  <a:moveTo>
                    <a:pt x="4742" y="1"/>
                  </a:moveTo>
                  <a:cubicBezTo>
                    <a:pt x="4721" y="1"/>
                    <a:pt x="4701" y="1"/>
                    <a:pt x="4680" y="2"/>
                  </a:cubicBezTo>
                  <a:cubicBezTo>
                    <a:pt x="4497" y="25"/>
                    <a:pt x="4315" y="70"/>
                    <a:pt x="4155" y="162"/>
                  </a:cubicBezTo>
                  <a:cubicBezTo>
                    <a:pt x="3972" y="230"/>
                    <a:pt x="3813" y="344"/>
                    <a:pt x="3653" y="436"/>
                  </a:cubicBezTo>
                  <a:cubicBezTo>
                    <a:pt x="3014" y="915"/>
                    <a:pt x="2512" y="1554"/>
                    <a:pt x="2009" y="2148"/>
                  </a:cubicBezTo>
                  <a:cubicBezTo>
                    <a:pt x="1302" y="3015"/>
                    <a:pt x="617" y="3951"/>
                    <a:pt x="1" y="4909"/>
                  </a:cubicBezTo>
                  <a:cubicBezTo>
                    <a:pt x="2192" y="5366"/>
                    <a:pt x="3950" y="6507"/>
                    <a:pt x="4566" y="6941"/>
                  </a:cubicBezTo>
                  <a:cubicBezTo>
                    <a:pt x="4612" y="6895"/>
                    <a:pt x="4634" y="6827"/>
                    <a:pt x="4680" y="6781"/>
                  </a:cubicBezTo>
                  <a:cubicBezTo>
                    <a:pt x="3927" y="6347"/>
                    <a:pt x="1553" y="5001"/>
                    <a:pt x="1941" y="4727"/>
                  </a:cubicBezTo>
                  <a:cubicBezTo>
                    <a:pt x="2131" y="4604"/>
                    <a:pt x="2329" y="4551"/>
                    <a:pt x="2529" y="4551"/>
                  </a:cubicBezTo>
                  <a:cubicBezTo>
                    <a:pt x="3551" y="4551"/>
                    <a:pt x="4629" y="5920"/>
                    <a:pt x="5068" y="6188"/>
                  </a:cubicBezTo>
                  <a:cubicBezTo>
                    <a:pt x="5273" y="5914"/>
                    <a:pt x="5479" y="5640"/>
                    <a:pt x="5662" y="5366"/>
                  </a:cubicBezTo>
                  <a:cubicBezTo>
                    <a:pt x="4885" y="5138"/>
                    <a:pt x="3059" y="4499"/>
                    <a:pt x="3105" y="3586"/>
                  </a:cubicBezTo>
                  <a:cubicBezTo>
                    <a:pt x="3146" y="2722"/>
                    <a:pt x="4613" y="581"/>
                    <a:pt x="5871" y="581"/>
                  </a:cubicBezTo>
                  <a:cubicBezTo>
                    <a:pt x="6010" y="581"/>
                    <a:pt x="6146" y="607"/>
                    <a:pt x="6278" y="664"/>
                  </a:cubicBezTo>
                  <a:cubicBezTo>
                    <a:pt x="5882" y="290"/>
                    <a:pt x="5295" y="1"/>
                    <a:pt x="474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70;p73">
              <a:extLst>
                <a:ext uri="{FF2B5EF4-FFF2-40B4-BE49-F238E27FC236}">
                  <a16:creationId xmlns:a16="http://schemas.microsoft.com/office/drawing/2014/main" id="{BACA881E-3B70-46A0-AB3E-C633BF3BD7FC}"/>
                </a:ext>
              </a:extLst>
            </p:cNvPr>
            <p:cNvSpPr/>
            <p:nvPr/>
          </p:nvSpPr>
          <p:spPr>
            <a:xfrm>
              <a:off x="951400" y="1949900"/>
              <a:ext cx="247100" cy="84875"/>
            </a:xfrm>
            <a:custGeom>
              <a:avLst/>
              <a:gdLst/>
              <a:ahLst/>
              <a:cxnLst/>
              <a:rect l="l" t="t" r="r" b="b"/>
              <a:pathLst>
                <a:path w="9884" h="3395" extrusionOk="0">
                  <a:moveTo>
                    <a:pt x="7008" y="0"/>
                  </a:moveTo>
                  <a:cubicBezTo>
                    <a:pt x="6803" y="0"/>
                    <a:pt x="6643" y="92"/>
                    <a:pt x="6620" y="183"/>
                  </a:cubicBezTo>
                  <a:cubicBezTo>
                    <a:pt x="6597" y="274"/>
                    <a:pt x="6757" y="343"/>
                    <a:pt x="6962" y="343"/>
                  </a:cubicBezTo>
                  <a:cubicBezTo>
                    <a:pt x="7145" y="343"/>
                    <a:pt x="7328" y="274"/>
                    <a:pt x="7350" y="183"/>
                  </a:cubicBezTo>
                  <a:cubicBezTo>
                    <a:pt x="7350" y="92"/>
                    <a:pt x="7213" y="0"/>
                    <a:pt x="7008" y="0"/>
                  </a:cubicBezTo>
                  <a:close/>
                  <a:moveTo>
                    <a:pt x="2752" y="534"/>
                  </a:moveTo>
                  <a:cubicBezTo>
                    <a:pt x="2550" y="534"/>
                    <a:pt x="2388" y="595"/>
                    <a:pt x="2352" y="685"/>
                  </a:cubicBezTo>
                  <a:cubicBezTo>
                    <a:pt x="2306" y="822"/>
                    <a:pt x="2489" y="959"/>
                    <a:pt x="2785" y="982"/>
                  </a:cubicBezTo>
                  <a:cubicBezTo>
                    <a:pt x="2844" y="992"/>
                    <a:pt x="2901" y="996"/>
                    <a:pt x="2956" y="996"/>
                  </a:cubicBezTo>
                  <a:cubicBezTo>
                    <a:pt x="3157" y="996"/>
                    <a:pt x="3320" y="935"/>
                    <a:pt x="3356" y="845"/>
                  </a:cubicBezTo>
                  <a:cubicBezTo>
                    <a:pt x="3402" y="708"/>
                    <a:pt x="3219" y="571"/>
                    <a:pt x="2922" y="548"/>
                  </a:cubicBezTo>
                  <a:cubicBezTo>
                    <a:pt x="2864" y="538"/>
                    <a:pt x="2806" y="534"/>
                    <a:pt x="2752" y="534"/>
                  </a:cubicBezTo>
                  <a:close/>
                  <a:moveTo>
                    <a:pt x="9382" y="1005"/>
                  </a:moveTo>
                  <a:cubicBezTo>
                    <a:pt x="9313" y="1005"/>
                    <a:pt x="9245" y="1142"/>
                    <a:pt x="9268" y="1324"/>
                  </a:cubicBezTo>
                  <a:cubicBezTo>
                    <a:pt x="9291" y="1507"/>
                    <a:pt x="9382" y="1667"/>
                    <a:pt x="9473" y="1667"/>
                  </a:cubicBezTo>
                  <a:cubicBezTo>
                    <a:pt x="9564" y="1667"/>
                    <a:pt x="9610" y="1530"/>
                    <a:pt x="9587" y="1324"/>
                  </a:cubicBezTo>
                  <a:cubicBezTo>
                    <a:pt x="9564" y="1142"/>
                    <a:pt x="9473" y="1005"/>
                    <a:pt x="9382" y="1005"/>
                  </a:cubicBezTo>
                  <a:close/>
                  <a:moveTo>
                    <a:pt x="665" y="1497"/>
                  </a:moveTo>
                  <a:cubicBezTo>
                    <a:pt x="578" y="1497"/>
                    <a:pt x="473" y="1603"/>
                    <a:pt x="434" y="1758"/>
                  </a:cubicBezTo>
                  <a:cubicBezTo>
                    <a:pt x="366" y="1941"/>
                    <a:pt x="389" y="2100"/>
                    <a:pt x="480" y="2146"/>
                  </a:cubicBezTo>
                  <a:cubicBezTo>
                    <a:pt x="494" y="2153"/>
                    <a:pt x="508" y="2156"/>
                    <a:pt x="523" y="2156"/>
                  </a:cubicBezTo>
                  <a:cubicBezTo>
                    <a:pt x="610" y="2156"/>
                    <a:pt x="715" y="2050"/>
                    <a:pt x="754" y="1895"/>
                  </a:cubicBezTo>
                  <a:cubicBezTo>
                    <a:pt x="822" y="1735"/>
                    <a:pt x="777" y="1553"/>
                    <a:pt x="708" y="1507"/>
                  </a:cubicBezTo>
                  <a:cubicBezTo>
                    <a:pt x="695" y="1500"/>
                    <a:pt x="680" y="1497"/>
                    <a:pt x="665" y="1497"/>
                  </a:cubicBezTo>
                  <a:close/>
                  <a:moveTo>
                    <a:pt x="9587" y="1986"/>
                  </a:moveTo>
                  <a:cubicBezTo>
                    <a:pt x="9450" y="1986"/>
                    <a:pt x="9382" y="2192"/>
                    <a:pt x="9427" y="2443"/>
                  </a:cubicBezTo>
                  <a:cubicBezTo>
                    <a:pt x="9450" y="2694"/>
                    <a:pt x="9564" y="2922"/>
                    <a:pt x="9701" y="2922"/>
                  </a:cubicBezTo>
                  <a:cubicBezTo>
                    <a:pt x="9816" y="2922"/>
                    <a:pt x="9884" y="2717"/>
                    <a:pt x="9861" y="2443"/>
                  </a:cubicBezTo>
                  <a:cubicBezTo>
                    <a:pt x="9816" y="2192"/>
                    <a:pt x="9701" y="1986"/>
                    <a:pt x="9587" y="1986"/>
                  </a:cubicBezTo>
                  <a:close/>
                  <a:moveTo>
                    <a:pt x="399" y="2472"/>
                  </a:moveTo>
                  <a:cubicBezTo>
                    <a:pt x="288" y="2472"/>
                    <a:pt x="150" y="2619"/>
                    <a:pt x="92" y="2831"/>
                  </a:cubicBezTo>
                  <a:cubicBezTo>
                    <a:pt x="1" y="3082"/>
                    <a:pt x="46" y="3333"/>
                    <a:pt x="160" y="3379"/>
                  </a:cubicBezTo>
                  <a:cubicBezTo>
                    <a:pt x="182" y="3389"/>
                    <a:pt x="204" y="3394"/>
                    <a:pt x="226" y="3394"/>
                  </a:cubicBezTo>
                  <a:cubicBezTo>
                    <a:pt x="346" y="3394"/>
                    <a:pt x="472" y="3248"/>
                    <a:pt x="548" y="3036"/>
                  </a:cubicBezTo>
                  <a:cubicBezTo>
                    <a:pt x="617" y="2785"/>
                    <a:pt x="594" y="2534"/>
                    <a:pt x="457" y="2488"/>
                  </a:cubicBezTo>
                  <a:cubicBezTo>
                    <a:pt x="439" y="2478"/>
                    <a:pt x="420" y="2472"/>
                    <a:pt x="399" y="247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71;p73">
              <a:extLst>
                <a:ext uri="{FF2B5EF4-FFF2-40B4-BE49-F238E27FC236}">
                  <a16:creationId xmlns:a16="http://schemas.microsoft.com/office/drawing/2014/main" id="{FE79429B-2EC9-4CD9-8759-10141317A892}"/>
                </a:ext>
              </a:extLst>
            </p:cNvPr>
            <p:cNvSpPr/>
            <p:nvPr/>
          </p:nvSpPr>
          <p:spPr>
            <a:xfrm>
              <a:off x="1322875" y="1967600"/>
              <a:ext cx="107875" cy="139975"/>
            </a:xfrm>
            <a:custGeom>
              <a:avLst/>
              <a:gdLst/>
              <a:ahLst/>
              <a:cxnLst/>
              <a:rect l="l" t="t" r="r" b="b"/>
              <a:pathLst>
                <a:path w="4315" h="5599" extrusionOk="0">
                  <a:moveTo>
                    <a:pt x="3288" y="0"/>
                  </a:moveTo>
                  <a:cubicBezTo>
                    <a:pt x="1119" y="708"/>
                    <a:pt x="1" y="4611"/>
                    <a:pt x="1" y="4611"/>
                  </a:cubicBezTo>
                  <a:cubicBezTo>
                    <a:pt x="1" y="4611"/>
                    <a:pt x="134" y="5599"/>
                    <a:pt x="1093" y="5599"/>
                  </a:cubicBezTo>
                  <a:cubicBezTo>
                    <a:pt x="1185" y="5599"/>
                    <a:pt x="1285" y="5589"/>
                    <a:pt x="1393" y="5569"/>
                  </a:cubicBezTo>
                  <a:cubicBezTo>
                    <a:pt x="2968" y="5295"/>
                    <a:pt x="3242" y="3515"/>
                    <a:pt x="3242" y="3515"/>
                  </a:cubicBezTo>
                  <a:lnTo>
                    <a:pt x="3744" y="3629"/>
                  </a:lnTo>
                  <a:lnTo>
                    <a:pt x="3539" y="2397"/>
                  </a:lnTo>
                  <a:cubicBezTo>
                    <a:pt x="3539" y="2397"/>
                    <a:pt x="4315" y="1780"/>
                    <a:pt x="4087" y="1415"/>
                  </a:cubicBezTo>
                  <a:cubicBezTo>
                    <a:pt x="3985" y="1253"/>
                    <a:pt x="3843" y="1208"/>
                    <a:pt x="3717" y="1208"/>
                  </a:cubicBezTo>
                  <a:cubicBezTo>
                    <a:pt x="3559" y="1208"/>
                    <a:pt x="3425" y="1278"/>
                    <a:pt x="3425" y="1278"/>
                  </a:cubicBezTo>
                  <a:lnTo>
                    <a:pt x="3288" y="0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72;p73">
              <a:extLst>
                <a:ext uri="{FF2B5EF4-FFF2-40B4-BE49-F238E27FC236}">
                  <a16:creationId xmlns:a16="http://schemas.microsoft.com/office/drawing/2014/main" id="{FA126B3A-9CAC-4976-85A9-00263E7B378C}"/>
                </a:ext>
              </a:extLst>
            </p:cNvPr>
            <p:cNvSpPr/>
            <p:nvPr/>
          </p:nvSpPr>
          <p:spPr>
            <a:xfrm>
              <a:off x="1393650" y="1967600"/>
              <a:ext cx="14850" cy="33675"/>
            </a:xfrm>
            <a:custGeom>
              <a:avLst/>
              <a:gdLst/>
              <a:ahLst/>
              <a:cxnLst/>
              <a:rect l="l" t="t" r="r" b="b"/>
              <a:pathLst>
                <a:path w="594" h="1347" extrusionOk="0">
                  <a:moveTo>
                    <a:pt x="457" y="0"/>
                  </a:moveTo>
                  <a:cubicBezTo>
                    <a:pt x="365" y="46"/>
                    <a:pt x="251" y="91"/>
                    <a:pt x="160" y="137"/>
                  </a:cubicBezTo>
                  <a:cubicBezTo>
                    <a:pt x="160" y="616"/>
                    <a:pt x="0" y="1347"/>
                    <a:pt x="0" y="1347"/>
                  </a:cubicBezTo>
                  <a:cubicBezTo>
                    <a:pt x="0" y="1347"/>
                    <a:pt x="297" y="1187"/>
                    <a:pt x="594" y="1187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73;p73">
              <a:extLst>
                <a:ext uri="{FF2B5EF4-FFF2-40B4-BE49-F238E27FC236}">
                  <a16:creationId xmlns:a16="http://schemas.microsoft.com/office/drawing/2014/main" id="{9F7DDDC3-9B4D-461C-B8EC-96A182B9C7FA}"/>
                </a:ext>
              </a:extLst>
            </p:cNvPr>
            <p:cNvSpPr/>
            <p:nvPr/>
          </p:nvSpPr>
          <p:spPr>
            <a:xfrm>
              <a:off x="1322875" y="1997650"/>
              <a:ext cx="107875" cy="109925"/>
            </a:xfrm>
            <a:custGeom>
              <a:avLst/>
              <a:gdLst/>
              <a:ahLst/>
              <a:cxnLst/>
              <a:rect l="l" t="t" r="r" b="b"/>
              <a:pathLst>
                <a:path w="4315" h="4397" extrusionOk="0">
                  <a:moveTo>
                    <a:pt x="3716" y="1"/>
                  </a:moveTo>
                  <a:cubicBezTo>
                    <a:pt x="3686" y="1"/>
                    <a:pt x="3657" y="3"/>
                    <a:pt x="3630" y="8"/>
                  </a:cubicBezTo>
                  <a:cubicBezTo>
                    <a:pt x="3721" y="31"/>
                    <a:pt x="3813" y="76"/>
                    <a:pt x="3858" y="168"/>
                  </a:cubicBezTo>
                  <a:cubicBezTo>
                    <a:pt x="4109" y="578"/>
                    <a:pt x="2535" y="1354"/>
                    <a:pt x="2535" y="1354"/>
                  </a:cubicBezTo>
                  <a:cubicBezTo>
                    <a:pt x="2735" y="1889"/>
                    <a:pt x="2631" y="3229"/>
                    <a:pt x="1416" y="3229"/>
                  </a:cubicBezTo>
                  <a:cubicBezTo>
                    <a:pt x="1386" y="3229"/>
                    <a:pt x="1356" y="3228"/>
                    <a:pt x="1325" y="3226"/>
                  </a:cubicBezTo>
                  <a:cubicBezTo>
                    <a:pt x="526" y="3180"/>
                    <a:pt x="412" y="2655"/>
                    <a:pt x="412" y="2245"/>
                  </a:cubicBezTo>
                  <a:cubicBezTo>
                    <a:pt x="138" y="2907"/>
                    <a:pt x="1" y="3409"/>
                    <a:pt x="1" y="3409"/>
                  </a:cubicBezTo>
                  <a:cubicBezTo>
                    <a:pt x="1" y="3409"/>
                    <a:pt x="134" y="4397"/>
                    <a:pt x="1093" y="4397"/>
                  </a:cubicBezTo>
                  <a:cubicBezTo>
                    <a:pt x="1185" y="4397"/>
                    <a:pt x="1285" y="4387"/>
                    <a:pt x="1393" y="4367"/>
                  </a:cubicBezTo>
                  <a:cubicBezTo>
                    <a:pt x="2968" y="4093"/>
                    <a:pt x="3242" y="2313"/>
                    <a:pt x="3242" y="2313"/>
                  </a:cubicBezTo>
                  <a:lnTo>
                    <a:pt x="3744" y="2427"/>
                  </a:lnTo>
                  <a:lnTo>
                    <a:pt x="3539" y="1195"/>
                  </a:lnTo>
                  <a:cubicBezTo>
                    <a:pt x="3539" y="1195"/>
                    <a:pt x="4315" y="578"/>
                    <a:pt x="4087" y="213"/>
                  </a:cubicBezTo>
                  <a:cubicBezTo>
                    <a:pt x="3995" y="48"/>
                    <a:pt x="3843" y="1"/>
                    <a:pt x="371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74;p73">
              <a:extLst>
                <a:ext uri="{FF2B5EF4-FFF2-40B4-BE49-F238E27FC236}">
                  <a16:creationId xmlns:a16="http://schemas.microsoft.com/office/drawing/2014/main" id="{C8C72FEE-2CE9-4554-9F1C-0BF4163AE1FB}"/>
                </a:ext>
              </a:extLst>
            </p:cNvPr>
            <p:cNvSpPr/>
            <p:nvPr/>
          </p:nvSpPr>
          <p:spPr>
            <a:xfrm>
              <a:off x="1365675" y="1994475"/>
              <a:ext cx="63375" cy="91825"/>
            </a:xfrm>
            <a:custGeom>
              <a:avLst/>
              <a:gdLst/>
              <a:ahLst/>
              <a:cxnLst/>
              <a:rect l="l" t="t" r="r" b="b"/>
              <a:pathLst>
                <a:path w="2535" h="3673" extrusionOk="0">
                  <a:moveTo>
                    <a:pt x="1829" y="0"/>
                  </a:moveTo>
                  <a:cubicBezTo>
                    <a:pt x="1710" y="0"/>
                    <a:pt x="1592" y="23"/>
                    <a:pt x="1484" y="66"/>
                  </a:cubicBezTo>
                  <a:cubicBezTo>
                    <a:pt x="1028" y="226"/>
                    <a:pt x="686" y="591"/>
                    <a:pt x="457" y="865"/>
                  </a:cubicBezTo>
                  <a:cubicBezTo>
                    <a:pt x="343" y="1002"/>
                    <a:pt x="252" y="1116"/>
                    <a:pt x="206" y="1208"/>
                  </a:cubicBezTo>
                  <a:cubicBezTo>
                    <a:pt x="161" y="1299"/>
                    <a:pt x="138" y="1344"/>
                    <a:pt x="138" y="1344"/>
                  </a:cubicBezTo>
                  <a:cubicBezTo>
                    <a:pt x="139" y="1346"/>
                    <a:pt x="140" y="1346"/>
                    <a:pt x="142" y="1346"/>
                  </a:cubicBezTo>
                  <a:cubicBezTo>
                    <a:pt x="173" y="1346"/>
                    <a:pt x="286" y="1149"/>
                    <a:pt x="503" y="911"/>
                  </a:cubicBezTo>
                  <a:cubicBezTo>
                    <a:pt x="731" y="637"/>
                    <a:pt x="1096" y="317"/>
                    <a:pt x="1530" y="180"/>
                  </a:cubicBezTo>
                  <a:cubicBezTo>
                    <a:pt x="1616" y="152"/>
                    <a:pt x="1706" y="139"/>
                    <a:pt x="1795" y="139"/>
                  </a:cubicBezTo>
                  <a:cubicBezTo>
                    <a:pt x="1919" y="139"/>
                    <a:pt x="2040" y="163"/>
                    <a:pt x="2146" y="203"/>
                  </a:cubicBezTo>
                  <a:cubicBezTo>
                    <a:pt x="2238" y="249"/>
                    <a:pt x="2306" y="317"/>
                    <a:pt x="2329" y="386"/>
                  </a:cubicBezTo>
                  <a:cubicBezTo>
                    <a:pt x="2352" y="454"/>
                    <a:pt x="2352" y="523"/>
                    <a:pt x="2329" y="614"/>
                  </a:cubicBezTo>
                  <a:cubicBezTo>
                    <a:pt x="2261" y="751"/>
                    <a:pt x="2169" y="865"/>
                    <a:pt x="2101" y="934"/>
                  </a:cubicBezTo>
                  <a:cubicBezTo>
                    <a:pt x="2032" y="1002"/>
                    <a:pt x="1987" y="1048"/>
                    <a:pt x="1987" y="1048"/>
                  </a:cubicBezTo>
                  <a:cubicBezTo>
                    <a:pt x="1987" y="1048"/>
                    <a:pt x="1827" y="1208"/>
                    <a:pt x="1576" y="1436"/>
                  </a:cubicBezTo>
                  <a:cubicBezTo>
                    <a:pt x="1507" y="1481"/>
                    <a:pt x="1416" y="1550"/>
                    <a:pt x="1347" y="1596"/>
                  </a:cubicBezTo>
                  <a:cubicBezTo>
                    <a:pt x="1302" y="1641"/>
                    <a:pt x="1256" y="1664"/>
                    <a:pt x="1211" y="1687"/>
                  </a:cubicBezTo>
                  <a:cubicBezTo>
                    <a:pt x="1188" y="1710"/>
                    <a:pt x="1142" y="1733"/>
                    <a:pt x="1096" y="1755"/>
                  </a:cubicBezTo>
                  <a:cubicBezTo>
                    <a:pt x="1074" y="1778"/>
                    <a:pt x="1096" y="1801"/>
                    <a:pt x="1096" y="1824"/>
                  </a:cubicBezTo>
                  <a:lnTo>
                    <a:pt x="1142" y="1892"/>
                  </a:lnTo>
                  <a:cubicBezTo>
                    <a:pt x="1233" y="2075"/>
                    <a:pt x="1256" y="2303"/>
                    <a:pt x="1211" y="2531"/>
                  </a:cubicBezTo>
                  <a:cubicBezTo>
                    <a:pt x="1142" y="2965"/>
                    <a:pt x="868" y="3399"/>
                    <a:pt x="549" y="3536"/>
                  </a:cubicBezTo>
                  <a:cubicBezTo>
                    <a:pt x="412" y="3604"/>
                    <a:pt x="252" y="3627"/>
                    <a:pt x="161" y="3627"/>
                  </a:cubicBezTo>
                  <a:cubicBezTo>
                    <a:pt x="46" y="3650"/>
                    <a:pt x="1" y="3650"/>
                    <a:pt x="1" y="3673"/>
                  </a:cubicBezTo>
                  <a:lnTo>
                    <a:pt x="161" y="3673"/>
                  </a:lnTo>
                  <a:cubicBezTo>
                    <a:pt x="252" y="3673"/>
                    <a:pt x="412" y="3673"/>
                    <a:pt x="594" y="3604"/>
                  </a:cubicBezTo>
                  <a:cubicBezTo>
                    <a:pt x="754" y="3536"/>
                    <a:pt x="937" y="3399"/>
                    <a:pt x="1051" y="3193"/>
                  </a:cubicBezTo>
                  <a:cubicBezTo>
                    <a:pt x="1188" y="3011"/>
                    <a:pt x="1279" y="2805"/>
                    <a:pt x="1347" y="2554"/>
                  </a:cubicBezTo>
                  <a:cubicBezTo>
                    <a:pt x="1393" y="2326"/>
                    <a:pt x="1370" y="2052"/>
                    <a:pt x="1279" y="1847"/>
                  </a:cubicBezTo>
                  <a:cubicBezTo>
                    <a:pt x="1279" y="1847"/>
                    <a:pt x="1279" y="1824"/>
                    <a:pt x="1279" y="1824"/>
                  </a:cubicBezTo>
                  <a:lnTo>
                    <a:pt x="1302" y="1824"/>
                  </a:lnTo>
                  <a:cubicBezTo>
                    <a:pt x="1347" y="1778"/>
                    <a:pt x="1393" y="1755"/>
                    <a:pt x="1439" y="1733"/>
                  </a:cubicBezTo>
                  <a:cubicBezTo>
                    <a:pt x="1507" y="1664"/>
                    <a:pt x="1599" y="1618"/>
                    <a:pt x="1667" y="1550"/>
                  </a:cubicBezTo>
                  <a:cubicBezTo>
                    <a:pt x="1941" y="1344"/>
                    <a:pt x="2124" y="1162"/>
                    <a:pt x="2124" y="1162"/>
                  </a:cubicBezTo>
                  <a:cubicBezTo>
                    <a:pt x="2124" y="1162"/>
                    <a:pt x="2169" y="1116"/>
                    <a:pt x="2238" y="1048"/>
                  </a:cubicBezTo>
                  <a:cubicBezTo>
                    <a:pt x="2306" y="956"/>
                    <a:pt x="2397" y="842"/>
                    <a:pt x="2466" y="660"/>
                  </a:cubicBezTo>
                  <a:cubicBezTo>
                    <a:pt x="2512" y="568"/>
                    <a:pt x="2534" y="454"/>
                    <a:pt x="2489" y="317"/>
                  </a:cubicBezTo>
                  <a:cubicBezTo>
                    <a:pt x="2420" y="203"/>
                    <a:pt x="2329" y="135"/>
                    <a:pt x="2215" y="89"/>
                  </a:cubicBezTo>
                  <a:cubicBezTo>
                    <a:pt x="2094" y="29"/>
                    <a:pt x="1961" y="0"/>
                    <a:pt x="1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75;p73">
              <a:extLst>
                <a:ext uri="{FF2B5EF4-FFF2-40B4-BE49-F238E27FC236}">
                  <a16:creationId xmlns:a16="http://schemas.microsoft.com/office/drawing/2014/main" id="{652DD4F5-8102-4DC5-8979-4E014E3997FD}"/>
                </a:ext>
              </a:extLst>
            </p:cNvPr>
            <p:cNvSpPr/>
            <p:nvPr/>
          </p:nvSpPr>
          <p:spPr>
            <a:xfrm>
              <a:off x="1346275" y="2050900"/>
              <a:ext cx="58800" cy="54325"/>
            </a:xfrm>
            <a:custGeom>
              <a:avLst/>
              <a:gdLst/>
              <a:ahLst/>
              <a:cxnLst/>
              <a:rect l="l" t="t" r="r" b="b"/>
              <a:pathLst>
                <a:path w="2352" h="2173" extrusionOk="0">
                  <a:moveTo>
                    <a:pt x="2329" y="0"/>
                  </a:moveTo>
                  <a:cubicBezTo>
                    <a:pt x="2306" y="0"/>
                    <a:pt x="2283" y="115"/>
                    <a:pt x="2260" y="274"/>
                  </a:cubicBezTo>
                  <a:cubicBezTo>
                    <a:pt x="2238" y="434"/>
                    <a:pt x="2169" y="662"/>
                    <a:pt x="2078" y="868"/>
                  </a:cubicBezTo>
                  <a:cubicBezTo>
                    <a:pt x="1987" y="1073"/>
                    <a:pt x="1872" y="1256"/>
                    <a:pt x="1781" y="1370"/>
                  </a:cubicBezTo>
                  <a:cubicBezTo>
                    <a:pt x="1735" y="1438"/>
                    <a:pt x="1667" y="1484"/>
                    <a:pt x="1644" y="1530"/>
                  </a:cubicBezTo>
                  <a:cubicBezTo>
                    <a:pt x="1599" y="1575"/>
                    <a:pt x="1599" y="1575"/>
                    <a:pt x="1599" y="1575"/>
                  </a:cubicBezTo>
                  <a:cubicBezTo>
                    <a:pt x="1599" y="1575"/>
                    <a:pt x="1576" y="1598"/>
                    <a:pt x="1530" y="1644"/>
                  </a:cubicBezTo>
                  <a:cubicBezTo>
                    <a:pt x="1507" y="1667"/>
                    <a:pt x="1462" y="1712"/>
                    <a:pt x="1393" y="1781"/>
                  </a:cubicBezTo>
                  <a:cubicBezTo>
                    <a:pt x="1279" y="1872"/>
                    <a:pt x="1096" y="2009"/>
                    <a:pt x="868" y="2032"/>
                  </a:cubicBezTo>
                  <a:cubicBezTo>
                    <a:pt x="808" y="2045"/>
                    <a:pt x="746" y="2051"/>
                    <a:pt x="684" y="2051"/>
                  </a:cubicBezTo>
                  <a:cubicBezTo>
                    <a:pt x="535" y="2051"/>
                    <a:pt x="388" y="2019"/>
                    <a:pt x="275" y="1986"/>
                  </a:cubicBezTo>
                  <a:cubicBezTo>
                    <a:pt x="115" y="1963"/>
                    <a:pt x="1" y="1941"/>
                    <a:pt x="1" y="1941"/>
                  </a:cubicBezTo>
                  <a:lnTo>
                    <a:pt x="1" y="1941"/>
                  </a:lnTo>
                  <a:cubicBezTo>
                    <a:pt x="1" y="1963"/>
                    <a:pt x="92" y="2009"/>
                    <a:pt x="252" y="2055"/>
                  </a:cubicBezTo>
                  <a:cubicBezTo>
                    <a:pt x="415" y="2095"/>
                    <a:pt x="596" y="2173"/>
                    <a:pt x="811" y="2173"/>
                  </a:cubicBezTo>
                  <a:cubicBezTo>
                    <a:pt x="837" y="2173"/>
                    <a:pt x="864" y="2171"/>
                    <a:pt x="891" y="2169"/>
                  </a:cubicBezTo>
                  <a:cubicBezTo>
                    <a:pt x="1142" y="2146"/>
                    <a:pt x="1347" y="2009"/>
                    <a:pt x="1484" y="1895"/>
                  </a:cubicBezTo>
                  <a:cubicBezTo>
                    <a:pt x="1553" y="1849"/>
                    <a:pt x="1621" y="1804"/>
                    <a:pt x="1667" y="1758"/>
                  </a:cubicBezTo>
                  <a:cubicBezTo>
                    <a:pt x="1690" y="1735"/>
                    <a:pt x="1713" y="1712"/>
                    <a:pt x="1713" y="1712"/>
                  </a:cubicBezTo>
                  <a:cubicBezTo>
                    <a:pt x="1713" y="1712"/>
                    <a:pt x="1735" y="1690"/>
                    <a:pt x="1781" y="1644"/>
                  </a:cubicBezTo>
                  <a:cubicBezTo>
                    <a:pt x="1804" y="1598"/>
                    <a:pt x="1850" y="1553"/>
                    <a:pt x="1895" y="1484"/>
                  </a:cubicBezTo>
                  <a:cubicBezTo>
                    <a:pt x="2009" y="1324"/>
                    <a:pt x="2123" y="1119"/>
                    <a:pt x="2192" y="914"/>
                  </a:cubicBezTo>
                  <a:cubicBezTo>
                    <a:pt x="2283" y="685"/>
                    <a:pt x="2329" y="457"/>
                    <a:pt x="2329" y="274"/>
                  </a:cubicBezTo>
                  <a:cubicBezTo>
                    <a:pt x="2352" y="115"/>
                    <a:pt x="2329" y="0"/>
                    <a:pt x="23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76;p73">
              <a:extLst>
                <a:ext uri="{FF2B5EF4-FFF2-40B4-BE49-F238E27FC236}">
                  <a16:creationId xmlns:a16="http://schemas.microsoft.com/office/drawing/2014/main" id="{D9B8E81F-3AC0-43E7-A87C-5A700A72DA71}"/>
                </a:ext>
              </a:extLst>
            </p:cNvPr>
            <p:cNvSpPr/>
            <p:nvPr/>
          </p:nvSpPr>
          <p:spPr>
            <a:xfrm>
              <a:off x="512025" y="1330575"/>
              <a:ext cx="433700" cy="593900"/>
            </a:xfrm>
            <a:custGeom>
              <a:avLst/>
              <a:gdLst/>
              <a:ahLst/>
              <a:cxnLst/>
              <a:rect l="l" t="t" r="r" b="b"/>
              <a:pathLst>
                <a:path w="17348" h="23756" extrusionOk="0">
                  <a:moveTo>
                    <a:pt x="8409" y="1"/>
                  </a:moveTo>
                  <a:cubicBezTo>
                    <a:pt x="8011" y="1"/>
                    <a:pt x="7581" y="44"/>
                    <a:pt x="7122" y="145"/>
                  </a:cubicBezTo>
                  <a:cubicBezTo>
                    <a:pt x="4542" y="716"/>
                    <a:pt x="2511" y="2268"/>
                    <a:pt x="2465" y="3774"/>
                  </a:cubicBezTo>
                  <a:cubicBezTo>
                    <a:pt x="2397" y="5303"/>
                    <a:pt x="3743" y="5851"/>
                    <a:pt x="3743" y="5851"/>
                  </a:cubicBezTo>
                  <a:cubicBezTo>
                    <a:pt x="3743" y="5851"/>
                    <a:pt x="2032" y="7563"/>
                    <a:pt x="2077" y="9983"/>
                  </a:cubicBezTo>
                  <a:cubicBezTo>
                    <a:pt x="2146" y="13406"/>
                    <a:pt x="4999" y="15050"/>
                    <a:pt x="4520" y="16191"/>
                  </a:cubicBezTo>
                  <a:cubicBezTo>
                    <a:pt x="4520" y="16191"/>
                    <a:pt x="3503" y="15597"/>
                    <a:pt x="2471" y="15597"/>
                  </a:cubicBezTo>
                  <a:cubicBezTo>
                    <a:pt x="2045" y="15597"/>
                    <a:pt x="1616" y="15699"/>
                    <a:pt x="1256" y="15986"/>
                  </a:cubicBezTo>
                  <a:cubicBezTo>
                    <a:pt x="0" y="16944"/>
                    <a:pt x="365" y="21190"/>
                    <a:pt x="4565" y="21418"/>
                  </a:cubicBezTo>
                  <a:cubicBezTo>
                    <a:pt x="4565" y="21418"/>
                    <a:pt x="3903" y="23107"/>
                    <a:pt x="7510" y="23655"/>
                  </a:cubicBezTo>
                  <a:cubicBezTo>
                    <a:pt x="7962" y="23724"/>
                    <a:pt x="8381" y="23756"/>
                    <a:pt x="8769" y="23756"/>
                  </a:cubicBezTo>
                  <a:cubicBezTo>
                    <a:pt x="11453" y="23756"/>
                    <a:pt x="12667" y="22241"/>
                    <a:pt x="13444" y="21144"/>
                  </a:cubicBezTo>
                  <a:cubicBezTo>
                    <a:pt x="13444" y="21144"/>
                    <a:pt x="13502" y="21177"/>
                    <a:pt x="13613" y="21177"/>
                  </a:cubicBezTo>
                  <a:cubicBezTo>
                    <a:pt x="13934" y="21177"/>
                    <a:pt x="14705" y="20900"/>
                    <a:pt x="15841" y="18748"/>
                  </a:cubicBezTo>
                  <a:cubicBezTo>
                    <a:pt x="17347" y="15872"/>
                    <a:pt x="15133" y="2975"/>
                    <a:pt x="12075" y="1560"/>
                  </a:cubicBezTo>
                  <a:cubicBezTo>
                    <a:pt x="12075" y="1560"/>
                    <a:pt x="10800" y="1"/>
                    <a:pt x="8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77;p73">
              <a:extLst>
                <a:ext uri="{FF2B5EF4-FFF2-40B4-BE49-F238E27FC236}">
                  <a16:creationId xmlns:a16="http://schemas.microsoft.com/office/drawing/2014/main" id="{9EAD2380-36C3-4DDC-B56F-255FEB2ADA13}"/>
                </a:ext>
              </a:extLst>
            </p:cNvPr>
            <p:cNvSpPr/>
            <p:nvPr/>
          </p:nvSpPr>
          <p:spPr>
            <a:xfrm>
              <a:off x="631275" y="1539050"/>
              <a:ext cx="1175" cy="7425"/>
            </a:xfrm>
            <a:custGeom>
              <a:avLst/>
              <a:gdLst/>
              <a:ahLst/>
              <a:cxnLst/>
              <a:rect l="l" t="t" r="r" b="b"/>
              <a:pathLst>
                <a:path w="47" h="297" extrusionOk="0">
                  <a:moveTo>
                    <a:pt x="46" y="0"/>
                  </a:moveTo>
                  <a:lnTo>
                    <a:pt x="46" y="0"/>
                  </a:lnTo>
                  <a:cubicBezTo>
                    <a:pt x="23" y="183"/>
                    <a:pt x="1" y="297"/>
                    <a:pt x="1" y="297"/>
                  </a:cubicBezTo>
                  <a:cubicBezTo>
                    <a:pt x="1" y="297"/>
                    <a:pt x="23" y="206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78;p73">
              <a:extLst>
                <a:ext uri="{FF2B5EF4-FFF2-40B4-BE49-F238E27FC236}">
                  <a16:creationId xmlns:a16="http://schemas.microsoft.com/office/drawing/2014/main" id="{7E08FA27-3106-4AE8-8A41-1E56F5DEAE7F}"/>
                </a:ext>
              </a:extLst>
            </p:cNvPr>
            <p:cNvSpPr/>
            <p:nvPr/>
          </p:nvSpPr>
          <p:spPr>
            <a:xfrm>
              <a:off x="524000" y="1342175"/>
              <a:ext cx="421725" cy="582300"/>
            </a:xfrm>
            <a:custGeom>
              <a:avLst/>
              <a:gdLst/>
              <a:ahLst/>
              <a:cxnLst/>
              <a:rect l="l" t="t" r="r" b="b"/>
              <a:pathLst>
                <a:path w="16869" h="23292" extrusionOk="0">
                  <a:moveTo>
                    <a:pt x="10112" y="1"/>
                  </a:moveTo>
                  <a:cubicBezTo>
                    <a:pt x="10089" y="640"/>
                    <a:pt x="10112" y="1416"/>
                    <a:pt x="10112" y="1827"/>
                  </a:cubicBezTo>
                  <a:cubicBezTo>
                    <a:pt x="10112" y="2489"/>
                    <a:pt x="7412" y="3576"/>
                    <a:pt x="5123" y="3576"/>
                  </a:cubicBezTo>
                  <a:cubicBezTo>
                    <a:pt x="4652" y="3576"/>
                    <a:pt x="4199" y="3529"/>
                    <a:pt x="3789" y="3424"/>
                  </a:cubicBezTo>
                  <a:cubicBezTo>
                    <a:pt x="2968" y="3219"/>
                    <a:pt x="2580" y="2671"/>
                    <a:pt x="2466" y="2055"/>
                  </a:cubicBezTo>
                  <a:cubicBezTo>
                    <a:pt x="2169" y="2466"/>
                    <a:pt x="1986" y="2899"/>
                    <a:pt x="1986" y="3310"/>
                  </a:cubicBezTo>
                  <a:cubicBezTo>
                    <a:pt x="1918" y="4839"/>
                    <a:pt x="3264" y="5387"/>
                    <a:pt x="3264" y="5387"/>
                  </a:cubicBezTo>
                  <a:cubicBezTo>
                    <a:pt x="3264" y="5387"/>
                    <a:pt x="2899" y="5752"/>
                    <a:pt x="2511" y="6392"/>
                  </a:cubicBezTo>
                  <a:cubicBezTo>
                    <a:pt x="2885" y="6172"/>
                    <a:pt x="3513" y="5888"/>
                    <a:pt x="3926" y="5888"/>
                  </a:cubicBezTo>
                  <a:cubicBezTo>
                    <a:pt x="3942" y="5888"/>
                    <a:pt x="3957" y="5889"/>
                    <a:pt x="3972" y="5889"/>
                  </a:cubicBezTo>
                  <a:cubicBezTo>
                    <a:pt x="4474" y="5935"/>
                    <a:pt x="4406" y="7259"/>
                    <a:pt x="4337" y="7875"/>
                  </a:cubicBezTo>
                  <a:cubicBezTo>
                    <a:pt x="4406" y="7464"/>
                    <a:pt x="4588" y="6620"/>
                    <a:pt x="5045" y="5821"/>
                  </a:cubicBezTo>
                  <a:cubicBezTo>
                    <a:pt x="5526" y="4987"/>
                    <a:pt x="6537" y="4863"/>
                    <a:pt x="7096" y="4863"/>
                  </a:cubicBezTo>
                  <a:cubicBezTo>
                    <a:pt x="7332" y="4863"/>
                    <a:pt x="7487" y="4885"/>
                    <a:pt x="7487" y="4885"/>
                  </a:cubicBezTo>
                  <a:cubicBezTo>
                    <a:pt x="6688" y="5456"/>
                    <a:pt x="6665" y="7031"/>
                    <a:pt x="6985" y="8948"/>
                  </a:cubicBezTo>
                  <a:cubicBezTo>
                    <a:pt x="7305" y="10865"/>
                    <a:pt x="8994" y="15065"/>
                    <a:pt x="7236" y="15111"/>
                  </a:cubicBezTo>
                  <a:cubicBezTo>
                    <a:pt x="7229" y="15111"/>
                    <a:pt x="7221" y="15111"/>
                    <a:pt x="7214" y="15111"/>
                  </a:cubicBezTo>
                  <a:cubicBezTo>
                    <a:pt x="5492" y="15111"/>
                    <a:pt x="4406" y="9930"/>
                    <a:pt x="4406" y="9930"/>
                  </a:cubicBezTo>
                  <a:cubicBezTo>
                    <a:pt x="4406" y="9930"/>
                    <a:pt x="4314" y="11413"/>
                    <a:pt x="3287" y="11550"/>
                  </a:cubicBezTo>
                  <a:cubicBezTo>
                    <a:pt x="3273" y="11552"/>
                    <a:pt x="3259" y="11553"/>
                    <a:pt x="3246" y="11553"/>
                  </a:cubicBezTo>
                  <a:cubicBezTo>
                    <a:pt x="2689" y="11553"/>
                    <a:pt x="2137" y="9798"/>
                    <a:pt x="1758" y="8195"/>
                  </a:cubicBezTo>
                  <a:cubicBezTo>
                    <a:pt x="1644" y="8606"/>
                    <a:pt x="1598" y="9039"/>
                    <a:pt x="1598" y="9519"/>
                  </a:cubicBezTo>
                  <a:cubicBezTo>
                    <a:pt x="1667" y="12942"/>
                    <a:pt x="4520" y="14586"/>
                    <a:pt x="4041" y="15727"/>
                  </a:cubicBezTo>
                  <a:cubicBezTo>
                    <a:pt x="4041" y="15727"/>
                    <a:pt x="3858" y="15636"/>
                    <a:pt x="3607" y="15522"/>
                  </a:cubicBezTo>
                  <a:lnTo>
                    <a:pt x="3607" y="15522"/>
                  </a:lnTo>
                  <a:cubicBezTo>
                    <a:pt x="4765" y="16881"/>
                    <a:pt x="5837" y="19109"/>
                    <a:pt x="3298" y="19109"/>
                  </a:cubicBezTo>
                  <a:cubicBezTo>
                    <a:pt x="3236" y="19109"/>
                    <a:pt x="3172" y="19108"/>
                    <a:pt x="3105" y="19105"/>
                  </a:cubicBezTo>
                  <a:cubicBezTo>
                    <a:pt x="1324" y="19037"/>
                    <a:pt x="525" y="17964"/>
                    <a:pt x="160" y="16868"/>
                  </a:cubicBezTo>
                  <a:lnTo>
                    <a:pt x="160" y="16868"/>
                  </a:lnTo>
                  <a:cubicBezTo>
                    <a:pt x="0" y="18466"/>
                    <a:pt x="1005" y="20772"/>
                    <a:pt x="4041" y="20954"/>
                  </a:cubicBezTo>
                  <a:cubicBezTo>
                    <a:pt x="4200" y="20954"/>
                    <a:pt x="4931" y="19927"/>
                    <a:pt x="5205" y="19767"/>
                  </a:cubicBezTo>
                  <a:cubicBezTo>
                    <a:pt x="5957" y="19310"/>
                    <a:pt x="6701" y="19072"/>
                    <a:pt x="7477" y="19072"/>
                  </a:cubicBezTo>
                  <a:cubicBezTo>
                    <a:pt x="7902" y="19072"/>
                    <a:pt x="8337" y="19143"/>
                    <a:pt x="8788" y="19288"/>
                  </a:cubicBezTo>
                  <a:cubicBezTo>
                    <a:pt x="9587" y="19539"/>
                    <a:pt x="11208" y="20338"/>
                    <a:pt x="10477" y="21388"/>
                  </a:cubicBezTo>
                  <a:cubicBezTo>
                    <a:pt x="9656" y="22552"/>
                    <a:pt x="7168" y="22803"/>
                    <a:pt x="5616" y="22849"/>
                  </a:cubicBezTo>
                  <a:cubicBezTo>
                    <a:pt x="6004" y="22986"/>
                    <a:pt x="6460" y="23100"/>
                    <a:pt x="7031" y="23191"/>
                  </a:cubicBezTo>
                  <a:cubicBezTo>
                    <a:pt x="7483" y="23260"/>
                    <a:pt x="7902" y="23292"/>
                    <a:pt x="8290" y="23292"/>
                  </a:cubicBezTo>
                  <a:cubicBezTo>
                    <a:pt x="10974" y="23292"/>
                    <a:pt x="12188" y="21777"/>
                    <a:pt x="12965" y="20680"/>
                  </a:cubicBezTo>
                  <a:cubicBezTo>
                    <a:pt x="12965" y="20680"/>
                    <a:pt x="13023" y="20713"/>
                    <a:pt x="13134" y="20713"/>
                  </a:cubicBezTo>
                  <a:cubicBezTo>
                    <a:pt x="13455" y="20713"/>
                    <a:pt x="14226" y="20436"/>
                    <a:pt x="15362" y="18284"/>
                  </a:cubicBezTo>
                  <a:cubicBezTo>
                    <a:pt x="16868" y="15408"/>
                    <a:pt x="14654" y="2511"/>
                    <a:pt x="11596" y="1096"/>
                  </a:cubicBezTo>
                  <a:cubicBezTo>
                    <a:pt x="11596" y="1096"/>
                    <a:pt x="11094" y="480"/>
                    <a:pt x="101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79;p73">
              <a:extLst>
                <a:ext uri="{FF2B5EF4-FFF2-40B4-BE49-F238E27FC236}">
                  <a16:creationId xmlns:a16="http://schemas.microsoft.com/office/drawing/2014/main" id="{448EDBEE-EF8B-42B2-BF63-773CA79FA7A6}"/>
                </a:ext>
              </a:extLst>
            </p:cNvPr>
            <p:cNvSpPr/>
            <p:nvPr/>
          </p:nvSpPr>
          <p:spPr>
            <a:xfrm>
              <a:off x="570800" y="1327900"/>
              <a:ext cx="233400" cy="145550"/>
            </a:xfrm>
            <a:custGeom>
              <a:avLst/>
              <a:gdLst/>
              <a:ahLst/>
              <a:cxnLst/>
              <a:rect l="l" t="t" r="r" b="b"/>
              <a:pathLst>
                <a:path w="9336" h="5822" extrusionOk="0">
                  <a:moveTo>
                    <a:pt x="5843" y="1"/>
                  </a:moveTo>
                  <a:cubicBezTo>
                    <a:pt x="4885" y="1"/>
                    <a:pt x="3949" y="206"/>
                    <a:pt x="3264" y="457"/>
                  </a:cubicBezTo>
                  <a:cubicBezTo>
                    <a:pt x="3104" y="503"/>
                    <a:pt x="2945" y="572"/>
                    <a:pt x="2808" y="617"/>
                  </a:cubicBezTo>
                  <a:cubicBezTo>
                    <a:pt x="2671" y="686"/>
                    <a:pt x="2557" y="731"/>
                    <a:pt x="2465" y="777"/>
                  </a:cubicBezTo>
                  <a:cubicBezTo>
                    <a:pt x="2283" y="868"/>
                    <a:pt x="2169" y="914"/>
                    <a:pt x="2169" y="914"/>
                  </a:cubicBezTo>
                  <a:cubicBezTo>
                    <a:pt x="2169" y="914"/>
                    <a:pt x="2054" y="982"/>
                    <a:pt x="1895" y="1097"/>
                  </a:cubicBezTo>
                  <a:cubicBezTo>
                    <a:pt x="1803" y="1165"/>
                    <a:pt x="1689" y="1211"/>
                    <a:pt x="1575" y="1302"/>
                  </a:cubicBezTo>
                  <a:cubicBezTo>
                    <a:pt x="1461" y="1393"/>
                    <a:pt x="1324" y="1507"/>
                    <a:pt x="1187" y="1621"/>
                  </a:cubicBezTo>
                  <a:cubicBezTo>
                    <a:pt x="890" y="1850"/>
                    <a:pt x="616" y="2169"/>
                    <a:pt x="388" y="2580"/>
                  </a:cubicBezTo>
                  <a:cubicBezTo>
                    <a:pt x="160" y="2968"/>
                    <a:pt x="0" y="3448"/>
                    <a:pt x="0" y="3950"/>
                  </a:cubicBezTo>
                  <a:cubicBezTo>
                    <a:pt x="0" y="4201"/>
                    <a:pt x="46" y="4452"/>
                    <a:pt x="114" y="4680"/>
                  </a:cubicBezTo>
                  <a:cubicBezTo>
                    <a:pt x="206" y="4908"/>
                    <a:pt x="320" y="5114"/>
                    <a:pt x="457" y="5296"/>
                  </a:cubicBezTo>
                  <a:cubicBezTo>
                    <a:pt x="616" y="5479"/>
                    <a:pt x="799" y="5616"/>
                    <a:pt x="982" y="5707"/>
                  </a:cubicBezTo>
                  <a:cubicBezTo>
                    <a:pt x="1187" y="5799"/>
                    <a:pt x="1392" y="5821"/>
                    <a:pt x="1575" y="5821"/>
                  </a:cubicBezTo>
                  <a:cubicBezTo>
                    <a:pt x="1940" y="5821"/>
                    <a:pt x="2237" y="5684"/>
                    <a:pt x="2420" y="5593"/>
                  </a:cubicBezTo>
                  <a:cubicBezTo>
                    <a:pt x="2602" y="5502"/>
                    <a:pt x="2694" y="5433"/>
                    <a:pt x="2694" y="5410"/>
                  </a:cubicBezTo>
                  <a:cubicBezTo>
                    <a:pt x="2671" y="5410"/>
                    <a:pt x="2579" y="5456"/>
                    <a:pt x="2397" y="5547"/>
                  </a:cubicBezTo>
                  <a:cubicBezTo>
                    <a:pt x="2191" y="5616"/>
                    <a:pt x="1917" y="5707"/>
                    <a:pt x="1575" y="5707"/>
                  </a:cubicBezTo>
                  <a:cubicBezTo>
                    <a:pt x="1415" y="5684"/>
                    <a:pt x="1233" y="5662"/>
                    <a:pt x="1050" y="5570"/>
                  </a:cubicBezTo>
                  <a:cubicBezTo>
                    <a:pt x="890" y="5479"/>
                    <a:pt x="731" y="5365"/>
                    <a:pt x="594" y="5182"/>
                  </a:cubicBezTo>
                  <a:cubicBezTo>
                    <a:pt x="479" y="5022"/>
                    <a:pt x="365" y="4817"/>
                    <a:pt x="320" y="4612"/>
                  </a:cubicBezTo>
                  <a:cubicBezTo>
                    <a:pt x="228" y="4406"/>
                    <a:pt x="206" y="4178"/>
                    <a:pt x="206" y="3950"/>
                  </a:cubicBezTo>
                  <a:cubicBezTo>
                    <a:pt x="228" y="3493"/>
                    <a:pt x="388" y="3059"/>
                    <a:pt x="594" y="2694"/>
                  </a:cubicBezTo>
                  <a:cubicBezTo>
                    <a:pt x="822" y="2352"/>
                    <a:pt x="1096" y="2055"/>
                    <a:pt x="1370" y="1827"/>
                  </a:cubicBezTo>
                  <a:cubicBezTo>
                    <a:pt x="1507" y="1736"/>
                    <a:pt x="1621" y="1644"/>
                    <a:pt x="1735" y="1553"/>
                  </a:cubicBezTo>
                  <a:cubicBezTo>
                    <a:pt x="1849" y="1462"/>
                    <a:pt x="1963" y="1416"/>
                    <a:pt x="2054" y="1348"/>
                  </a:cubicBezTo>
                  <a:cubicBezTo>
                    <a:pt x="2214" y="1256"/>
                    <a:pt x="2306" y="1188"/>
                    <a:pt x="2306" y="1188"/>
                  </a:cubicBezTo>
                  <a:cubicBezTo>
                    <a:pt x="2306" y="1188"/>
                    <a:pt x="2420" y="1142"/>
                    <a:pt x="2602" y="1051"/>
                  </a:cubicBezTo>
                  <a:cubicBezTo>
                    <a:pt x="2694" y="1005"/>
                    <a:pt x="2785" y="937"/>
                    <a:pt x="2922" y="891"/>
                  </a:cubicBezTo>
                  <a:cubicBezTo>
                    <a:pt x="3059" y="845"/>
                    <a:pt x="3196" y="777"/>
                    <a:pt x="3355" y="708"/>
                  </a:cubicBezTo>
                  <a:cubicBezTo>
                    <a:pt x="4017" y="480"/>
                    <a:pt x="4908" y="252"/>
                    <a:pt x="5843" y="229"/>
                  </a:cubicBezTo>
                  <a:cubicBezTo>
                    <a:pt x="6300" y="229"/>
                    <a:pt x="6779" y="252"/>
                    <a:pt x="7190" y="366"/>
                  </a:cubicBezTo>
                  <a:cubicBezTo>
                    <a:pt x="7601" y="480"/>
                    <a:pt x="7989" y="640"/>
                    <a:pt x="8286" y="800"/>
                  </a:cubicBezTo>
                  <a:cubicBezTo>
                    <a:pt x="8876" y="1106"/>
                    <a:pt x="9278" y="1349"/>
                    <a:pt x="9331" y="1349"/>
                  </a:cubicBezTo>
                  <a:cubicBezTo>
                    <a:pt x="9333" y="1349"/>
                    <a:pt x="9335" y="1349"/>
                    <a:pt x="9336" y="1348"/>
                  </a:cubicBezTo>
                  <a:cubicBezTo>
                    <a:pt x="9336" y="1348"/>
                    <a:pt x="9244" y="1279"/>
                    <a:pt x="9062" y="1165"/>
                  </a:cubicBezTo>
                  <a:cubicBezTo>
                    <a:pt x="8902" y="1051"/>
                    <a:pt x="8651" y="868"/>
                    <a:pt x="8354" y="708"/>
                  </a:cubicBezTo>
                  <a:cubicBezTo>
                    <a:pt x="8035" y="503"/>
                    <a:pt x="7669" y="343"/>
                    <a:pt x="7236" y="206"/>
                  </a:cubicBezTo>
                  <a:cubicBezTo>
                    <a:pt x="6802" y="69"/>
                    <a:pt x="6323" y="24"/>
                    <a:pt x="5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180;p73">
              <a:extLst>
                <a:ext uri="{FF2B5EF4-FFF2-40B4-BE49-F238E27FC236}">
                  <a16:creationId xmlns:a16="http://schemas.microsoft.com/office/drawing/2014/main" id="{60A1DC52-0CFB-412E-A396-34AEC1C82FAC}"/>
                </a:ext>
              </a:extLst>
            </p:cNvPr>
            <p:cNvSpPr/>
            <p:nvPr/>
          </p:nvSpPr>
          <p:spPr>
            <a:xfrm>
              <a:off x="559375" y="1475125"/>
              <a:ext cx="65650" cy="264800"/>
            </a:xfrm>
            <a:custGeom>
              <a:avLst/>
              <a:gdLst/>
              <a:ahLst/>
              <a:cxnLst/>
              <a:rect l="l" t="t" r="r" b="b"/>
              <a:pathLst>
                <a:path w="2626" h="10592" extrusionOk="0">
                  <a:moveTo>
                    <a:pt x="1918" y="1"/>
                  </a:moveTo>
                  <a:cubicBezTo>
                    <a:pt x="1895" y="1"/>
                    <a:pt x="1827" y="46"/>
                    <a:pt x="1690" y="138"/>
                  </a:cubicBezTo>
                  <a:cubicBezTo>
                    <a:pt x="1576" y="229"/>
                    <a:pt x="1393" y="389"/>
                    <a:pt x="1210" y="594"/>
                  </a:cubicBezTo>
                  <a:cubicBezTo>
                    <a:pt x="868" y="1028"/>
                    <a:pt x="503" y="1690"/>
                    <a:pt x="275" y="2397"/>
                  </a:cubicBezTo>
                  <a:cubicBezTo>
                    <a:pt x="160" y="2740"/>
                    <a:pt x="92" y="3105"/>
                    <a:pt x="23" y="3447"/>
                  </a:cubicBezTo>
                  <a:cubicBezTo>
                    <a:pt x="1" y="3630"/>
                    <a:pt x="1" y="3790"/>
                    <a:pt x="1" y="3950"/>
                  </a:cubicBezTo>
                  <a:cubicBezTo>
                    <a:pt x="1" y="4041"/>
                    <a:pt x="1" y="4109"/>
                    <a:pt x="1" y="4201"/>
                  </a:cubicBezTo>
                  <a:cubicBezTo>
                    <a:pt x="1" y="4223"/>
                    <a:pt x="1" y="4269"/>
                    <a:pt x="1" y="4292"/>
                  </a:cubicBezTo>
                  <a:cubicBezTo>
                    <a:pt x="1" y="4338"/>
                    <a:pt x="1" y="4383"/>
                    <a:pt x="1" y="4406"/>
                  </a:cubicBezTo>
                  <a:cubicBezTo>
                    <a:pt x="23" y="4543"/>
                    <a:pt x="46" y="4680"/>
                    <a:pt x="46" y="4794"/>
                  </a:cubicBezTo>
                  <a:cubicBezTo>
                    <a:pt x="69" y="4908"/>
                    <a:pt x="92" y="5000"/>
                    <a:pt x="115" y="5091"/>
                  </a:cubicBezTo>
                  <a:cubicBezTo>
                    <a:pt x="160" y="5251"/>
                    <a:pt x="183" y="5342"/>
                    <a:pt x="183" y="5342"/>
                  </a:cubicBezTo>
                  <a:cubicBezTo>
                    <a:pt x="183" y="5342"/>
                    <a:pt x="206" y="5410"/>
                    <a:pt x="275" y="5570"/>
                  </a:cubicBezTo>
                  <a:cubicBezTo>
                    <a:pt x="297" y="5639"/>
                    <a:pt x="343" y="5753"/>
                    <a:pt x="366" y="5844"/>
                  </a:cubicBezTo>
                  <a:cubicBezTo>
                    <a:pt x="434" y="5958"/>
                    <a:pt x="480" y="6072"/>
                    <a:pt x="526" y="6186"/>
                  </a:cubicBezTo>
                  <a:cubicBezTo>
                    <a:pt x="663" y="6438"/>
                    <a:pt x="800" y="6734"/>
                    <a:pt x="982" y="7031"/>
                  </a:cubicBezTo>
                  <a:cubicBezTo>
                    <a:pt x="1142" y="7328"/>
                    <a:pt x="1347" y="7624"/>
                    <a:pt x="1507" y="7944"/>
                  </a:cubicBezTo>
                  <a:cubicBezTo>
                    <a:pt x="1667" y="8264"/>
                    <a:pt x="1804" y="8606"/>
                    <a:pt x="1986" y="8903"/>
                  </a:cubicBezTo>
                  <a:cubicBezTo>
                    <a:pt x="2078" y="9062"/>
                    <a:pt x="2169" y="9199"/>
                    <a:pt x="2238" y="9336"/>
                  </a:cubicBezTo>
                  <a:cubicBezTo>
                    <a:pt x="2283" y="9405"/>
                    <a:pt x="2329" y="9473"/>
                    <a:pt x="2352" y="9542"/>
                  </a:cubicBezTo>
                  <a:cubicBezTo>
                    <a:pt x="2374" y="9587"/>
                    <a:pt x="2420" y="9656"/>
                    <a:pt x="2420" y="9724"/>
                  </a:cubicBezTo>
                  <a:cubicBezTo>
                    <a:pt x="2511" y="9975"/>
                    <a:pt x="2534" y="10204"/>
                    <a:pt x="2511" y="10341"/>
                  </a:cubicBezTo>
                  <a:cubicBezTo>
                    <a:pt x="2466" y="10500"/>
                    <a:pt x="2443" y="10592"/>
                    <a:pt x="2443" y="10592"/>
                  </a:cubicBezTo>
                  <a:cubicBezTo>
                    <a:pt x="2466" y="10592"/>
                    <a:pt x="2511" y="10523"/>
                    <a:pt x="2557" y="10363"/>
                  </a:cubicBezTo>
                  <a:cubicBezTo>
                    <a:pt x="2603" y="10204"/>
                    <a:pt x="2626" y="9953"/>
                    <a:pt x="2534" y="9679"/>
                  </a:cubicBezTo>
                  <a:cubicBezTo>
                    <a:pt x="2534" y="9610"/>
                    <a:pt x="2511" y="9542"/>
                    <a:pt x="2466" y="9473"/>
                  </a:cubicBezTo>
                  <a:cubicBezTo>
                    <a:pt x="2443" y="9405"/>
                    <a:pt x="2397" y="9336"/>
                    <a:pt x="2374" y="9268"/>
                  </a:cubicBezTo>
                  <a:cubicBezTo>
                    <a:pt x="2306" y="9131"/>
                    <a:pt x="2215" y="8971"/>
                    <a:pt x="2146" y="8834"/>
                  </a:cubicBezTo>
                  <a:cubicBezTo>
                    <a:pt x="1986" y="8537"/>
                    <a:pt x="1872" y="8195"/>
                    <a:pt x="1713" y="7853"/>
                  </a:cubicBezTo>
                  <a:cubicBezTo>
                    <a:pt x="1553" y="7510"/>
                    <a:pt x="1370" y="7214"/>
                    <a:pt x="1210" y="6894"/>
                  </a:cubicBezTo>
                  <a:cubicBezTo>
                    <a:pt x="1051" y="6597"/>
                    <a:pt x="914" y="6323"/>
                    <a:pt x="800" y="6072"/>
                  </a:cubicBezTo>
                  <a:cubicBezTo>
                    <a:pt x="731" y="5958"/>
                    <a:pt x="685" y="5844"/>
                    <a:pt x="640" y="5730"/>
                  </a:cubicBezTo>
                  <a:cubicBezTo>
                    <a:pt x="617" y="5639"/>
                    <a:pt x="571" y="5547"/>
                    <a:pt x="548" y="5479"/>
                  </a:cubicBezTo>
                  <a:cubicBezTo>
                    <a:pt x="503" y="5319"/>
                    <a:pt x="480" y="5251"/>
                    <a:pt x="480" y="5251"/>
                  </a:cubicBezTo>
                  <a:cubicBezTo>
                    <a:pt x="480" y="5251"/>
                    <a:pt x="457" y="5159"/>
                    <a:pt x="412" y="5000"/>
                  </a:cubicBezTo>
                  <a:cubicBezTo>
                    <a:pt x="389" y="4931"/>
                    <a:pt x="366" y="4840"/>
                    <a:pt x="343" y="4748"/>
                  </a:cubicBezTo>
                  <a:cubicBezTo>
                    <a:pt x="320" y="4634"/>
                    <a:pt x="297" y="4520"/>
                    <a:pt x="297" y="4383"/>
                  </a:cubicBezTo>
                  <a:cubicBezTo>
                    <a:pt x="275" y="4360"/>
                    <a:pt x="275" y="4315"/>
                    <a:pt x="275" y="4292"/>
                  </a:cubicBezTo>
                  <a:cubicBezTo>
                    <a:pt x="275" y="4246"/>
                    <a:pt x="275" y="4223"/>
                    <a:pt x="275" y="4178"/>
                  </a:cubicBezTo>
                  <a:cubicBezTo>
                    <a:pt x="275" y="4109"/>
                    <a:pt x="275" y="4041"/>
                    <a:pt x="275" y="3950"/>
                  </a:cubicBezTo>
                  <a:cubicBezTo>
                    <a:pt x="252" y="3813"/>
                    <a:pt x="275" y="3653"/>
                    <a:pt x="297" y="3493"/>
                  </a:cubicBezTo>
                  <a:cubicBezTo>
                    <a:pt x="320" y="3151"/>
                    <a:pt x="389" y="2808"/>
                    <a:pt x="480" y="2443"/>
                  </a:cubicBezTo>
                  <a:cubicBezTo>
                    <a:pt x="685" y="1758"/>
                    <a:pt x="1005" y="1096"/>
                    <a:pt x="1302" y="663"/>
                  </a:cubicBezTo>
                  <a:cubicBezTo>
                    <a:pt x="1461" y="457"/>
                    <a:pt x="1621" y="298"/>
                    <a:pt x="1735" y="183"/>
                  </a:cubicBezTo>
                  <a:cubicBezTo>
                    <a:pt x="1849" y="69"/>
                    <a:pt x="1918" y="1"/>
                    <a:pt x="19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81;p73">
              <a:extLst>
                <a:ext uri="{FF2B5EF4-FFF2-40B4-BE49-F238E27FC236}">
                  <a16:creationId xmlns:a16="http://schemas.microsoft.com/office/drawing/2014/main" id="{B6B9E96A-7D3C-44C5-A1B8-31C25F16317A}"/>
                </a:ext>
              </a:extLst>
            </p:cNvPr>
            <p:cNvSpPr/>
            <p:nvPr/>
          </p:nvSpPr>
          <p:spPr>
            <a:xfrm>
              <a:off x="756825" y="1767875"/>
              <a:ext cx="17125" cy="47450"/>
            </a:xfrm>
            <a:custGeom>
              <a:avLst/>
              <a:gdLst/>
              <a:ahLst/>
              <a:cxnLst/>
              <a:rect l="l" t="t" r="r" b="b"/>
              <a:pathLst>
                <a:path w="685" h="1898" extrusionOk="0">
                  <a:moveTo>
                    <a:pt x="23" y="0"/>
                  </a:moveTo>
                  <a:cubicBezTo>
                    <a:pt x="0" y="23"/>
                    <a:pt x="92" y="274"/>
                    <a:pt x="206" y="525"/>
                  </a:cubicBezTo>
                  <a:cubicBezTo>
                    <a:pt x="251" y="639"/>
                    <a:pt x="297" y="753"/>
                    <a:pt x="320" y="845"/>
                  </a:cubicBezTo>
                  <a:cubicBezTo>
                    <a:pt x="343" y="936"/>
                    <a:pt x="343" y="982"/>
                    <a:pt x="343" y="982"/>
                  </a:cubicBezTo>
                  <a:cubicBezTo>
                    <a:pt x="343" y="982"/>
                    <a:pt x="365" y="1004"/>
                    <a:pt x="365" y="1027"/>
                  </a:cubicBezTo>
                  <a:cubicBezTo>
                    <a:pt x="365" y="1050"/>
                    <a:pt x="388" y="1096"/>
                    <a:pt x="388" y="1141"/>
                  </a:cubicBezTo>
                  <a:cubicBezTo>
                    <a:pt x="411" y="1210"/>
                    <a:pt x="411" y="1324"/>
                    <a:pt x="388" y="1438"/>
                  </a:cubicBezTo>
                  <a:cubicBezTo>
                    <a:pt x="343" y="1666"/>
                    <a:pt x="137" y="1849"/>
                    <a:pt x="183" y="1895"/>
                  </a:cubicBezTo>
                  <a:cubicBezTo>
                    <a:pt x="185" y="1897"/>
                    <a:pt x="188" y="1897"/>
                    <a:pt x="193" y="1897"/>
                  </a:cubicBezTo>
                  <a:cubicBezTo>
                    <a:pt x="246" y="1897"/>
                    <a:pt x="468" y="1779"/>
                    <a:pt x="594" y="1507"/>
                  </a:cubicBezTo>
                  <a:cubicBezTo>
                    <a:pt x="662" y="1370"/>
                    <a:pt x="685" y="1210"/>
                    <a:pt x="662" y="1096"/>
                  </a:cubicBezTo>
                  <a:cubicBezTo>
                    <a:pt x="662" y="1050"/>
                    <a:pt x="662" y="1004"/>
                    <a:pt x="662" y="959"/>
                  </a:cubicBezTo>
                  <a:cubicBezTo>
                    <a:pt x="662" y="936"/>
                    <a:pt x="639" y="913"/>
                    <a:pt x="639" y="913"/>
                  </a:cubicBezTo>
                  <a:cubicBezTo>
                    <a:pt x="639" y="913"/>
                    <a:pt x="616" y="845"/>
                    <a:pt x="571" y="753"/>
                  </a:cubicBezTo>
                  <a:cubicBezTo>
                    <a:pt x="525" y="639"/>
                    <a:pt x="457" y="525"/>
                    <a:pt x="388" y="411"/>
                  </a:cubicBezTo>
                  <a:cubicBezTo>
                    <a:pt x="228" y="206"/>
                    <a:pt x="69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82;p73">
              <a:extLst>
                <a:ext uri="{FF2B5EF4-FFF2-40B4-BE49-F238E27FC236}">
                  <a16:creationId xmlns:a16="http://schemas.microsoft.com/office/drawing/2014/main" id="{DCA8D8EC-E415-4C85-92D0-0016F46F560A}"/>
                </a:ext>
              </a:extLst>
            </p:cNvPr>
            <p:cNvSpPr/>
            <p:nvPr/>
          </p:nvSpPr>
          <p:spPr>
            <a:xfrm>
              <a:off x="631850" y="1444900"/>
              <a:ext cx="83900" cy="110150"/>
            </a:xfrm>
            <a:custGeom>
              <a:avLst/>
              <a:gdLst/>
              <a:ahLst/>
              <a:cxnLst/>
              <a:rect l="l" t="t" r="r" b="b"/>
              <a:pathLst>
                <a:path w="3356" h="4406" extrusionOk="0">
                  <a:moveTo>
                    <a:pt x="2374" y="0"/>
                  </a:moveTo>
                  <a:cubicBezTo>
                    <a:pt x="2169" y="23"/>
                    <a:pt x="1963" y="69"/>
                    <a:pt x="1781" y="183"/>
                  </a:cubicBezTo>
                  <a:cubicBezTo>
                    <a:pt x="1393" y="365"/>
                    <a:pt x="1096" y="662"/>
                    <a:pt x="913" y="890"/>
                  </a:cubicBezTo>
                  <a:cubicBezTo>
                    <a:pt x="708" y="1141"/>
                    <a:pt x="617" y="1301"/>
                    <a:pt x="617" y="1301"/>
                  </a:cubicBezTo>
                  <a:cubicBezTo>
                    <a:pt x="617" y="1301"/>
                    <a:pt x="594" y="1347"/>
                    <a:pt x="548" y="1438"/>
                  </a:cubicBezTo>
                  <a:cubicBezTo>
                    <a:pt x="525" y="1484"/>
                    <a:pt x="503" y="1529"/>
                    <a:pt x="480" y="1575"/>
                  </a:cubicBezTo>
                  <a:cubicBezTo>
                    <a:pt x="457" y="1643"/>
                    <a:pt x="434" y="1712"/>
                    <a:pt x="388" y="1780"/>
                  </a:cubicBezTo>
                  <a:cubicBezTo>
                    <a:pt x="297" y="2054"/>
                    <a:pt x="183" y="2442"/>
                    <a:pt x="115" y="2830"/>
                  </a:cubicBezTo>
                  <a:cubicBezTo>
                    <a:pt x="23" y="3218"/>
                    <a:pt x="0" y="3629"/>
                    <a:pt x="46" y="3926"/>
                  </a:cubicBezTo>
                  <a:cubicBezTo>
                    <a:pt x="92" y="4246"/>
                    <a:pt x="229" y="4405"/>
                    <a:pt x="252" y="4405"/>
                  </a:cubicBezTo>
                  <a:cubicBezTo>
                    <a:pt x="274" y="4383"/>
                    <a:pt x="183" y="4223"/>
                    <a:pt x="183" y="3926"/>
                  </a:cubicBezTo>
                  <a:cubicBezTo>
                    <a:pt x="160" y="3629"/>
                    <a:pt x="229" y="3264"/>
                    <a:pt x="320" y="2876"/>
                  </a:cubicBezTo>
                  <a:cubicBezTo>
                    <a:pt x="411" y="2511"/>
                    <a:pt x="548" y="2146"/>
                    <a:pt x="662" y="1872"/>
                  </a:cubicBezTo>
                  <a:cubicBezTo>
                    <a:pt x="685" y="1803"/>
                    <a:pt x="708" y="1758"/>
                    <a:pt x="731" y="1712"/>
                  </a:cubicBezTo>
                  <a:cubicBezTo>
                    <a:pt x="777" y="1666"/>
                    <a:pt x="799" y="1621"/>
                    <a:pt x="822" y="1575"/>
                  </a:cubicBezTo>
                  <a:cubicBezTo>
                    <a:pt x="845" y="1507"/>
                    <a:pt x="868" y="1461"/>
                    <a:pt x="868" y="1461"/>
                  </a:cubicBezTo>
                  <a:cubicBezTo>
                    <a:pt x="868" y="1461"/>
                    <a:pt x="959" y="1301"/>
                    <a:pt x="1142" y="1073"/>
                  </a:cubicBezTo>
                  <a:cubicBezTo>
                    <a:pt x="1302" y="845"/>
                    <a:pt x="1553" y="548"/>
                    <a:pt x="1872" y="365"/>
                  </a:cubicBezTo>
                  <a:cubicBezTo>
                    <a:pt x="2032" y="274"/>
                    <a:pt x="2215" y="205"/>
                    <a:pt x="2374" y="183"/>
                  </a:cubicBezTo>
                  <a:cubicBezTo>
                    <a:pt x="2435" y="175"/>
                    <a:pt x="2493" y="173"/>
                    <a:pt x="2550" y="173"/>
                  </a:cubicBezTo>
                  <a:cubicBezTo>
                    <a:pt x="2663" y="173"/>
                    <a:pt x="2770" y="183"/>
                    <a:pt x="2876" y="183"/>
                  </a:cubicBezTo>
                  <a:cubicBezTo>
                    <a:pt x="2992" y="202"/>
                    <a:pt x="3096" y="209"/>
                    <a:pt x="3177" y="209"/>
                  </a:cubicBezTo>
                  <a:cubicBezTo>
                    <a:pt x="3287" y="209"/>
                    <a:pt x="3356" y="196"/>
                    <a:pt x="3356" y="183"/>
                  </a:cubicBezTo>
                  <a:cubicBezTo>
                    <a:pt x="3356" y="160"/>
                    <a:pt x="3173" y="137"/>
                    <a:pt x="2876" y="69"/>
                  </a:cubicBezTo>
                  <a:cubicBezTo>
                    <a:pt x="2739" y="46"/>
                    <a:pt x="2557" y="0"/>
                    <a:pt x="2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83;p73">
              <a:extLst>
                <a:ext uri="{FF2B5EF4-FFF2-40B4-BE49-F238E27FC236}">
                  <a16:creationId xmlns:a16="http://schemas.microsoft.com/office/drawing/2014/main" id="{8ACB58BF-17BA-4429-8C33-8F868A372861}"/>
                </a:ext>
              </a:extLst>
            </p:cNvPr>
            <p:cNvSpPr/>
            <p:nvPr/>
          </p:nvSpPr>
          <p:spPr>
            <a:xfrm>
              <a:off x="677500" y="1391825"/>
              <a:ext cx="58225" cy="2912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708" y="0"/>
                  </a:moveTo>
                  <a:cubicBezTo>
                    <a:pt x="343" y="0"/>
                    <a:pt x="0" y="69"/>
                    <a:pt x="23" y="92"/>
                  </a:cubicBezTo>
                  <a:cubicBezTo>
                    <a:pt x="23" y="137"/>
                    <a:pt x="366" y="160"/>
                    <a:pt x="685" y="229"/>
                  </a:cubicBezTo>
                  <a:cubicBezTo>
                    <a:pt x="845" y="251"/>
                    <a:pt x="1005" y="297"/>
                    <a:pt x="1119" y="343"/>
                  </a:cubicBezTo>
                  <a:cubicBezTo>
                    <a:pt x="1233" y="366"/>
                    <a:pt x="1302" y="411"/>
                    <a:pt x="1302" y="411"/>
                  </a:cubicBezTo>
                  <a:cubicBezTo>
                    <a:pt x="1302" y="411"/>
                    <a:pt x="1393" y="411"/>
                    <a:pt x="1484" y="457"/>
                  </a:cubicBezTo>
                  <a:cubicBezTo>
                    <a:pt x="1598" y="502"/>
                    <a:pt x="1758" y="571"/>
                    <a:pt x="1872" y="662"/>
                  </a:cubicBezTo>
                  <a:cubicBezTo>
                    <a:pt x="2009" y="754"/>
                    <a:pt x="2100" y="868"/>
                    <a:pt x="2169" y="982"/>
                  </a:cubicBezTo>
                  <a:cubicBezTo>
                    <a:pt x="2237" y="1073"/>
                    <a:pt x="2283" y="1164"/>
                    <a:pt x="2306" y="1164"/>
                  </a:cubicBezTo>
                  <a:cubicBezTo>
                    <a:pt x="2329" y="1142"/>
                    <a:pt x="2306" y="1050"/>
                    <a:pt x="2283" y="936"/>
                  </a:cubicBezTo>
                  <a:cubicBezTo>
                    <a:pt x="2237" y="799"/>
                    <a:pt x="2146" y="639"/>
                    <a:pt x="2009" y="502"/>
                  </a:cubicBezTo>
                  <a:cubicBezTo>
                    <a:pt x="1895" y="366"/>
                    <a:pt x="1735" y="274"/>
                    <a:pt x="1621" y="206"/>
                  </a:cubicBezTo>
                  <a:cubicBezTo>
                    <a:pt x="1484" y="137"/>
                    <a:pt x="1393" y="114"/>
                    <a:pt x="1393" y="114"/>
                  </a:cubicBezTo>
                  <a:cubicBezTo>
                    <a:pt x="1393" y="114"/>
                    <a:pt x="1324" y="92"/>
                    <a:pt x="1187" y="69"/>
                  </a:cubicBezTo>
                  <a:cubicBezTo>
                    <a:pt x="1050" y="23"/>
                    <a:pt x="868" y="23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84;p73">
              <a:extLst>
                <a:ext uri="{FF2B5EF4-FFF2-40B4-BE49-F238E27FC236}">
                  <a16:creationId xmlns:a16="http://schemas.microsoft.com/office/drawing/2014/main" id="{79B69DAA-D672-469D-A634-CE0C196F145D}"/>
                </a:ext>
              </a:extLst>
            </p:cNvPr>
            <p:cNvSpPr/>
            <p:nvPr/>
          </p:nvSpPr>
          <p:spPr>
            <a:xfrm>
              <a:off x="581075" y="1510375"/>
              <a:ext cx="28550" cy="50950"/>
            </a:xfrm>
            <a:custGeom>
              <a:avLst/>
              <a:gdLst/>
              <a:ahLst/>
              <a:cxnLst/>
              <a:rect l="l" t="t" r="r" b="b"/>
              <a:pathLst>
                <a:path w="1142" h="2038" extrusionOk="0">
                  <a:moveTo>
                    <a:pt x="934" y="1"/>
                  </a:moveTo>
                  <a:cubicBezTo>
                    <a:pt x="807" y="1"/>
                    <a:pt x="656" y="132"/>
                    <a:pt x="548" y="348"/>
                  </a:cubicBezTo>
                  <a:cubicBezTo>
                    <a:pt x="411" y="599"/>
                    <a:pt x="411" y="896"/>
                    <a:pt x="548" y="987"/>
                  </a:cubicBezTo>
                  <a:cubicBezTo>
                    <a:pt x="569" y="1000"/>
                    <a:pt x="595" y="1007"/>
                    <a:pt x="624" y="1007"/>
                  </a:cubicBezTo>
                  <a:cubicBezTo>
                    <a:pt x="744" y="1007"/>
                    <a:pt x="912" y="890"/>
                    <a:pt x="1004" y="668"/>
                  </a:cubicBezTo>
                  <a:cubicBezTo>
                    <a:pt x="1141" y="417"/>
                    <a:pt x="1141" y="120"/>
                    <a:pt x="1027" y="29"/>
                  </a:cubicBezTo>
                  <a:cubicBezTo>
                    <a:pt x="999" y="10"/>
                    <a:pt x="967" y="1"/>
                    <a:pt x="934" y="1"/>
                  </a:cubicBezTo>
                  <a:close/>
                  <a:moveTo>
                    <a:pt x="377" y="1330"/>
                  </a:moveTo>
                  <a:cubicBezTo>
                    <a:pt x="283" y="1330"/>
                    <a:pt x="185" y="1417"/>
                    <a:pt x="114" y="1558"/>
                  </a:cubicBezTo>
                  <a:cubicBezTo>
                    <a:pt x="23" y="1741"/>
                    <a:pt x="0" y="1946"/>
                    <a:pt x="91" y="2015"/>
                  </a:cubicBezTo>
                  <a:cubicBezTo>
                    <a:pt x="117" y="2030"/>
                    <a:pt x="144" y="2037"/>
                    <a:pt x="171" y="2037"/>
                  </a:cubicBezTo>
                  <a:cubicBezTo>
                    <a:pt x="265" y="2037"/>
                    <a:pt x="363" y="1951"/>
                    <a:pt x="434" y="1809"/>
                  </a:cubicBezTo>
                  <a:cubicBezTo>
                    <a:pt x="525" y="1604"/>
                    <a:pt x="548" y="1398"/>
                    <a:pt x="457" y="1353"/>
                  </a:cubicBezTo>
                  <a:cubicBezTo>
                    <a:pt x="431" y="1337"/>
                    <a:pt x="404" y="1330"/>
                    <a:pt x="377" y="133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85;p73">
              <a:extLst>
                <a:ext uri="{FF2B5EF4-FFF2-40B4-BE49-F238E27FC236}">
                  <a16:creationId xmlns:a16="http://schemas.microsoft.com/office/drawing/2014/main" id="{E4FB43EC-264D-4AAE-AA06-7EEA50306B24}"/>
                </a:ext>
              </a:extLst>
            </p:cNvPr>
            <p:cNvSpPr/>
            <p:nvPr/>
          </p:nvSpPr>
          <p:spPr>
            <a:xfrm>
              <a:off x="663800" y="1885975"/>
              <a:ext cx="55950" cy="14300"/>
            </a:xfrm>
            <a:custGeom>
              <a:avLst/>
              <a:gdLst/>
              <a:ahLst/>
              <a:cxnLst/>
              <a:rect l="l" t="t" r="r" b="b"/>
              <a:pathLst>
                <a:path w="2238" h="572" extrusionOk="0">
                  <a:moveTo>
                    <a:pt x="434" y="115"/>
                  </a:moveTo>
                  <a:cubicBezTo>
                    <a:pt x="229" y="115"/>
                    <a:pt x="46" y="206"/>
                    <a:pt x="24" y="321"/>
                  </a:cubicBezTo>
                  <a:cubicBezTo>
                    <a:pt x="1" y="412"/>
                    <a:pt x="160" y="526"/>
                    <a:pt x="366" y="526"/>
                  </a:cubicBezTo>
                  <a:cubicBezTo>
                    <a:pt x="571" y="526"/>
                    <a:pt x="777" y="458"/>
                    <a:pt x="777" y="343"/>
                  </a:cubicBezTo>
                  <a:cubicBezTo>
                    <a:pt x="800" y="229"/>
                    <a:pt x="663" y="138"/>
                    <a:pt x="434" y="115"/>
                  </a:cubicBezTo>
                  <a:close/>
                  <a:moveTo>
                    <a:pt x="1735" y="1"/>
                  </a:moveTo>
                  <a:cubicBezTo>
                    <a:pt x="1439" y="1"/>
                    <a:pt x="1188" y="115"/>
                    <a:pt x="1165" y="275"/>
                  </a:cubicBezTo>
                  <a:cubicBezTo>
                    <a:pt x="1119" y="435"/>
                    <a:pt x="1347" y="572"/>
                    <a:pt x="1644" y="572"/>
                  </a:cubicBezTo>
                  <a:cubicBezTo>
                    <a:pt x="1918" y="572"/>
                    <a:pt x="2192" y="458"/>
                    <a:pt x="2215" y="321"/>
                  </a:cubicBezTo>
                  <a:cubicBezTo>
                    <a:pt x="2238" y="161"/>
                    <a:pt x="2032" y="24"/>
                    <a:pt x="173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86;p73">
              <a:extLst>
                <a:ext uri="{FF2B5EF4-FFF2-40B4-BE49-F238E27FC236}">
                  <a16:creationId xmlns:a16="http://schemas.microsoft.com/office/drawing/2014/main" id="{01ECF57A-26CA-4713-AE73-D67251593F22}"/>
                </a:ext>
              </a:extLst>
            </p:cNvPr>
            <p:cNvSpPr/>
            <p:nvPr/>
          </p:nvSpPr>
          <p:spPr>
            <a:xfrm>
              <a:off x="1244700" y="1540600"/>
              <a:ext cx="115875" cy="169650"/>
            </a:xfrm>
            <a:custGeom>
              <a:avLst/>
              <a:gdLst/>
              <a:ahLst/>
              <a:cxnLst/>
              <a:rect l="l" t="t" r="r" b="b"/>
              <a:pathLst>
                <a:path w="4635" h="6786" extrusionOk="0">
                  <a:moveTo>
                    <a:pt x="2021" y="0"/>
                  </a:moveTo>
                  <a:cubicBezTo>
                    <a:pt x="837" y="0"/>
                    <a:pt x="232" y="872"/>
                    <a:pt x="1" y="1353"/>
                  </a:cubicBezTo>
                  <a:cubicBezTo>
                    <a:pt x="275" y="3248"/>
                    <a:pt x="914" y="5142"/>
                    <a:pt x="1895" y="6786"/>
                  </a:cubicBezTo>
                  <a:cubicBezTo>
                    <a:pt x="2352" y="6672"/>
                    <a:pt x="2854" y="6375"/>
                    <a:pt x="3356" y="5713"/>
                  </a:cubicBezTo>
                  <a:cubicBezTo>
                    <a:pt x="4634" y="4092"/>
                    <a:pt x="4589" y="577"/>
                    <a:pt x="2740" y="98"/>
                  </a:cubicBezTo>
                  <a:cubicBezTo>
                    <a:pt x="2480" y="30"/>
                    <a:pt x="2240" y="0"/>
                    <a:pt x="20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87;p73">
              <a:extLst>
                <a:ext uri="{FF2B5EF4-FFF2-40B4-BE49-F238E27FC236}">
                  <a16:creationId xmlns:a16="http://schemas.microsoft.com/office/drawing/2014/main" id="{A8A2DA57-ED75-4164-84B5-B2CFCACC8141}"/>
                </a:ext>
              </a:extLst>
            </p:cNvPr>
            <p:cNvSpPr/>
            <p:nvPr/>
          </p:nvSpPr>
          <p:spPr>
            <a:xfrm>
              <a:off x="1284650" y="1623500"/>
              <a:ext cx="65075" cy="86750"/>
            </a:xfrm>
            <a:custGeom>
              <a:avLst/>
              <a:gdLst/>
              <a:ahLst/>
              <a:cxnLst/>
              <a:rect l="l" t="t" r="r" b="b"/>
              <a:pathLst>
                <a:path w="2603" h="3470" extrusionOk="0">
                  <a:moveTo>
                    <a:pt x="2603" y="0"/>
                  </a:moveTo>
                  <a:cubicBezTo>
                    <a:pt x="2489" y="685"/>
                    <a:pt x="2215" y="1347"/>
                    <a:pt x="1849" y="1826"/>
                  </a:cubicBezTo>
                  <a:cubicBezTo>
                    <a:pt x="1188" y="2694"/>
                    <a:pt x="526" y="2945"/>
                    <a:pt x="1" y="2945"/>
                  </a:cubicBezTo>
                  <a:cubicBezTo>
                    <a:pt x="92" y="3127"/>
                    <a:pt x="183" y="3287"/>
                    <a:pt x="297" y="3470"/>
                  </a:cubicBezTo>
                  <a:cubicBezTo>
                    <a:pt x="754" y="3356"/>
                    <a:pt x="1256" y="3059"/>
                    <a:pt x="1758" y="2397"/>
                  </a:cubicBezTo>
                  <a:cubicBezTo>
                    <a:pt x="2237" y="1781"/>
                    <a:pt x="2534" y="891"/>
                    <a:pt x="260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88;p73">
              <a:extLst>
                <a:ext uri="{FF2B5EF4-FFF2-40B4-BE49-F238E27FC236}">
                  <a16:creationId xmlns:a16="http://schemas.microsoft.com/office/drawing/2014/main" id="{160CA685-A894-4C02-8924-10A9666DE5FE}"/>
                </a:ext>
              </a:extLst>
            </p:cNvPr>
            <p:cNvSpPr/>
            <p:nvPr/>
          </p:nvSpPr>
          <p:spPr>
            <a:xfrm>
              <a:off x="1264675" y="1567325"/>
              <a:ext cx="72500" cy="117175"/>
            </a:xfrm>
            <a:custGeom>
              <a:avLst/>
              <a:gdLst/>
              <a:ahLst/>
              <a:cxnLst/>
              <a:rect l="l" t="t" r="r" b="b"/>
              <a:pathLst>
                <a:path w="2900" h="4687" extrusionOk="0">
                  <a:moveTo>
                    <a:pt x="1344" y="0"/>
                  </a:moveTo>
                  <a:cubicBezTo>
                    <a:pt x="1247" y="0"/>
                    <a:pt x="1149" y="30"/>
                    <a:pt x="1051" y="102"/>
                  </a:cubicBezTo>
                  <a:cubicBezTo>
                    <a:pt x="457" y="535"/>
                    <a:pt x="1" y="2658"/>
                    <a:pt x="1" y="2658"/>
                  </a:cubicBezTo>
                  <a:cubicBezTo>
                    <a:pt x="1" y="2658"/>
                    <a:pt x="264" y="2461"/>
                    <a:pt x="513" y="2461"/>
                  </a:cubicBezTo>
                  <a:cubicBezTo>
                    <a:pt x="680" y="2461"/>
                    <a:pt x="841" y="2549"/>
                    <a:pt x="914" y="2841"/>
                  </a:cubicBezTo>
                  <a:cubicBezTo>
                    <a:pt x="1096" y="3571"/>
                    <a:pt x="503" y="4347"/>
                    <a:pt x="503" y="4347"/>
                  </a:cubicBezTo>
                  <a:cubicBezTo>
                    <a:pt x="503" y="4347"/>
                    <a:pt x="807" y="4687"/>
                    <a:pt x="1189" y="4687"/>
                  </a:cubicBezTo>
                  <a:cubicBezTo>
                    <a:pt x="1341" y="4687"/>
                    <a:pt x="1505" y="4633"/>
                    <a:pt x="1667" y="4484"/>
                  </a:cubicBezTo>
                  <a:cubicBezTo>
                    <a:pt x="2215" y="3982"/>
                    <a:pt x="2900" y="1791"/>
                    <a:pt x="2260" y="764"/>
                  </a:cubicBezTo>
                  <a:cubicBezTo>
                    <a:pt x="2260" y="764"/>
                    <a:pt x="1831" y="0"/>
                    <a:pt x="13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89;p73">
              <a:extLst>
                <a:ext uri="{FF2B5EF4-FFF2-40B4-BE49-F238E27FC236}">
                  <a16:creationId xmlns:a16="http://schemas.microsoft.com/office/drawing/2014/main" id="{1ABEDEE9-03D2-412B-A5BD-73EC8FF723BC}"/>
                </a:ext>
              </a:extLst>
            </p:cNvPr>
            <p:cNvSpPr/>
            <p:nvPr/>
          </p:nvSpPr>
          <p:spPr>
            <a:xfrm>
              <a:off x="1257825" y="1567575"/>
              <a:ext cx="66225" cy="120275"/>
            </a:xfrm>
            <a:custGeom>
              <a:avLst/>
              <a:gdLst/>
              <a:ahLst/>
              <a:cxnLst/>
              <a:rect l="l" t="t" r="r" b="b"/>
              <a:pathLst>
                <a:path w="2649" h="4811" extrusionOk="0">
                  <a:moveTo>
                    <a:pt x="480" y="2352"/>
                  </a:moveTo>
                  <a:lnTo>
                    <a:pt x="480" y="2352"/>
                  </a:lnTo>
                  <a:cubicBezTo>
                    <a:pt x="474" y="2357"/>
                    <a:pt x="474" y="2360"/>
                    <a:pt x="479" y="2361"/>
                  </a:cubicBezTo>
                  <a:lnTo>
                    <a:pt x="479" y="2361"/>
                  </a:lnTo>
                  <a:cubicBezTo>
                    <a:pt x="480" y="2358"/>
                    <a:pt x="480" y="2355"/>
                    <a:pt x="480" y="2352"/>
                  </a:cubicBezTo>
                  <a:close/>
                  <a:moveTo>
                    <a:pt x="1644" y="1"/>
                  </a:moveTo>
                  <a:cubicBezTo>
                    <a:pt x="1530" y="1"/>
                    <a:pt x="1416" y="46"/>
                    <a:pt x="1325" y="92"/>
                  </a:cubicBezTo>
                  <a:cubicBezTo>
                    <a:pt x="1119" y="206"/>
                    <a:pt x="982" y="389"/>
                    <a:pt x="823" y="571"/>
                  </a:cubicBezTo>
                  <a:cubicBezTo>
                    <a:pt x="571" y="959"/>
                    <a:pt x="366" y="1416"/>
                    <a:pt x="206" y="1849"/>
                  </a:cubicBezTo>
                  <a:cubicBezTo>
                    <a:pt x="161" y="1963"/>
                    <a:pt x="138" y="2055"/>
                    <a:pt x="115" y="2169"/>
                  </a:cubicBezTo>
                  <a:cubicBezTo>
                    <a:pt x="92" y="2237"/>
                    <a:pt x="69" y="2260"/>
                    <a:pt x="69" y="2352"/>
                  </a:cubicBezTo>
                  <a:cubicBezTo>
                    <a:pt x="24" y="2443"/>
                    <a:pt x="24" y="2534"/>
                    <a:pt x="1" y="2625"/>
                  </a:cubicBezTo>
                  <a:cubicBezTo>
                    <a:pt x="69" y="2808"/>
                    <a:pt x="115" y="2991"/>
                    <a:pt x="183" y="3173"/>
                  </a:cubicBezTo>
                  <a:cubicBezTo>
                    <a:pt x="229" y="3128"/>
                    <a:pt x="275" y="3082"/>
                    <a:pt x="298" y="3036"/>
                  </a:cubicBezTo>
                  <a:cubicBezTo>
                    <a:pt x="366" y="2968"/>
                    <a:pt x="412" y="2899"/>
                    <a:pt x="480" y="2854"/>
                  </a:cubicBezTo>
                  <a:cubicBezTo>
                    <a:pt x="526" y="2785"/>
                    <a:pt x="549" y="2785"/>
                    <a:pt x="594" y="2740"/>
                  </a:cubicBezTo>
                  <a:cubicBezTo>
                    <a:pt x="663" y="2717"/>
                    <a:pt x="640" y="2717"/>
                    <a:pt x="663" y="2717"/>
                  </a:cubicBezTo>
                  <a:cubicBezTo>
                    <a:pt x="674" y="2705"/>
                    <a:pt x="680" y="2700"/>
                    <a:pt x="683" y="2700"/>
                  </a:cubicBezTo>
                  <a:cubicBezTo>
                    <a:pt x="686" y="2700"/>
                    <a:pt x="686" y="2705"/>
                    <a:pt x="686" y="2717"/>
                  </a:cubicBezTo>
                  <a:cubicBezTo>
                    <a:pt x="708" y="2717"/>
                    <a:pt x="731" y="2694"/>
                    <a:pt x="731" y="2694"/>
                  </a:cubicBezTo>
                  <a:cubicBezTo>
                    <a:pt x="800" y="2717"/>
                    <a:pt x="823" y="2740"/>
                    <a:pt x="823" y="2740"/>
                  </a:cubicBezTo>
                  <a:lnTo>
                    <a:pt x="845" y="2740"/>
                  </a:lnTo>
                  <a:cubicBezTo>
                    <a:pt x="868" y="2762"/>
                    <a:pt x="891" y="2785"/>
                    <a:pt x="914" y="2831"/>
                  </a:cubicBezTo>
                  <a:cubicBezTo>
                    <a:pt x="959" y="2899"/>
                    <a:pt x="1028" y="3036"/>
                    <a:pt x="1051" y="3219"/>
                  </a:cubicBezTo>
                  <a:cubicBezTo>
                    <a:pt x="1051" y="3401"/>
                    <a:pt x="1028" y="3653"/>
                    <a:pt x="914" y="3881"/>
                  </a:cubicBezTo>
                  <a:cubicBezTo>
                    <a:pt x="868" y="3926"/>
                    <a:pt x="823" y="3995"/>
                    <a:pt x="800" y="4041"/>
                  </a:cubicBezTo>
                  <a:cubicBezTo>
                    <a:pt x="777" y="4063"/>
                    <a:pt x="754" y="4086"/>
                    <a:pt x="731" y="4132"/>
                  </a:cubicBezTo>
                  <a:lnTo>
                    <a:pt x="617" y="4246"/>
                  </a:lnTo>
                  <a:cubicBezTo>
                    <a:pt x="686" y="4406"/>
                    <a:pt x="754" y="4543"/>
                    <a:pt x="823" y="4680"/>
                  </a:cubicBezTo>
                  <a:cubicBezTo>
                    <a:pt x="845" y="4703"/>
                    <a:pt x="868" y="4703"/>
                    <a:pt x="914" y="4725"/>
                  </a:cubicBezTo>
                  <a:cubicBezTo>
                    <a:pt x="1011" y="4781"/>
                    <a:pt x="1132" y="4811"/>
                    <a:pt x="1254" y="4811"/>
                  </a:cubicBezTo>
                  <a:cubicBezTo>
                    <a:pt x="1333" y="4811"/>
                    <a:pt x="1412" y="4798"/>
                    <a:pt x="1484" y="4771"/>
                  </a:cubicBezTo>
                  <a:cubicBezTo>
                    <a:pt x="1667" y="4703"/>
                    <a:pt x="1827" y="4588"/>
                    <a:pt x="1941" y="4474"/>
                  </a:cubicBezTo>
                  <a:cubicBezTo>
                    <a:pt x="2169" y="4246"/>
                    <a:pt x="2306" y="4018"/>
                    <a:pt x="2420" y="3789"/>
                  </a:cubicBezTo>
                  <a:cubicBezTo>
                    <a:pt x="2626" y="3356"/>
                    <a:pt x="2649" y="3059"/>
                    <a:pt x="2626" y="3059"/>
                  </a:cubicBezTo>
                  <a:cubicBezTo>
                    <a:pt x="2624" y="3058"/>
                    <a:pt x="2622" y="3058"/>
                    <a:pt x="2621" y="3058"/>
                  </a:cubicBezTo>
                  <a:cubicBezTo>
                    <a:pt x="2575" y="3058"/>
                    <a:pt x="2503" y="3347"/>
                    <a:pt x="2261" y="3721"/>
                  </a:cubicBezTo>
                  <a:cubicBezTo>
                    <a:pt x="2146" y="3926"/>
                    <a:pt x="1987" y="4132"/>
                    <a:pt x="1758" y="4314"/>
                  </a:cubicBezTo>
                  <a:cubicBezTo>
                    <a:pt x="1667" y="4406"/>
                    <a:pt x="1530" y="4474"/>
                    <a:pt x="1416" y="4520"/>
                  </a:cubicBezTo>
                  <a:cubicBezTo>
                    <a:pt x="1383" y="4533"/>
                    <a:pt x="1349" y="4539"/>
                    <a:pt x="1316" y="4539"/>
                  </a:cubicBezTo>
                  <a:cubicBezTo>
                    <a:pt x="1237" y="4539"/>
                    <a:pt x="1161" y="4507"/>
                    <a:pt x="1096" y="4474"/>
                  </a:cubicBezTo>
                  <a:cubicBezTo>
                    <a:pt x="1051" y="4429"/>
                    <a:pt x="982" y="4406"/>
                    <a:pt x="982" y="4383"/>
                  </a:cubicBezTo>
                  <a:cubicBezTo>
                    <a:pt x="959" y="4383"/>
                    <a:pt x="959" y="4360"/>
                    <a:pt x="982" y="4337"/>
                  </a:cubicBezTo>
                  <a:cubicBezTo>
                    <a:pt x="982" y="4337"/>
                    <a:pt x="982" y="4337"/>
                    <a:pt x="1005" y="4314"/>
                  </a:cubicBezTo>
                  <a:cubicBezTo>
                    <a:pt x="1028" y="4292"/>
                    <a:pt x="1074" y="4246"/>
                    <a:pt x="1096" y="4223"/>
                  </a:cubicBezTo>
                  <a:cubicBezTo>
                    <a:pt x="1142" y="4155"/>
                    <a:pt x="1188" y="4086"/>
                    <a:pt x="1233" y="4018"/>
                  </a:cubicBezTo>
                  <a:cubicBezTo>
                    <a:pt x="1393" y="3721"/>
                    <a:pt x="1462" y="3424"/>
                    <a:pt x="1462" y="3173"/>
                  </a:cubicBezTo>
                  <a:cubicBezTo>
                    <a:pt x="1462" y="2922"/>
                    <a:pt x="1370" y="2717"/>
                    <a:pt x="1279" y="2580"/>
                  </a:cubicBezTo>
                  <a:cubicBezTo>
                    <a:pt x="1233" y="2511"/>
                    <a:pt x="1188" y="2466"/>
                    <a:pt x="1165" y="2420"/>
                  </a:cubicBezTo>
                  <a:cubicBezTo>
                    <a:pt x="1119" y="2397"/>
                    <a:pt x="1096" y="2374"/>
                    <a:pt x="1096" y="2374"/>
                  </a:cubicBezTo>
                  <a:cubicBezTo>
                    <a:pt x="1096" y="2374"/>
                    <a:pt x="1074" y="2374"/>
                    <a:pt x="1028" y="2352"/>
                  </a:cubicBezTo>
                  <a:cubicBezTo>
                    <a:pt x="982" y="2329"/>
                    <a:pt x="914" y="2306"/>
                    <a:pt x="800" y="2283"/>
                  </a:cubicBezTo>
                  <a:cubicBezTo>
                    <a:pt x="754" y="2283"/>
                    <a:pt x="708" y="2306"/>
                    <a:pt x="640" y="2306"/>
                  </a:cubicBezTo>
                  <a:cubicBezTo>
                    <a:pt x="594" y="2306"/>
                    <a:pt x="571" y="2306"/>
                    <a:pt x="549" y="2329"/>
                  </a:cubicBezTo>
                  <a:cubicBezTo>
                    <a:pt x="532" y="2345"/>
                    <a:pt x="494" y="2361"/>
                    <a:pt x="480" y="2361"/>
                  </a:cubicBezTo>
                  <a:cubicBezTo>
                    <a:pt x="480" y="2361"/>
                    <a:pt x="479" y="2361"/>
                    <a:pt x="479" y="2361"/>
                  </a:cubicBezTo>
                  <a:lnTo>
                    <a:pt x="479" y="2361"/>
                  </a:lnTo>
                  <a:cubicBezTo>
                    <a:pt x="473" y="2374"/>
                    <a:pt x="457" y="2374"/>
                    <a:pt x="457" y="2374"/>
                  </a:cubicBezTo>
                  <a:cubicBezTo>
                    <a:pt x="448" y="2394"/>
                    <a:pt x="442" y="2401"/>
                    <a:pt x="439" y="2401"/>
                  </a:cubicBezTo>
                  <a:cubicBezTo>
                    <a:pt x="435" y="2401"/>
                    <a:pt x="435" y="2388"/>
                    <a:pt x="435" y="2374"/>
                  </a:cubicBezTo>
                  <a:lnTo>
                    <a:pt x="435" y="2352"/>
                  </a:lnTo>
                  <a:cubicBezTo>
                    <a:pt x="435" y="2329"/>
                    <a:pt x="457" y="2260"/>
                    <a:pt x="457" y="2215"/>
                  </a:cubicBezTo>
                  <a:cubicBezTo>
                    <a:pt x="480" y="2123"/>
                    <a:pt x="526" y="2009"/>
                    <a:pt x="549" y="1918"/>
                  </a:cubicBezTo>
                  <a:cubicBezTo>
                    <a:pt x="663" y="1484"/>
                    <a:pt x="823" y="1050"/>
                    <a:pt x="1051" y="685"/>
                  </a:cubicBezTo>
                  <a:cubicBezTo>
                    <a:pt x="1165" y="503"/>
                    <a:pt x="1279" y="343"/>
                    <a:pt x="1416" y="252"/>
                  </a:cubicBezTo>
                  <a:cubicBezTo>
                    <a:pt x="1514" y="182"/>
                    <a:pt x="1603" y="155"/>
                    <a:pt x="1689" y="155"/>
                  </a:cubicBezTo>
                  <a:cubicBezTo>
                    <a:pt x="1744" y="155"/>
                    <a:pt x="1797" y="165"/>
                    <a:pt x="1850" y="183"/>
                  </a:cubicBezTo>
                  <a:cubicBezTo>
                    <a:pt x="2063" y="247"/>
                    <a:pt x="2177" y="391"/>
                    <a:pt x="2209" y="391"/>
                  </a:cubicBezTo>
                  <a:cubicBezTo>
                    <a:pt x="2211" y="391"/>
                    <a:pt x="2213" y="390"/>
                    <a:pt x="2215" y="389"/>
                  </a:cubicBezTo>
                  <a:cubicBezTo>
                    <a:pt x="2238" y="389"/>
                    <a:pt x="2215" y="343"/>
                    <a:pt x="2169" y="274"/>
                  </a:cubicBezTo>
                  <a:cubicBezTo>
                    <a:pt x="2124" y="229"/>
                    <a:pt x="2032" y="137"/>
                    <a:pt x="1895" y="46"/>
                  </a:cubicBezTo>
                  <a:cubicBezTo>
                    <a:pt x="1827" y="23"/>
                    <a:pt x="1736" y="1"/>
                    <a:pt x="1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90;p73">
              <a:extLst>
                <a:ext uri="{FF2B5EF4-FFF2-40B4-BE49-F238E27FC236}">
                  <a16:creationId xmlns:a16="http://schemas.microsoft.com/office/drawing/2014/main" id="{7A5FF0DB-4D42-40EC-BCA1-103A5162E408}"/>
                </a:ext>
              </a:extLst>
            </p:cNvPr>
            <p:cNvSpPr/>
            <p:nvPr/>
          </p:nvSpPr>
          <p:spPr>
            <a:xfrm>
              <a:off x="1268675" y="1550400"/>
              <a:ext cx="21150" cy="14575"/>
            </a:xfrm>
            <a:custGeom>
              <a:avLst/>
              <a:gdLst/>
              <a:ahLst/>
              <a:cxnLst/>
              <a:rect l="l" t="t" r="r" b="b"/>
              <a:pathLst>
                <a:path w="846" h="583" extrusionOk="0">
                  <a:moveTo>
                    <a:pt x="630" y="1"/>
                  </a:moveTo>
                  <a:cubicBezTo>
                    <a:pt x="529" y="1"/>
                    <a:pt x="392" y="51"/>
                    <a:pt x="274" y="140"/>
                  </a:cubicBezTo>
                  <a:cubicBezTo>
                    <a:pt x="92" y="277"/>
                    <a:pt x="1" y="459"/>
                    <a:pt x="92" y="551"/>
                  </a:cubicBezTo>
                  <a:cubicBezTo>
                    <a:pt x="113" y="572"/>
                    <a:pt x="150" y="582"/>
                    <a:pt x="195" y="582"/>
                  </a:cubicBezTo>
                  <a:cubicBezTo>
                    <a:pt x="297" y="582"/>
                    <a:pt x="445" y="531"/>
                    <a:pt x="571" y="436"/>
                  </a:cubicBezTo>
                  <a:cubicBezTo>
                    <a:pt x="754" y="299"/>
                    <a:pt x="845" y="117"/>
                    <a:pt x="754" y="48"/>
                  </a:cubicBezTo>
                  <a:cubicBezTo>
                    <a:pt x="729" y="16"/>
                    <a:pt x="685" y="1"/>
                    <a:pt x="6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91;p73">
              <a:extLst>
                <a:ext uri="{FF2B5EF4-FFF2-40B4-BE49-F238E27FC236}">
                  <a16:creationId xmlns:a16="http://schemas.microsoft.com/office/drawing/2014/main" id="{19666897-CB6A-4828-9B4A-410FF2EC5ED4}"/>
                </a:ext>
              </a:extLst>
            </p:cNvPr>
            <p:cNvSpPr/>
            <p:nvPr/>
          </p:nvSpPr>
          <p:spPr>
            <a:xfrm>
              <a:off x="1000475" y="1851750"/>
              <a:ext cx="98175" cy="98725"/>
            </a:xfrm>
            <a:custGeom>
              <a:avLst/>
              <a:gdLst/>
              <a:ahLst/>
              <a:cxnLst/>
              <a:rect l="l" t="t" r="r" b="b"/>
              <a:pathLst>
                <a:path w="3927" h="3949" extrusionOk="0">
                  <a:moveTo>
                    <a:pt x="138" y="0"/>
                  </a:moveTo>
                  <a:lnTo>
                    <a:pt x="1" y="3128"/>
                  </a:lnTo>
                  <a:cubicBezTo>
                    <a:pt x="683" y="3756"/>
                    <a:pt x="1382" y="3949"/>
                    <a:pt x="1982" y="3949"/>
                  </a:cubicBezTo>
                  <a:cubicBezTo>
                    <a:pt x="2929" y="3949"/>
                    <a:pt x="3630" y="3470"/>
                    <a:pt x="3630" y="3470"/>
                  </a:cubicBezTo>
                  <a:lnTo>
                    <a:pt x="3927" y="1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92;p73">
              <a:extLst>
                <a:ext uri="{FF2B5EF4-FFF2-40B4-BE49-F238E27FC236}">
                  <a16:creationId xmlns:a16="http://schemas.microsoft.com/office/drawing/2014/main" id="{7A50F16D-E4A9-4229-BE95-0D7C26E35CF5}"/>
                </a:ext>
              </a:extLst>
            </p:cNvPr>
            <p:cNvSpPr/>
            <p:nvPr/>
          </p:nvSpPr>
          <p:spPr>
            <a:xfrm>
              <a:off x="1000475" y="1851750"/>
              <a:ext cx="98175" cy="93025"/>
            </a:xfrm>
            <a:custGeom>
              <a:avLst/>
              <a:gdLst/>
              <a:ahLst/>
              <a:cxnLst/>
              <a:rect l="l" t="t" r="r" b="b"/>
              <a:pathLst>
                <a:path w="3927" h="3721" extrusionOk="0">
                  <a:moveTo>
                    <a:pt x="138" y="0"/>
                  </a:moveTo>
                  <a:lnTo>
                    <a:pt x="1" y="3128"/>
                  </a:lnTo>
                  <a:cubicBezTo>
                    <a:pt x="297" y="3401"/>
                    <a:pt x="617" y="3607"/>
                    <a:pt x="914" y="3721"/>
                  </a:cubicBezTo>
                  <a:cubicBezTo>
                    <a:pt x="710" y="2840"/>
                    <a:pt x="596" y="1758"/>
                    <a:pt x="1524" y="1758"/>
                  </a:cubicBezTo>
                  <a:cubicBezTo>
                    <a:pt x="1533" y="1758"/>
                    <a:pt x="1543" y="1758"/>
                    <a:pt x="1553" y="1758"/>
                  </a:cubicBezTo>
                  <a:cubicBezTo>
                    <a:pt x="1986" y="1758"/>
                    <a:pt x="2420" y="1849"/>
                    <a:pt x="2831" y="1872"/>
                  </a:cubicBezTo>
                  <a:cubicBezTo>
                    <a:pt x="3173" y="1918"/>
                    <a:pt x="3493" y="1941"/>
                    <a:pt x="3812" y="1963"/>
                  </a:cubicBezTo>
                  <a:lnTo>
                    <a:pt x="3927" y="1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93;p73">
              <a:extLst>
                <a:ext uri="{FF2B5EF4-FFF2-40B4-BE49-F238E27FC236}">
                  <a16:creationId xmlns:a16="http://schemas.microsoft.com/office/drawing/2014/main" id="{15D2EC3C-0726-48B9-ABDF-C9EBBB050B4E}"/>
                </a:ext>
              </a:extLst>
            </p:cNvPr>
            <p:cNvSpPr/>
            <p:nvPr/>
          </p:nvSpPr>
          <p:spPr>
            <a:xfrm>
              <a:off x="735125" y="1380250"/>
              <a:ext cx="630575" cy="500300"/>
            </a:xfrm>
            <a:custGeom>
              <a:avLst/>
              <a:gdLst/>
              <a:ahLst/>
              <a:cxnLst/>
              <a:rect l="l" t="t" r="r" b="b"/>
              <a:pathLst>
                <a:path w="25223" h="20012" extrusionOk="0">
                  <a:moveTo>
                    <a:pt x="12520" y="1"/>
                  </a:moveTo>
                  <a:cubicBezTo>
                    <a:pt x="9058" y="1"/>
                    <a:pt x="7008" y="1513"/>
                    <a:pt x="7008" y="1513"/>
                  </a:cubicBezTo>
                  <a:cubicBezTo>
                    <a:pt x="1074" y="5508"/>
                    <a:pt x="4497" y="11785"/>
                    <a:pt x="4497" y="11785"/>
                  </a:cubicBezTo>
                  <a:cubicBezTo>
                    <a:pt x="4497" y="11785"/>
                    <a:pt x="3813" y="11158"/>
                    <a:pt x="2901" y="11158"/>
                  </a:cubicBezTo>
                  <a:cubicBezTo>
                    <a:pt x="2410" y="11158"/>
                    <a:pt x="1853" y="11340"/>
                    <a:pt x="1302" y="11899"/>
                  </a:cubicBezTo>
                  <a:cubicBezTo>
                    <a:pt x="1" y="13200"/>
                    <a:pt x="1690" y="16167"/>
                    <a:pt x="3539" y="16898"/>
                  </a:cubicBezTo>
                  <a:cubicBezTo>
                    <a:pt x="3996" y="17078"/>
                    <a:pt x="4385" y="17150"/>
                    <a:pt x="4716" y="17150"/>
                  </a:cubicBezTo>
                  <a:cubicBezTo>
                    <a:pt x="6103" y="17150"/>
                    <a:pt x="6460" y="15870"/>
                    <a:pt x="6460" y="15870"/>
                  </a:cubicBezTo>
                  <a:cubicBezTo>
                    <a:pt x="7445" y="17879"/>
                    <a:pt x="11099" y="20012"/>
                    <a:pt x="15104" y="20012"/>
                  </a:cubicBezTo>
                  <a:cubicBezTo>
                    <a:pt x="15650" y="20012"/>
                    <a:pt x="16202" y="19972"/>
                    <a:pt x="16755" y="19888"/>
                  </a:cubicBezTo>
                  <a:cubicBezTo>
                    <a:pt x="21114" y="19226"/>
                    <a:pt x="25223" y="15619"/>
                    <a:pt x="21822" y="10050"/>
                  </a:cubicBezTo>
                  <a:cubicBezTo>
                    <a:pt x="21434" y="6900"/>
                    <a:pt x="21685" y="2335"/>
                    <a:pt x="16663" y="692"/>
                  </a:cubicBezTo>
                  <a:cubicBezTo>
                    <a:pt x="15127" y="187"/>
                    <a:pt x="13736" y="1"/>
                    <a:pt x="12520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94;p73">
              <a:extLst>
                <a:ext uri="{FF2B5EF4-FFF2-40B4-BE49-F238E27FC236}">
                  <a16:creationId xmlns:a16="http://schemas.microsoft.com/office/drawing/2014/main" id="{4211A7BF-7692-48E4-8A9B-108762AA9D56}"/>
                </a:ext>
              </a:extLst>
            </p:cNvPr>
            <p:cNvSpPr/>
            <p:nvPr/>
          </p:nvSpPr>
          <p:spPr>
            <a:xfrm>
              <a:off x="904050" y="1446025"/>
              <a:ext cx="461650" cy="434575"/>
            </a:xfrm>
            <a:custGeom>
              <a:avLst/>
              <a:gdLst/>
              <a:ahLst/>
              <a:cxnLst/>
              <a:rect l="l" t="t" r="r" b="b"/>
              <a:pathLst>
                <a:path w="18466" h="17383" extrusionOk="0">
                  <a:moveTo>
                    <a:pt x="12988" y="1"/>
                  </a:moveTo>
                  <a:lnTo>
                    <a:pt x="12988" y="1"/>
                  </a:lnTo>
                  <a:cubicBezTo>
                    <a:pt x="14494" y="2078"/>
                    <a:pt x="14471" y="4863"/>
                    <a:pt x="14722" y="6985"/>
                  </a:cubicBezTo>
                  <a:cubicBezTo>
                    <a:pt x="18123" y="12555"/>
                    <a:pt x="14015" y="16161"/>
                    <a:pt x="9655" y="16823"/>
                  </a:cubicBezTo>
                  <a:cubicBezTo>
                    <a:pt x="9102" y="16908"/>
                    <a:pt x="8549" y="16948"/>
                    <a:pt x="8003" y="16948"/>
                  </a:cubicBezTo>
                  <a:cubicBezTo>
                    <a:pt x="4609" y="16948"/>
                    <a:pt x="1475" y="15410"/>
                    <a:pt x="0" y="13719"/>
                  </a:cubicBezTo>
                  <a:lnTo>
                    <a:pt x="0" y="13719"/>
                  </a:lnTo>
                  <a:cubicBezTo>
                    <a:pt x="1291" y="15585"/>
                    <a:pt x="4655" y="17383"/>
                    <a:pt x="8333" y="17383"/>
                  </a:cubicBezTo>
                  <a:cubicBezTo>
                    <a:pt x="8883" y="17383"/>
                    <a:pt x="9440" y="17343"/>
                    <a:pt x="9998" y="17257"/>
                  </a:cubicBezTo>
                  <a:cubicBezTo>
                    <a:pt x="14357" y="16595"/>
                    <a:pt x="18466" y="12988"/>
                    <a:pt x="15065" y="7419"/>
                  </a:cubicBezTo>
                  <a:cubicBezTo>
                    <a:pt x="14791" y="5136"/>
                    <a:pt x="14837" y="2123"/>
                    <a:pt x="129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95;p73">
              <a:extLst>
                <a:ext uri="{FF2B5EF4-FFF2-40B4-BE49-F238E27FC236}">
                  <a16:creationId xmlns:a16="http://schemas.microsoft.com/office/drawing/2014/main" id="{2EBEF6E1-A690-4B34-809E-B17C4D6F8786}"/>
                </a:ext>
              </a:extLst>
            </p:cNvPr>
            <p:cNvSpPr/>
            <p:nvPr/>
          </p:nvSpPr>
          <p:spPr>
            <a:xfrm>
              <a:off x="776225" y="1762725"/>
              <a:ext cx="119850" cy="46050"/>
            </a:xfrm>
            <a:custGeom>
              <a:avLst/>
              <a:gdLst/>
              <a:ahLst/>
              <a:cxnLst/>
              <a:rect l="l" t="t" r="r" b="b"/>
              <a:pathLst>
                <a:path w="4794" h="1842" extrusionOk="0">
                  <a:moveTo>
                    <a:pt x="0" y="1"/>
                  </a:moveTo>
                  <a:lnTo>
                    <a:pt x="0" y="1"/>
                  </a:lnTo>
                  <a:cubicBezTo>
                    <a:pt x="502" y="708"/>
                    <a:pt x="1187" y="1302"/>
                    <a:pt x="1895" y="1599"/>
                  </a:cubicBezTo>
                  <a:cubicBezTo>
                    <a:pt x="2345" y="1772"/>
                    <a:pt x="2729" y="1842"/>
                    <a:pt x="3056" y="1842"/>
                  </a:cubicBezTo>
                  <a:cubicBezTo>
                    <a:pt x="4235" y="1842"/>
                    <a:pt x="4668" y="926"/>
                    <a:pt x="4794" y="640"/>
                  </a:cubicBezTo>
                  <a:cubicBezTo>
                    <a:pt x="4657" y="480"/>
                    <a:pt x="4565" y="297"/>
                    <a:pt x="4474" y="138"/>
                  </a:cubicBezTo>
                  <a:cubicBezTo>
                    <a:pt x="4474" y="138"/>
                    <a:pt x="4117" y="1418"/>
                    <a:pt x="2729" y="1418"/>
                  </a:cubicBezTo>
                  <a:cubicBezTo>
                    <a:pt x="2399" y="1418"/>
                    <a:pt x="2009" y="1345"/>
                    <a:pt x="1552" y="1165"/>
                  </a:cubicBezTo>
                  <a:cubicBezTo>
                    <a:pt x="1005" y="937"/>
                    <a:pt x="457" y="526"/>
                    <a:pt x="0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196;p73">
              <a:extLst>
                <a:ext uri="{FF2B5EF4-FFF2-40B4-BE49-F238E27FC236}">
                  <a16:creationId xmlns:a16="http://schemas.microsoft.com/office/drawing/2014/main" id="{9BFC9685-8615-43C2-8C1B-3622FF82F154}"/>
                </a:ext>
              </a:extLst>
            </p:cNvPr>
            <p:cNvSpPr/>
            <p:nvPr/>
          </p:nvSpPr>
          <p:spPr>
            <a:xfrm>
              <a:off x="781350" y="1689050"/>
              <a:ext cx="81625" cy="99325"/>
            </a:xfrm>
            <a:custGeom>
              <a:avLst/>
              <a:gdLst/>
              <a:ahLst/>
              <a:cxnLst/>
              <a:rect l="l" t="t" r="r" b="b"/>
              <a:pathLst>
                <a:path w="3265" h="3973" extrusionOk="0">
                  <a:moveTo>
                    <a:pt x="674" y="0"/>
                  </a:moveTo>
                  <a:cubicBezTo>
                    <a:pt x="25" y="0"/>
                    <a:pt x="46" y="1145"/>
                    <a:pt x="46" y="1145"/>
                  </a:cubicBezTo>
                  <a:cubicBezTo>
                    <a:pt x="1" y="2309"/>
                    <a:pt x="1644" y="3815"/>
                    <a:pt x="2375" y="3952"/>
                  </a:cubicBezTo>
                  <a:cubicBezTo>
                    <a:pt x="2438" y="3966"/>
                    <a:pt x="2497" y="3972"/>
                    <a:pt x="2551" y="3972"/>
                  </a:cubicBezTo>
                  <a:cubicBezTo>
                    <a:pt x="3131" y="3972"/>
                    <a:pt x="3265" y="3267"/>
                    <a:pt x="3265" y="3267"/>
                  </a:cubicBezTo>
                  <a:cubicBezTo>
                    <a:pt x="3265" y="3267"/>
                    <a:pt x="2397" y="2925"/>
                    <a:pt x="2192" y="2217"/>
                  </a:cubicBezTo>
                  <a:cubicBezTo>
                    <a:pt x="2029" y="1655"/>
                    <a:pt x="2543" y="1597"/>
                    <a:pt x="2761" y="1597"/>
                  </a:cubicBezTo>
                  <a:cubicBezTo>
                    <a:pt x="2817" y="1597"/>
                    <a:pt x="2854" y="1601"/>
                    <a:pt x="2854" y="1601"/>
                  </a:cubicBezTo>
                  <a:cubicBezTo>
                    <a:pt x="2854" y="1601"/>
                    <a:pt x="1416" y="72"/>
                    <a:pt x="731" y="3"/>
                  </a:cubicBezTo>
                  <a:cubicBezTo>
                    <a:pt x="712" y="1"/>
                    <a:pt x="693" y="0"/>
                    <a:pt x="67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197;p73">
              <a:extLst>
                <a:ext uri="{FF2B5EF4-FFF2-40B4-BE49-F238E27FC236}">
                  <a16:creationId xmlns:a16="http://schemas.microsoft.com/office/drawing/2014/main" id="{E8CC8307-C1D3-4F8D-A02F-3CA3E0A6D12E}"/>
                </a:ext>
              </a:extLst>
            </p:cNvPr>
            <p:cNvSpPr/>
            <p:nvPr/>
          </p:nvSpPr>
          <p:spPr>
            <a:xfrm>
              <a:off x="784200" y="1689125"/>
              <a:ext cx="85050" cy="99925"/>
            </a:xfrm>
            <a:custGeom>
              <a:avLst/>
              <a:gdLst/>
              <a:ahLst/>
              <a:cxnLst/>
              <a:rect l="l" t="t" r="r" b="b"/>
              <a:pathLst>
                <a:path w="3402" h="3997" extrusionOk="0">
                  <a:moveTo>
                    <a:pt x="617" y="0"/>
                  </a:moveTo>
                  <a:cubicBezTo>
                    <a:pt x="503" y="0"/>
                    <a:pt x="389" y="23"/>
                    <a:pt x="298" y="69"/>
                  </a:cubicBezTo>
                  <a:cubicBezTo>
                    <a:pt x="206" y="114"/>
                    <a:pt x="138" y="183"/>
                    <a:pt x="115" y="251"/>
                  </a:cubicBezTo>
                  <a:cubicBezTo>
                    <a:pt x="24" y="365"/>
                    <a:pt x="1" y="480"/>
                    <a:pt x="1" y="571"/>
                  </a:cubicBezTo>
                  <a:cubicBezTo>
                    <a:pt x="1" y="639"/>
                    <a:pt x="1" y="685"/>
                    <a:pt x="1" y="685"/>
                  </a:cubicBezTo>
                  <a:cubicBezTo>
                    <a:pt x="46" y="685"/>
                    <a:pt x="46" y="502"/>
                    <a:pt x="206" y="320"/>
                  </a:cubicBezTo>
                  <a:cubicBezTo>
                    <a:pt x="298" y="206"/>
                    <a:pt x="434" y="160"/>
                    <a:pt x="594" y="160"/>
                  </a:cubicBezTo>
                  <a:cubicBezTo>
                    <a:pt x="777" y="183"/>
                    <a:pt x="959" y="251"/>
                    <a:pt x="1142" y="343"/>
                  </a:cubicBezTo>
                  <a:cubicBezTo>
                    <a:pt x="1507" y="548"/>
                    <a:pt x="1850" y="845"/>
                    <a:pt x="2146" y="1119"/>
                  </a:cubicBezTo>
                  <a:cubicBezTo>
                    <a:pt x="2238" y="1210"/>
                    <a:pt x="2306" y="1278"/>
                    <a:pt x="2375" y="1347"/>
                  </a:cubicBezTo>
                  <a:cubicBezTo>
                    <a:pt x="2397" y="1370"/>
                    <a:pt x="2466" y="1438"/>
                    <a:pt x="2466" y="1438"/>
                  </a:cubicBezTo>
                  <a:lnTo>
                    <a:pt x="2466" y="1461"/>
                  </a:lnTo>
                  <a:cubicBezTo>
                    <a:pt x="2482" y="1477"/>
                    <a:pt x="2487" y="1493"/>
                    <a:pt x="2480" y="1493"/>
                  </a:cubicBezTo>
                  <a:cubicBezTo>
                    <a:pt x="2477" y="1493"/>
                    <a:pt x="2473" y="1491"/>
                    <a:pt x="2466" y="1484"/>
                  </a:cubicBezTo>
                  <a:cubicBezTo>
                    <a:pt x="2443" y="1484"/>
                    <a:pt x="2443" y="1484"/>
                    <a:pt x="2443" y="1461"/>
                  </a:cubicBezTo>
                  <a:cubicBezTo>
                    <a:pt x="2443" y="1461"/>
                    <a:pt x="2397" y="1484"/>
                    <a:pt x="2375" y="1484"/>
                  </a:cubicBezTo>
                  <a:cubicBezTo>
                    <a:pt x="2329" y="1484"/>
                    <a:pt x="2306" y="1484"/>
                    <a:pt x="2283" y="1507"/>
                  </a:cubicBezTo>
                  <a:cubicBezTo>
                    <a:pt x="2215" y="1530"/>
                    <a:pt x="2169" y="1552"/>
                    <a:pt x="2124" y="1575"/>
                  </a:cubicBezTo>
                  <a:cubicBezTo>
                    <a:pt x="2055" y="1644"/>
                    <a:pt x="1987" y="1689"/>
                    <a:pt x="1964" y="1735"/>
                  </a:cubicBezTo>
                  <a:cubicBezTo>
                    <a:pt x="1941" y="1781"/>
                    <a:pt x="1941" y="1781"/>
                    <a:pt x="1941" y="1781"/>
                  </a:cubicBezTo>
                  <a:lnTo>
                    <a:pt x="1895" y="1849"/>
                  </a:lnTo>
                  <a:cubicBezTo>
                    <a:pt x="1895" y="1895"/>
                    <a:pt x="1872" y="1963"/>
                    <a:pt x="1850" y="2055"/>
                  </a:cubicBezTo>
                  <a:cubicBezTo>
                    <a:pt x="1850" y="2214"/>
                    <a:pt x="1895" y="2420"/>
                    <a:pt x="2009" y="2625"/>
                  </a:cubicBezTo>
                  <a:cubicBezTo>
                    <a:pt x="2124" y="2853"/>
                    <a:pt x="2329" y="3082"/>
                    <a:pt x="2626" y="3219"/>
                  </a:cubicBezTo>
                  <a:cubicBezTo>
                    <a:pt x="2694" y="3264"/>
                    <a:pt x="2763" y="3287"/>
                    <a:pt x="2831" y="3333"/>
                  </a:cubicBezTo>
                  <a:cubicBezTo>
                    <a:pt x="2877" y="3333"/>
                    <a:pt x="2922" y="3356"/>
                    <a:pt x="2945" y="3356"/>
                  </a:cubicBezTo>
                  <a:cubicBezTo>
                    <a:pt x="2991" y="3378"/>
                    <a:pt x="2968" y="3378"/>
                    <a:pt x="2991" y="3378"/>
                  </a:cubicBezTo>
                  <a:cubicBezTo>
                    <a:pt x="3014" y="3378"/>
                    <a:pt x="3014" y="3401"/>
                    <a:pt x="3014" y="3401"/>
                  </a:cubicBezTo>
                  <a:cubicBezTo>
                    <a:pt x="3014" y="3424"/>
                    <a:pt x="2991" y="3493"/>
                    <a:pt x="2968" y="3538"/>
                  </a:cubicBezTo>
                  <a:cubicBezTo>
                    <a:pt x="2900" y="3630"/>
                    <a:pt x="2831" y="3698"/>
                    <a:pt x="2717" y="3744"/>
                  </a:cubicBezTo>
                  <a:cubicBezTo>
                    <a:pt x="2660" y="3755"/>
                    <a:pt x="2597" y="3761"/>
                    <a:pt x="2532" y="3761"/>
                  </a:cubicBezTo>
                  <a:cubicBezTo>
                    <a:pt x="2466" y="3761"/>
                    <a:pt x="2397" y="3755"/>
                    <a:pt x="2329" y="3744"/>
                  </a:cubicBezTo>
                  <a:cubicBezTo>
                    <a:pt x="2055" y="3698"/>
                    <a:pt x="1804" y="3584"/>
                    <a:pt x="1621" y="3493"/>
                  </a:cubicBezTo>
                  <a:cubicBezTo>
                    <a:pt x="1232" y="3298"/>
                    <a:pt x="1027" y="3103"/>
                    <a:pt x="987" y="3103"/>
                  </a:cubicBezTo>
                  <a:cubicBezTo>
                    <a:pt x="985" y="3103"/>
                    <a:pt x="983" y="3103"/>
                    <a:pt x="982" y="3105"/>
                  </a:cubicBezTo>
                  <a:cubicBezTo>
                    <a:pt x="959" y="3127"/>
                    <a:pt x="1119" y="3378"/>
                    <a:pt x="1530" y="3630"/>
                  </a:cubicBezTo>
                  <a:cubicBezTo>
                    <a:pt x="1713" y="3744"/>
                    <a:pt x="1964" y="3881"/>
                    <a:pt x="2261" y="3949"/>
                  </a:cubicBezTo>
                  <a:cubicBezTo>
                    <a:pt x="2359" y="3977"/>
                    <a:pt x="2458" y="3997"/>
                    <a:pt x="2568" y="3997"/>
                  </a:cubicBezTo>
                  <a:cubicBezTo>
                    <a:pt x="2635" y="3997"/>
                    <a:pt x="2707" y="3989"/>
                    <a:pt x="2786" y="3972"/>
                  </a:cubicBezTo>
                  <a:cubicBezTo>
                    <a:pt x="2968" y="3949"/>
                    <a:pt x="3151" y="3812"/>
                    <a:pt x="3242" y="3675"/>
                  </a:cubicBezTo>
                  <a:cubicBezTo>
                    <a:pt x="3288" y="3584"/>
                    <a:pt x="3333" y="3538"/>
                    <a:pt x="3356" y="3401"/>
                  </a:cubicBezTo>
                  <a:lnTo>
                    <a:pt x="3402" y="3219"/>
                  </a:lnTo>
                  <a:cubicBezTo>
                    <a:pt x="3402" y="3196"/>
                    <a:pt x="3402" y="3173"/>
                    <a:pt x="3402" y="3173"/>
                  </a:cubicBezTo>
                  <a:lnTo>
                    <a:pt x="3356" y="3150"/>
                  </a:lnTo>
                  <a:lnTo>
                    <a:pt x="3265" y="3127"/>
                  </a:lnTo>
                  <a:lnTo>
                    <a:pt x="3082" y="3059"/>
                  </a:lnTo>
                  <a:cubicBezTo>
                    <a:pt x="3059" y="3059"/>
                    <a:pt x="3014" y="3059"/>
                    <a:pt x="2991" y="3036"/>
                  </a:cubicBezTo>
                  <a:cubicBezTo>
                    <a:pt x="2945" y="2990"/>
                    <a:pt x="2877" y="2968"/>
                    <a:pt x="2831" y="2945"/>
                  </a:cubicBezTo>
                  <a:cubicBezTo>
                    <a:pt x="2603" y="2808"/>
                    <a:pt x="2466" y="2625"/>
                    <a:pt x="2375" y="2465"/>
                  </a:cubicBezTo>
                  <a:cubicBezTo>
                    <a:pt x="2306" y="2306"/>
                    <a:pt x="2283" y="2169"/>
                    <a:pt x="2283" y="2077"/>
                  </a:cubicBezTo>
                  <a:cubicBezTo>
                    <a:pt x="2306" y="2032"/>
                    <a:pt x="2306" y="2009"/>
                    <a:pt x="2306" y="1986"/>
                  </a:cubicBezTo>
                  <a:cubicBezTo>
                    <a:pt x="2329" y="1963"/>
                    <a:pt x="2329" y="1963"/>
                    <a:pt x="2329" y="1963"/>
                  </a:cubicBezTo>
                  <a:cubicBezTo>
                    <a:pt x="2329" y="1963"/>
                    <a:pt x="2352" y="1918"/>
                    <a:pt x="2375" y="1872"/>
                  </a:cubicBezTo>
                  <a:lnTo>
                    <a:pt x="2420" y="1872"/>
                  </a:lnTo>
                  <a:cubicBezTo>
                    <a:pt x="2420" y="1849"/>
                    <a:pt x="2443" y="1849"/>
                    <a:pt x="2443" y="1849"/>
                  </a:cubicBezTo>
                  <a:lnTo>
                    <a:pt x="2512" y="1849"/>
                  </a:lnTo>
                  <a:cubicBezTo>
                    <a:pt x="2546" y="1861"/>
                    <a:pt x="2569" y="1861"/>
                    <a:pt x="2591" y="1861"/>
                  </a:cubicBezTo>
                  <a:cubicBezTo>
                    <a:pt x="2614" y="1861"/>
                    <a:pt x="2637" y="1861"/>
                    <a:pt x="2671" y="1872"/>
                  </a:cubicBezTo>
                  <a:cubicBezTo>
                    <a:pt x="2763" y="1895"/>
                    <a:pt x="2831" y="1918"/>
                    <a:pt x="2922" y="1940"/>
                  </a:cubicBezTo>
                  <a:cubicBezTo>
                    <a:pt x="3059" y="2009"/>
                    <a:pt x="3219" y="2055"/>
                    <a:pt x="3379" y="2100"/>
                  </a:cubicBezTo>
                  <a:cubicBezTo>
                    <a:pt x="3333" y="2032"/>
                    <a:pt x="3310" y="1963"/>
                    <a:pt x="3219" y="1826"/>
                  </a:cubicBezTo>
                  <a:cubicBezTo>
                    <a:pt x="3128" y="1712"/>
                    <a:pt x="3059" y="1598"/>
                    <a:pt x="2968" y="1461"/>
                  </a:cubicBezTo>
                  <a:cubicBezTo>
                    <a:pt x="2900" y="1393"/>
                    <a:pt x="2831" y="1324"/>
                    <a:pt x="2786" y="1256"/>
                  </a:cubicBezTo>
                  <a:cubicBezTo>
                    <a:pt x="2717" y="1187"/>
                    <a:pt x="2694" y="1164"/>
                    <a:pt x="2649" y="1119"/>
                  </a:cubicBezTo>
                  <a:cubicBezTo>
                    <a:pt x="2580" y="1050"/>
                    <a:pt x="2489" y="982"/>
                    <a:pt x="2397" y="913"/>
                  </a:cubicBezTo>
                  <a:cubicBezTo>
                    <a:pt x="2055" y="617"/>
                    <a:pt x="1667" y="343"/>
                    <a:pt x="1256" y="160"/>
                  </a:cubicBezTo>
                  <a:cubicBezTo>
                    <a:pt x="1051" y="69"/>
                    <a:pt x="823" y="0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198;p73">
              <a:extLst>
                <a:ext uri="{FF2B5EF4-FFF2-40B4-BE49-F238E27FC236}">
                  <a16:creationId xmlns:a16="http://schemas.microsoft.com/office/drawing/2014/main" id="{F9274ECF-DE06-442E-BCCB-8E554F0A119D}"/>
                </a:ext>
              </a:extLst>
            </p:cNvPr>
            <p:cNvSpPr/>
            <p:nvPr/>
          </p:nvSpPr>
          <p:spPr>
            <a:xfrm>
              <a:off x="792200" y="1667900"/>
              <a:ext cx="21700" cy="9950"/>
            </a:xfrm>
            <a:custGeom>
              <a:avLst/>
              <a:gdLst/>
              <a:ahLst/>
              <a:cxnLst/>
              <a:rect l="l" t="t" r="r" b="b"/>
              <a:pathLst>
                <a:path w="868" h="398" extrusionOk="0">
                  <a:moveTo>
                    <a:pt x="416" y="0"/>
                  </a:moveTo>
                  <a:cubicBezTo>
                    <a:pt x="224" y="0"/>
                    <a:pt x="63" y="65"/>
                    <a:pt x="23" y="165"/>
                  </a:cubicBezTo>
                  <a:cubicBezTo>
                    <a:pt x="0" y="256"/>
                    <a:pt x="160" y="370"/>
                    <a:pt x="388" y="393"/>
                  </a:cubicBezTo>
                  <a:cubicBezTo>
                    <a:pt x="418" y="396"/>
                    <a:pt x="447" y="397"/>
                    <a:pt x="475" y="397"/>
                  </a:cubicBezTo>
                  <a:cubicBezTo>
                    <a:pt x="667" y="397"/>
                    <a:pt x="825" y="332"/>
                    <a:pt x="845" y="233"/>
                  </a:cubicBezTo>
                  <a:cubicBezTo>
                    <a:pt x="868" y="142"/>
                    <a:pt x="708" y="28"/>
                    <a:pt x="503" y="5"/>
                  </a:cubicBezTo>
                  <a:cubicBezTo>
                    <a:pt x="473" y="2"/>
                    <a:pt x="444" y="0"/>
                    <a:pt x="41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199;p73">
              <a:extLst>
                <a:ext uri="{FF2B5EF4-FFF2-40B4-BE49-F238E27FC236}">
                  <a16:creationId xmlns:a16="http://schemas.microsoft.com/office/drawing/2014/main" id="{0EDC73FE-E970-4810-95B9-6A755E9EA454}"/>
                </a:ext>
              </a:extLst>
            </p:cNvPr>
            <p:cNvSpPr/>
            <p:nvPr/>
          </p:nvSpPr>
          <p:spPr>
            <a:xfrm>
              <a:off x="991975" y="1552075"/>
              <a:ext cx="272725" cy="60075"/>
            </a:xfrm>
            <a:custGeom>
              <a:avLst/>
              <a:gdLst/>
              <a:ahLst/>
              <a:cxnLst/>
              <a:rect l="l" t="t" r="r" b="b"/>
              <a:pathLst>
                <a:path w="10909" h="2403" extrusionOk="0">
                  <a:moveTo>
                    <a:pt x="9884" y="1"/>
                  </a:moveTo>
                  <a:cubicBezTo>
                    <a:pt x="9844" y="1"/>
                    <a:pt x="9805" y="2"/>
                    <a:pt x="9767" y="4"/>
                  </a:cubicBezTo>
                  <a:cubicBezTo>
                    <a:pt x="9402" y="4"/>
                    <a:pt x="9151" y="187"/>
                    <a:pt x="9106" y="438"/>
                  </a:cubicBezTo>
                  <a:cubicBezTo>
                    <a:pt x="9084" y="589"/>
                    <a:pt x="9306" y="759"/>
                    <a:pt x="9542" y="759"/>
                  </a:cubicBezTo>
                  <a:cubicBezTo>
                    <a:pt x="9556" y="759"/>
                    <a:pt x="9570" y="759"/>
                    <a:pt x="9585" y="757"/>
                  </a:cubicBezTo>
                  <a:cubicBezTo>
                    <a:pt x="9589" y="756"/>
                    <a:pt x="9592" y="754"/>
                    <a:pt x="9595" y="752"/>
                  </a:cubicBezTo>
                  <a:lnTo>
                    <a:pt x="9595" y="752"/>
                  </a:lnTo>
                  <a:cubicBezTo>
                    <a:pt x="9599" y="754"/>
                    <a:pt x="9603" y="756"/>
                    <a:pt x="9608" y="757"/>
                  </a:cubicBezTo>
                  <a:cubicBezTo>
                    <a:pt x="9605" y="755"/>
                    <a:pt x="9602" y="752"/>
                    <a:pt x="9600" y="750"/>
                  </a:cubicBezTo>
                  <a:lnTo>
                    <a:pt x="9600" y="750"/>
                  </a:lnTo>
                  <a:cubicBezTo>
                    <a:pt x="9598" y="751"/>
                    <a:pt x="9597" y="751"/>
                    <a:pt x="9595" y="752"/>
                  </a:cubicBezTo>
                  <a:lnTo>
                    <a:pt x="9595" y="752"/>
                  </a:lnTo>
                  <a:cubicBezTo>
                    <a:pt x="9555" y="737"/>
                    <a:pt x="9536" y="731"/>
                    <a:pt x="9536" y="731"/>
                  </a:cubicBezTo>
                  <a:lnTo>
                    <a:pt x="9536" y="731"/>
                  </a:lnTo>
                  <a:cubicBezTo>
                    <a:pt x="9537" y="731"/>
                    <a:pt x="9556" y="736"/>
                    <a:pt x="9593" y="744"/>
                  </a:cubicBezTo>
                  <a:lnTo>
                    <a:pt x="9593" y="744"/>
                  </a:lnTo>
                  <a:cubicBezTo>
                    <a:pt x="9595" y="745"/>
                    <a:pt x="9598" y="747"/>
                    <a:pt x="9600" y="750"/>
                  </a:cubicBezTo>
                  <a:lnTo>
                    <a:pt x="9600" y="750"/>
                  </a:lnTo>
                  <a:cubicBezTo>
                    <a:pt x="9603" y="748"/>
                    <a:pt x="9605" y="747"/>
                    <a:pt x="9607" y="746"/>
                  </a:cubicBezTo>
                  <a:lnTo>
                    <a:pt x="9607" y="746"/>
                  </a:lnTo>
                  <a:cubicBezTo>
                    <a:pt x="9626" y="750"/>
                    <a:pt x="9649" y="754"/>
                    <a:pt x="9676" y="757"/>
                  </a:cubicBezTo>
                  <a:cubicBezTo>
                    <a:pt x="9722" y="757"/>
                    <a:pt x="9767" y="768"/>
                    <a:pt x="9806" y="768"/>
                  </a:cubicBezTo>
                  <a:lnTo>
                    <a:pt x="9806" y="768"/>
                  </a:lnTo>
                  <a:cubicBezTo>
                    <a:pt x="9824" y="774"/>
                    <a:pt x="9869" y="780"/>
                    <a:pt x="9882" y="780"/>
                  </a:cubicBezTo>
                  <a:cubicBezTo>
                    <a:pt x="9927" y="780"/>
                    <a:pt x="9973" y="803"/>
                    <a:pt x="10019" y="826"/>
                  </a:cubicBezTo>
                  <a:cubicBezTo>
                    <a:pt x="10110" y="849"/>
                    <a:pt x="10201" y="860"/>
                    <a:pt x="10295" y="860"/>
                  </a:cubicBezTo>
                  <a:cubicBezTo>
                    <a:pt x="10389" y="860"/>
                    <a:pt x="10486" y="849"/>
                    <a:pt x="10589" y="826"/>
                  </a:cubicBezTo>
                  <a:cubicBezTo>
                    <a:pt x="10863" y="780"/>
                    <a:pt x="10909" y="529"/>
                    <a:pt x="10817" y="347"/>
                  </a:cubicBezTo>
                  <a:cubicBezTo>
                    <a:pt x="10694" y="99"/>
                    <a:pt x="10254" y="1"/>
                    <a:pt x="9884" y="1"/>
                  </a:cubicBezTo>
                  <a:close/>
                  <a:moveTo>
                    <a:pt x="1358" y="2015"/>
                  </a:moveTo>
                  <a:cubicBezTo>
                    <a:pt x="1355" y="2016"/>
                    <a:pt x="1353" y="2017"/>
                    <a:pt x="1352" y="2018"/>
                  </a:cubicBezTo>
                  <a:lnTo>
                    <a:pt x="1352" y="2018"/>
                  </a:lnTo>
                  <a:cubicBezTo>
                    <a:pt x="1354" y="2017"/>
                    <a:pt x="1356" y="2016"/>
                    <a:pt x="1358" y="2015"/>
                  </a:cubicBezTo>
                  <a:close/>
                  <a:moveTo>
                    <a:pt x="1146" y="2107"/>
                  </a:moveTo>
                  <a:cubicBezTo>
                    <a:pt x="1144" y="2107"/>
                    <a:pt x="1136" y="2109"/>
                    <a:pt x="1122" y="2113"/>
                  </a:cubicBezTo>
                  <a:lnTo>
                    <a:pt x="1122" y="2113"/>
                  </a:lnTo>
                  <a:cubicBezTo>
                    <a:pt x="1122" y="2112"/>
                    <a:pt x="1122" y="2112"/>
                    <a:pt x="1121" y="2112"/>
                  </a:cubicBezTo>
                  <a:cubicBezTo>
                    <a:pt x="1116" y="2112"/>
                    <a:pt x="1099" y="2118"/>
                    <a:pt x="1071" y="2127"/>
                  </a:cubicBezTo>
                  <a:cubicBezTo>
                    <a:pt x="1094" y="2120"/>
                    <a:pt x="1110" y="2116"/>
                    <a:pt x="1122" y="2113"/>
                  </a:cubicBezTo>
                  <a:lnTo>
                    <a:pt x="1122" y="2113"/>
                  </a:lnTo>
                  <a:cubicBezTo>
                    <a:pt x="1122" y="2115"/>
                    <a:pt x="1112" y="2122"/>
                    <a:pt x="1091" y="2137"/>
                  </a:cubicBezTo>
                  <a:lnTo>
                    <a:pt x="1091" y="2137"/>
                  </a:lnTo>
                  <a:cubicBezTo>
                    <a:pt x="1117" y="2122"/>
                    <a:pt x="1154" y="2107"/>
                    <a:pt x="1146" y="2107"/>
                  </a:cubicBezTo>
                  <a:close/>
                  <a:moveTo>
                    <a:pt x="1091" y="2137"/>
                  </a:moveTo>
                  <a:lnTo>
                    <a:pt x="1091" y="2137"/>
                  </a:lnTo>
                  <a:cubicBezTo>
                    <a:pt x="1082" y="2141"/>
                    <a:pt x="1075" y="2146"/>
                    <a:pt x="1071" y="2150"/>
                  </a:cubicBezTo>
                  <a:cubicBezTo>
                    <a:pt x="1078" y="2145"/>
                    <a:pt x="1085" y="2141"/>
                    <a:pt x="1091" y="2137"/>
                  </a:cubicBezTo>
                  <a:close/>
                  <a:moveTo>
                    <a:pt x="1214" y="1316"/>
                  </a:moveTo>
                  <a:cubicBezTo>
                    <a:pt x="1132" y="1316"/>
                    <a:pt x="1045" y="1327"/>
                    <a:pt x="957" y="1351"/>
                  </a:cubicBezTo>
                  <a:cubicBezTo>
                    <a:pt x="592" y="1465"/>
                    <a:pt x="112" y="1693"/>
                    <a:pt x="44" y="2013"/>
                  </a:cubicBezTo>
                  <a:cubicBezTo>
                    <a:pt x="0" y="2187"/>
                    <a:pt x="102" y="2402"/>
                    <a:pt x="369" y="2402"/>
                  </a:cubicBezTo>
                  <a:cubicBezTo>
                    <a:pt x="382" y="2402"/>
                    <a:pt x="395" y="2402"/>
                    <a:pt x="409" y="2401"/>
                  </a:cubicBezTo>
                  <a:cubicBezTo>
                    <a:pt x="615" y="2378"/>
                    <a:pt x="797" y="2332"/>
                    <a:pt x="957" y="2218"/>
                  </a:cubicBezTo>
                  <a:cubicBezTo>
                    <a:pt x="1003" y="2195"/>
                    <a:pt x="1025" y="2150"/>
                    <a:pt x="1071" y="2127"/>
                  </a:cubicBezTo>
                  <a:cubicBezTo>
                    <a:pt x="1139" y="2104"/>
                    <a:pt x="1208" y="2081"/>
                    <a:pt x="1254" y="2058"/>
                  </a:cubicBezTo>
                  <a:cubicBezTo>
                    <a:pt x="1346" y="2019"/>
                    <a:pt x="1393" y="1994"/>
                    <a:pt x="1393" y="1994"/>
                  </a:cubicBezTo>
                  <a:lnTo>
                    <a:pt x="1393" y="1994"/>
                  </a:lnTo>
                  <a:cubicBezTo>
                    <a:pt x="1394" y="1994"/>
                    <a:pt x="1382" y="2001"/>
                    <a:pt x="1358" y="2015"/>
                  </a:cubicBezTo>
                  <a:lnTo>
                    <a:pt x="1358" y="2015"/>
                  </a:lnTo>
                  <a:cubicBezTo>
                    <a:pt x="1360" y="2014"/>
                    <a:pt x="1364" y="2013"/>
                    <a:pt x="1368" y="2013"/>
                  </a:cubicBezTo>
                  <a:cubicBezTo>
                    <a:pt x="1362" y="2015"/>
                    <a:pt x="1356" y="2017"/>
                    <a:pt x="1351" y="2018"/>
                  </a:cubicBezTo>
                  <a:lnTo>
                    <a:pt x="1351" y="2018"/>
                  </a:lnTo>
                  <a:cubicBezTo>
                    <a:pt x="1351" y="2018"/>
                    <a:pt x="1351" y="2018"/>
                    <a:pt x="1352" y="2018"/>
                  </a:cubicBezTo>
                  <a:lnTo>
                    <a:pt x="1352" y="2018"/>
                  </a:lnTo>
                  <a:cubicBezTo>
                    <a:pt x="1351" y="2018"/>
                    <a:pt x="1351" y="2018"/>
                    <a:pt x="1351" y="2018"/>
                  </a:cubicBezTo>
                  <a:lnTo>
                    <a:pt x="1351" y="2018"/>
                  </a:lnTo>
                  <a:cubicBezTo>
                    <a:pt x="1312" y="2032"/>
                    <a:pt x="1305" y="2035"/>
                    <a:pt x="1322" y="2035"/>
                  </a:cubicBezTo>
                  <a:lnTo>
                    <a:pt x="1322" y="2035"/>
                  </a:lnTo>
                  <a:cubicBezTo>
                    <a:pt x="1322" y="2036"/>
                    <a:pt x="1322" y="2036"/>
                    <a:pt x="1322" y="2036"/>
                  </a:cubicBezTo>
                  <a:cubicBezTo>
                    <a:pt x="1323" y="2036"/>
                    <a:pt x="1324" y="2036"/>
                    <a:pt x="1325" y="2036"/>
                  </a:cubicBezTo>
                  <a:lnTo>
                    <a:pt x="1325" y="2036"/>
                  </a:lnTo>
                  <a:cubicBezTo>
                    <a:pt x="1330" y="2036"/>
                    <a:pt x="1337" y="2036"/>
                    <a:pt x="1345" y="2036"/>
                  </a:cubicBezTo>
                  <a:cubicBezTo>
                    <a:pt x="1596" y="1990"/>
                    <a:pt x="1779" y="1739"/>
                    <a:pt x="1710" y="1579"/>
                  </a:cubicBezTo>
                  <a:cubicBezTo>
                    <a:pt x="1642" y="1410"/>
                    <a:pt x="1449" y="1316"/>
                    <a:pt x="1214" y="1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00;p73">
              <a:extLst>
                <a:ext uri="{FF2B5EF4-FFF2-40B4-BE49-F238E27FC236}">
                  <a16:creationId xmlns:a16="http://schemas.microsoft.com/office/drawing/2014/main" id="{A6C8E782-349B-45C0-BA7F-E5D274E2DA0E}"/>
                </a:ext>
              </a:extLst>
            </p:cNvPr>
            <p:cNvSpPr/>
            <p:nvPr/>
          </p:nvSpPr>
          <p:spPr>
            <a:xfrm>
              <a:off x="1229875" y="15607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1"/>
                  </a:moveTo>
                  <a:lnTo>
                    <a:pt x="69" y="1"/>
                  </a:lnTo>
                  <a:cubicBezTo>
                    <a:pt x="0" y="1"/>
                    <a:pt x="0" y="1"/>
                    <a:pt x="69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201;p73">
              <a:extLst>
                <a:ext uri="{FF2B5EF4-FFF2-40B4-BE49-F238E27FC236}">
                  <a16:creationId xmlns:a16="http://schemas.microsoft.com/office/drawing/2014/main" id="{2C7855B5-CCC6-4356-99FF-70EFB8DA6802}"/>
                </a:ext>
              </a:extLst>
            </p:cNvPr>
            <p:cNvSpPr/>
            <p:nvPr/>
          </p:nvSpPr>
          <p:spPr>
            <a:xfrm>
              <a:off x="1025575" y="1592300"/>
              <a:ext cx="1450" cy="975"/>
            </a:xfrm>
            <a:custGeom>
              <a:avLst/>
              <a:gdLst/>
              <a:ahLst/>
              <a:cxnLst/>
              <a:rect l="l" t="t" r="r" b="b"/>
              <a:pathLst>
                <a:path w="58" h="39" extrusionOk="0">
                  <a:moveTo>
                    <a:pt x="51" y="1"/>
                  </a:moveTo>
                  <a:cubicBezTo>
                    <a:pt x="46" y="1"/>
                    <a:pt x="29" y="6"/>
                    <a:pt x="1" y="16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41" y="12"/>
                    <a:pt x="58" y="1"/>
                    <a:pt x="51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202;p73">
              <a:extLst>
                <a:ext uri="{FF2B5EF4-FFF2-40B4-BE49-F238E27FC236}">
                  <a16:creationId xmlns:a16="http://schemas.microsoft.com/office/drawing/2014/main" id="{AF468B87-9ECF-42DC-BC4E-E3594A97902B}"/>
                </a:ext>
              </a:extLst>
            </p:cNvPr>
            <p:cNvSpPr/>
            <p:nvPr/>
          </p:nvSpPr>
          <p:spPr>
            <a:xfrm>
              <a:off x="1018750" y="1595525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203;p73">
              <a:extLst>
                <a:ext uri="{FF2B5EF4-FFF2-40B4-BE49-F238E27FC236}">
                  <a16:creationId xmlns:a16="http://schemas.microsoft.com/office/drawing/2014/main" id="{C92F8B28-8D52-4F1F-B5CE-2C6E5287F1EC}"/>
                </a:ext>
              </a:extLst>
            </p:cNvPr>
            <p:cNvSpPr/>
            <p:nvPr/>
          </p:nvSpPr>
          <p:spPr>
            <a:xfrm>
              <a:off x="1237850" y="15613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204;p73">
              <a:extLst>
                <a:ext uri="{FF2B5EF4-FFF2-40B4-BE49-F238E27FC236}">
                  <a16:creationId xmlns:a16="http://schemas.microsoft.com/office/drawing/2014/main" id="{F1EDA76C-C2CF-4027-9BA5-AFEEDA30272E}"/>
                </a:ext>
              </a:extLst>
            </p:cNvPr>
            <p:cNvSpPr/>
            <p:nvPr/>
          </p:nvSpPr>
          <p:spPr>
            <a:xfrm>
              <a:off x="1119175" y="1704450"/>
              <a:ext cx="73050" cy="41225"/>
            </a:xfrm>
            <a:custGeom>
              <a:avLst/>
              <a:gdLst/>
              <a:ahLst/>
              <a:cxnLst/>
              <a:rect l="l" t="t" r="r" b="b"/>
              <a:pathLst>
                <a:path w="2922" h="1649" extrusionOk="0">
                  <a:moveTo>
                    <a:pt x="379" y="616"/>
                  </a:moveTo>
                  <a:cubicBezTo>
                    <a:pt x="346" y="616"/>
                    <a:pt x="265" y="700"/>
                    <a:pt x="183" y="802"/>
                  </a:cubicBezTo>
                  <a:cubicBezTo>
                    <a:pt x="137" y="848"/>
                    <a:pt x="92" y="894"/>
                    <a:pt x="69" y="939"/>
                  </a:cubicBezTo>
                  <a:cubicBezTo>
                    <a:pt x="46" y="985"/>
                    <a:pt x="23" y="1031"/>
                    <a:pt x="23" y="1031"/>
                  </a:cubicBezTo>
                  <a:cubicBezTo>
                    <a:pt x="23" y="1031"/>
                    <a:pt x="23" y="1031"/>
                    <a:pt x="23" y="1054"/>
                  </a:cubicBezTo>
                  <a:cubicBezTo>
                    <a:pt x="0" y="1076"/>
                    <a:pt x="0" y="1099"/>
                    <a:pt x="0" y="1122"/>
                  </a:cubicBezTo>
                  <a:cubicBezTo>
                    <a:pt x="0" y="1190"/>
                    <a:pt x="0" y="1282"/>
                    <a:pt x="46" y="1350"/>
                  </a:cubicBezTo>
                  <a:cubicBezTo>
                    <a:pt x="114" y="1487"/>
                    <a:pt x="229" y="1556"/>
                    <a:pt x="251" y="1556"/>
                  </a:cubicBezTo>
                  <a:cubicBezTo>
                    <a:pt x="274" y="1533"/>
                    <a:pt x="206" y="1419"/>
                    <a:pt x="206" y="1305"/>
                  </a:cubicBezTo>
                  <a:cubicBezTo>
                    <a:pt x="183" y="1236"/>
                    <a:pt x="206" y="1190"/>
                    <a:pt x="206" y="1168"/>
                  </a:cubicBezTo>
                  <a:cubicBezTo>
                    <a:pt x="229" y="1122"/>
                    <a:pt x="229" y="1099"/>
                    <a:pt x="229" y="1099"/>
                  </a:cubicBezTo>
                  <a:cubicBezTo>
                    <a:pt x="229" y="1099"/>
                    <a:pt x="251" y="1076"/>
                    <a:pt x="251" y="1031"/>
                  </a:cubicBezTo>
                  <a:cubicBezTo>
                    <a:pt x="274" y="1008"/>
                    <a:pt x="297" y="939"/>
                    <a:pt x="320" y="894"/>
                  </a:cubicBezTo>
                  <a:cubicBezTo>
                    <a:pt x="388" y="757"/>
                    <a:pt x="434" y="620"/>
                    <a:pt x="388" y="620"/>
                  </a:cubicBezTo>
                  <a:cubicBezTo>
                    <a:pt x="386" y="617"/>
                    <a:pt x="383" y="616"/>
                    <a:pt x="379" y="616"/>
                  </a:cubicBezTo>
                  <a:close/>
                  <a:moveTo>
                    <a:pt x="959" y="1213"/>
                  </a:moveTo>
                  <a:cubicBezTo>
                    <a:pt x="868" y="1213"/>
                    <a:pt x="776" y="1236"/>
                    <a:pt x="776" y="1282"/>
                  </a:cubicBezTo>
                  <a:cubicBezTo>
                    <a:pt x="776" y="1305"/>
                    <a:pt x="868" y="1327"/>
                    <a:pt x="936" y="1373"/>
                  </a:cubicBezTo>
                  <a:cubicBezTo>
                    <a:pt x="1005" y="1419"/>
                    <a:pt x="1050" y="1442"/>
                    <a:pt x="1050" y="1442"/>
                  </a:cubicBezTo>
                  <a:cubicBezTo>
                    <a:pt x="1050" y="1442"/>
                    <a:pt x="1119" y="1464"/>
                    <a:pt x="1187" y="1510"/>
                  </a:cubicBezTo>
                  <a:cubicBezTo>
                    <a:pt x="1233" y="1533"/>
                    <a:pt x="1301" y="1601"/>
                    <a:pt x="1324" y="1601"/>
                  </a:cubicBezTo>
                  <a:cubicBezTo>
                    <a:pt x="1347" y="1579"/>
                    <a:pt x="1347" y="1487"/>
                    <a:pt x="1301" y="1396"/>
                  </a:cubicBezTo>
                  <a:cubicBezTo>
                    <a:pt x="1256" y="1305"/>
                    <a:pt x="1164" y="1259"/>
                    <a:pt x="1164" y="1259"/>
                  </a:cubicBezTo>
                  <a:cubicBezTo>
                    <a:pt x="1164" y="1259"/>
                    <a:pt x="1050" y="1213"/>
                    <a:pt x="959" y="1213"/>
                  </a:cubicBezTo>
                  <a:close/>
                  <a:moveTo>
                    <a:pt x="2065" y="1"/>
                  </a:moveTo>
                  <a:cubicBezTo>
                    <a:pt x="2060" y="1"/>
                    <a:pt x="2057" y="2"/>
                    <a:pt x="2055" y="4"/>
                  </a:cubicBezTo>
                  <a:cubicBezTo>
                    <a:pt x="2032" y="26"/>
                    <a:pt x="2260" y="186"/>
                    <a:pt x="2443" y="369"/>
                  </a:cubicBezTo>
                  <a:cubicBezTo>
                    <a:pt x="2534" y="460"/>
                    <a:pt x="2625" y="551"/>
                    <a:pt x="2648" y="620"/>
                  </a:cubicBezTo>
                  <a:cubicBezTo>
                    <a:pt x="2671" y="665"/>
                    <a:pt x="2694" y="688"/>
                    <a:pt x="2694" y="711"/>
                  </a:cubicBezTo>
                  <a:cubicBezTo>
                    <a:pt x="2694" y="734"/>
                    <a:pt x="2694" y="757"/>
                    <a:pt x="2694" y="757"/>
                  </a:cubicBezTo>
                  <a:cubicBezTo>
                    <a:pt x="2694" y="757"/>
                    <a:pt x="2716" y="802"/>
                    <a:pt x="2716" y="871"/>
                  </a:cubicBezTo>
                  <a:cubicBezTo>
                    <a:pt x="2694" y="962"/>
                    <a:pt x="2671" y="1076"/>
                    <a:pt x="2602" y="1190"/>
                  </a:cubicBezTo>
                  <a:cubicBezTo>
                    <a:pt x="2465" y="1396"/>
                    <a:pt x="2306" y="1624"/>
                    <a:pt x="2328" y="1647"/>
                  </a:cubicBezTo>
                  <a:cubicBezTo>
                    <a:pt x="2330" y="1648"/>
                    <a:pt x="2332" y="1649"/>
                    <a:pt x="2334" y="1649"/>
                  </a:cubicBezTo>
                  <a:cubicBezTo>
                    <a:pt x="2375" y="1649"/>
                    <a:pt x="2567" y="1475"/>
                    <a:pt x="2739" y="1282"/>
                  </a:cubicBezTo>
                  <a:cubicBezTo>
                    <a:pt x="2831" y="1168"/>
                    <a:pt x="2899" y="1031"/>
                    <a:pt x="2922" y="917"/>
                  </a:cubicBezTo>
                  <a:cubicBezTo>
                    <a:pt x="2922" y="848"/>
                    <a:pt x="2922" y="802"/>
                    <a:pt x="2922" y="757"/>
                  </a:cubicBezTo>
                  <a:cubicBezTo>
                    <a:pt x="2922" y="734"/>
                    <a:pt x="2922" y="711"/>
                    <a:pt x="2922" y="711"/>
                  </a:cubicBezTo>
                  <a:cubicBezTo>
                    <a:pt x="2922" y="711"/>
                    <a:pt x="2922" y="688"/>
                    <a:pt x="2899" y="643"/>
                  </a:cubicBezTo>
                  <a:cubicBezTo>
                    <a:pt x="2899" y="620"/>
                    <a:pt x="2876" y="574"/>
                    <a:pt x="2831" y="529"/>
                  </a:cubicBezTo>
                  <a:cubicBezTo>
                    <a:pt x="2762" y="414"/>
                    <a:pt x="2671" y="323"/>
                    <a:pt x="2557" y="232"/>
                  </a:cubicBezTo>
                  <a:cubicBezTo>
                    <a:pt x="2348" y="107"/>
                    <a:pt x="2121" y="1"/>
                    <a:pt x="20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205;p73">
              <a:extLst>
                <a:ext uri="{FF2B5EF4-FFF2-40B4-BE49-F238E27FC236}">
                  <a16:creationId xmlns:a16="http://schemas.microsoft.com/office/drawing/2014/main" id="{1D51B8F2-3740-4F60-AE5B-16526A85B7DF}"/>
                </a:ext>
              </a:extLst>
            </p:cNvPr>
            <p:cNvSpPr/>
            <p:nvPr/>
          </p:nvSpPr>
          <p:spPr>
            <a:xfrm>
              <a:off x="1112900" y="1749025"/>
              <a:ext cx="91325" cy="62800"/>
            </a:xfrm>
            <a:custGeom>
              <a:avLst/>
              <a:gdLst/>
              <a:ahLst/>
              <a:cxnLst/>
              <a:rect l="l" t="t" r="r" b="b"/>
              <a:pathLst>
                <a:path w="3653" h="2512" extrusionOk="0">
                  <a:moveTo>
                    <a:pt x="3264" y="1"/>
                  </a:moveTo>
                  <a:cubicBezTo>
                    <a:pt x="2900" y="729"/>
                    <a:pt x="2307" y="949"/>
                    <a:pt x="1726" y="949"/>
                  </a:cubicBezTo>
                  <a:cubicBezTo>
                    <a:pt x="885" y="949"/>
                    <a:pt x="68" y="489"/>
                    <a:pt x="0" y="435"/>
                  </a:cubicBezTo>
                  <a:lnTo>
                    <a:pt x="0" y="435"/>
                  </a:lnTo>
                  <a:cubicBezTo>
                    <a:pt x="0" y="435"/>
                    <a:pt x="587" y="2512"/>
                    <a:pt x="2098" y="2512"/>
                  </a:cubicBezTo>
                  <a:cubicBezTo>
                    <a:pt x="2106" y="2512"/>
                    <a:pt x="2115" y="2512"/>
                    <a:pt x="2123" y="2512"/>
                  </a:cubicBezTo>
                  <a:cubicBezTo>
                    <a:pt x="3652" y="2489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206;p73">
              <a:extLst>
                <a:ext uri="{FF2B5EF4-FFF2-40B4-BE49-F238E27FC236}">
                  <a16:creationId xmlns:a16="http://schemas.microsoft.com/office/drawing/2014/main" id="{AFB9493B-428F-4018-9FF2-C289BAB25231}"/>
                </a:ext>
              </a:extLst>
            </p:cNvPr>
            <p:cNvSpPr/>
            <p:nvPr/>
          </p:nvSpPr>
          <p:spPr>
            <a:xfrm>
              <a:off x="1124300" y="1781000"/>
              <a:ext cx="61650" cy="30825"/>
            </a:xfrm>
            <a:custGeom>
              <a:avLst/>
              <a:gdLst/>
              <a:ahLst/>
              <a:cxnLst/>
              <a:rect l="l" t="t" r="r" b="b"/>
              <a:pathLst>
                <a:path w="2466" h="1233" extrusionOk="0">
                  <a:moveTo>
                    <a:pt x="845" y="0"/>
                  </a:moveTo>
                  <a:cubicBezTo>
                    <a:pt x="549" y="0"/>
                    <a:pt x="252" y="46"/>
                    <a:pt x="1" y="160"/>
                  </a:cubicBezTo>
                  <a:cubicBezTo>
                    <a:pt x="343" y="685"/>
                    <a:pt x="891" y="1233"/>
                    <a:pt x="1667" y="1233"/>
                  </a:cubicBezTo>
                  <a:cubicBezTo>
                    <a:pt x="2032" y="1210"/>
                    <a:pt x="2306" y="1073"/>
                    <a:pt x="2466" y="845"/>
                  </a:cubicBezTo>
                  <a:cubicBezTo>
                    <a:pt x="2215" y="343"/>
                    <a:pt x="1576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207;p73">
              <a:extLst>
                <a:ext uri="{FF2B5EF4-FFF2-40B4-BE49-F238E27FC236}">
                  <a16:creationId xmlns:a16="http://schemas.microsoft.com/office/drawing/2014/main" id="{15E21D15-1ED9-4544-8BC3-DAA12D9F2E31}"/>
                </a:ext>
              </a:extLst>
            </p:cNvPr>
            <p:cNvSpPr/>
            <p:nvPr/>
          </p:nvSpPr>
          <p:spPr>
            <a:xfrm>
              <a:off x="1124300" y="1781000"/>
              <a:ext cx="61650" cy="30825"/>
            </a:xfrm>
            <a:custGeom>
              <a:avLst/>
              <a:gdLst/>
              <a:ahLst/>
              <a:cxnLst/>
              <a:rect l="l" t="t" r="r" b="b"/>
              <a:pathLst>
                <a:path w="2466" h="1233" extrusionOk="0">
                  <a:moveTo>
                    <a:pt x="594" y="0"/>
                  </a:moveTo>
                  <a:cubicBezTo>
                    <a:pt x="389" y="23"/>
                    <a:pt x="183" y="69"/>
                    <a:pt x="1" y="160"/>
                  </a:cubicBezTo>
                  <a:cubicBezTo>
                    <a:pt x="343" y="685"/>
                    <a:pt x="891" y="1233"/>
                    <a:pt x="1667" y="1233"/>
                  </a:cubicBezTo>
                  <a:cubicBezTo>
                    <a:pt x="2032" y="1210"/>
                    <a:pt x="2306" y="1073"/>
                    <a:pt x="2466" y="845"/>
                  </a:cubicBezTo>
                  <a:cubicBezTo>
                    <a:pt x="2443" y="799"/>
                    <a:pt x="2420" y="753"/>
                    <a:pt x="2397" y="708"/>
                  </a:cubicBezTo>
                  <a:cubicBezTo>
                    <a:pt x="2278" y="759"/>
                    <a:pt x="2119" y="785"/>
                    <a:pt x="1913" y="785"/>
                  </a:cubicBezTo>
                  <a:cubicBezTo>
                    <a:pt x="1844" y="785"/>
                    <a:pt x="1770" y="782"/>
                    <a:pt x="1690" y="776"/>
                  </a:cubicBezTo>
                  <a:cubicBezTo>
                    <a:pt x="959" y="685"/>
                    <a:pt x="685" y="320"/>
                    <a:pt x="59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208;p73">
              <a:extLst>
                <a:ext uri="{FF2B5EF4-FFF2-40B4-BE49-F238E27FC236}">
                  <a16:creationId xmlns:a16="http://schemas.microsoft.com/office/drawing/2014/main" id="{A16CA0FF-91AE-4467-A898-211CA7788C19}"/>
                </a:ext>
              </a:extLst>
            </p:cNvPr>
            <p:cNvSpPr/>
            <p:nvPr/>
          </p:nvSpPr>
          <p:spPr>
            <a:xfrm>
              <a:off x="961100" y="1654875"/>
              <a:ext cx="107300" cy="76750"/>
            </a:xfrm>
            <a:custGeom>
              <a:avLst/>
              <a:gdLst/>
              <a:ahLst/>
              <a:cxnLst/>
              <a:rect l="l" t="t" r="r" b="b"/>
              <a:pathLst>
                <a:path w="4292" h="3070" extrusionOk="0">
                  <a:moveTo>
                    <a:pt x="2511" y="1"/>
                  </a:moveTo>
                  <a:cubicBezTo>
                    <a:pt x="2306" y="1"/>
                    <a:pt x="2123" y="24"/>
                    <a:pt x="2032" y="69"/>
                  </a:cubicBezTo>
                  <a:cubicBezTo>
                    <a:pt x="1918" y="115"/>
                    <a:pt x="1850" y="138"/>
                    <a:pt x="1850" y="138"/>
                  </a:cubicBezTo>
                  <a:cubicBezTo>
                    <a:pt x="1850" y="138"/>
                    <a:pt x="1827" y="161"/>
                    <a:pt x="1804" y="161"/>
                  </a:cubicBezTo>
                  <a:cubicBezTo>
                    <a:pt x="1781" y="183"/>
                    <a:pt x="1735" y="206"/>
                    <a:pt x="1690" y="252"/>
                  </a:cubicBezTo>
                  <a:cubicBezTo>
                    <a:pt x="1644" y="297"/>
                    <a:pt x="1576" y="343"/>
                    <a:pt x="1507" y="389"/>
                  </a:cubicBezTo>
                  <a:cubicBezTo>
                    <a:pt x="1461" y="434"/>
                    <a:pt x="1393" y="526"/>
                    <a:pt x="1325" y="594"/>
                  </a:cubicBezTo>
                  <a:cubicBezTo>
                    <a:pt x="1302" y="640"/>
                    <a:pt x="1256" y="663"/>
                    <a:pt x="1233" y="708"/>
                  </a:cubicBezTo>
                  <a:cubicBezTo>
                    <a:pt x="1188" y="754"/>
                    <a:pt x="1165" y="800"/>
                    <a:pt x="1142" y="868"/>
                  </a:cubicBezTo>
                  <a:cubicBezTo>
                    <a:pt x="1096" y="914"/>
                    <a:pt x="1073" y="959"/>
                    <a:pt x="1028" y="1028"/>
                  </a:cubicBezTo>
                  <a:cubicBezTo>
                    <a:pt x="1005" y="1005"/>
                    <a:pt x="1005" y="1005"/>
                    <a:pt x="982" y="982"/>
                  </a:cubicBezTo>
                  <a:cubicBezTo>
                    <a:pt x="914" y="891"/>
                    <a:pt x="845" y="800"/>
                    <a:pt x="845" y="800"/>
                  </a:cubicBezTo>
                  <a:cubicBezTo>
                    <a:pt x="845" y="800"/>
                    <a:pt x="777" y="731"/>
                    <a:pt x="708" y="617"/>
                  </a:cubicBezTo>
                  <a:cubicBezTo>
                    <a:pt x="663" y="503"/>
                    <a:pt x="640" y="366"/>
                    <a:pt x="594" y="366"/>
                  </a:cubicBezTo>
                  <a:cubicBezTo>
                    <a:pt x="593" y="365"/>
                    <a:pt x="591" y="364"/>
                    <a:pt x="589" y="364"/>
                  </a:cubicBezTo>
                  <a:cubicBezTo>
                    <a:pt x="566" y="364"/>
                    <a:pt x="527" y="515"/>
                    <a:pt x="548" y="686"/>
                  </a:cubicBezTo>
                  <a:cubicBezTo>
                    <a:pt x="548" y="754"/>
                    <a:pt x="571" y="845"/>
                    <a:pt x="594" y="891"/>
                  </a:cubicBezTo>
                  <a:cubicBezTo>
                    <a:pt x="640" y="959"/>
                    <a:pt x="663" y="1005"/>
                    <a:pt x="663" y="1005"/>
                  </a:cubicBezTo>
                  <a:cubicBezTo>
                    <a:pt x="663" y="1005"/>
                    <a:pt x="754" y="1119"/>
                    <a:pt x="891" y="1165"/>
                  </a:cubicBezTo>
                  <a:cubicBezTo>
                    <a:pt x="914" y="1188"/>
                    <a:pt x="937" y="1188"/>
                    <a:pt x="937" y="1188"/>
                  </a:cubicBezTo>
                  <a:cubicBezTo>
                    <a:pt x="891" y="1302"/>
                    <a:pt x="845" y="1416"/>
                    <a:pt x="800" y="1530"/>
                  </a:cubicBezTo>
                  <a:lnTo>
                    <a:pt x="731" y="1713"/>
                  </a:lnTo>
                  <a:lnTo>
                    <a:pt x="708" y="1804"/>
                  </a:lnTo>
                  <a:lnTo>
                    <a:pt x="708" y="1827"/>
                  </a:lnTo>
                  <a:cubicBezTo>
                    <a:pt x="708" y="1872"/>
                    <a:pt x="708" y="1918"/>
                    <a:pt x="708" y="1964"/>
                  </a:cubicBezTo>
                  <a:cubicBezTo>
                    <a:pt x="690" y="2019"/>
                    <a:pt x="686" y="2090"/>
                    <a:pt x="673" y="2090"/>
                  </a:cubicBezTo>
                  <a:cubicBezTo>
                    <a:pt x="670" y="2090"/>
                    <a:pt x="667" y="2086"/>
                    <a:pt x="663" y="2078"/>
                  </a:cubicBezTo>
                  <a:cubicBezTo>
                    <a:pt x="594" y="2055"/>
                    <a:pt x="526" y="2009"/>
                    <a:pt x="434" y="1918"/>
                  </a:cubicBezTo>
                  <a:cubicBezTo>
                    <a:pt x="343" y="1827"/>
                    <a:pt x="229" y="1690"/>
                    <a:pt x="183" y="1621"/>
                  </a:cubicBezTo>
                  <a:cubicBezTo>
                    <a:pt x="92" y="1530"/>
                    <a:pt x="46" y="1507"/>
                    <a:pt x="23" y="1507"/>
                  </a:cubicBezTo>
                  <a:cubicBezTo>
                    <a:pt x="1" y="1530"/>
                    <a:pt x="1" y="1599"/>
                    <a:pt x="46" y="1713"/>
                  </a:cubicBezTo>
                  <a:cubicBezTo>
                    <a:pt x="69" y="1827"/>
                    <a:pt x="115" y="1964"/>
                    <a:pt x="206" y="2146"/>
                  </a:cubicBezTo>
                  <a:cubicBezTo>
                    <a:pt x="343" y="2375"/>
                    <a:pt x="526" y="2626"/>
                    <a:pt x="754" y="2922"/>
                  </a:cubicBezTo>
                  <a:lnTo>
                    <a:pt x="845" y="3037"/>
                  </a:lnTo>
                  <a:lnTo>
                    <a:pt x="868" y="3059"/>
                  </a:lnTo>
                  <a:cubicBezTo>
                    <a:pt x="868" y="3059"/>
                    <a:pt x="878" y="3069"/>
                    <a:pt x="885" y="3069"/>
                  </a:cubicBezTo>
                  <a:cubicBezTo>
                    <a:pt x="888" y="3069"/>
                    <a:pt x="891" y="3067"/>
                    <a:pt x="891" y="3059"/>
                  </a:cubicBezTo>
                  <a:lnTo>
                    <a:pt x="914" y="3014"/>
                  </a:lnTo>
                  <a:cubicBezTo>
                    <a:pt x="937" y="2922"/>
                    <a:pt x="959" y="2854"/>
                    <a:pt x="982" y="2763"/>
                  </a:cubicBezTo>
                  <a:cubicBezTo>
                    <a:pt x="1051" y="2580"/>
                    <a:pt x="1119" y="2420"/>
                    <a:pt x="1188" y="2238"/>
                  </a:cubicBezTo>
                  <a:lnTo>
                    <a:pt x="1233" y="2078"/>
                  </a:lnTo>
                  <a:cubicBezTo>
                    <a:pt x="1256" y="2055"/>
                    <a:pt x="1256" y="2032"/>
                    <a:pt x="1279" y="2009"/>
                  </a:cubicBezTo>
                  <a:lnTo>
                    <a:pt x="1347" y="1850"/>
                  </a:lnTo>
                  <a:cubicBezTo>
                    <a:pt x="1393" y="1758"/>
                    <a:pt x="1461" y="1690"/>
                    <a:pt x="1507" y="1599"/>
                  </a:cubicBezTo>
                  <a:cubicBezTo>
                    <a:pt x="1553" y="1507"/>
                    <a:pt x="1621" y="1462"/>
                    <a:pt x="1667" y="1393"/>
                  </a:cubicBezTo>
                  <a:cubicBezTo>
                    <a:pt x="1690" y="1347"/>
                    <a:pt x="1713" y="1325"/>
                    <a:pt x="1758" y="1279"/>
                  </a:cubicBezTo>
                  <a:cubicBezTo>
                    <a:pt x="1781" y="1256"/>
                    <a:pt x="1804" y="1233"/>
                    <a:pt x="1827" y="1211"/>
                  </a:cubicBezTo>
                  <a:cubicBezTo>
                    <a:pt x="1872" y="1165"/>
                    <a:pt x="1918" y="1119"/>
                    <a:pt x="1964" y="1096"/>
                  </a:cubicBezTo>
                  <a:cubicBezTo>
                    <a:pt x="2009" y="1074"/>
                    <a:pt x="2055" y="1051"/>
                    <a:pt x="2078" y="1028"/>
                  </a:cubicBezTo>
                  <a:cubicBezTo>
                    <a:pt x="2146" y="982"/>
                    <a:pt x="2192" y="982"/>
                    <a:pt x="2192" y="982"/>
                  </a:cubicBezTo>
                  <a:cubicBezTo>
                    <a:pt x="2192" y="982"/>
                    <a:pt x="2329" y="868"/>
                    <a:pt x="2534" y="845"/>
                  </a:cubicBezTo>
                  <a:cubicBezTo>
                    <a:pt x="2566" y="839"/>
                    <a:pt x="2600" y="836"/>
                    <a:pt x="2635" y="836"/>
                  </a:cubicBezTo>
                  <a:cubicBezTo>
                    <a:pt x="2851" y="836"/>
                    <a:pt x="3120" y="959"/>
                    <a:pt x="3356" y="1233"/>
                  </a:cubicBezTo>
                  <a:cubicBezTo>
                    <a:pt x="3630" y="1530"/>
                    <a:pt x="3812" y="1964"/>
                    <a:pt x="3972" y="2283"/>
                  </a:cubicBezTo>
                  <a:cubicBezTo>
                    <a:pt x="4086" y="2626"/>
                    <a:pt x="4178" y="2854"/>
                    <a:pt x="4246" y="2854"/>
                  </a:cubicBezTo>
                  <a:cubicBezTo>
                    <a:pt x="4292" y="2831"/>
                    <a:pt x="4292" y="2580"/>
                    <a:pt x="4246" y="2192"/>
                  </a:cubicBezTo>
                  <a:cubicBezTo>
                    <a:pt x="4178" y="1804"/>
                    <a:pt x="4086" y="1279"/>
                    <a:pt x="3767" y="822"/>
                  </a:cubicBezTo>
                  <a:cubicBezTo>
                    <a:pt x="3698" y="708"/>
                    <a:pt x="3607" y="594"/>
                    <a:pt x="3516" y="503"/>
                  </a:cubicBezTo>
                  <a:cubicBezTo>
                    <a:pt x="3424" y="389"/>
                    <a:pt x="3310" y="320"/>
                    <a:pt x="3196" y="229"/>
                  </a:cubicBezTo>
                  <a:cubicBezTo>
                    <a:pt x="3082" y="161"/>
                    <a:pt x="2968" y="115"/>
                    <a:pt x="2854" y="69"/>
                  </a:cubicBezTo>
                  <a:cubicBezTo>
                    <a:pt x="2740" y="24"/>
                    <a:pt x="2626" y="24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209;p73">
              <a:extLst>
                <a:ext uri="{FF2B5EF4-FFF2-40B4-BE49-F238E27FC236}">
                  <a16:creationId xmlns:a16="http://schemas.microsoft.com/office/drawing/2014/main" id="{855ACE21-7E73-410D-85A3-5101B4994326}"/>
                </a:ext>
              </a:extLst>
            </p:cNvPr>
            <p:cNvSpPr/>
            <p:nvPr/>
          </p:nvSpPr>
          <p:spPr>
            <a:xfrm>
              <a:off x="1196775" y="1621000"/>
              <a:ext cx="93600" cy="76750"/>
            </a:xfrm>
            <a:custGeom>
              <a:avLst/>
              <a:gdLst/>
              <a:ahLst/>
              <a:cxnLst/>
              <a:rect l="l" t="t" r="r" b="b"/>
              <a:pathLst>
                <a:path w="3744" h="3070" extrusionOk="0">
                  <a:moveTo>
                    <a:pt x="1474" y="0"/>
                  </a:moveTo>
                  <a:cubicBezTo>
                    <a:pt x="1374" y="0"/>
                    <a:pt x="1253" y="21"/>
                    <a:pt x="1119" y="55"/>
                  </a:cubicBezTo>
                  <a:cubicBezTo>
                    <a:pt x="1028" y="100"/>
                    <a:pt x="914" y="146"/>
                    <a:pt x="822" y="192"/>
                  </a:cubicBezTo>
                  <a:cubicBezTo>
                    <a:pt x="731" y="283"/>
                    <a:pt x="640" y="351"/>
                    <a:pt x="548" y="443"/>
                  </a:cubicBezTo>
                  <a:cubicBezTo>
                    <a:pt x="480" y="534"/>
                    <a:pt x="389" y="648"/>
                    <a:pt x="320" y="762"/>
                  </a:cubicBezTo>
                  <a:cubicBezTo>
                    <a:pt x="274" y="876"/>
                    <a:pt x="206" y="991"/>
                    <a:pt x="183" y="1128"/>
                  </a:cubicBezTo>
                  <a:cubicBezTo>
                    <a:pt x="1" y="1630"/>
                    <a:pt x="46" y="2132"/>
                    <a:pt x="69" y="2497"/>
                  </a:cubicBezTo>
                  <a:cubicBezTo>
                    <a:pt x="113" y="2845"/>
                    <a:pt x="177" y="3069"/>
                    <a:pt x="222" y="3069"/>
                  </a:cubicBezTo>
                  <a:cubicBezTo>
                    <a:pt x="225" y="3069"/>
                    <a:pt x="227" y="3069"/>
                    <a:pt x="229" y="3068"/>
                  </a:cubicBezTo>
                  <a:cubicBezTo>
                    <a:pt x="274" y="3068"/>
                    <a:pt x="320" y="2839"/>
                    <a:pt x="343" y="2497"/>
                  </a:cubicBezTo>
                  <a:cubicBezTo>
                    <a:pt x="411" y="2177"/>
                    <a:pt x="457" y="1721"/>
                    <a:pt x="640" y="1379"/>
                  </a:cubicBezTo>
                  <a:cubicBezTo>
                    <a:pt x="822" y="1036"/>
                    <a:pt x="1073" y="854"/>
                    <a:pt x="1279" y="831"/>
                  </a:cubicBezTo>
                  <a:cubicBezTo>
                    <a:pt x="1326" y="826"/>
                    <a:pt x="1371" y="824"/>
                    <a:pt x="1416" y="824"/>
                  </a:cubicBezTo>
                  <a:cubicBezTo>
                    <a:pt x="1805" y="824"/>
                    <a:pt x="2110" y="998"/>
                    <a:pt x="2397" y="1264"/>
                  </a:cubicBezTo>
                  <a:cubicBezTo>
                    <a:pt x="2466" y="1310"/>
                    <a:pt x="2534" y="1379"/>
                    <a:pt x="2603" y="1447"/>
                  </a:cubicBezTo>
                  <a:lnTo>
                    <a:pt x="2694" y="1561"/>
                  </a:lnTo>
                  <a:cubicBezTo>
                    <a:pt x="2717" y="1584"/>
                    <a:pt x="2717" y="1607"/>
                    <a:pt x="2740" y="1630"/>
                  </a:cubicBezTo>
                  <a:lnTo>
                    <a:pt x="2831" y="1744"/>
                  </a:lnTo>
                  <a:cubicBezTo>
                    <a:pt x="2922" y="1904"/>
                    <a:pt x="3036" y="2041"/>
                    <a:pt x="3128" y="2177"/>
                  </a:cubicBezTo>
                  <a:cubicBezTo>
                    <a:pt x="3173" y="2246"/>
                    <a:pt x="3219" y="2314"/>
                    <a:pt x="3265" y="2383"/>
                  </a:cubicBezTo>
                  <a:lnTo>
                    <a:pt x="3287" y="2429"/>
                  </a:lnTo>
                  <a:cubicBezTo>
                    <a:pt x="3287" y="2436"/>
                    <a:pt x="3290" y="2439"/>
                    <a:pt x="3293" y="2439"/>
                  </a:cubicBezTo>
                  <a:cubicBezTo>
                    <a:pt x="3300" y="2439"/>
                    <a:pt x="3310" y="2429"/>
                    <a:pt x="3310" y="2429"/>
                  </a:cubicBezTo>
                  <a:lnTo>
                    <a:pt x="3310" y="2383"/>
                  </a:lnTo>
                  <a:lnTo>
                    <a:pt x="3379" y="2269"/>
                  </a:lnTo>
                  <a:cubicBezTo>
                    <a:pt x="3516" y="1949"/>
                    <a:pt x="3630" y="1675"/>
                    <a:pt x="3675" y="1424"/>
                  </a:cubicBezTo>
                  <a:cubicBezTo>
                    <a:pt x="3744" y="1242"/>
                    <a:pt x="3744" y="1105"/>
                    <a:pt x="3744" y="991"/>
                  </a:cubicBezTo>
                  <a:cubicBezTo>
                    <a:pt x="3744" y="876"/>
                    <a:pt x="3721" y="808"/>
                    <a:pt x="3698" y="808"/>
                  </a:cubicBezTo>
                  <a:cubicBezTo>
                    <a:pt x="3675" y="808"/>
                    <a:pt x="3630" y="854"/>
                    <a:pt x="3584" y="922"/>
                  </a:cubicBezTo>
                  <a:cubicBezTo>
                    <a:pt x="3561" y="1013"/>
                    <a:pt x="3493" y="1173"/>
                    <a:pt x="3424" y="1287"/>
                  </a:cubicBezTo>
                  <a:cubicBezTo>
                    <a:pt x="3379" y="1379"/>
                    <a:pt x="3310" y="1424"/>
                    <a:pt x="3265" y="1470"/>
                  </a:cubicBezTo>
                  <a:cubicBezTo>
                    <a:pt x="3259" y="1485"/>
                    <a:pt x="3254" y="1492"/>
                    <a:pt x="3249" y="1492"/>
                  </a:cubicBezTo>
                  <a:cubicBezTo>
                    <a:pt x="3231" y="1492"/>
                    <a:pt x="3214" y="1419"/>
                    <a:pt x="3196" y="1401"/>
                  </a:cubicBezTo>
                  <a:cubicBezTo>
                    <a:pt x="3173" y="1333"/>
                    <a:pt x="3173" y="1287"/>
                    <a:pt x="3150" y="1264"/>
                  </a:cubicBezTo>
                  <a:lnTo>
                    <a:pt x="3150" y="1242"/>
                  </a:lnTo>
                  <a:lnTo>
                    <a:pt x="3105" y="1173"/>
                  </a:lnTo>
                  <a:lnTo>
                    <a:pt x="3036" y="1036"/>
                  </a:lnTo>
                  <a:cubicBezTo>
                    <a:pt x="3036" y="1013"/>
                    <a:pt x="3059" y="1013"/>
                    <a:pt x="3082" y="991"/>
                  </a:cubicBezTo>
                  <a:cubicBezTo>
                    <a:pt x="3128" y="945"/>
                    <a:pt x="3196" y="899"/>
                    <a:pt x="3219" y="831"/>
                  </a:cubicBezTo>
                  <a:cubicBezTo>
                    <a:pt x="3242" y="785"/>
                    <a:pt x="3265" y="739"/>
                    <a:pt x="3265" y="739"/>
                  </a:cubicBezTo>
                  <a:cubicBezTo>
                    <a:pt x="3265" y="739"/>
                    <a:pt x="3310" y="580"/>
                    <a:pt x="3287" y="420"/>
                  </a:cubicBezTo>
                  <a:cubicBezTo>
                    <a:pt x="3266" y="292"/>
                    <a:pt x="3225" y="144"/>
                    <a:pt x="3201" y="144"/>
                  </a:cubicBezTo>
                  <a:cubicBezTo>
                    <a:pt x="3199" y="144"/>
                    <a:pt x="3198" y="145"/>
                    <a:pt x="3196" y="146"/>
                  </a:cubicBezTo>
                  <a:cubicBezTo>
                    <a:pt x="3150" y="146"/>
                    <a:pt x="3150" y="283"/>
                    <a:pt x="3105" y="397"/>
                  </a:cubicBezTo>
                  <a:cubicBezTo>
                    <a:pt x="3082" y="534"/>
                    <a:pt x="3036" y="625"/>
                    <a:pt x="3036" y="625"/>
                  </a:cubicBezTo>
                  <a:cubicBezTo>
                    <a:pt x="3036" y="625"/>
                    <a:pt x="3036" y="671"/>
                    <a:pt x="3013" y="694"/>
                  </a:cubicBezTo>
                  <a:cubicBezTo>
                    <a:pt x="3013" y="739"/>
                    <a:pt x="2991" y="785"/>
                    <a:pt x="2945" y="854"/>
                  </a:cubicBezTo>
                  <a:cubicBezTo>
                    <a:pt x="2945" y="876"/>
                    <a:pt x="2945" y="876"/>
                    <a:pt x="2922" y="899"/>
                  </a:cubicBezTo>
                  <a:cubicBezTo>
                    <a:pt x="2877" y="854"/>
                    <a:pt x="2831" y="785"/>
                    <a:pt x="2785" y="717"/>
                  </a:cubicBezTo>
                  <a:cubicBezTo>
                    <a:pt x="2717" y="625"/>
                    <a:pt x="2625" y="557"/>
                    <a:pt x="2557" y="488"/>
                  </a:cubicBezTo>
                  <a:cubicBezTo>
                    <a:pt x="2511" y="443"/>
                    <a:pt x="2488" y="420"/>
                    <a:pt x="2443" y="374"/>
                  </a:cubicBezTo>
                  <a:cubicBezTo>
                    <a:pt x="2397" y="351"/>
                    <a:pt x="2352" y="329"/>
                    <a:pt x="2329" y="306"/>
                  </a:cubicBezTo>
                  <a:cubicBezTo>
                    <a:pt x="2237" y="237"/>
                    <a:pt x="2169" y="192"/>
                    <a:pt x="2100" y="146"/>
                  </a:cubicBezTo>
                  <a:cubicBezTo>
                    <a:pt x="2032" y="123"/>
                    <a:pt x="1963" y="100"/>
                    <a:pt x="1918" y="78"/>
                  </a:cubicBezTo>
                  <a:cubicBezTo>
                    <a:pt x="1872" y="55"/>
                    <a:pt x="1827" y="32"/>
                    <a:pt x="1804" y="32"/>
                  </a:cubicBezTo>
                  <a:cubicBezTo>
                    <a:pt x="1781" y="32"/>
                    <a:pt x="1758" y="9"/>
                    <a:pt x="1758" y="9"/>
                  </a:cubicBezTo>
                  <a:lnTo>
                    <a:pt x="1575" y="9"/>
                  </a:lnTo>
                  <a:cubicBezTo>
                    <a:pt x="1545" y="3"/>
                    <a:pt x="1511" y="0"/>
                    <a:pt x="1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210;p73">
              <a:extLst>
                <a:ext uri="{FF2B5EF4-FFF2-40B4-BE49-F238E27FC236}">
                  <a16:creationId xmlns:a16="http://schemas.microsoft.com/office/drawing/2014/main" id="{875E5557-F12C-4623-9E0F-EFAA656CF3A9}"/>
                </a:ext>
              </a:extLst>
            </p:cNvPr>
            <p:cNvSpPr/>
            <p:nvPr/>
          </p:nvSpPr>
          <p:spPr>
            <a:xfrm>
              <a:off x="761950" y="1380350"/>
              <a:ext cx="497050" cy="335650"/>
            </a:xfrm>
            <a:custGeom>
              <a:avLst/>
              <a:gdLst/>
              <a:ahLst/>
              <a:cxnLst/>
              <a:rect l="l" t="t" r="r" b="b"/>
              <a:pathLst>
                <a:path w="19882" h="13426" extrusionOk="0">
                  <a:moveTo>
                    <a:pt x="11470" y="0"/>
                  </a:moveTo>
                  <a:cubicBezTo>
                    <a:pt x="7994" y="0"/>
                    <a:pt x="5935" y="1532"/>
                    <a:pt x="5935" y="1532"/>
                  </a:cubicBezTo>
                  <a:cubicBezTo>
                    <a:pt x="1" y="5504"/>
                    <a:pt x="3424" y="11781"/>
                    <a:pt x="3424" y="11781"/>
                  </a:cubicBezTo>
                  <a:cubicBezTo>
                    <a:pt x="3424" y="11781"/>
                    <a:pt x="2740" y="11154"/>
                    <a:pt x="1828" y="11154"/>
                  </a:cubicBezTo>
                  <a:cubicBezTo>
                    <a:pt x="1337" y="11154"/>
                    <a:pt x="780" y="11336"/>
                    <a:pt x="229" y="11895"/>
                  </a:cubicBezTo>
                  <a:cubicBezTo>
                    <a:pt x="206" y="11918"/>
                    <a:pt x="183" y="11963"/>
                    <a:pt x="138" y="11986"/>
                  </a:cubicBezTo>
                  <a:cubicBezTo>
                    <a:pt x="229" y="12055"/>
                    <a:pt x="320" y="12146"/>
                    <a:pt x="434" y="12214"/>
                  </a:cubicBezTo>
                  <a:cubicBezTo>
                    <a:pt x="434" y="12214"/>
                    <a:pt x="1237" y="11686"/>
                    <a:pt x="2196" y="11686"/>
                  </a:cubicBezTo>
                  <a:cubicBezTo>
                    <a:pt x="2647" y="11686"/>
                    <a:pt x="3132" y="11803"/>
                    <a:pt x="3584" y="12146"/>
                  </a:cubicBezTo>
                  <a:cubicBezTo>
                    <a:pt x="3584" y="12146"/>
                    <a:pt x="3860" y="13425"/>
                    <a:pt x="4557" y="13425"/>
                  </a:cubicBezTo>
                  <a:cubicBezTo>
                    <a:pt x="4611" y="13425"/>
                    <a:pt x="4667" y="13418"/>
                    <a:pt x="4725" y="13401"/>
                  </a:cubicBezTo>
                  <a:cubicBezTo>
                    <a:pt x="5547" y="13196"/>
                    <a:pt x="5273" y="11598"/>
                    <a:pt x="5205" y="10731"/>
                  </a:cubicBezTo>
                  <a:cubicBezTo>
                    <a:pt x="5205" y="10731"/>
                    <a:pt x="6734" y="9818"/>
                    <a:pt x="6848" y="7467"/>
                  </a:cubicBezTo>
                  <a:cubicBezTo>
                    <a:pt x="6848" y="7467"/>
                    <a:pt x="10500" y="6645"/>
                    <a:pt x="8857" y="3176"/>
                  </a:cubicBezTo>
                  <a:lnTo>
                    <a:pt x="8857" y="3176"/>
                  </a:lnTo>
                  <a:cubicBezTo>
                    <a:pt x="8857" y="3176"/>
                    <a:pt x="12349" y="4362"/>
                    <a:pt x="15111" y="4362"/>
                  </a:cubicBezTo>
                  <a:cubicBezTo>
                    <a:pt x="15664" y="4362"/>
                    <a:pt x="16187" y="4358"/>
                    <a:pt x="16672" y="4358"/>
                  </a:cubicBezTo>
                  <a:cubicBezTo>
                    <a:pt x="18127" y="4358"/>
                    <a:pt x="19248" y="4397"/>
                    <a:pt x="19881" y="4705"/>
                  </a:cubicBezTo>
                  <a:cubicBezTo>
                    <a:pt x="19242" y="3016"/>
                    <a:pt x="18055" y="1486"/>
                    <a:pt x="15590" y="688"/>
                  </a:cubicBezTo>
                  <a:cubicBezTo>
                    <a:pt x="14063" y="186"/>
                    <a:pt x="12680" y="0"/>
                    <a:pt x="114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211;p73">
              <a:extLst>
                <a:ext uri="{FF2B5EF4-FFF2-40B4-BE49-F238E27FC236}">
                  <a16:creationId xmlns:a16="http://schemas.microsoft.com/office/drawing/2014/main" id="{DE90F045-0B89-4047-8BD0-F76A10DB8EA9}"/>
                </a:ext>
              </a:extLst>
            </p:cNvPr>
            <p:cNvSpPr/>
            <p:nvPr/>
          </p:nvSpPr>
          <p:spPr>
            <a:xfrm>
              <a:off x="702025" y="1272100"/>
              <a:ext cx="643150" cy="431825"/>
            </a:xfrm>
            <a:custGeom>
              <a:avLst/>
              <a:gdLst/>
              <a:ahLst/>
              <a:cxnLst/>
              <a:rect l="l" t="t" r="r" b="b"/>
              <a:pathLst>
                <a:path w="25726" h="17273" extrusionOk="0">
                  <a:moveTo>
                    <a:pt x="16782" y="0"/>
                  </a:moveTo>
                  <a:cubicBezTo>
                    <a:pt x="14574" y="0"/>
                    <a:pt x="11825" y="555"/>
                    <a:pt x="10615" y="1343"/>
                  </a:cubicBezTo>
                  <a:cubicBezTo>
                    <a:pt x="10615" y="1343"/>
                    <a:pt x="9500" y="1006"/>
                    <a:pt x="8296" y="1006"/>
                  </a:cubicBezTo>
                  <a:cubicBezTo>
                    <a:pt x="7902" y="1006"/>
                    <a:pt x="7499" y="1042"/>
                    <a:pt x="7122" y="1137"/>
                  </a:cubicBezTo>
                  <a:cubicBezTo>
                    <a:pt x="6027" y="1411"/>
                    <a:pt x="3470" y="2940"/>
                    <a:pt x="3858" y="5657"/>
                  </a:cubicBezTo>
                  <a:cubicBezTo>
                    <a:pt x="3858" y="5657"/>
                    <a:pt x="982" y="6204"/>
                    <a:pt x="480" y="8259"/>
                  </a:cubicBezTo>
                  <a:cubicBezTo>
                    <a:pt x="1" y="10336"/>
                    <a:pt x="800" y="10724"/>
                    <a:pt x="800" y="10724"/>
                  </a:cubicBezTo>
                  <a:cubicBezTo>
                    <a:pt x="800" y="10724"/>
                    <a:pt x="1" y="14307"/>
                    <a:pt x="2443" y="16042"/>
                  </a:cubicBezTo>
                  <a:cubicBezTo>
                    <a:pt x="2443" y="16042"/>
                    <a:pt x="3083" y="15572"/>
                    <a:pt x="3927" y="15572"/>
                  </a:cubicBezTo>
                  <a:cubicBezTo>
                    <a:pt x="4357" y="15572"/>
                    <a:pt x="4841" y="15695"/>
                    <a:pt x="5319" y="16065"/>
                  </a:cubicBezTo>
                  <a:cubicBezTo>
                    <a:pt x="5319" y="16065"/>
                    <a:pt x="5854" y="17273"/>
                    <a:pt x="6573" y="17273"/>
                  </a:cubicBezTo>
                  <a:cubicBezTo>
                    <a:pt x="6626" y="17273"/>
                    <a:pt x="6680" y="17266"/>
                    <a:pt x="6734" y="17252"/>
                  </a:cubicBezTo>
                  <a:cubicBezTo>
                    <a:pt x="7556" y="17024"/>
                    <a:pt x="7282" y="15449"/>
                    <a:pt x="7237" y="14581"/>
                  </a:cubicBezTo>
                  <a:cubicBezTo>
                    <a:pt x="7237" y="14581"/>
                    <a:pt x="8766" y="13646"/>
                    <a:pt x="8857" y="11317"/>
                  </a:cubicBezTo>
                  <a:cubicBezTo>
                    <a:pt x="8857" y="11317"/>
                    <a:pt x="12509" y="10496"/>
                    <a:pt x="10889" y="7003"/>
                  </a:cubicBezTo>
                  <a:lnTo>
                    <a:pt x="10889" y="7003"/>
                  </a:lnTo>
                  <a:cubicBezTo>
                    <a:pt x="10889" y="7003"/>
                    <a:pt x="14358" y="8213"/>
                    <a:pt x="17143" y="8213"/>
                  </a:cubicBezTo>
                  <a:cubicBezTo>
                    <a:pt x="17985" y="8213"/>
                    <a:pt x="18768" y="8194"/>
                    <a:pt x="19457" y="8194"/>
                  </a:cubicBezTo>
                  <a:cubicBezTo>
                    <a:pt x="21026" y="8194"/>
                    <a:pt x="22104" y="8293"/>
                    <a:pt x="22278" y="8944"/>
                  </a:cubicBezTo>
                  <a:cubicBezTo>
                    <a:pt x="22552" y="9879"/>
                    <a:pt x="22758" y="11683"/>
                    <a:pt x="22758" y="11683"/>
                  </a:cubicBezTo>
                  <a:cubicBezTo>
                    <a:pt x="22758" y="11683"/>
                    <a:pt x="24264" y="11158"/>
                    <a:pt x="24059" y="9742"/>
                  </a:cubicBezTo>
                  <a:cubicBezTo>
                    <a:pt x="24059" y="9742"/>
                    <a:pt x="25725" y="8807"/>
                    <a:pt x="25132" y="6570"/>
                  </a:cubicBezTo>
                  <a:cubicBezTo>
                    <a:pt x="24562" y="4444"/>
                    <a:pt x="21889" y="3139"/>
                    <a:pt x="20121" y="3139"/>
                  </a:cubicBezTo>
                  <a:cubicBezTo>
                    <a:pt x="20047" y="3139"/>
                    <a:pt x="19975" y="3141"/>
                    <a:pt x="19905" y="3146"/>
                  </a:cubicBezTo>
                  <a:cubicBezTo>
                    <a:pt x="19905" y="3146"/>
                    <a:pt x="21114" y="1731"/>
                    <a:pt x="19631" y="589"/>
                  </a:cubicBezTo>
                  <a:cubicBezTo>
                    <a:pt x="19103" y="177"/>
                    <a:pt x="18029" y="0"/>
                    <a:pt x="16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212;p73">
              <a:extLst>
                <a:ext uri="{FF2B5EF4-FFF2-40B4-BE49-F238E27FC236}">
                  <a16:creationId xmlns:a16="http://schemas.microsoft.com/office/drawing/2014/main" id="{B44D2CF8-3958-4164-ADAC-8769AD50DD9F}"/>
                </a:ext>
              </a:extLst>
            </p:cNvPr>
            <p:cNvSpPr/>
            <p:nvPr/>
          </p:nvSpPr>
          <p:spPr>
            <a:xfrm>
              <a:off x="702025" y="1426050"/>
              <a:ext cx="640275" cy="277875"/>
            </a:xfrm>
            <a:custGeom>
              <a:avLst/>
              <a:gdLst/>
              <a:ahLst/>
              <a:cxnLst/>
              <a:rect l="l" t="t" r="r" b="b"/>
              <a:pathLst>
                <a:path w="25611" h="11115" extrusionOk="0">
                  <a:moveTo>
                    <a:pt x="9565" y="1"/>
                  </a:moveTo>
                  <a:cubicBezTo>
                    <a:pt x="10090" y="686"/>
                    <a:pt x="10934" y="3813"/>
                    <a:pt x="8104" y="4201"/>
                  </a:cubicBezTo>
                  <a:cubicBezTo>
                    <a:pt x="7908" y="4229"/>
                    <a:pt x="7725" y="4242"/>
                    <a:pt x="7553" y="4242"/>
                  </a:cubicBezTo>
                  <a:cubicBezTo>
                    <a:pt x="5249" y="4242"/>
                    <a:pt x="5091" y="1850"/>
                    <a:pt x="5091" y="1850"/>
                  </a:cubicBezTo>
                  <a:cubicBezTo>
                    <a:pt x="5091" y="1850"/>
                    <a:pt x="4589" y="5182"/>
                    <a:pt x="3311" y="5273"/>
                  </a:cubicBezTo>
                  <a:cubicBezTo>
                    <a:pt x="3298" y="5274"/>
                    <a:pt x="3286" y="5274"/>
                    <a:pt x="3275" y="5274"/>
                  </a:cubicBezTo>
                  <a:cubicBezTo>
                    <a:pt x="2081" y="5274"/>
                    <a:pt x="3402" y="1873"/>
                    <a:pt x="3402" y="1873"/>
                  </a:cubicBezTo>
                  <a:lnTo>
                    <a:pt x="3402" y="1873"/>
                  </a:lnTo>
                  <a:cubicBezTo>
                    <a:pt x="3402" y="1873"/>
                    <a:pt x="2461" y="3155"/>
                    <a:pt x="1118" y="3155"/>
                  </a:cubicBezTo>
                  <a:cubicBezTo>
                    <a:pt x="1073" y="3155"/>
                    <a:pt x="1028" y="3154"/>
                    <a:pt x="982" y="3151"/>
                  </a:cubicBezTo>
                  <a:cubicBezTo>
                    <a:pt x="663" y="3151"/>
                    <a:pt x="457" y="2991"/>
                    <a:pt x="366" y="2763"/>
                  </a:cubicBezTo>
                  <a:lnTo>
                    <a:pt x="366" y="2763"/>
                  </a:lnTo>
                  <a:cubicBezTo>
                    <a:pt x="184" y="4246"/>
                    <a:pt x="800" y="4566"/>
                    <a:pt x="800" y="4566"/>
                  </a:cubicBezTo>
                  <a:cubicBezTo>
                    <a:pt x="800" y="4566"/>
                    <a:pt x="1" y="8149"/>
                    <a:pt x="2443" y="9884"/>
                  </a:cubicBezTo>
                  <a:cubicBezTo>
                    <a:pt x="2443" y="9884"/>
                    <a:pt x="3083" y="9414"/>
                    <a:pt x="3927" y="9414"/>
                  </a:cubicBezTo>
                  <a:cubicBezTo>
                    <a:pt x="4357" y="9414"/>
                    <a:pt x="4841" y="9537"/>
                    <a:pt x="5319" y="9907"/>
                  </a:cubicBezTo>
                  <a:cubicBezTo>
                    <a:pt x="5319" y="9907"/>
                    <a:pt x="5854" y="11115"/>
                    <a:pt x="6573" y="11115"/>
                  </a:cubicBezTo>
                  <a:cubicBezTo>
                    <a:pt x="6626" y="11115"/>
                    <a:pt x="6680" y="11108"/>
                    <a:pt x="6734" y="11094"/>
                  </a:cubicBezTo>
                  <a:cubicBezTo>
                    <a:pt x="7556" y="10866"/>
                    <a:pt x="7282" y="9291"/>
                    <a:pt x="7237" y="8423"/>
                  </a:cubicBezTo>
                  <a:cubicBezTo>
                    <a:pt x="7237" y="8423"/>
                    <a:pt x="7556" y="8218"/>
                    <a:pt x="7944" y="7761"/>
                  </a:cubicBezTo>
                  <a:lnTo>
                    <a:pt x="7944" y="7761"/>
                  </a:lnTo>
                  <a:cubicBezTo>
                    <a:pt x="7784" y="7807"/>
                    <a:pt x="7602" y="7876"/>
                    <a:pt x="7442" y="7898"/>
                  </a:cubicBezTo>
                  <a:cubicBezTo>
                    <a:pt x="7351" y="7921"/>
                    <a:pt x="7282" y="7944"/>
                    <a:pt x="7191" y="7967"/>
                  </a:cubicBezTo>
                  <a:cubicBezTo>
                    <a:pt x="7164" y="7970"/>
                    <a:pt x="7139" y="7971"/>
                    <a:pt x="7115" y="7971"/>
                  </a:cubicBezTo>
                  <a:cubicBezTo>
                    <a:pt x="6951" y="7971"/>
                    <a:pt x="6837" y="7906"/>
                    <a:pt x="6757" y="7807"/>
                  </a:cubicBezTo>
                  <a:cubicBezTo>
                    <a:pt x="6255" y="7533"/>
                    <a:pt x="6529" y="6917"/>
                    <a:pt x="6826" y="6597"/>
                  </a:cubicBezTo>
                  <a:cubicBezTo>
                    <a:pt x="7172" y="6217"/>
                    <a:pt x="7701" y="6007"/>
                    <a:pt x="8225" y="6007"/>
                  </a:cubicBezTo>
                  <a:cubicBezTo>
                    <a:pt x="8393" y="6007"/>
                    <a:pt x="8560" y="6028"/>
                    <a:pt x="8720" y="6072"/>
                  </a:cubicBezTo>
                  <a:lnTo>
                    <a:pt x="8743" y="6072"/>
                  </a:lnTo>
                  <a:cubicBezTo>
                    <a:pt x="8812" y="5798"/>
                    <a:pt x="8857" y="5502"/>
                    <a:pt x="8857" y="5159"/>
                  </a:cubicBezTo>
                  <a:cubicBezTo>
                    <a:pt x="8857" y="5159"/>
                    <a:pt x="12509" y="4338"/>
                    <a:pt x="10889" y="845"/>
                  </a:cubicBezTo>
                  <a:lnTo>
                    <a:pt x="10889" y="845"/>
                  </a:lnTo>
                  <a:cubicBezTo>
                    <a:pt x="10889" y="845"/>
                    <a:pt x="14358" y="2055"/>
                    <a:pt x="17143" y="2055"/>
                  </a:cubicBezTo>
                  <a:cubicBezTo>
                    <a:pt x="17985" y="2055"/>
                    <a:pt x="18768" y="2036"/>
                    <a:pt x="19457" y="2036"/>
                  </a:cubicBezTo>
                  <a:cubicBezTo>
                    <a:pt x="21026" y="2036"/>
                    <a:pt x="22104" y="2135"/>
                    <a:pt x="22278" y="2786"/>
                  </a:cubicBezTo>
                  <a:cubicBezTo>
                    <a:pt x="22552" y="3721"/>
                    <a:pt x="22758" y="5525"/>
                    <a:pt x="22758" y="5525"/>
                  </a:cubicBezTo>
                  <a:cubicBezTo>
                    <a:pt x="22758" y="5525"/>
                    <a:pt x="24264" y="5000"/>
                    <a:pt x="24059" y="3584"/>
                  </a:cubicBezTo>
                  <a:cubicBezTo>
                    <a:pt x="24059" y="3584"/>
                    <a:pt x="25611" y="2717"/>
                    <a:pt x="25200" y="686"/>
                  </a:cubicBezTo>
                  <a:lnTo>
                    <a:pt x="25200" y="686"/>
                  </a:lnTo>
                  <a:cubicBezTo>
                    <a:pt x="25109" y="1372"/>
                    <a:pt x="24630" y="1854"/>
                    <a:pt x="24153" y="1854"/>
                  </a:cubicBezTo>
                  <a:cubicBezTo>
                    <a:pt x="23915" y="1854"/>
                    <a:pt x="23678" y="1735"/>
                    <a:pt x="23488" y="1462"/>
                  </a:cubicBezTo>
                  <a:cubicBezTo>
                    <a:pt x="22979" y="732"/>
                    <a:pt x="21656" y="467"/>
                    <a:pt x="19940" y="467"/>
                  </a:cubicBezTo>
                  <a:cubicBezTo>
                    <a:pt x="18810" y="467"/>
                    <a:pt x="17511" y="582"/>
                    <a:pt x="16161" y="754"/>
                  </a:cubicBezTo>
                  <a:cubicBezTo>
                    <a:pt x="15618" y="827"/>
                    <a:pt x="15081" y="857"/>
                    <a:pt x="14562" y="857"/>
                  </a:cubicBezTo>
                  <a:cubicBezTo>
                    <a:pt x="11810" y="857"/>
                    <a:pt x="9565" y="1"/>
                    <a:pt x="956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213;p73">
              <a:extLst>
                <a:ext uri="{FF2B5EF4-FFF2-40B4-BE49-F238E27FC236}">
                  <a16:creationId xmlns:a16="http://schemas.microsoft.com/office/drawing/2014/main" id="{184E3F4C-4427-476D-87FE-5ED26AF81E75}"/>
                </a:ext>
              </a:extLst>
            </p:cNvPr>
            <p:cNvSpPr/>
            <p:nvPr/>
          </p:nvSpPr>
          <p:spPr>
            <a:xfrm>
              <a:off x="894350" y="1297500"/>
              <a:ext cx="72475" cy="33300"/>
            </a:xfrm>
            <a:custGeom>
              <a:avLst/>
              <a:gdLst/>
              <a:ahLst/>
              <a:cxnLst/>
              <a:rect l="l" t="t" r="r" b="b"/>
              <a:pathLst>
                <a:path w="2899" h="1332" extrusionOk="0">
                  <a:moveTo>
                    <a:pt x="584" y="1"/>
                  </a:moveTo>
                  <a:cubicBezTo>
                    <a:pt x="390" y="1"/>
                    <a:pt x="194" y="10"/>
                    <a:pt x="0" y="30"/>
                  </a:cubicBezTo>
                  <a:cubicBezTo>
                    <a:pt x="1027" y="213"/>
                    <a:pt x="1872" y="1331"/>
                    <a:pt x="1872" y="1331"/>
                  </a:cubicBezTo>
                  <a:lnTo>
                    <a:pt x="2899" y="327"/>
                  </a:lnTo>
                  <a:cubicBezTo>
                    <a:pt x="2743" y="288"/>
                    <a:pt x="1695" y="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214;p73">
              <a:extLst>
                <a:ext uri="{FF2B5EF4-FFF2-40B4-BE49-F238E27FC236}">
                  <a16:creationId xmlns:a16="http://schemas.microsoft.com/office/drawing/2014/main" id="{1BEE8FB9-F46C-4ECA-A3EC-DE314E4B2950}"/>
                </a:ext>
              </a:extLst>
            </p:cNvPr>
            <p:cNvSpPr/>
            <p:nvPr/>
          </p:nvSpPr>
          <p:spPr>
            <a:xfrm>
              <a:off x="1147700" y="1276550"/>
              <a:ext cx="140400" cy="103300"/>
            </a:xfrm>
            <a:custGeom>
              <a:avLst/>
              <a:gdLst/>
              <a:ahLst/>
              <a:cxnLst/>
              <a:rect l="l" t="t" r="r" b="b"/>
              <a:pathLst>
                <a:path w="5616" h="4132" extrusionOk="0">
                  <a:moveTo>
                    <a:pt x="822" y="1"/>
                  </a:moveTo>
                  <a:lnTo>
                    <a:pt x="822" y="1"/>
                  </a:lnTo>
                  <a:cubicBezTo>
                    <a:pt x="1758" y="1096"/>
                    <a:pt x="1" y="2968"/>
                    <a:pt x="1" y="2968"/>
                  </a:cubicBezTo>
                  <a:cubicBezTo>
                    <a:pt x="92" y="2942"/>
                    <a:pt x="250" y="2929"/>
                    <a:pt x="458" y="2929"/>
                  </a:cubicBezTo>
                  <a:cubicBezTo>
                    <a:pt x="1541" y="2929"/>
                    <a:pt x="3988" y="3289"/>
                    <a:pt x="5616" y="4132"/>
                  </a:cubicBezTo>
                  <a:cubicBezTo>
                    <a:pt x="4574" y="3388"/>
                    <a:pt x="3295" y="2961"/>
                    <a:pt x="2295" y="2961"/>
                  </a:cubicBezTo>
                  <a:cubicBezTo>
                    <a:pt x="2221" y="2961"/>
                    <a:pt x="2148" y="2963"/>
                    <a:pt x="2078" y="2968"/>
                  </a:cubicBezTo>
                  <a:cubicBezTo>
                    <a:pt x="2078" y="2968"/>
                    <a:pt x="3287" y="1553"/>
                    <a:pt x="1804" y="411"/>
                  </a:cubicBezTo>
                  <a:cubicBezTo>
                    <a:pt x="1575" y="229"/>
                    <a:pt x="1233" y="92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215;p73">
              <a:extLst>
                <a:ext uri="{FF2B5EF4-FFF2-40B4-BE49-F238E27FC236}">
                  <a16:creationId xmlns:a16="http://schemas.microsoft.com/office/drawing/2014/main" id="{6CF6798F-1014-4A39-A5FA-2203F59769C6}"/>
                </a:ext>
              </a:extLst>
            </p:cNvPr>
            <p:cNvSpPr/>
            <p:nvPr/>
          </p:nvSpPr>
          <p:spPr>
            <a:xfrm>
              <a:off x="861250" y="1431075"/>
              <a:ext cx="428575" cy="207450"/>
            </a:xfrm>
            <a:custGeom>
              <a:avLst/>
              <a:gdLst/>
              <a:ahLst/>
              <a:cxnLst/>
              <a:rect l="l" t="t" r="r" b="b"/>
              <a:pathLst>
                <a:path w="17143" h="8298" extrusionOk="0">
                  <a:moveTo>
                    <a:pt x="3543" y="1"/>
                  </a:moveTo>
                  <a:cubicBezTo>
                    <a:pt x="3540" y="1"/>
                    <a:pt x="3538" y="2"/>
                    <a:pt x="3538" y="5"/>
                  </a:cubicBezTo>
                  <a:cubicBezTo>
                    <a:pt x="3515" y="5"/>
                    <a:pt x="3607" y="74"/>
                    <a:pt x="3766" y="188"/>
                  </a:cubicBezTo>
                  <a:cubicBezTo>
                    <a:pt x="3926" y="279"/>
                    <a:pt x="4132" y="439"/>
                    <a:pt x="4383" y="576"/>
                  </a:cubicBezTo>
                  <a:cubicBezTo>
                    <a:pt x="4428" y="667"/>
                    <a:pt x="4474" y="804"/>
                    <a:pt x="4542" y="964"/>
                  </a:cubicBezTo>
                  <a:cubicBezTo>
                    <a:pt x="4657" y="1283"/>
                    <a:pt x="4771" y="1717"/>
                    <a:pt x="4725" y="2151"/>
                  </a:cubicBezTo>
                  <a:cubicBezTo>
                    <a:pt x="4702" y="2585"/>
                    <a:pt x="4588" y="3018"/>
                    <a:pt x="4428" y="3292"/>
                  </a:cubicBezTo>
                  <a:cubicBezTo>
                    <a:pt x="4406" y="3383"/>
                    <a:pt x="4360" y="3429"/>
                    <a:pt x="4337" y="3498"/>
                  </a:cubicBezTo>
                  <a:cubicBezTo>
                    <a:pt x="4291" y="3543"/>
                    <a:pt x="4269" y="3589"/>
                    <a:pt x="4246" y="3634"/>
                  </a:cubicBezTo>
                  <a:cubicBezTo>
                    <a:pt x="4200" y="3680"/>
                    <a:pt x="4200" y="3703"/>
                    <a:pt x="4177" y="3726"/>
                  </a:cubicBezTo>
                  <a:cubicBezTo>
                    <a:pt x="4154" y="3749"/>
                    <a:pt x="4154" y="3749"/>
                    <a:pt x="4154" y="3749"/>
                  </a:cubicBezTo>
                  <a:cubicBezTo>
                    <a:pt x="4154" y="3749"/>
                    <a:pt x="4109" y="3794"/>
                    <a:pt x="4063" y="3863"/>
                  </a:cubicBezTo>
                  <a:cubicBezTo>
                    <a:pt x="3995" y="3954"/>
                    <a:pt x="3926" y="4068"/>
                    <a:pt x="3812" y="4159"/>
                  </a:cubicBezTo>
                  <a:cubicBezTo>
                    <a:pt x="3584" y="4411"/>
                    <a:pt x="3219" y="4662"/>
                    <a:pt x="2808" y="4844"/>
                  </a:cubicBezTo>
                  <a:cubicBezTo>
                    <a:pt x="2716" y="4890"/>
                    <a:pt x="2625" y="4936"/>
                    <a:pt x="2511" y="4981"/>
                  </a:cubicBezTo>
                  <a:cubicBezTo>
                    <a:pt x="2420" y="5004"/>
                    <a:pt x="2306" y="5027"/>
                    <a:pt x="2214" y="5072"/>
                  </a:cubicBezTo>
                  <a:cubicBezTo>
                    <a:pt x="2146" y="5072"/>
                    <a:pt x="2100" y="5095"/>
                    <a:pt x="2055" y="5095"/>
                  </a:cubicBezTo>
                  <a:cubicBezTo>
                    <a:pt x="2009" y="5118"/>
                    <a:pt x="1963" y="5118"/>
                    <a:pt x="1918" y="5118"/>
                  </a:cubicBezTo>
                  <a:cubicBezTo>
                    <a:pt x="1826" y="5141"/>
                    <a:pt x="1735" y="5164"/>
                    <a:pt x="1644" y="5164"/>
                  </a:cubicBezTo>
                  <a:cubicBezTo>
                    <a:pt x="1301" y="5187"/>
                    <a:pt x="1073" y="5209"/>
                    <a:pt x="1073" y="5232"/>
                  </a:cubicBezTo>
                  <a:cubicBezTo>
                    <a:pt x="1073" y="5232"/>
                    <a:pt x="1301" y="5278"/>
                    <a:pt x="1644" y="5278"/>
                  </a:cubicBezTo>
                  <a:lnTo>
                    <a:pt x="1940" y="5278"/>
                  </a:lnTo>
                  <a:cubicBezTo>
                    <a:pt x="1986" y="5278"/>
                    <a:pt x="2032" y="5255"/>
                    <a:pt x="2077" y="5255"/>
                  </a:cubicBezTo>
                  <a:cubicBezTo>
                    <a:pt x="2146" y="5255"/>
                    <a:pt x="2191" y="5232"/>
                    <a:pt x="2237" y="5232"/>
                  </a:cubicBezTo>
                  <a:cubicBezTo>
                    <a:pt x="2260" y="5232"/>
                    <a:pt x="2283" y="5209"/>
                    <a:pt x="2306" y="5209"/>
                  </a:cubicBezTo>
                  <a:cubicBezTo>
                    <a:pt x="2283" y="5278"/>
                    <a:pt x="2283" y="5369"/>
                    <a:pt x="2237" y="5483"/>
                  </a:cubicBezTo>
                  <a:cubicBezTo>
                    <a:pt x="2214" y="5689"/>
                    <a:pt x="2123" y="5940"/>
                    <a:pt x="2032" y="6191"/>
                  </a:cubicBezTo>
                  <a:cubicBezTo>
                    <a:pt x="1940" y="6419"/>
                    <a:pt x="1826" y="6647"/>
                    <a:pt x="1735" y="6830"/>
                  </a:cubicBezTo>
                  <a:cubicBezTo>
                    <a:pt x="1689" y="6898"/>
                    <a:pt x="1644" y="6967"/>
                    <a:pt x="1621" y="7013"/>
                  </a:cubicBezTo>
                  <a:cubicBezTo>
                    <a:pt x="1598" y="7081"/>
                    <a:pt x="1575" y="7104"/>
                    <a:pt x="1575" y="7104"/>
                  </a:cubicBezTo>
                  <a:cubicBezTo>
                    <a:pt x="1575" y="7104"/>
                    <a:pt x="1552" y="7127"/>
                    <a:pt x="1530" y="7172"/>
                  </a:cubicBezTo>
                  <a:cubicBezTo>
                    <a:pt x="1507" y="7218"/>
                    <a:pt x="1461" y="7287"/>
                    <a:pt x="1393" y="7378"/>
                  </a:cubicBezTo>
                  <a:cubicBezTo>
                    <a:pt x="1278" y="7515"/>
                    <a:pt x="1142" y="7720"/>
                    <a:pt x="936" y="7880"/>
                  </a:cubicBezTo>
                  <a:cubicBezTo>
                    <a:pt x="731" y="8040"/>
                    <a:pt x="502" y="8154"/>
                    <a:pt x="320" y="8177"/>
                  </a:cubicBezTo>
                  <a:cubicBezTo>
                    <a:pt x="274" y="8188"/>
                    <a:pt x="228" y="8188"/>
                    <a:pt x="189" y="8188"/>
                  </a:cubicBezTo>
                  <a:cubicBezTo>
                    <a:pt x="149" y="8188"/>
                    <a:pt x="114" y="8188"/>
                    <a:pt x="92" y="8200"/>
                  </a:cubicBezTo>
                  <a:cubicBezTo>
                    <a:pt x="23" y="8200"/>
                    <a:pt x="0" y="8200"/>
                    <a:pt x="0" y="8222"/>
                  </a:cubicBezTo>
                  <a:cubicBezTo>
                    <a:pt x="0" y="8222"/>
                    <a:pt x="23" y="8245"/>
                    <a:pt x="69" y="8268"/>
                  </a:cubicBezTo>
                  <a:cubicBezTo>
                    <a:pt x="123" y="8268"/>
                    <a:pt x="193" y="8297"/>
                    <a:pt x="265" y="8297"/>
                  </a:cubicBezTo>
                  <a:cubicBezTo>
                    <a:pt x="283" y="8297"/>
                    <a:pt x="302" y="8295"/>
                    <a:pt x="320" y="8291"/>
                  </a:cubicBezTo>
                  <a:cubicBezTo>
                    <a:pt x="340" y="8293"/>
                    <a:pt x="360" y="8294"/>
                    <a:pt x="380" y="8294"/>
                  </a:cubicBezTo>
                  <a:cubicBezTo>
                    <a:pt x="595" y="8294"/>
                    <a:pt x="842" y="8188"/>
                    <a:pt x="1050" y="8063"/>
                  </a:cubicBezTo>
                  <a:cubicBezTo>
                    <a:pt x="1301" y="7903"/>
                    <a:pt x="1484" y="7697"/>
                    <a:pt x="1621" y="7538"/>
                  </a:cubicBezTo>
                  <a:cubicBezTo>
                    <a:pt x="1689" y="7446"/>
                    <a:pt x="1735" y="7378"/>
                    <a:pt x="1781" y="7332"/>
                  </a:cubicBezTo>
                  <a:cubicBezTo>
                    <a:pt x="1826" y="7287"/>
                    <a:pt x="1826" y="7264"/>
                    <a:pt x="1826" y="7264"/>
                  </a:cubicBezTo>
                  <a:cubicBezTo>
                    <a:pt x="1826" y="7264"/>
                    <a:pt x="1849" y="7218"/>
                    <a:pt x="1872" y="7172"/>
                  </a:cubicBezTo>
                  <a:cubicBezTo>
                    <a:pt x="1895" y="7127"/>
                    <a:pt x="1940" y="7058"/>
                    <a:pt x="1986" y="6944"/>
                  </a:cubicBezTo>
                  <a:cubicBezTo>
                    <a:pt x="2077" y="6762"/>
                    <a:pt x="2169" y="6510"/>
                    <a:pt x="2237" y="6237"/>
                  </a:cubicBezTo>
                  <a:cubicBezTo>
                    <a:pt x="2306" y="5985"/>
                    <a:pt x="2374" y="5712"/>
                    <a:pt x="2374" y="5506"/>
                  </a:cubicBezTo>
                  <a:cubicBezTo>
                    <a:pt x="2374" y="5369"/>
                    <a:pt x="2351" y="5255"/>
                    <a:pt x="2351" y="5209"/>
                  </a:cubicBezTo>
                  <a:cubicBezTo>
                    <a:pt x="2420" y="5187"/>
                    <a:pt x="2488" y="5187"/>
                    <a:pt x="2579" y="5164"/>
                  </a:cubicBezTo>
                  <a:cubicBezTo>
                    <a:pt x="2671" y="5118"/>
                    <a:pt x="2785" y="5095"/>
                    <a:pt x="2899" y="5050"/>
                  </a:cubicBezTo>
                  <a:cubicBezTo>
                    <a:pt x="3333" y="4867"/>
                    <a:pt x="3744" y="4616"/>
                    <a:pt x="3995" y="4365"/>
                  </a:cubicBezTo>
                  <a:cubicBezTo>
                    <a:pt x="4132" y="4251"/>
                    <a:pt x="4223" y="4137"/>
                    <a:pt x="4291" y="4068"/>
                  </a:cubicBezTo>
                  <a:cubicBezTo>
                    <a:pt x="4360" y="3977"/>
                    <a:pt x="4406" y="3931"/>
                    <a:pt x="4406" y="3931"/>
                  </a:cubicBezTo>
                  <a:cubicBezTo>
                    <a:pt x="4406" y="3931"/>
                    <a:pt x="4406" y="3931"/>
                    <a:pt x="4428" y="3908"/>
                  </a:cubicBezTo>
                  <a:cubicBezTo>
                    <a:pt x="4451" y="3886"/>
                    <a:pt x="4451" y="3840"/>
                    <a:pt x="4497" y="3794"/>
                  </a:cubicBezTo>
                  <a:cubicBezTo>
                    <a:pt x="4520" y="3749"/>
                    <a:pt x="4542" y="3703"/>
                    <a:pt x="4588" y="3634"/>
                  </a:cubicBezTo>
                  <a:cubicBezTo>
                    <a:pt x="4611" y="3566"/>
                    <a:pt x="4657" y="3498"/>
                    <a:pt x="4702" y="3429"/>
                  </a:cubicBezTo>
                  <a:cubicBezTo>
                    <a:pt x="4839" y="3109"/>
                    <a:pt x="4953" y="2630"/>
                    <a:pt x="4953" y="2151"/>
                  </a:cubicBezTo>
                  <a:cubicBezTo>
                    <a:pt x="4953" y="2037"/>
                    <a:pt x="4931" y="1923"/>
                    <a:pt x="4931" y="1808"/>
                  </a:cubicBezTo>
                  <a:cubicBezTo>
                    <a:pt x="4908" y="1694"/>
                    <a:pt x="4885" y="1580"/>
                    <a:pt x="4862" y="1466"/>
                  </a:cubicBezTo>
                  <a:cubicBezTo>
                    <a:pt x="4839" y="1420"/>
                    <a:pt x="4839" y="1375"/>
                    <a:pt x="4816" y="1329"/>
                  </a:cubicBezTo>
                  <a:cubicBezTo>
                    <a:pt x="4794" y="1283"/>
                    <a:pt x="4771" y="1215"/>
                    <a:pt x="4771" y="1169"/>
                  </a:cubicBezTo>
                  <a:cubicBezTo>
                    <a:pt x="4725" y="1078"/>
                    <a:pt x="4679" y="1010"/>
                    <a:pt x="4657" y="918"/>
                  </a:cubicBezTo>
                  <a:cubicBezTo>
                    <a:pt x="4588" y="804"/>
                    <a:pt x="4542" y="690"/>
                    <a:pt x="4497" y="622"/>
                  </a:cubicBezTo>
                  <a:lnTo>
                    <a:pt x="4497" y="622"/>
                  </a:lnTo>
                  <a:cubicBezTo>
                    <a:pt x="5067" y="964"/>
                    <a:pt x="5935" y="1261"/>
                    <a:pt x="6802" y="1443"/>
                  </a:cubicBezTo>
                  <a:cubicBezTo>
                    <a:pt x="7692" y="1626"/>
                    <a:pt x="8605" y="1717"/>
                    <a:pt x="9267" y="1740"/>
                  </a:cubicBezTo>
                  <a:cubicBezTo>
                    <a:pt x="9952" y="1786"/>
                    <a:pt x="10386" y="1786"/>
                    <a:pt x="10386" y="1786"/>
                  </a:cubicBezTo>
                  <a:lnTo>
                    <a:pt x="11527" y="1786"/>
                  </a:lnTo>
                  <a:cubicBezTo>
                    <a:pt x="12189" y="1786"/>
                    <a:pt x="13079" y="1786"/>
                    <a:pt x="13992" y="1854"/>
                  </a:cubicBezTo>
                  <a:cubicBezTo>
                    <a:pt x="14426" y="1877"/>
                    <a:pt x="14882" y="1923"/>
                    <a:pt x="15293" y="1991"/>
                  </a:cubicBezTo>
                  <a:cubicBezTo>
                    <a:pt x="15499" y="2037"/>
                    <a:pt x="15681" y="2060"/>
                    <a:pt x="15864" y="2128"/>
                  </a:cubicBezTo>
                  <a:cubicBezTo>
                    <a:pt x="15955" y="2151"/>
                    <a:pt x="16046" y="2174"/>
                    <a:pt x="16138" y="2196"/>
                  </a:cubicBezTo>
                  <a:cubicBezTo>
                    <a:pt x="16229" y="2219"/>
                    <a:pt x="16298" y="2265"/>
                    <a:pt x="16366" y="2288"/>
                  </a:cubicBezTo>
                  <a:cubicBezTo>
                    <a:pt x="16663" y="2425"/>
                    <a:pt x="16868" y="2630"/>
                    <a:pt x="16982" y="2790"/>
                  </a:cubicBezTo>
                  <a:cubicBezTo>
                    <a:pt x="17066" y="2936"/>
                    <a:pt x="17111" y="3044"/>
                    <a:pt x="17136" y="3044"/>
                  </a:cubicBezTo>
                  <a:cubicBezTo>
                    <a:pt x="17138" y="3044"/>
                    <a:pt x="17140" y="3043"/>
                    <a:pt x="17142" y="3041"/>
                  </a:cubicBezTo>
                  <a:cubicBezTo>
                    <a:pt x="17142" y="3041"/>
                    <a:pt x="17142" y="3018"/>
                    <a:pt x="17119" y="2973"/>
                  </a:cubicBezTo>
                  <a:cubicBezTo>
                    <a:pt x="17096" y="2927"/>
                    <a:pt x="17074" y="2836"/>
                    <a:pt x="17028" y="2744"/>
                  </a:cubicBezTo>
                  <a:cubicBezTo>
                    <a:pt x="16937" y="2562"/>
                    <a:pt x="16731" y="2356"/>
                    <a:pt x="16434" y="2196"/>
                  </a:cubicBezTo>
                  <a:cubicBezTo>
                    <a:pt x="16343" y="2151"/>
                    <a:pt x="16275" y="2105"/>
                    <a:pt x="16183" y="2082"/>
                  </a:cubicBezTo>
                  <a:cubicBezTo>
                    <a:pt x="16092" y="2037"/>
                    <a:pt x="16001" y="2014"/>
                    <a:pt x="15909" y="1991"/>
                  </a:cubicBezTo>
                  <a:cubicBezTo>
                    <a:pt x="15727" y="1923"/>
                    <a:pt x="15521" y="1877"/>
                    <a:pt x="15316" y="1831"/>
                  </a:cubicBezTo>
                  <a:cubicBezTo>
                    <a:pt x="14905" y="1740"/>
                    <a:pt x="14449" y="1694"/>
                    <a:pt x="13992" y="1626"/>
                  </a:cubicBezTo>
                  <a:cubicBezTo>
                    <a:pt x="13102" y="1535"/>
                    <a:pt x="12189" y="1512"/>
                    <a:pt x="11527" y="1512"/>
                  </a:cubicBezTo>
                  <a:cubicBezTo>
                    <a:pt x="10842" y="1489"/>
                    <a:pt x="10409" y="1489"/>
                    <a:pt x="10409" y="1489"/>
                  </a:cubicBezTo>
                  <a:cubicBezTo>
                    <a:pt x="10409" y="1489"/>
                    <a:pt x="9952" y="1489"/>
                    <a:pt x="9290" y="1466"/>
                  </a:cubicBezTo>
                  <a:cubicBezTo>
                    <a:pt x="8605" y="1443"/>
                    <a:pt x="7715" y="1398"/>
                    <a:pt x="6848" y="1238"/>
                  </a:cubicBezTo>
                  <a:cubicBezTo>
                    <a:pt x="5980" y="1078"/>
                    <a:pt x="5113" y="804"/>
                    <a:pt x="4520" y="507"/>
                  </a:cubicBezTo>
                  <a:cubicBezTo>
                    <a:pt x="4223" y="393"/>
                    <a:pt x="3972" y="234"/>
                    <a:pt x="3812" y="142"/>
                  </a:cubicBezTo>
                  <a:cubicBezTo>
                    <a:pt x="3653" y="63"/>
                    <a:pt x="3564" y="1"/>
                    <a:pt x="3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216;p73">
              <a:extLst>
                <a:ext uri="{FF2B5EF4-FFF2-40B4-BE49-F238E27FC236}">
                  <a16:creationId xmlns:a16="http://schemas.microsoft.com/office/drawing/2014/main" id="{346B7F68-5A6F-4CFD-AC93-F13A8DB43D09}"/>
                </a:ext>
              </a:extLst>
            </p:cNvPr>
            <p:cNvSpPr/>
            <p:nvPr/>
          </p:nvSpPr>
          <p:spPr>
            <a:xfrm>
              <a:off x="716300" y="1555025"/>
              <a:ext cx="47950" cy="107975"/>
            </a:xfrm>
            <a:custGeom>
              <a:avLst/>
              <a:gdLst/>
              <a:ahLst/>
              <a:cxnLst/>
              <a:rect l="l" t="t" r="r" b="b"/>
              <a:pathLst>
                <a:path w="1918" h="4319" extrusionOk="0">
                  <a:moveTo>
                    <a:pt x="160" y="0"/>
                  </a:moveTo>
                  <a:cubicBezTo>
                    <a:pt x="160" y="0"/>
                    <a:pt x="92" y="137"/>
                    <a:pt x="69" y="366"/>
                  </a:cubicBezTo>
                  <a:cubicBezTo>
                    <a:pt x="23" y="617"/>
                    <a:pt x="1" y="913"/>
                    <a:pt x="23" y="1233"/>
                  </a:cubicBezTo>
                  <a:cubicBezTo>
                    <a:pt x="46" y="1552"/>
                    <a:pt x="92" y="1872"/>
                    <a:pt x="138" y="2100"/>
                  </a:cubicBezTo>
                  <a:cubicBezTo>
                    <a:pt x="160" y="2214"/>
                    <a:pt x="206" y="2306"/>
                    <a:pt x="229" y="2374"/>
                  </a:cubicBezTo>
                  <a:cubicBezTo>
                    <a:pt x="229" y="2443"/>
                    <a:pt x="252" y="2488"/>
                    <a:pt x="252" y="2488"/>
                  </a:cubicBezTo>
                  <a:cubicBezTo>
                    <a:pt x="252" y="2488"/>
                    <a:pt x="297" y="2625"/>
                    <a:pt x="411" y="2854"/>
                  </a:cubicBezTo>
                  <a:cubicBezTo>
                    <a:pt x="526" y="3059"/>
                    <a:pt x="685" y="3333"/>
                    <a:pt x="891" y="3584"/>
                  </a:cubicBezTo>
                  <a:cubicBezTo>
                    <a:pt x="1096" y="3812"/>
                    <a:pt x="1347" y="4040"/>
                    <a:pt x="1553" y="4155"/>
                  </a:cubicBezTo>
                  <a:cubicBezTo>
                    <a:pt x="1732" y="4254"/>
                    <a:pt x="1859" y="4319"/>
                    <a:pt x="1903" y="4319"/>
                  </a:cubicBezTo>
                  <a:cubicBezTo>
                    <a:pt x="1910" y="4319"/>
                    <a:pt x="1915" y="4317"/>
                    <a:pt x="1918" y="4314"/>
                  </a:cubicBezTo>
                  <a:cubicBezTo>
                    <a:pt x="1918" y="4291"/>
                    <a:pt x="1781" y="4200"/>
                    <a:pt x="1621" y="4063"/>
                  </a:cubicBezTo>
                  <a:cubicBezTo>
                    <a:pt x="1439" y="3903"/>
                    <a:pt x="1233" y="3698"/>
                    <a:pt x="1073" y="3447"/>
                  </a:cubicBezTo>
                  <a:cubicBezTo>
                    <a:pt x="891" y="3196"/>
                    <a:pt x="754" y="2922"/>
                    <a:pt x="663" y="2717"/>
                  </a:cubicBezTo>
                  <a:cubicBezTo>
                    <a:pt x="594" y="2511"/>
                    <a:pt x="548" y="2374"/>
                    <a:pt x="548" y="2374"/>
                  </a:cubicBezTo>
                  <a:cubicBezTo>
                    <a:pt x="548" y="2374"/>
                    <a:pt x="526" y="2351"/>
                    <a:pt x="503" y="2283"/>
                  </a:cubicBezTo>
                  <a:cubicBezTo>
                    <a:pt x="480" y="2214"/>
                    <a:pt x="457" y="2123"/>
                    <a:pt x="411" y="2032"/>
                  </a:cubicBezTo>
                  <a:cubicBezTo>
                    <a:pt x="343" y="1804"/>
                    <a:pt x="275" y="1507"/>
                    <a:pt x="229" y="1210"/>
                  </a:cubicBezTo>
                  <a:cubicBezTo>
                    <a:pt x="206" y="913"/>
                    <a:pt x="183" y="617"/>
                    <a:pt x="183" y="388"/>
                  </a:cubicBezTo>
                  <a:cubicBezTo>
                    <a:pt x="183" y="160"/>
                    <a:pt x="183" y="0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217;p73">
              <a:extLst>
                <a:ext uri="{FF2B5EF4-FFF2-40B4-BE49-F238E27FC236}">
                  <a16:creationId xmlns:a16="http://schemas.microsoft.com/office/drawing/2014/main" id="{59A3CE9A-8C9B-474B-8E36-369BE14FE4EB}"/>
                </a:ext>
              </a:extLst>
            </p:cNvPr>
            <p:cNvSpPr/>
            <p:nvPr/>
          </p:nvSpPr>
          <p:spPr>
            <a:xfrm>
              <a:off x="890925" y="1361925"/>
              <a:ext cx="124425" cy="44250"/>
            </a:xfrm>
            <a:custGeom>
              <a:avLst/>
              <a:gdLst/>
              <a:ahLst/>
              <a:cxnLst/>
              <a:rect l="l" t="t" r="r" b="b"/>
              <a:pathLst>
                <a:path w="4977" h="1770" extrusionOk="0">
                  <a:moveTo>
                    <a:pt x="3342" y="0"/>
                  </a:moveTo>
                  <a:cubicBezTo>
                    <a:pt x="3086" y="0"/>
                    <a:pt x="2848" y="22"/>
                    <a:pt x="2648" y="55"/>
                  </a:cubicBezTo>
                  <a:cubicBezTo>
                    <a:pt x="2511" y="78"/>
                    <a:pt x="2420" y="101"/>
                    <a:pt x="2328" y="124"/>
                  </a:cubicBezTo>
                  <a:cubicBezTo>
                    <a:pt x="2260" y="124"/>
                    <a:pt x="2214" y="146"/>
                    <a:pt x="2214" y="146"/>
                  </a:cubicBezTo>
                  <a:cubicBezTo>
                    <a:pt x="2214" y="146"/>
                    <a:pt x="2169" y="146"/>
                    <a:pt x="2100" y="169"/>
                  </a:cubicBezTo>
                  <a:cubicBezTo>
                    <a:pt x="2032" y="215"/>
                    <a:pt x="1917" y="238"/>
                    <a:pt x="1803" y="283"/>
                  </a:cubicBezTo>
                  <a:cubicBezTo>
                    <a:pt x="1552" y="375"/>
                    <a:pt x="1233" y="534"/>
                    <a:pt x="936" y="740"/>
                  </a:cubicBezTo>
                  <a:cubicBezTo>
                    <a:pt x="662" y="945"/>
                    <a:pt x="388" y="1196"/>
                    <a:pt x="228" y="1402"/>
                  </a:cubicBezTo>
                  <a:cubicBezTo>
                    <a:pt x="69" y="1607"/>
                    <a:pt x="0" y="1767"/>
                    <a:pt x="0" y="1767"/>
                  </a:cubicBezTo>
                  <a:cubicBezTo>
                    <a:pt x="2" y="1769"/>
                    <a:pt x="4" y="1769"/>
                    <a:pt x="7" y="1769"/>
                  </a:cubicBezTo>
                  <a:cubicBezTo>
                    <a:pt x="40" y="1769"/>
                    <a:pt x="150" y="1639"/>
                    <a:pt x="320" y="1470"/>
                  </a:cubicBezTo>
                  <a:cubicBezTo>
                    <a:pt x="502" y="1310"/>
                    <a:pt x="776" y="1105"/>
                    <a:pt x="1050" y="922"/>
                  </a:cubicBezTo>
                  <a:cubicBezTo>
                    <a:pt x="1347" y="763"/>
                    <a:pt x="1666" y="626"/>
                    <a:pt x="1895" y="557"/>
                  </a:cubicBezTo>
                  <a:cubicBezTo>
                    <a:pt x="2009" y="512"/>
                    <a:pt x="2123" y="489"/>
                    <a:pt x="2191" y="466"/>
                  </a:cubicBezTo>
                  <a:cubicBezTo>
                    <a:pt x="2260" y="443"/>
                    <a:pt x="2306" y="443"/>
                    <a:pt x="2306" y="443"/>
                  </a:cubicBezTo>
                  <a:cubicBezTo>
                    <a:pt x="2306" y="443"/>
                    <a:pt x="2328" y="420"/>
                    <a:pt x="2420" y="397"/>
                  </a:cubicBezTo>
                  <a:cubicBezTo>
                    <a:pt x="2488" y="397"/>
                    <a:pt x="2579" y="352"/>
                    <a:pt x="2694" y="329"/>
                  </a:cubicBezTo>
                  <a:cubicBezTo>
                    <a:pt x="2945" y="283"/>
                    <a:pt x="3287" y="238"/>
                    <a:pt x="3629" y="215"/>
                  </a:cubicBezTo>
                  <a:cubicBezTo>
                    <a:pt x="3949" y="215"/>
                    <a:pt x="4291" y="238"/>
                    <a:pt x="4542" y="283"/>
                  </a:cubicBezTo>
                  <a:cubicBezTo>
                    <a:pt x="4747" y="321"/>
                    <a:pt x="4892" y="358"/>
                    <a:pt x="4950" y="358"/>
                  </a:cubicBezTo>
                  <a:cubicBezTo>
                    <a:pt x="4963" y="358"/>
                    <a:pt x="4972" y="356"/>
                    <a:pt x="4976" y="352"/>
                  </a:cubicBezTo>
                  <a:cubicBezTo>
                    <a:pt x="4976" y="329"/>
                    <a:pt x="4816" y="260"/>
                    <a:pt x="4565" y="169"/>
                  </a:cubicBezTo>
                  <a:cubicBezTo>
                    <a:pt x="4314" y="78"/>
                    <a:pt x="3972" y="32"/>
                    <a:pt x="3629" y="9"/>
                  </a:cubicBezTo>
                  <a:cubicBezTo>
                    <a:pt x="3532" y="3"/>
                    <a:pt x="3435" y="0"/>
                    <a:pt x="3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218;p73">
              <a:extLst>
                <a:ext uri="{FF2B5EF4-FFF2-40B4-BE49-F238E27FC236}">
                  <a16:creationId xmlns:a16="http://schemas.microsoft.com/office/drawing/2014/main" id="{8CC5A5D0-E51F-4489-A2E0-34B7FC57F990}"/>
                </a:ext>
              </a:extLst>
            </p:cNvPr>
            <p:cNvSpPr/>
            <p:nvPr/>
          </p:nvSpPr>
          <p:spPr>
            <a:xfrm>
              <a:off x="1230450" y="1380400"/>
              <a:ext cx="53075" cy="28075"/>
            </a:xfrm>
            <a:custGeom>
              <a:avLst/>
              <a:gdLst/>
              <a:ahLst/>
              <a:cxnLst/>
              <a:rect l="l" t="t" r="r" b="b"/>
              <a:pathLst>
                <a:path w="2123" h="1123" extrusionOk="0">
                  <a:moveTo>
                    <a:pt x="338" y="0"/>
                  </a:moveTo>
                  <a:cubicBezTo>
                    <a:pt x="236" y="0"/>
                    <a:pt x="156" y="29"/>
                    <a:pt x="114" y="92"/>
                  </a:cubicBezTo>
                  <a:cubicBezTo>
                    <a:pt x="0" y="206"/>
                    <a:pt x="137" y="434"/>
                    <a:pt x="388" y="571"/>
                  </a:cubicBezTo>
                  <a:cubicBezTo>
                    <a:pt x="537" y="646"/>
                    <a:pt x="685" y="686"/>
                    <a:pt x="804" y="686"/>
                  </a:cubicBezTo>
                  <a:cubicBezTo>
                    <a:pt x="905" y="686"/>
                    <a:pt x="985" y="657"/>
                    <a:pt x="1027" y="594"/>
                  </a:cubicBezTo>
                  <a:cubicBezTo>
                    <a:pt x="1119" y="480"/>
                    <a:pt x="1005" y="252"/>
                    <a:pt x="753" y="115"/>
                  </a:cubicBezTo>
                  <a:cubicBezTo>
                    <a:pt x="605" y="41"/>
                    <a:pt x="457" y="0"/>
                    <a:pt x="338" y="0"/>
                  </a:cubicBezTo>
                  <a:close/>
                  <a:moveTo>
                    <a:pt x="1578" y="640"/>
                  </a:moveTo>
                  <a:cubicBezTo>
                    <a:pt x="1495" y="640"/>
                    <a:pt x="1427" y="663"/>
                    <a:pt x="1393" y="708"/>
                  </a:cubicBezTo>
                  <a:cubicBezTo>
                    <a:pt x="1324" y="800"/>
                    <a:pt x="1415" y="937"/>
                    <a:pt x="1621" y="1051"/>
                  </a:cubicBezTo>
                  <a:cubicBezTo>
                    <a:pt x="1719" y="1100"/>
                    <a:pt x="1823" y="1122"/>
                    <a:pt x="1909" y="1122"/>
                  </a:cubicBezTo>
                  <a:cubicBezTo>
                    <a:pt x="1984" y="1122"/>
                    <a:pt x="2046" y="1105"/>
                    <a:pt x="2077" y="1074"/>
                  </a:cubicBezTo>
                  <a:cubicBezTo>
                    <a:pt x="2123" y="982"/>
                    <a:pt x="2032" y="823"/>
                    <a:pt x="1849" y="708"/>
                  </a:cubicBezTo>
                  <a:cubicBezTo>
                    <a:pt x="1758" y="663"/>
                    <a:pt x="1661" y="640"/>
                    <a:pt x="1578" y="64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219;p73">
              <a:extLst>
                <a:ext uri="{FF2B5EF4-FFF2-40B4-BE49-F238E27FC236}">
                  <a16:creationId xmlns:a16="http://schemas.microsoft.com/office/drawing/2014/main" id="{A1CF201F-C782-4222-BD68-0317AD897692}"/>
                </a:ext>
              </a:extLst>
            </p:cNvPr>
            <p:cNvSpPr/>
            <p:nvPr/>
          </p:nvSpPr>
          <p:spPr>
            <a:xfrm>
              <a:off x="900050" y="1474350"/>
              <a:ext cx="38825" cy="44950"/>
            </a:xfrm>
            <a:custGeom>
              <a:avLst/>
              <a:gdLst/>
              <a:ahLst/>
              <a:cxnLst/>
              <a:rect l="l" t="t" r="r" b="b"/>
              <a:pathLst>
                <a:path w="1553" h="1798" extrusionOk="0">
                  <a:moveTo>
                    <a:pt x="1310" y="0"/>
                  </a:moveTo>
                  <a:cubicBezTo>
                    <a:pt x="1194" y="0"/>
                    <a:pt x="1038" y="82"/>
                    <a:pt x="913" y="237"/>
                  </a:cubicBezTo>
                  <a:cubicBezTo>
                    <a:pt x="708" y="465"/>
                    <a:pt x="639" y="739"/>
                    <a:pt x="731" y="854"/>
                  </a:cubicBezTo>
                  <a:cubicBezTo>
                    <a:pt x="767" y="890"/>
                    <a:pt x="817" y="908"/>
                    <a:pt x="875" y="908"/>
                  </a:cubicBezTo>
                  <a:cubicBezTo>
                    <a:pt x="998" y="908"/>
                    <a:pt x="1154" y="826"/>
                    <a:pt x="1279" y="671"/>
                  </a:cubicBezTo>
                  <a:cubicBezTo>
                    <a:pt x="1461" y="443"/>
                    <a:pt x="1552" y="169"/>
                    <a:pt x="1438" y="55"/>
                  </a:cubicBezTo>
                  <a:cubicBezTo>
                    <a:pt x="1409" y="18"/>
                    <a:pt x="1364" y="0"/>
                    <a:pt x="1310" y="0"/>
                  </a:cubicBezTo>
                  <a:close/>
                  <a:moveTo>
                    <a:pt x="457" y="1149"/>
                  </a:moveTo>
                  <a:cubicBezTo>
                    <a:pt x="373" y="1149"/>
                    <a:pt x="273" y="1205"/>
                    <a:pt x="183" y="1310"/>
                  </a:cubicBezTo>
                  <a:cubicBezTo>
                    <a:pt x="46" y="1470"/>
                    <a:pt x="0" y="1675"/>
                    <a:pt x="69" y="1767"/>
                  </a:cubicBezTo>
                  <a:cubicBezTo>
                    <a:pt x="89" y="1787"/>
                    <a:pt x="118" y="1797"/>
                    <a:pt x="152" y="1797"/>
                  </a:cubicBezTo>
                  <a:cubicBezTo>
                    <a:pt x="231" y="1797"/>
                    <a:pt x="338" y="1741"/>
                    <a:pt x="434" y="1630"/>
                  </a:cubicBezTo>
                  <a:cubicBezTo>
                    <a:pt x="594" y="1470"/>
                    <a:pt x="639" y="1264"/>
                    <a:pt x="571" y="1196"/>
                  </a:cubicBezTo>
                  <a:cubicBezTo>
                    <a:pt x="540" y="1165"/>
                    <a:pt x="500" y="1149"/>
                    <a:pt x="457" y="114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0844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0394-8418-46D2-8CE9-9A68C200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(SGK – 90)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6419D9-7E71-47A8-9466-288B20FE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134604"/>
              </p:ext>
            </p:extLst>
          </p:nvPr>
        </p:nvGraphicFramePr>
        <p:xfrm>
          <a:off x="1457092" y="1211765"/>
          <a:ext cx="7084740" cy="326632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16948">
                  <a:extLst>
                    <a:ext uri="{9D8B030D-6E8A-4147-A177-3AD203B41FA5}">
                      <a16:colId xmlns:a16="http://schemas.microsoft.com/office/drawing/2014/main" val="3571308261"/>
                    </a:ext>
                  </a:extLst>
                </a:gridCol>
                <a:gridCol w="1370858">
                  <a:extLst>
                    <a:ext uri="{9D8B030D-6E8A-4147-A177-3AD203B41FA5}">
                      <a16:colId xmlns:a16="http://schemas.microsoft.com/office/drawing/2014/main" val="3998592665"/>
                    </a:ext>
                  </a:extLst>
                </a:gridCol>
                <a:gridCol w="1463038">
                  <a:extLst>
                    <a:ext uri="{9D8B030D-6E8A-4147-A177-3AD203B41FA5}">
                      <a16:colId xmlns:a16="http://schemas.microsoft.com/office/drawing/2014/main" val="2725493340"/>
                    </a:ext>
                  </a:extLst>
                </a:gridCol>
                <a:gridCol w="1416948">
                  <a:extLst>
                    <a:ext uri="{9D8B030D-6E8A-4147-A177-3AD203B41FA5}">
                      <a16:colId xmlns:a16="http://schemas.microsoft.com/office/drawing/2014/main" val="1142318923"/>
                    </a:ext>
                  </a:extLst>
                </a:gridCol>
                <a:gridCol w="1416948">
                  <a:extLst>
                    <a:ext uri="{9D8B030D-6E8A-4147-A177-3AD203B41FA5}">
                      <a16:colId xmlns:a16="http://schemas.microsoft.com/office/drawing/2014/main" val="3175840702"/>
                    </a:ext>
                  </a:extLst>
                </a:gridCol>
              </a:tblGrid>
              <a:tr h="11455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cần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từng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069716"/>
                  </a:ext>
                </a:extLst>
              </a:tr>
              <a:tr h="1060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Ưu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ưu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ái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ưu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vi-VN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tú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u: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Tốt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giỏi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cái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phía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Nỗi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lo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riêng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6280306"/>
                  </a:ext>
                </a:extLst>
              </a:tr>
              <a:tr h="1060394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duy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tâm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115742"/>
                  </a:ext>
                </a:extLst>
              </a:tr>
            </a:tbl>
          </a:graphicData>
        </a:graphic>
      </p:graphicFrame>
      <p:grpSp>
        <p:nvGrpSpPr>
          <p:cNvPr id="8" name="Google Shape;6106;p73">
            <a:extLst>
              <a:ext uri="{FF2B5EF4-FFF2-40B4-BE49-F238E27FC236}">
                <a16:creationId xmlns:a16="http://schemas.microsoft.com/office/drawing/2014/main" id="{0F3020F0-1A47-4935-A527-18EE5E9147CA}"/>
              </a:ext>
            </a:extLst>
          </p:cNvPr>
          <p:cNvGrpSpPr/>
          <p:nvPr/>
        </p:nvGrpSpPr>
        <p:grpSpPr>
          <a:xfrm>
            <a:off x="-45717" y="1769326"/>
            <a:ext cx="1531434" cy="3078739"/>
            <a:chOff x="512025" y="1272100"/>
            <a:chExt cx="918725" cy="1715789"/>
          </a:xfrm>
        </p:grpSpPr>
        <p:sp>
          <p:nvSpPr>
            <p:cNvPr id="9" name="Google Shape;6107;p73">
              <a:extLst>
                <a:ext uri="{FF2B5EF4-FFF2-40B4-BE49-F238E27FC236}">
                  <a16:creationId xmlns:a16="http://schemas.microsoft.com/office/drawing/2014/main" id="{D564A994-F5A2-472B-91CE-5C339D773C6A}"/>
                </a:ext>
              </a:extLst>
            </p:cNvPr>
            <p:cNvSpPr/>
            <p:nvPr/>
          </p:nvSpPr>
          <p:spPr>
            <a:xfrm>
              <a:off x="642702" y="2806270"/>
              <a:ext cx="696750" cy="181618"/>
            </a:xfrm>
            <a:custGeom>
              <a:avLst/>
              <a:gdLst/>
              <a:ahLst/>
              <a:cxnLst/>
              <a:rect l="l" t="t" r="r" b="b"/>
              <a:pathLst>
                <a:path w="27870" h="8880" extrusionOk="0">
                  <a:moveTo>
                    <a:pt x="13924" y="1"/>
                  </a:moveTo>
                  <a:cubicBezTo>
                    <a:pt x="6231" y="1"/>
                    <a:pt x="0" y="1986"/>
                    <a:pt x="0" y="4451"/>
                  </a:cubicBezTo>
                  <a:cubicBezTo>
                    <a:pt x="0" y="6894"/>
                    <a:pt x="6231" y="8880"/>
                    <a:pt x="13924" y="8880"/>
                  </a:cubicBezTo>
                  <a:cubicBezTo>
                    <a:pt x="21639" y="8880"/>
                    <a:pt x="27870" y="6894"/>
                    <a:pt x="27870" y="4451"/>
                  </a:cubicBezTo>
                  <a:cubicBezTo>
                    <a:pt x="27870" y="1986"/>
                    <a:pt x="21639" y="1"/>
                    <a:pt x="1392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08;p73">
              <a:extLst>
                <a:ext uri="{FF2B5EF4-FFF2-40B4-BE49-F238E27FC236}">
                  <a16:creationId xmlns:a16="http://schemas.microsoft.com/office/drawing/2014/main" id="{EDA52848-A674-4BF2-A418-27BD1840BDB8}"/>
                </a:ext>
              </a:extLst>
            </p:cNvPr>
            <p:cNvSpPr/>
            <p:nvPr/>
          </p:nvSpPr>
          <p:spPr>
            <a:xfrm>
              <a:off x="1108325" y="1960750"/>
              <a:ext cx="265950" cy="303100"/>
            </a:xfrm>
            <a:custGeom>
              <a:avLst/>
              <a:gdLst/>
              <a:ahLst/>
              <a:cxnLst/>
              <a:rect l="l" t="t" r="r" b="b"/>
              <a:pathLst>
                <a:path w="10638" h="12124" extrusionOk="0">
                  <a:moveTo>
                    <a:pt x="1758" y="0"/>
                  </a:moveTo>
                  <a:cubicBezTo>
                    <a:pt x="1188" y="0"/>
                    <a:pt x="411" y="388"/>
                    <a:pt x="115" y="982"/>
                  </a:cubicBezTo>
                  <a:cubicBezTo>
                    <a:pt x="46" y="1119"/>
                    <a:pt x="23" y="1278"/>
                    <a:pt x="1" y="1461"/>
                  </a:cubicBezTo>
                  <a:cubicBezTo>
                    <a:pt x="1" y="1621"/>
                    <a:pt x="1" y="1780"/>
                    <a:pt x="23" y="1940"/>
                  </a:cubicBezTo>
                  <a:cubicBezTo>
                    <a:pt x="115" y="2648"/>
                    <a:pt x="389" y="3310"/>
                    <a:pt x="640" y="3949"/>
                  </a:cubicBezTo>
                  <a:cubicBezTo>
                    <a:pt x="1416" y="5889"/>
                    <a:pt x="2420" y="7761"/>
                    <a:pt x="3630" y="9427"/>
                  </a:cubicBezTo>
                  <a:cubicBezTo>
                    <a:pt x="4360" y="10454"/>
                    <a:pt x="5410" y="11915"/>
                    <a:pt x="6757" y="12097"/>
                  </a:cubicBezTo>
                  <a:cubicBezTo>
                    <a:pt x="6881" y="12115"/>
                    <a:pt x="7001" y="12123"/>
                    <a:pt x="7118" y="12123"/>
                  </a:cubicBezTo>
                  <a:cubicBezTo>
                    <a:pt x="9131" y="12123"/>
                    <a:pt x="10096" y="9610"/>
                    <a:pt x="10204" y="7647"/>
                  </a:cubicBezTo>
                  <a:cubicBezTo>
                    <a:pt x="10272" y="6619"/>
                    <a:pt x="10637" y="5843"/>
                    <a:pt x="10363" y="5022"/>
                  </a:cubicBezTo>
                  <a:cubicBezTo>
                    <a:pt x="10163" y="4432"/>
                    <a:pt x="9816" y="4162"/>
                    <a:pt x="9477" y="4162"/>
                  </a:cubicBezTo>
                  <a:cubicBezTo>
                    <a:pt x="9119" y="4162"/>
                    <a:pt x="8770" y="4461"/>
                    <a:pt x="8606" y="4999"/>
                  </a:cubicBezTo>
                  <a:cubicBezTo>
                    <a:pt x="8355" y="5775"/>
                    <a:pt x="7168" y="7943"/>
                    <a:pt x="6574" y="8560"/>
                  </a:cubicBezTo>
                  <a:cubicBezTo>
                    <a:pt x="6004" y="7213"/>
                    <a:pt x="5981" y="5159"/>
                    <a:pt x="5319" y="3880"/>
                  </a:cubicBezTo>
                  <a:cubicBezTo>
                    <a:pt x="4771" y="2853"/>
                    <a:pt x="4360" y="1735"/>
                    <a:pt x="3630" y="845"/>
                  </a:cubicBezTo>
                  <a:cubicBezTo>
                    <a:pt x="3196" y="320"/>
                    <a:pt x="2466" y="0"/>
                    <a:pt x="1758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09;p73">
              <a:extLst>
                <a:ext uri="{FF2B5EF4-FFF2-40B4-BE49-F238E27FC236}">
                  <a16:creationId xmlns:a16="http://schemas.microsoft.com/office/drawing/2014/main" id="{1B9C4F9B-74E7-4D87-A5D2-904A1F3BF6EA}"/>
                </a:ext>
              </a:extLst>
            </p:cNvPr>
            <p:cNvSpPr/>
            <p:nvPr/>
          </p:nvSpPr>
          <p:spPr>
            <a:xfrm>
              <a:off x="1144275" y="2058325"/>
              <a:ext cx="230000" cy="205525"/>
            </a:xfrm>
            <a:custGeom>
              <a:avLst/>
              <a:gdLst/>
              <a:ahLst/>
              <a:cxnLst/>
              <a:rect l="l" t="t" r="r" b="b"/>
              <a:pathLst>
                <a:path w="9200" h="8221" extrusionOk="0">
                  <a:moveTo>
                    <a:pt x="3881" y="0"/>
                  </a:moveTo>
                  <a:cubicBezTo>
                    <a:pt x="2991" y="411"/>
                    <a:pt x="1073" y="1278"/>
                    <a:pt x="1" y="1849"/>
                  </a:cubicBezTo>
                  <a:cubicBezTo>
                    <a:pt x="297" y="2488"/>
                    <a:pt x="640" y="3104"/>
                    <a:pt x="1005" y="3721"/>
                  </a:cubicBezTo>
                  <a:cubicBezTo>
                    <a:pt x="1005" y="3744"/>
                    <a:pt x="1028" y="3766"/>
                    <a:pt x="1051" y="3812"/>
                  </a:cubicBezTo>
                  <a:cubicBezTo>
                    <a:pt x="1188" y="4040"/>
                    <a:pt x="1347" y="4291"/>
                    <a:pt x="1507" y="4520"/>
                  </a:cubicBezTo>
                  <a:cubicBezTo>
                    <a:pt x="1530" y="4588"/>
                    <a:pt x="1576" y="4634"/>
                    <a:pt x="1598" y="4679"/>
                  </a:cubicBezTo>
                  <a:cubicBezTo>
                    <a:pt x="1598" y="4702"/>
                    <a:pt x="1621" y="4702"/>
                    <a:pt x="1644" y="4725"/>
                  </a:cubicBezTo>
                  <a:cubicBezTo>
                    <a:pt x="1712" y="4839"/>
                    <a:pt x="1781" y="4930"/>
                    <a:pt x="1849" y="5045"/>
                  </a:cubicBezTo>
                  <a:cubicBezTo>
                    <a:pt x="1964" y="5204"/>
                    <a:pt x="2078" y="5364"/>
                    <a:pt x="2192" y="5524"/>
                  </a:cubicBezTo>
                  <a:cubicBezTo>
                    <a:pt x="2922" y="6551"/>
                    <a:pt x="3972" y="8012"/>
                    <a:pt x="5319" y="8194"/>
                  </a:cubicBezTo>
                  <a:cubicBezTo>
                    <a:pt x="5443" y="8212"/>
                    <a:pt x="5563" y="8220"/>
                    <a:pt x="5680" y="8220"/>
                  </a:cubicBezTo>
                  <a:cubicBezTo>
                    <a:pt x="7693" y="8220"/>
                    <a:pt x="8658" y="5707"/>
                    <a:pt x="8766" y="3744"/>
                  </a:cubicBezTo>
                  <a:cubicBezTo>
                    <a:pt x="8834" y="2716"/>
                    <a:pt x="9199" y="1940"/>
                    <a:pt x="8925" y="1119"/>
                  </a:cubicBezTo>
                  <a:cubicBezTo>
                    <a:pt x="8743" y="571"/>
                    <a:pt x="8355" y="297"/>
                    <a:pt x="7944" y="251"/>
                  </a:cubicBezTo>
                  <a:cubicBezTo>
                    <a:pt x="7624" y="297"/>
                    <a:pt x="7305" y="594"/>
                    <a:pt x="7168" y="1096"/>
                  </a:cubicBezTo>
                  <a:cubicBezTo>
                    <a:pt x="7122" y="1210"/>
                    <a:pt x="7054" y="1393"/>
                    <a:pt x="6962" y="1575"/>
                  </a:cubicBezTo>
                  <a:cubicBezTo>
                    <a:pt x="7533" y="1781"/>
                    <a:pt x="8081" y="2283"/>
                    <a:pt x="7989" y="3607"/>
                  </a:cubicBezTo>
                  <a:cubicBezTo>
                    <a:pt x="7811" y="5690"/>
                    <a:pt x="6883" y="6731"/>
                    <a:pt x="6213" y="6731"/>
                  </a:cubicBezTo>
                  <a:cubicBezTo>
                    <a:pt x="6024" y="6731"/>
                    <a:pt x="5855" y="6648"/>
                    <a:pt x="5730" y="6483"/>
                  </a:cubicBezTo>
                  <a:cubicBezTo>
                    <a:pt x="5433" y="6072"/>
                    <a:pt x="5387" y="5136"/>
                    <a:pt x="5410" y="4314"/>
                  </a:cubicBezTo>
                  <a:lnTo>
                    <a:pt x="5410" y="4314"/>
                  </a:lnTo>
                  <a:cubicBezTo>
                    <a:pt x="5319" y="4451"/>
                    <a:pt x="5228" y="4565"/>
                    <a:pt x="5136" y="4657"/>
                  </a:cubicBezTo>
                  <a:cubicBezTo>
                    <a:pt x="4999" y="4337"/>
                    <a:pt x="4908" y="3995"/>
                    <a:pt x="4817" y="3629"/>
                  </a:cubicBezTo>
                  <a:cubicBezTo>
                    <a:pt x="4552" y="4403"/>
                    <a:pt x="4178" y="5195"/>
                    <a:pt x="3825" y="5195"/>
                  </a:cubicBezTo>
                  <a:cubicBezTo>
                    <a:pt x="3783" y="5195"/>
                    <a:pt x="3740" y="5183"/>
                    <a:pt x="3698" y="5159"/>
                  </a:cubicBezTo>
                  <a:cubicBezTo>
                    <a:pt x="2945" y="4725"/>
                    <a:pt x="1941" y="2968"/>
                    <a:pt x="2329" y="2465"/>
                  </a:cubicBezTo>
                  <a:cubicBezTo>
                    <a:pt x="2557" y="2169"/>
                    <a:pt x="3607" y="1598"/>
                    <a:pt x="4315" y="1233"/>
                  </a:cubicBezTo>
                  <a:cubicBezTo>
                    <a:pt x="4223" y="799"/>
                    <a:pt x="4086" y="365"/>
                    <a:pt x="38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10;p73">
              <a:extLst>
                <a:ext uri="{FF2B5EF4-FFF2-40B4-BE49-F238E27FC236}">
                  <a16:creationId xmlns:a16="http://schemas.microsoft.com/office/drawing/2014/main" id="{8048E36F-F29D-432E-BE2B-147D4E076C18}"/>
                </a:ext>
              </a:extLst>
            </p:cNvPr>
            <p:cNvSpPr/>
            <p:nvPr/>
          </p:nvSpPr>
          <p:spPr>
            <a:xfrm>
              <a:off x="1260125" y="2170125"/>
              <a:ext cx="13150" cy="48575"/>
            </a:xfrm>
            <a:custGeom>
              <a:avLst/>
              <a:gdLst/>
              <a:ahLst/>
              <a:cxnLst/>
              <a:rect l="l" t="t" r="r" b="b"/>
              <a:pathLst>
                <a:path w="526" h="1943" extrusionOk="0">
                  <a:moveTo>
                    <a:pt x="499" y="0"/>
                  </a:moveTo>
                  <a:cubicBezTo>
                    <a:pt x="469" y="0"/>
                    <a:pt x="360" y="219"/>
                    <a:pt x="251" y="458"/>
                  </a:cubicBezTo>
                  <a:cubicBezTo>
                    <a:pt x="160" y="687"/>
                    <a:pt x="69" y="938"/>
                    <a:pt x="69" y="938"/>
                  </a:cubicBezTo>
                  <a:cubicBezTo>
                    <a:pt x="69" y="938"/>
                    <a:pt x="69" y="983"/>
                    <a:pt x="46" y="1098"/>
                  </a:cubicBezTo>
                  <a:cubicBezTo>
                    <a:pt x="23" y="1189"/>
                    <a:pt x="23" y="1303"/>
                    <a:pt x="0" y="1440"/>
                  </a:cubicBezTo>
                  <a:cubicBezTo>
                    <a:pt x="0" y="1508"/>
                    <a:pt x="23" y="1577"/>
                    <a:pt x="23" y="1623"/>
                  </a:cubicBezTo>
                  <a:cubicBezTo>
                    <a:pt x="23" y="1691"/>
                    <a:pt x="23" y="1737"/>
                    <a:pt x="46" y="1782"/>
                  </a:cubicBezTo>
                  <a:cubicBezTo>
                    <a:pt x="69" y="1874"/>
                    <a:pt x="91" y="1942"/>
                    <a:pt x="114" y="1942"/>
                  </a:cubicBezTo>
                  <a:cubicBezTo>
                    <a:pt x="114" y="1919"/>
                    <a:pt x="137" y="1874"/>
                    <a:pt x="137" y="1782"/>
                  </a:cubicBezTo>
                  <a:cubicBezTo>
                    <a:pt x="137" y="1737"/>
                    <a:pt x="137" y="1668"/>
                    <a:pt x="137" y="1623"/>
                  </a:cubicBezTo>
                  <a:cubicBezTo>
                    <a:pt x="160" y="1577"/>
                    <a:pt x="160" y="1508"/>
                    <a:pt x="183" y="1440"/>
                  </a:cubicBezTo>
                  <a:cubicBezTo>
                    <a:pt x="206" y="1326"/>
                    <a:pt x="228" y="1212"/>
                    <a:pt x="251" y="1120"/>
                  </a:cubicBezTo>
                  <a:cubicBezTo>
                    <a:pt x="274" y="1029"/>
                    <a:pt x="297" y="983"/>
                    <a:pt x="297" y="983"/>
                  </a:cubicBezTo>
                  <a:cubicBezTo>
                    <a:pt x="297" y="983"/>
                    <a:pt x="343" y="732"/>
                    <a:pt x="411" y="504"/>
                  </a:cubicBezTo>
                  <a:cubicBezTo>
                    <a:pt x="479" y="253"/>
                    <a:pt x="525" y="2"/>
                    <a:pt x="502" y="2"/>
                  </a:cubicBezTo>
                  <a:cubicBezTo>
                    <a:pt x="501" y="1"/>
                    <a:pt x="500" y="0"/>
                    <a:pt x="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11;p73">
              <a:extLst>
                <a:ext uri="{FF2B5EF4-FFF2-40B4-BE49-F238E27FC236}">
                  <a16:creationId xmlns:a16="http://schemas.microsoft.com/office/drawing/2014/main" id="{44EA528D-1A7B-43F2-9864-BC5A93C8732E}"/>
                </a:ext>
              </a:extLst>
            </p:cNvPr>
            <p:cNvSpPr/>
            <p:nvPr/>
          </p:nvSpPr>
          <p:spPr>
            <a:xfrm>
              <a:off x="1290350" y="2245475"/>
              <a:ext cx="12600" cy="7125"/>
            </a:xfrm>
            <a:custGeom>
              <a:avLst/>
              <a:gdLst/>
              <a:ahLst/>
              <a:cxnLst/>
              <a:rect l="l" t="t" r="r" b="b"/>
              <a:pathLst>
                <a:path w="504" h="285" extrusionOk="0">
                  <a:moveTo>
                    <a:pt x="366" y="1"/>
                  </a:moveTo>
                  <a:cubicBezTo>
                    <a:pt x="298" y="1"/>
                    <a:pt x="206" y="24"/>
                    <a:pt x="206" y="24"/>
                  </a:cubicBezTo>
                  <a:cubicBezTo>
                    <a:pt x="206" y="24"/>
                    <a:pt x="138" y="69"/>
                    <a:pt x="92" y="115"/>
                  </a:cubicBezTo>
                  <a:cubicBezTo>
                    <a:pt x="47" y="184"/>
                    <a:pt x="1" y="252"/>
                    <a:pt x="24" y="275"/>
                  </a:cubicBezTo>
                  <a:cubicBezTo>
                    <a:pt x="30" y="282"/>
                    <a:pt x="41" y="284"/>
                    <a:pt x="54" y="284"/>
                  </a:cubicBezTo>
                  <a:cubicBezTo>
                    <a:pt x="85" y="284"/>
                    <a:pt x="128" y="268"/>
                    <a:pt x="161" y="252"/>
                  </a:cubicBezTo>
                  <a:cubicBezTo>
                    <a:pt x="229" y="252"/>
                    <a:pt x="298" y="229"/>
                    <a:pt x="298" y="229"/>
                  </a:cubicBezTo>
                  <a:cubicBezTo>
                    <a:pt x="298" y="229"/>
                    <a:pt x="343" y="206"/>
                    <a:pt x="389" y="161"/>
                  </a:cubicBezTo>
                  <a:cubicBezTo>
                    <a:pt x="435" y="138"/>
                    <a:pt x="503" y="92"/>
                    <a:pt x="503" y="69"/>
                  </a:cubicBezTo>
                  <a:cubicBezTo>
                    <a:pt x="503" y="24"/>
                    <a:pt x="435" y="1"/>
                    <a:pt x="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12;p73">
              <a:extLst>
                <a:ext uri="{FF2B5EF4-FFF2-40B4-BE49-F238E27FC236}">
                  <a16:creationId xmlns:a16="http://schemas.microsoft.com/office/drawing/2014/main" id="{65A64C67-FF2C-44B1-9F68-F41F404C45E9}"/>
                </a:ext>
              </a:extLst>
            </p:cNvPr>
            <p:cNvSpPr/>
            <p:nvPr/>
          </p:nvSpPr>
          <p:spPr>
            <a:xfrm>
              <a:off x="1110050" y="1929350"/>
              <a:ext cx="143825" cy="188350"/>
            </a:xfrm>
            <a:custGeom>
              <a:avLst/>
              <a:gdLst/>
              <a:ahLst/>
              <a:cxnLst/>
              <a:rect l="l" t="t" r="r" b="b"/>
              <a:pathLst>
                <a:path w="5753" h="7534" extrusionOk="0">
                  <a:moveTo>
                    <a:pt x="1567" y="1"/>
                  </a:moveTo>
                  <a:cubicBezTo>
                    <a:pt x="1439" y="1"/>
                    <a:pt x="1311" y="15"/>
                    <a:pt x="1187" y="46"/>
                  </a:cubicBezTo>
                  <a:cubicBezTo>
                    <a:pt x="936" y="115"/>
                    <a:pt x="685" y="252"/>
                    <a:pt x="502" y="480"/>
                  </a:cubicBezTo>
                  <a:cubicBezTo>
                    <a:pt x="0" y="1074"/>
                    <a:pt x="388" y="2306"/>
                    <a:pt x="548" y="2968"/>
                  </a:cubicBezTo>
                  <a:cubicBezTo>
                    <a:pt x="799" y="4223"/>
                    <a:pt x="1255" y="5456"/>
                    <a:pt x="1780" y="6620"/>
                  </a:cubicBezTo>
                  <a:cubicBezTo>
                    <a:pt x="1917" y="6940"/>
                    <a:pt x="2077" y="7236"/>
                    <a:pt x="2214" y="7533"/>
                  </a:cubicBezTo>
                  <a:cubicBezTo>
                    <a:pt x="3196" y="6962"/>
                    <a:pt x="4953" y="5981"/>
                    <a:pt x="5752" y="5479"/>
                  </a:cubicBezTo>
                  <a:cubicBezTo>
                    <a:pt x="5296" y="4406"/>
                    <a:pt x="4748" y="3173"/>
                    <a:pt x="4200" y="2169"/>
                  </a:cubicBezTo>
                  <a:cubicBezTo>
                    <a:pt x="3835" y="1530"/>
                    <a:pt x="3333" y="914"/>
                    <a:pt x="2739" y="434"/>
                  </a:cubicBezTo>
                  <a:cubicBezTo>
                    <a:pt x="2439" y="170"/>
                    <a:pt x="2003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13;p73">
              <a:extLst>
                <a:ext uri="{FF2B5EF4-FFF2-40B4-BE49-F238E27FC236}">
                  <a16:creationId xmlns:a16="http://schemas.microsoft.com/office/drawing/2014/main" id="{F9EFE571-25C6-4408-A4FF-8348C369819E}"/>
                </a:ext>
              </a:extLst>
            </p:cNvPr>
            <p:cNvSpPr/>
            <p:nvPr/>
          </p:nvSpPr>
          <p:spPr>
            <a:xfrm>
              <a:off x="1184800" y="2049600"/>
              <a:ext cx="59375" cy="25925"/>
            </a:xfrm>
            <a:custGeom>
              <a:avLst/>
              <a:gdLst/>
              <a:ahLst/>
              <a:cxnLst/>
              <a:rect l="l" t="t" r="r" b="b"/>
              <a:pathLst>
                <a:path w="2375" h="1037" extrusionOk="0">
                  <a:moveTo>
                    <a:pt x="2346" y="1"/>
                  </a:moveTo>
                  <a:cubicBezTo>
                    <a:pt x="2261" y="1"/>
                    <a:pt x="1998" y="42"/>
                    <a:pt x="1735" y="98"/>
                  </a:cubicBezTo>
                  <a:cubicBezTo>
                    <a:pt x="1415" y="189"/>
                    <a:pt x="1119" y="304"/>
                    <a:pt x="1119" y="304"/>
                  </a:cubicBezTo>
                  <a:cubicBezTo>
                    <a:pt x="1119" y="304"/>
                    <a:pt x="822" y="463"/>
                    <a:pt x="548" y="623"/>
                  </a:cubicBezTo>
                  <a:cubicBezTo>
                    <a:pt x="274" y="829"/>
                    <a:pt x="0" y="1011"/>
                    <a:pt x="23" y="1034"/>
                  </a:cubicBezTo>
                  <a:cubicBezTo>
                    <a:pt x="25" y="1036"/>
                    <a:pt x="28" y="1036"/>
                    <a:pt x="32" y="1036"/>
                  </a:cubicBezTo>
                  <a:cubicBezTo>
                    <a:pt x="87" y="1036"/>
                    <a:pt x="342" y="910"/>
                    <a:pt x="616" y="783"/>
                  </a:cubicBezTo>
                  <a:cubicBezTo>
                    <a:pt x="913" y="646"/>
                    <a:pt x="1210" y="509"/>
                    <a:pt x="1210" y="509"/>
                  </a:cubicBezTo>
                  <a:cubicBezTo>
                    <a:pt x="1210" y="509"/>
                    <a:pt x="1484" y="395"/>
                    <a:pt x="1781" y="258"/>
                  </a:cubicBezTo>
                  <a:cubicBezTo>
                    <a:pt x="2077" y="144"/>
                    <a:pt x="2374" y="52"/>
                    <a:pt x="2374" y="7"/>
                  </a:cubicBezTo>
                  <a:cubicBezTo>
                    <a:pt x="2374" y="3"/>
                    <a:pt x="2364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14;p73">
              <a:extLst>
                <a:ext uri="{FF2B5EF4-FFF2-40B4-BE49-F238E27FC236}">
                  <a16:creationId xmlns:a16="http://schemas.microsoft.com/office/drawing/2014/main" id="{3726282E-F21E-4B45-8F17-E477E8CCCE22}"/>
                </a:ext>
              </a:extLst>
            </p:cNvPr>
            <p:cNvSpPr/>
            <p:nvPr/>
          </p:nvSpPr>
          <p:spPr>
            <a:xfrm>
              <a:off x="1110050" y="1929250"/>
              <a:ext cx="143825" cy="188450"/>
            </a:xfrm>
            <a:custGeom>
              <a:avLst/>
              <a:gdLst/>
              <a:ahLst/>
              <a:cxnLst/>
              <a:rect l="l" t="t" r="r" b="b"/>
              <a:pathLst>
                <a:path w="5753" h="7538" extrusionOk="0">
                  <a:moveTo>
                    <a:pt x="1569" y="1"/>
                  </a:moveTo>
                  <a:cubicBezTo>
                    <a:pt x="1439" y="1"/>
                    <a:pt x="1311" y="17"/>
                    <a:pt x="1187" y="50"/>
                  </a:cubicBezTo>
                  <a:cubicBezTo>
                    <a:pt x="936" y="119"/>
                    <a:pt x="685" y="256"/>
                    <a:pt x="502" y="484"/>
                  </a:cubicBezTo>
                  <a:cubicBezTo>
                    <a:pt x="0" y="1078"/>
                    <a:pt x="388" y="2310"/>
                    <a:pt x="548" y="2972"/>
                  </a:cubicBezTo>
                  <a:cubicBezTo>
                    <a:pt x="799" y="4227"/>
                    <a:pt x="1255" y="5460"/>
                    <a:pt x="1780" y="6624"/>
                  </a:cubicBezTo>
                  <a:cubicBezTo>
                    <a:pt x="1917" y="6944"/>
                    <a:pt x="2077" y="7240"/>
                    <a:pt x="2214" y="7537"/>
                  </a:cubicBezTo>
                  <a:cubicBezTo>
                    <a:pt x="3196" y="6966"/>
                    <a:pt x="4953" y="5985"/>
                    <a:pt x="5752" y="5483"/>
                  </a:cubicBezTo>
                  <a:cubicBezTo>
                    <a:pt x="5752" y="5460"/>
                    <a:pt x="5729" y="5437"/>
                    <a:pt x="5729" y="5414"/>
                  </a:cubicBezTo>
                  <a:cubicBezTo>
                    <a:pt x="5349" y="5605"/>
                    <a:pt x="4772" y="5873"/>
                    <a:pt x="4495" y="5873"/>
                  </a:cubicBezTo>
                  <a:cubicBezTo>
                    <a:pt x="4406" y="5873"/>
                    <a:pt x="4348" y="5846"/>
                    <a:pt x="4337" y="5780"/>
                  </a:cubicBezTo>
                  <a:cubicBezTo>
                    <a:pt x="4226" y="5033"/>
                    <a:pt x="4545" y="4718"/>
                    <a:pt x="4950" y="4718"/>
                  </a:cubicBezTo>
                  <a:cubicBezTo>
                    <a:pt x="5127" y="4718"/>
                    <a:pt x="5320" y="4778"/>
                    <a:pt x="5501" y="4889"/>
                  </a:cubicBezTo>
                  <a:cubicBezTo>
                    <a:pt x="5364" y="4615"/>
                    <a:pt x="5250" y="4319"/>
                    <a:pt x="5113" y="4045"/>
                  </a:cubicBezTo>
                  <a:cubicBezTo>
                    <a:pt x="4951" y="4206"/>
                    <a:pt x="4761" y="4354"/>
                    <a:pt x="4554" y="4354"/>
                  </a:cubicBezTo>
                  <a:cubicBezTo>
                    <a:pt x="4498" y="4354"/>
                    <a:pt x="4441" y="4343"/>
                    <a:pt x="4383" y="4319"/>
                  </a:cubicBezTo>
                  <a:cubicBezTo>
                    <a:pt x="3812" y="4090"/>
                    <a:pt x="2876" y="1237"/>
                    <a:pt x="2671" y="758"/>
                  </a:cubicBezTo>
                  <a:cubicBezTo>
                    <a:pt x="2602" y="644"/>
                    <a:pt x="2625" y="507"/>
                    <a:pt x="2671" y="370"/>
                  </a:cubicBezTo>
                  <a:cubicBezTo>
                    <a:pt x="2361" y="147"/>
                    <a:pt x="1962" y="1"/>
                    <a:pt x="156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15;p73">
              <a:extLst>
                <a:ext uri="{FF2B5EF4-FFF2-40B4-BE49-F238E27FC236}">
                  <a16:creationId xmlns:a16="http://schemas.microsoft.com/office/drawing/2014/main" id="{38A2B63F-7207-4942-832E-0B81B30C5130}"/>
                </a:ext>
              </a:extLst>
            </p:cNvPr>
            <p:cNvSpPr/>
            <p:nvPr/>
          </p:nvSpPr>
          <p:spPr>
            <a:xfrm>
              <a:off x="1038700" y="2483425"/>
              <a:ext cx="170650" cy="348875"/>
            </a:xfrm>
            <a:custGeom>
              <a:avLst/>
              <a:gdLst/>
              <a:ahLst/>
              <a:cxnLst/>
              <a:rect l="l" t="t" r="r" b="b"/>
              <a:pathLst>
                <a:path w="6826" h="13955" extrusionOk="0">
                  <a:moveTo>
                    <a:pt x="4661" y="0"/>
                  </a:moveTo>
                  <a:cubicBezTo>
                    <a:pt x="2887" y="0"/>
                    <a:pt x="404" y="329"/>
                    <a:pt x="252" y="800"/>
                  </a:cubicBezTo>
                  <a:cubicBezTo>
                    <a:pt x="1" y="1508"/>
                    <a:pt x="92" y="13445"/>
                    <a:pt x="92" y="13445"/>
                  </a:cubicBezTo>
                  <a:cubicBezTo>
                    <a:pt x="261" y="13847"/>
                    <a:pt x="740" y="13955"/>
                    <a:pt x="1204" y="13955"/>
                  </a:cubicBezTo>
                  <a:cubicBezTo>
                    <a:pt x="1741" y="13955"/>
                    <a:pt x="2261" y="13810"/>
                    <a:pt x="2261" y="13810"/>
                  </a:cubicBezTo>
                  <a:cubicBezTo>
                    <a:pt x="3584" y="11048"/>
                    <a:pt x="6826" y="823"/>
                    <a:pt x="6415" y="275"/>
                  </a:cubicBezTo>
                  <a:cubicBezTo>
                    <a:pt x="6270" y="84"/>
                    <a:pt x="5555" y="0"/>
                    <a:pt x="466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6;p73">
              <a:extLst>
                <a:ext uri="{FF2B5EF4-FFF2-40B4-BE49-F238E27FC236}">
                  <a16:creationId xmlns:a16="http://schemas.microsoft.com/office/drawing/2014/main" id="{126B9C81-C35E-45FC-AFD9-87CE9A81A0CE}"/>
                </a:ext>
              </a:extLst>
            </p:cNvPr>
            <p:cNvSpPr/>
            <p:nvPr/>
          </p:nvSpPr>
          <p:spPr>
            <a:xfrm>
              <a:off x="1040425" y="2483425"/>
              <a:ext cx="159800" cy="349000"/>
            </a:xfrm>
            <a:custGeom>
              <a:avLst/>
              <a:gdLst/>
              <a:ahLst/>
              <a:cxnLst/>
              <a:rect l="l" t="t" r="r" b="b"/>
              <a:pathLst>
                <a:path w="6392" h="13960" extrusionOk="0">
                  <a:moveTo>
                    <a:pt x="4592" y="0"/>
                  </a:moveTo>
                  <a:cubicBezTo>
                    <a:pt x="2818" y="0"/>
                    <a:pt x="335" y="329"/>
                    <a:pt x="183" y="800"/>
                  </a:cubicBezTo>
                  <a:cubicBezTo>
                    <a:pt x="69" y="1599"/>
                    <a:pt x="46" y="4520"/>
                    <a:pt x="46" y="7305"/>
                  </a:cubicBezTo>
                  <a:lnTo>
                    <a:pt x="0" y="7305"/>
                  </a:lnTo>
                  <a:lnTo>
                    <a:pt x="0" y="7374"/>
                  </a:lnTo>
                  <a:cubicBezTo>
                    <a:pt x="0" y="7396"/>
                    <a:pt x="0" y="7442"/>
                    <a:pt x="0" y="7465"/>
                  </a:cubicBezTo>
                  <a:cubicBezTo>
                    <a:pt x="0" y="7533"/>
                    <a:pt x="0" y="7579"/>
                    <a:pt x="0" y="7648"/>
                  </a:cubicBezTo>
                  <a:cubicBezTo>
                    <a:pt x="0" y="7693"/>
                    <a:pt x="0" y="7739"/>
                    <a:pt x="0" y="7784"/>
                  </a:cubicBezTo>
                  <a:cubicBezTo>
                    <a:pt x="0" y="7830"/>
                    <a:pt x="0" y="7876"/>
                    <a:pt x="0" y="7921"/>
                  </a:cubicBezTo>
                  <a:cubicBezTo>
                    <a:pt x="0" y="8013"/>
                    <a:pt x="0" y="8081"/>
                    <a:pt x="0" y="8172"/>
                  </a:cubicBezTo>
                  <a:cubicBezTo>
                    <a:pt x="0" y="10364"/>
                    <a:pt x="23" y="12372"/>
                    <a:pt x="23" y="13126"/>
                  </a:cubicBezTo>
                  <a:cubicBezTo>
                    <a:pt x="23" y="13126"/>
                    <a:pt x="23" y="13126"/>
                    <a:pt x="23" y="13148"/>
                  </a:cubicBezTo>
                  <a:cubicBezTo>
                    <a:pt x="23" y="13194"/>
                    <a:pt x="23" y="13263"/>
                    <a:pt x="23" y="13285"/>
                  </a:cubicBezTo>
                  <a:lnTo>
                    <a:pt x="23" y="13308"/>
                  </a:lnTo>
                  <a:cubicBezTo>
                    <a:pt x="23" y="13399"/>
                    <a:pt x="23" y="13445"/>
                    <a:pt x="23" y="13445"/>
                  </a:cubicBezTo>
                  <a:cubicBezTo>
                    <a:pt x="195" y="13845"/>
                    <a:pt x="669" y="13959"/>
                    <a:pt x="1126" y="13959"/>
                  </a:cubicBezTo>
                  <a:cubicBezTo>
                    <a:pt x="1217" y="13959"/>
                    <a:pt x="1306" y="13955"/>
                    <a:pt x="1393" y="13947"/>
                  </a:cubicBezTo>
                  <a:cubicBezTo>
                    <a:pt x="1689" y="13924"/>
                    <a:pt x="1963" y="13856"/>
                    <a:pt x="2192" y="13810"/>
                  </a:cubicBezTo>
                  <a:cubicBezTo>
                    <a:pt x="2420" y="13331"/>
                    <a:pt x="2694" y="12646"/>
                    <a:pt x="3013" y="11825"/>
                  </a:cubicBezTo>
                  <a:lnTo>
                    <a:pt x="3013" y="11825"/>
                  </a:lnTo>
                  <a:cubicBezTo>
                    <a:pt x="2927" y="11897"/>
                    <a:pt x="2831" y="11942"/>
                    <a:pt x="2703" y="11942"/>
                  </a:cubicBezTo>
                  <a:cubicBezTo>
                    <a:pt x="2628" y="11942"/>
                    <a:pt x="2543" y="11927"/>
                    <a:pt x="2443" y="11893"/>
                  </a:cubicBezTo>
                  <a:cubicBezTo>
                    <a:pt x="2055" y="11779"/>
                    <a:pt x="1849" y="11345"/>
                    <a:pt x="1735" y="11003"/>
                  </a:cubicBezTo>
                  <a:cubicBezTo>
                    <a:pt x="1416" y="10227"/>
                    <a:pt x="1416" y="9314"/>
                    <a:pt x="1416" y="8469"/>
                  </a:cubicBezTo>
                  <a:cubicBezTo>
                    <a:pt x="1393" y="7305"/>
                    <a:pt x="1142" y="3859"/>
                    <a:pt x="2397" y="3334"/>
                  </a:cubicBezTo>
                  <a:cubicBezTo>
                    <a:pt x="2785" y="3174"/>
                    <a:pt x="4451" y="3242"/>
                    <a:pt x="5821" y="3060"/>
                  </a:cubicBezTo>
                  <a:cubicBezTo>
                    <a:pt x="6049" y="2215"/>
                    <a:pt x="6232" y="1485"/>
                    <a:pt x="6323" y="960"/>
                  </a:cubicBezTo>
                  <a:cubicBezTo>
                    <a:pt x="6346" y="914"/>
                    <a:pt x="6346" y="868"/>
                    <a:pt x="6346" y="823"/>
                  </a:cubicBezTo>
                  <a:cubicBezTo>
                    <a:pt x="6369" y="617"/>
                    <a:pt x="6391" y="458"/>
                    <a:pt x="6369" y="343"/>
                  </a:cubicBezTo>
                  <a:cubicBezTo>
                    <a:pt x="6369" y="343"/>
                    <a:pt x="6369" y="321"/>
                    <a:pt x="6369" y="298"/>
                  </a:cubicBezTo>
                  <a:cubicBezTo>
                    <a:pt x="6346" y="275"/>
                    <a:pt x="6346" y="275"/>
                    <a:pt x="6346" y="275"/>
                  </a:cubicBezTo>
                  <a:cubicBezTo>
                    <a:pt x="6201" y="84"/>
                    <a:pt x="5486" y="0"/>
                    <a:pt x="459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17;p73">
              <a:extLst>
                <a:ext uri="{FF2B5EF4-FFF2-40B4-BE49-F238E27FC236}">
                  <a16:creationId xmlns:a16="http://schemas.microsoft.com/office/drawing/2014/main" id="{81F9BE81-223C-431B-95DF-0D6FF00E7C9A}"/>
                </a:ext>
              </a:extLst>
            </p:cNvPr>
            <p:cNvSpPr/>
            <p:nvPr/>
          </p:nvSpPr>
          <p:spPr>
            <a:xfrm>
              <a:off x="1041575" y="2814975"/>
              <a:ext cx="164925" cy="86675"/>
            </a:xfrm>
            <a:custGeom>
              <a:avLst/>
              <a:gdLst/>
              <a:ahLst/>
              <a:cxnLst/>
              <a:rect l="l" t="t" r="r" b="b"/>
              <a:pathLst>
                <a:path w="6597" h="3467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480"/>
                    <a:pt x="23" y="959"/>
                    <a:pt x="46" y="1439"/>
                  </a:cubicBezTo>
                  <a:cubicBezTo>
                    <a:pt x="590" y="2759"/>
                    <a:pt x="3228" y="3467"/>
                    <a:pt x="4929" y="3467"/>
                  </a:cubicBezTo>
                  <a:cubicBezTo>
                    <a:pt x="5727" y="3467"/>
                    <a:pt x="6318" y="3311"/>
                    <a:pt x="6391" y="2991"/>
                  </a:cubicBezTo>
                  <a:cubicBezTo>
                    <a:pt x="6597" y="1963"/>
                    <a:pt x="2168" y="366"/>
                    <a:pt x="2168" y="366"/>
                  </a:cubicBezTo>
                  <a:cubicBezTo>
                    <a:pt x="2168" y="366"/>
                    <a:pt x="2168" y="343"/>
                    <a:pt x="2168" y="274"/>
                  </a:cubicBezTo>
                  <a:cubicBezTo>
                    <a:pt x="1916" y="373"/>
                    <a:pt x="1580" y="472"/>
                    <a:pt x="1215" y="472"/>
                  </a:cubicBezTo>
                  <a:cubicBezTo>
                    <a:pt x="820" y="472"/>
                    <a:pt x="391" y="3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18;p73">
              <a:extLst>
                <a:ext uri="{FF2B5EF4-FFF2-40B4-BE49-F238E27FC236}">
                  <a16:creationId xmlns:a16="http://schemas.microsoft.com/office/drawing/2014/main" id="{32255B1E-6693-4F99-AEF2-06C47E273297}"/>
                </a:ext>
              </a:extLst>
            </p:cNvPr>
            <p:cNvSpPr/>
            <p:nvPr/>
          </p:nvSpPr>
          <p:spPr>
            <a:xfrm>
              <a:off x="1042700" y="2846350"/>
              <a:ext cx="159225" cy="55300"/>
            </a:xfrm>
            <a:custGeom>
              <a:avLst/>
              <a:gdLst/>
              <a:ahLst/>
              <a:cxnLst/>
              <a:rect l="l" t="t" r="r" b="b"/>
              <a:pathLst>
                <a:path w="6369" h="2212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545" y="1504"/>
                    <a:pt x="3183" y="2212"/>
                    <a:pt x="4884" y="2212"/>
                  </a:cubicBezTo>
                  <a:cubicBezTo>
                    <a:pt x="5682" y="2212"/>
                    <a:pt x="6273" y="2056"/>
                    <a:pt x="6346" y="1736"/>
                  </a:cubicBezTo>
                  <a:cubicBezTo>
                    <a:pt x="6369" y="1599"/>
                    <a:pt x="6323" y="1462"/>
                    <a:pt x="6209" y="1325"/>
                  </a:cubicBezTo>
                  <a:cubicBezTo>
                    <a:pt x="6011" y="1457"/>
                    <a:pt x="5670" y="1553"/>
                    <a:pt x="5099" y="1553"/>
                  </a:cubicBezTo>
                  <a:cubicBezTo>
                    <a:pt x="4880" y="1553"/>
                    <a:pt x="4628" y="1539"/>
                    <a:pt x="4337" y="1507"/>
                  </a:cubicBezTo>
                  <a:cubicBezTo>
                    <a:pt x="2443" y="1302"/>
                    <a:pt x="800" y="6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19;p73">
              <a:extLst>
                <a:ext uri="{FF2B5EF4-FFF2-40B4-BE49-F238E27FC236}">
                  <a16:creationId xmlns:a16="http://schemas.microsoft.com/office/drawing/2014/main" id="{6BAF3C4C-EC55-4D5D-9EB8-FE5FD8D152EC}"/>
                </a:ext>
              </a:extLst>
            </p:cNvPr>
            <p:cNvSpPr/>
            <p:nvPr/>
          </p:nvSpPr>
          <p:spPr>
            <a:xfrm>
              <a:off x="859525" y="2486725"/>
              <a:ext cx="168950" cy="354700"/>
            </a:xfrm>
            <a:custGeom>
              <a:avLst/>
              <a:gdLst/>
              <a:ahLst/>
              <a:cxnLst/>
              <a:rect l="l" t="t" r="r" b="b"/>
              <a:pathLst>
                <a:path w="6758" h="14188" extrusionOk="0">
                  <a:moveTo>
                    <a:pt x="1510" y="1"/>
                  </a:moveTo>
                  <a:cubicBezTo>
                    <a:pt x="965" y="1"/>
                    <a:pt x="567" y="57"/>
                    <a:pt x="457" y="189"/>
                  </a:cubicBezTo>
                  <a:cubicBezTo>
                    <a:pt x="1" y="714"/>
                    <a:pt x="2466" y="11122"/>
                    <a:pt x="3584" y="13975"/>
                  </a:cubicBezTo>
                  <a:cubicBezTo>
                    <a:pt x="3584" y="13975"/>
                    <a:pt x="4182" y="14187"/>
                    <a:pt x="4763" y="14187"/>
                  </a:cubicBezTo>
                  <a:cubicBezTo>
                    <a:pt x="5173" y="14187"/>
                    <a:pt x="5574" y="14082"/>
                    <a:pt x="5753" y="13724"/>
                  </a:cubicBezTo>
                  <a:cubicBezTo>
                    <a:pt x="5753" y="13724"/>
                    <a:pt x="6757" y="1855"/>
                    <a:pt x="6574" y="1124"/>
                  </a:cubicBezTo>
                  <a:cubicBezTo>
                    <a:pt x="6436" y="569"/>
                    <a:pt x="3236" y="1"/>
                    <a:pt x="1510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20;p73">
              <a:extLst>
                <a:ext uri="{FF2B5EF4-FFF2-40B4-BE49-F238E27FC236}">
                  <a16:creationId xmlns:a16="http://schemas.microsoft.com/office/drawing/2014/main" id="{0C04BCA1-4F9B-4FB7-AD38-DD49D95B21E0}"/>
                </a:ext>
              </a:extLst>
            </p:cNvPr>
            <p:cNvSpPr/>
            <p:nvPr/>
          </p:nvSpPr>
          <p:spPr>
            <a:xfrm>
              <a:off x="869800" y="2486725"/>
              <a:ext cx="154100" cy="354575"/>
            </a:xfrm>
            <a:custGeom>
              <a:avLst/>
              <a:gdLst/>
              <a:ahLst/>
              <a:cxnLst/>
              <a:rect l="l" t="t" r="r" b="b"/>
              <a:pathLst>
                <a:path w="6164" h="14183" extrusionOk="0">
                  <a:moveTo>
                    <a:pt x="1099" y="1"/>
                  </a:moveTo>
                  <a:cubicBezTo>
                    <a:pt x="554" y="1"/>
                    <a:pt x="156" y="57"/>
                    <a:pt x="46" y="189"/>
                  </a:cubicBezTo>
                  <a:cubicBezTo>
                    <a:pt x="46" y="189"/>
                    <a:pt x="23" y="189"/>
                    <a:pt x="23" y="211"/>
                  </a:cubicBezTo>
                  <a:cubicBezTo>
                    <a:pt x="23" y="211"/>
                    <a:pt x="23" y="234"/>
                    <a:pt x="23" y="234"/>
                  </a:cubicBezTo>
                  <a:cubicBezTo>
                    <a:pt x="23" y="234"/>
                    <a:pt x="23" y="257"/>
                    <a:pt x="1" y="257"/>
                  </a:cubicBezTo>
                  <a:cubicBezTo>
                    <a:pt x="1" y="280"/>
                    <a:pt x="1" y="280"/>
                    <a:pt x="1" y="303"/>
                  </a:cubicBezTo>
                  <a:cubicBezTo>
                    <a:pt x="1" y="303"/>
                    <a:pt x="1" y="303"/>
                    <a:pt x="1" y="326"/>
                  </a:cubicBezTo>
                  <a:cubicBezTo>
                    <a:pt x="1" y="326"/>
                    <a:pt x="1" y="348"/>
                    <a:pt x="1" y="371"/>
                  </a:cubicBezTo>
                  <a:cubicBezTo>
                    <a:pt x="1" y="371"/>
                    <a:pt x="1" y="394"/>
                    <a:pt x="1" y="394"/>
                  </a:cubicBezTo>
                  <a:cubicBezTo>
                    <a:pt x="1" y="417"/>
                    <a:pt x="1" y="417"/>
                    <a:pt x="1" y="440"/>
                  </a:cubicBezTo>
                  <a:cubicBezTo>
                    <a:pt x="1" y="463"/>
                    <a:pt x="1" y="485"/>
                    <a:pt x="1" y="508"/>
                  </a:cubicBezTo>
                  <a:lnTo>
                    <a:pt x="1" y="531"/>
                  </a:lnTo>
                  <a:cubicBezTo>
                    <a:pt x="1" y="554"/>
                    <a:pt x="1" y="577"/>
                    <a:pt x="1" y="599"/>
                  </a:cubicBezTo>
                  <a:cubicBezTo>
                    <a:pt x="1" y="622"/>
                    <a:pt x="1" y="622"/>
                    <a:pt x="1" y="645"/>
                  </a:cubicBezTo>
                  <a:cubicBezTo>
                    <a:pt x="1" y="668"/>
                    <a:pt x="1" y="691"/>
                    <a:pt x="1" y="736"/>
                  </a:cubicBezTo>
                  <a:cubicBezTo>
                    <a:pt x="1" y="759"/>
                    <a:pt x="1" y="759"/>
                    <a:pt x="1" y="759"/>
                  </a:cubicBezTo>
                  <a:cubicBezTo>
                    <a:pt x="1" y="782"/>
                    <a:pt x="1" y="828"/>
                    <a:pt x="1" y="873"/>
                  </a:cubicBezTo>
                  <a:cubicBezTo>
                    <a:pt x="69" y="1398"/>
                    <a:pt x="183" y="2152"/>
                    <a:pt x="343" y="2996"/>
                  </a:cubicBezTo>
                  <a:cubicBezTo>
                    <a:pt x="1073" y="3156"/>
                    <a:pt x="2717" y="3019"/>
                    <a:pt x="3242" y="3498"/>
                  </a:cubicBezTo>
                  <a:cubicBezTo>
                    <a:pt x="3790" y="4023"/>
                    <a:pt x="3790" y="4822"/>
                    <a:pt x="3927" y="5530"/>
                  </a:cubicBezTo>
                  <a:cubicBezTo>
                    <a:pt x="4109" y="6511"/>
                    <a:pt x="4200" y="7516"/>
                    <a:pt x="4337" y="8497"/>
                  </a:cubicBezTo>
                  <a:cubicBezTo>
                    <a:pt x="4429" y="9227"/>
                    <a:pt x="4566" y="10049"/>
                    <a:pt x="4520" y="10780"/>
                  </a:cubicBezTo>
                  <a:cubicBezTo>
                    <a:pt x="4452" y="11419"/>
                    <a:pt x="4178" y="12240"/>
                    <a:pt x="3424" y="12240"/>
                  </a:cubicBezTo>
                  <a:cubicBezTo>
                    <a:pt x="2968" y="12240"/>
                    <a:pt x="2648" y="11875"/>
                    <a:pt x="2374" y="11510"/>
                  </a:cubicBezTo>
                  <a:lnTo>
                    <a:pt x="2374" y="11510"/>
                  </a:lnTo>
                  <a:cubicBezTo>
                    <a:pt x="2671" y="12537"/>
                    <a:pt x="2945" y="13404"/>
                    <a:pt x="3173" y="13975"/>
                  </a:cubicBezTo>
                  <a:cubicBezTo>
                    <a:pt x="3173" y="13975"/>
                    <a:pt x="3778" y="14182"/>
                    <a:pt x="4364" y="14182"/>
                  </a:cubicBezTo>
                  <a:cubicBezTo>
                    <a:pt x="4750" y="14182"/>
                    <a:pt x="5128" y="14092"/>
                    <a:pt x="5319" y="13792"/>
                  </a:cubicBezTo>
                  <a:cubicBezTo>
                    <a:pt x="5342" y="13747"/>
                    <a:pt x="5342" y="13701"/>
                    <a:pt x="5365" y="13633"/>
                  </a:cubicBezTo>
                  <a:cubicBezTo>
                    <a:pt x="5387" y="13382"/>
                    <a:pt x="5456" y="12537"/>
                    <a:pt x="5547" y="11419"/>
                  </a:cubicBezTo>
                  <a:cubicBezTo>
                    <a:pt x="5593" y="10665"/>
                    <a:pt x="5661" y="9912"/>
                    <a:pt x="5707" y="9136"/>
                  </a:cubicBezTo>
                  <a:cubicBezTo>
                    <a:pt x="5707" y="9113"/>
                    <a:pt x="5730" y="9090"/>
                    <a:pt x="5730" y="9045"/>
                  </a:cubicBezTo>
                  <a:cubicBezTo>
                    <a:pt x="5775" y="8292"/>
                    <a:pt x="5844" y="7516"/>
                    <a:pt x="5890" y="6762"/>
                  </a:cubicBezTo>
                  <a:cubicBezTo>
                    <a:pt x="5890" y="6397"/>
                    <a:pt x="5912" y="6032"/>
                    <a:pt x="5935" y="5667"/>
                  </a:cubicBezTo>
                  <a:cubicBezTo>
                    <a:pt x="5981" y="5187"/>
                    <a:pt x="6026" y="4708"/>
                    <a:pt x="6072" y="4206"/>
                  </a:cubicBezTo>
                  <a:cubicBezTo>
                    <a:pt x="6095" y="3475"/>
                    <a:pt x="6141" y="2836"/>
                    <a:pt x="6163" y="2311"/>
                  </a:cubicBezTo>
                  <a:cubicBezTo>
                    <a:pt x="6163" y="2289"/>
                    <a:pt x="6163" y="2289"/>
                    <a:pt x="6163" y="2289"/>
                  </a:cubicBezTo>
                  <a:cubicBezTo>
                    <a:pt x="6163" y="2220"/>
                    <a:pt x="6163" y="2174"/>
                    <a:pt x="6163" y="2106"/>
                  </a:cubicBezTo>
                  <a:cubicBezTo>
                    <a:pt x="6163" y="2106"/>
                    <a:pt x="6163" y="2083"/>
                    <a:pt x="6163" y="2083"/>
                  </a:cubicBezTo>
                  <a:cubicBezTo>
                    <a:pt x="6163" y="1764"/>
                    <a:pt x="6163" y="1444"/>
                    <a:pt x="6163" y="1124"/>
                  </a:cubicBezTo>
                  <a:cubicBezTo>
                    <a:pt x="6025" y="569"/>
                    <a:pt x="2825" y="1"/>
                    <a:pt x="10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21;p73">
              <a:extLst>
                <a:ext uri="{FF2B5EF4-FFF2-40B4-BE49-F238E27FC236}">
                  <a16:creationId xmlns:a16="http://schemas.microsoft.com/office/drawing/2014/main" id="{2485417E-E587-42D1-A5DD-270B6CDD44F4}"/>
                </a:ext>
              </a:extLst>
            </p:cNvPr>
            <p:cNvSpPr/>
            <p:nvPr/>
          </p:nvSpPr>
          <p:spPr>
            <a:xfrm>
              <a:off x="835000" y="2825825"/>
              <a:ext cx="168350" cy="78700"/>
            </a:xfrm>
            <a:custGeom>
              <a:avLst/>
              <a:gdLst/>
              <a:ahLst/>
              <a:cxnLst/>
              <a:rect l="l" t="t" r="r" b="b"/>
              <a:pathLst>
                <a:path w="6734" h="3148" extrusionOk="0">
                  <a:moveTo>
                    <a:pt x="6734" y="0"/>
                  </a:moveTo>
                  <a:cubicBezTo>
                    <a:pt x="6369" y="292"/>
                    <a:pt x="5984" y="394"/>
                    <a:pt x="5627" y="394"/>
                  </a:cubicBezTo>
                  <a:cubicBezTo>
                    <a:pt x="5202" y="394"/>
                    <a:pt x="4815" y="251"/>
                    <a:pt x="4543" y="114"/>
                  </a:cubicBezTo>
                  <a:cubicBezTo>
                    <a:pt x="4543" y="183"/>
                    <a:pt x="4543" y="228"/>
                    <a:pt x="4543" y="228"/>
                  </a:cubicBezTo>
                  <a:cubicBezTo>
                    <a:pt x="4543" y="228"/>
                    <a:pt x="0" y="1529"/>
                    <a:pt x="137" y="2557"/>
                  </a:cubicBezTo>
                  <a:cubicBezTo>
                    <a:pt x="189" y="2945"/>
                    <a:pt x="989" y="3148"/>
                    <a:pt x="2015" y="3148"/>
                  </a:cubicBezTo>
                  <a:cubicBezTo>
                    <a:pt x="3700" y="3148"/>
                    <a:pt x="5992" y="2602"/>
                    <a:pt x="6574" y="1438"/>
                  </a:cubicBezTo>
                  <a:cubicBezTo>
                    <a:pt x="6642" y="959"/>
                    <a:pt x="6688" y="480"/>
                    <a:pt x="6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22;p73">
              <a:extLst>
                <a:ext uri="{FF2B5EF4-FFF2-40B4-BE49-F238E27FC236}">
                  <a16:creationId xmlns:a16="http://schemas.microsoft.com/office/drawing/2014/main" id="{A6850AD3-38C2-4CAE-82FD-A78EE1B99310}"/>
                </a:ext>
              </a:extLst>
            </p:cNvPr>
            <p:cNvSpPr/>
            <p:nvPr/>
          </p:nvSpPr>
          <p:spPr>
            <a:xfrm>
              <a:off x="837850" y="2856625"/>
              <a:ext cx="162075" cy="47900"/>
            </a:xfrm>
            <a:custGeom>
              <a:avLst/>
              <a:gdLst/>
              <a:ahLst/>
              <a:cxnLst/>
              <a:rect l="l" t="t" r="r" b="b"/>
              <a:pathLst>
                <a:path w="6483" h="1916" extrusionOk="0">
                  <a:moveTo>
                    <a:pt x="6483" y="1"/>
                  </a:moveTo>
                  <a:cubicBezTo>
                    <a:pt x="5615" y="640"/>
                    <a:pt x="3949" y="1142"/>
                    <a:pt x="2055" y="1233"/>
                  </a:cubicBezTo>
                  <a:cubicBezTo>
                    <a:pt x="1930" y="1239"/>
                    <a:pt x="1812" y="1241"/>
                    <a:pt x="1701" y="1241"/>
                  </a:cubicBezTo>
                  <a:cubicBezTo>
                    <a:pt x="858" y="1241"/>
                    <a:pt x="405" y="1095"/>
                    <a:pt x="183" y="914"/>
                  </a:cubicBezTo>
                  <a:cubicBezTo>
                    <a:pt x="69" y="1051"/>
                    <a:pt x="0" y="1188"/>
                    <a:pt x="23" y="1325"/>
                  </a:cubicBezTo>
                  <a:cubicBezTo>
                    <a:pt x="75" y="1713"/>
                    <a:pt x="875" y="1916"/>
                    <a:pt x="1901" y="1916"/>
                  </a:cubicBezTo>
                  <a:cubicBezTo>
                    <a:pt x="3586" y="1916"/>
                    <a:pt x="5878" y="1370"/>
                    <a:pt x="6460" y="206"/>
                  </a:cubicBezTo>
                  <a:cubicBezTo>
                    <a:pt x="6460" y="138"/>
                    <a:pt x="6483" y="69"/>
                    <a:pt x="6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23;p73">
              <a:extLst>
                <a:ext uri="{FF2B5EF4-FFF2-40B4-BE49-F238E27FC236}">
                  <a16:creationId xmlns:a16="http://schemas.microsoft.com/office/drawing/2014/main" id="{C2AB2188-0556-44A1-8DCE-0C3AA2E8A328}"/>
                </a:ext>
              </a:extLst>
            </p:cNvPr>
            <p:cNvSpPr/>
            <p:nvPr/>
          </p:nvSpPr>
          <p:spPr>
            <a:xfrm>
              <a:off x="1041000" y="2483425"/>
              <a:ext cx="158650" cy="130725"/>
            </a:xfrm>
            <a:custGeom>
              <a:avLst/>
              <a:gdLst/>
              <a:ahLst/>
              <a:cxnLst/>
              <a:rect l="l" t="t" r="r" b="b"/>
              <a:pathLst>
                <a:path w="6346" h="5229" extrusionOk="0">
                  <a:moveTo>
                    <a:pt x="4569" y="0"/>
                  </a:moveTo>
                  <a:cubicBezTo>
                    <a:pt x="2795" y="0"/>
                    <a:pt x="312" y="329"/>
                    <a:pt x="160" y="800"/>
                  </a:cubicBezTo>
                  <a:cubicBezTo>
                    <a:pt x="69" y="1074"/>
                    <a:pt x="23" y="2991"/>
                    <a:pt x="0" y="5228"/>
                  </a:cubicBezTo>
                  <a:cubicBezTo>
                    <a:pt x="2214" y="5228"/>
                    <a:pt x="3995" y="5000"/>
                    <a:pt x="5455" y="4635"/>
                  </a:cubicBezTo>
                  <a:cubicBezTo>
                    <a:pt x="5478" y="4589"/>
                    <a:pt x="5501" y="4498"/>
                    <a:pt x="5547" y="4406"/>
                  </a:cubicBezTo>
                  <a:cubicBezTo>
                    <a:pt x="5615" y="4224"/>
                    <a:pt x="5707" y="3973"/>
                    <a:pt x="5775" y="3722"/>
                  </a:cubicBezTo>
                  <a:cubicBezTo>
                    <a:pt x="5821" y="3470"/>
                    <a:pt x="5866" y="3197"/>
                    <a:pt x="5866" y="2991"/>
                  </a:cubicBezTo>
                  <a:cubicBezTo>
                    <a:pt x="5866" y="2968"/>
                    <a:pt x="5843" y="2946"/>
                    <a:pt x="5843" y="2923"/>
                  </a:cubicBezTo>
                  <a:cubicBezTo>
                    <a:pt x="6140" y="1873"/>
                    <a:pt x="6323" y="1051"/>
                    <a:pt x="6346" y="595"/>
                  </a:cubicBezTo>
                  <a:cubicBezTo>
                    <a:pt x="6346" y="572"/>
                    <a:pt x="6346" y="526"/>
                    <a:pt x="6346" y="503"/>
                  </a:cubicBezTo>
                  <a:cubicBezTo>
                    <a:pt x="6346" y="480"/>
                    <a:pt x="6346" y="458"/>
                    <a:pt x="6346" y="435"/>
                  </a:cubicBezTo>
                  <a:lnTo>
                    <a:pt x="6346" y="412"/>
                  </a:lnTo>
                  <a:cubicBezTo>
                    <a:pt x="6346" y="389"/>
                    <a:pt x="6346" y="389"/>
                    <a:pt x="6346" y="366"/>
                  </a:cubicBezTo>
                  <a:cubicBezTo>
                    <a:pt x="6346" y="366"/>
                    <a:pt x="6346" y="343"/>
                    <a:pt x="6346" y="343"/>
                  </a:cubicBezTo>
                  <a:cubicBezTo>
                    <a:pt x="6346" y="343"/>
                    <a:pt x="6346" y="321"/>
                    <a:pt x="6346" y="321"/>
                  </a:cubicBezTo>
                  <a:cubicBezTo>
                    <a:pt x="6346" y="298"/>
                    <a:pt x="6346" y="298"/>
                    <a:pt x="6346" y="298"/>
                  </a:cubicBezTo>
                  <a:cubicBezTo>
                    <a:pt x="6323" y="275"/>
                    <a:pt x="6323" y="275"/>
                    <a:pt x="6323" y="275"/>
                  </a:cubicBezTo>
                  <a:cubicBezTo>
                    <a:pt x="6178" y="84"/>
                    <a:pt x="5463" y="0"/>
                    <a:pt x="456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24;p73">
              <a:extLst>
                <a:ext uri="{FF2B5EF4-FFF2-40B4-BE49-F238E27FC236}">
                  <a16:creationId xmlns:a16="http://schemas.microsoft.com/office/drawing/2014/main" id="{9B065E98-C6FD-49F3-9D18-8A9F0CE47520}"/>
                </a:ext>
              </a:extLst>
            </p:cNvPr>
            <p:cNvSpPr/>
            <p:nvPr/>
          </p:nvSpPr>
          <p:spPr>
            <a:xfrm>
              <a:off x="869800" y="2486725"/>
              <a:ext cx="155800" cy="127425"/>
            </a:xfrm>
            <a:custGeom>
              <a:avLst/>
              <a:gdLst/>
              <a:ahLst/>
              <a:cxnLst/>
              <a:rect l="l" t="t" r="r" b="b"/>
              <a:pathLst>
                <a:path w="6232" h="5097" extrusionOk="0">
                  <a:moveTo>
                    <a:pt x="1099" y="1"/>
                  </a:moveTo>
                  <a:cubicBezTo>
                    <a:pt x="554" y="1"/>
                    <a:pt x="156" y="57"/>
                    <a:pt x="46" y="189"/>
                  </a:cubicBezTo>
                  <a:cubicBezTo>
                    <a:pt x="46" y="189"/>
                    <a:pt x="23" y="211"/>
                    <a:pt x="23" y="211"/>
                  </a:cubicBezTo>
                  <a:cubicBezTo>
                    <a:pt x="23" y="211"/>
                    <a:pt x="23" y="234"/>
                    <a:pt x="23" y="234"/>
                  </a:cubicBezTo>
                  <a:cubicBezTo>
                    <a:pt x="23" y="234"/>
                    <a:pt x="23" y="257"/>
                    <a:pt x="1" y="257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303"/>
                    <a:pt x="1" y="303"/>
                    <a:pt x="1" y="326"/>
                  </a:cubicBezTo>
                  <a:cubicBezTo>
                    <a:pt x="1" y="326"/>
                    <a:pt x="1" y="348"/>
                    <a:pt x="1" y="348"/>
                  </a:cubicBezTo>
                  <a:cubicBezTo>
                    <a:pt x="1" y="371"/>
                    <a:pt x="1" y="394"/>
                    <a:pt x="1" y="417"/>
                  </a:cubicBezTo>
                  <a:cubicBezTo>
                    <a:pt x="1" y="463"/>
                    <a:pt x="1" y="485"/>
                    <a:pt x="1" y="508"/>
                  </a:cubicBezTo>
                  <a:cubicBezTo>
                    <a:pt x="1" y="554"/>
                    <a:pt x="1" y="577"/>
                    <a:pt x="1" y="622"/>
                  </a:cubicBezTo>
                  <a:cubicBezTo>
                    <a:pt x="1" y="1079"/>
                    <a:pt x="115" y="1878"/>
                    <a:pt x="320" y="2882"/>
                  </a:cubicBezTo>
                  <a:cubicBezTo>
                    <a:pt x="297" y="2905"/>
                    <a:pt x="297" y="2905"/>
                    <a:pt x="297" y="2928"/>
                  </a:cubicBezTo>
                  <a:cubicBezTo>
                    <a:pt x="275" y="3133"/>
                    <a:pt x="297" y="3407"/>
                    <a:pt x="343" y="3658"/>
                  </a:cubicBezTo>
                  <a:cubicBezTo>
                    <a:pt x="366" y="3909"/>
                    <a:pt x="434" y="4137"/>
                    <a:pt x="503" y="4343"/>
                  </a:cubicBezTo>
                  <a:cubicBezTo>
                    <a:pt x="1964" y="4754"/>
                    <a:pt x="3767" y="5050"/>
                    <a:pt x="6004" y="5096"/>
                  </a:cubicBezTo>
                  <a:cubicBezTo>
                    <a:pt x="6141" y="3042"/>
                    <a:pt x="6232" y="1376"/>
                    <a:pt x="6163" y="1124"/>
                  </a:cubicBezTo>
                  <a:cubicBezTo>
                    <a:pt x="6025" y="569"/>
                    <a:pt x="2825" y="1"/>
                    <a:pt x="10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5;p73">
              <a:extLst>
                <a:ext uri="{FF2B5EF4-FFF2-40B4-BE49-F238E27FC236}">
                  <a16:creationId xmlns:a16="http://schemas.microsoft.com/office/drawing/2014/main" id="{5507806A-56BC-4E45-ABD3-B4AF8AA0D71E}"/>
                </a:ext>
              </a:extLst>
            </p:cNvPr>
            <p:cNvSpPr/>
            <p:nvPr/>
          </p:nvSpPr>
          <p:spPr>
            <a:xfrm>
              <a:off x="731150" y="1910175"/>
              <a:ext cx="599075" cy="683425"/>
            </a:xfrm>
            <a:custGeom>
              <a:avLst/>
              <a:gdLst/>
              <a:ahLst/>
              <a:cxnLst/>
              <a:rect l="l" t="t" r="r" b="b"/>
              <a:pathLst>
                <a:path w="23963" h="27337" extrusionOk="0">
                  <a:moveTo>
                    <a:pt x="12857" y="1"/>
                  </a:moveTo>
                  <a:cubicBezTo>
                    <a:pt x="12528" y="1"/>
                    <a:pt x="12176" y="12"/>
                    <a:pt x="11801" y="37"/>
                  </a:cubicBezTo>
                  <a:cubicBezTo>
                    <a:pt x="9221" y="220"/>
                    <a:pt x="7487" y="882"/>
                    <a:pt x="7236" y="1293"/>
                  </a:cubicBezTo>
                  <a:cubicBezTo>
                    <a:pt x="6962" y="1726"/>
                    <a:pt x="7464" y="10058"/>
                    <a:pt x="7464" y="10058"/>
                  </a:cubicBezTo>
                  <a:lnTo>
                    <a:pt x="0" y="22178"/>
                  </a:lnTo>
                  <a:cubicBezTo>
                    <a:pt x="0" y="22178"/>
                    <a:pt x="1621" y="27336"/>
                    <a:pt x="12189" y="27336"/>
                  </a:cubicBezTo>
                  <a:cubicBezTo>
                    <a:pt x="22582" y="27336"/>
                    <a:pt x="23963" y="22721"/>
                    <a:pt x="23882" y="22721"/>
                  </a:cubicBezTo>
                  <a:cubicBezTo>
                    <a:pt x="23880" y="22721"/>
                    <a:pt x="23878" y="22722"/>
                    <a:pt x="23875" y="22726"/>
                  </a:cubicBezTo>
                  <a:cubicBezTo>
                    <a:pt x="23874" y="22727"/>
                    <a:pt x="23873" y="22727"/>
                    <a:pt x="23872" y="22727"/>
                  </a:cubicBezTo>
                  <a:cubicBezTo>
                    <a:pt x="23663" y="22727"/>
                    <a:pt x="18192" y="9555"/>
                    <a:pt x="18192" y="9555"/>
                  </a:cubicBezTo>
                  <a:cubicBezTo>
                    <a:pt x="18192" y="9555"/>
                    <a:pt x="18603" y="2023"/>
                    <a:pt x="16914" y="905"/>
                  </a:cubicBezTo>
                  <a:cubicBezTo>
                    <a:pt x="16914" y="905"/>
                    <a:pt x="15788" y="1"/>
                    <a:pt x="1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26;p73">
              <a:extLst>
                <a:ext uri="{FF2B5EF4-FFF2-40B4-BE49-F238E27FC236}">
                  <a16:creationId xmlns:a16="http://schemas.microsoft.com/office/drawing/2014/main" id="{D3441F47-0FB9-4DC3-8381-CDE12686FA81}"/>
                </a:ext>
              </a:extLst>
            </p:cNvPr>
            <p:cNvSpPr/>
            <p:nvPr/>
          </p:nvSpPr>
          <p:spPr>
            <a:xfrm>
              <a:off x="906325" y="1910175"/>
              <a:ext cx="281925" cy="238000"/>
            </a:xfrm>
            <a:custGeom>
              <a:avLst/>
              <a:gdLst/>
              <a:ahLst/>
              <a:cxnLst/>
              <a:rect l="l" t="t" r="r" b="b"/>
              <a:pathLst>
                <a:path w="11277" h="9520" extrusionOk="0">
                  <a:moveTo>
                    <a:pt x="5850" y="1"/>
                  </a:moveTo>
                  <a:cubicBezTo>
                    <a:pt x="5521" y="1"/>
                    <a:pt x="5169" y="12"/>
                    <a:pt x="4794" y="37"/>
                  </a:cubicBezTo>
                  <a:cubicBezTo>
                    <a:pt x="2214" y="220"/>
                    <a:pt x="480" y="882"/>
                    <a:pt x="229" y="1293"/>
                  </a:cubicBezTo>
                  <a:cubicBezTo>
                    <a:pt x="0" y="1658"/>
                    <a:pt x="297" y="7387"/>
                    <a:pt x="411" y="9373"/>
                  </a:cubicBezTo>
                  <a:cubicBezTo>
                    <a:pt x="1418" y="9440"/>
                    <a:pt x="2959" y="9519"/>
                    <a:pt x="4628" y="9519"/>
                  </a:cubicBezTo>
                  <a:cubicBezTo>
                    <a:pt x="6935" y="9519"/>
                    <a:pt x="9486" y="9368"/>
                    <a:pt x="11208" y="8825"/>
                  </a:cubicBezTo>
                  <a:cubicBezTo>
                    <a:pt x="11276" y="6931"/>
                    <a:pt x="11276" y="1795"/>
                    <a:pt x="9907" y="905"/>
                  </a:cubicBezTo>
                  <a:cubicBezTo>
                    <a:pt x="9907" y="905"/>
                    <a:pt x="8781" y="1"/>
                    <a:pt x="5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27;p73">
              <a:extLst>
                <a:ext uri="{FF2B5EF4-FFF2-40B4-BE49-F238E27FC236}">
                  <a16:creationId xmlns:a16="http://schemas.microsoft.com/office/drawing/2014/main" id="{DF9D39D1-E93F-48DB-8725-A5091D8E95B5}"/>
                </a:ext>
              </a:extLst>
            </p:cNvPr>
            <p:cNvSpPr/>
            <p:nvPr/>
          </p:nvSpPr>
          <p:spPr>
            <a:xfrm>
              <a:off x="906900" y="1910175"/>
              <a:ext cx="282475" cy="233075"/>
            </a:xfrm>
            <a:custGeom>
              <a:avLst/>
              <a:gdLst/>
              <a:ahLst/>
              <a:cxnLst/>
              <a:rect l="l" t="t" r="r" b="b"/>
              <a:pathLst>
                <a:path w="11299" h="9323" extrusionOk="0">
                  <a:moveTo>
                    <a:pt x="5827" y="1"/>
                  </a:moveTo>
                  <a:cubicBezTo>
                    <a:pt x="5498" y="1"/>
                    <a:pt x="5146" y="12"/>
                    <a:pt x="4771" y="37"/>
                  </a:cubicBezTo>
                  <a:cubicBezTo>
                    <a:pt x="2191" y="220"/>
                    <a:pt x="457" y="882"/>
                    <a:pt x="206" y="1293"/>
                  </a:cubicBezTo>
                  <a:cubicBezTo>
                    <a:pt x="0" y="1635"/>
                    <a:pt x="251" y="7067"/>
                    <a:pt x="388" y="9190"/>
                  </a:cubicBezTo>
                  <a:cubicBezTo>
                    <a:pt x="1063" y="9294"/>
                    <a:pt x="1728" y="9322"/>
                    <a:pt x="2405" y="9322"/>
                  </a:cubicBezTo>
                  <a:cubicBezTo>
                    <a:pt x="3217" y="9322"/>
                    <a:pt x="4047" y="9282"/>
                    <a:pt x="4931" y="9282"/>
                  </a:cubicBezTo>
                  <a:cubicBezTo>
                    <a:pt x="6894" y="9282"/>
                    <a:pt x="9496" y="8939"/>
                    <a:pt x="11207" y="8665"/>
                  </a:cubicBezTo>
                  <a:cubicBezTo>
                    <a:pt x="11230" y="7775"/>
                    <a:pt x="11230" y="6360"/>
                    <a:pt x="11116" y="4968"/>
                  </a:cubicBezTo>
                  <a:lnTo>
                    <a:pt x="11116" y="4968"/>
                  </a:lnTo>
                  <a:cubicBezTo>
                    <a:pt x="11299" y="7364"/>
                    <a:pt x="9130" y="7615"/>
                    <a:pt x="6985" y="7729"/>
                  </a:cubicBezTo>
                  <a:cubicBezTo>
                    <a:pt x="6576" y="7745"/>
                    <a:pt x="6133" y="7776"/>
                    <a:pt x="5690" y="7776"/>
                  </a:cubicBezTo>
                  <a:cubicBezTo>
                    <a:pt x="4822" y="7776"/>
                    <a:pt x="3952" y="7657"/>
                    <a:pt x="3333" y="7067"/>
                  </a:cubicBezTo>
                  <a:cubicBezTo>
                    <a:pt x="2580" y="6337"/>
                    <a:pt x="2671" y="5241"/>
                    <a:pt x="2785" y="4306"/>
                  </a:cubicBezTo>
                  <a:cubicBezTo>
                    <a:pt x="2899" y="3256"/>
                    <a:pt x="3744" y="1681"/>
                    <a:pt x="4839" y="1224"/>
                  </a:cubicBezTo>
                  <a:cubicBezTo>
                    <a:pt x="5666" y="896"/>
                    <a:pt x="6780" y="704"/>
                    <a:pt x="7855" y="704"/>
                  </a:cubicBezTo>
                  <a:cubicBezTo>
                    <a:pt x="8649" y="704"/>
                    <a:pt x="9423" y="809"/>
                    <a:pt x="10043" y="1042"/>
                  </a:cubicBezTo>
                  <a:cubicBezTo>
                    <a:pt x="9998" y="996"/>
                    <a:pt x="9952" y="950"/>
                    <a:pt x="9884" y="905"/>
                  </a:cubicBezTo>
                  <a:cubicBezTo>
                    <a:pt x="9884" y="905"/>
                    <a:pt x="8758" y="1"/>
                    <a:pt x="58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28;p73">
              <a:extLst>
                <a:ext uri="{FF2B5EF4-FFF2-40B4-BE49-F238E27FC236}">
                  <a16:creationId xmlns:a16="http://schemas.microsoft.com/office/drawing/2014/main" id="{1C1B7509-2951-447F-8BD6-D4626A848EF4}"/>
                </a:ext>
              </a:extLst>
            </p:cNvPr>
            <p:cNvSpPr/>
            <p:nvPr/>
          </p:nvSpPr>
          <p:spPr>
            <a:xfrm>
              <a:off x="731150" y="2141625"/>
              <a:ext cx="598700" cy="451975"/>
            </a:xfrm>
            <a:custGeom>
              <a:avLst/>
              <a:gdLst/>
              <a:ahLst/>
              <a:cxnLst/>
              <a:rect l="l" t="t" r="r" b="b"/>
              <a:pathLst>
                <a:path w="23948" h="18079" extrusionOk="0">
                  <a:moveTo>
                    <a:pt x="18215" y="1"/>
                  </a:moveTo>
                  <a:lnTo>
                    <a:pt x="7418" y="343"/>
                  </a:lnTo>
                  <a:cubicBezTo>
                    <a:pt x="7441" y="617"/>
                    <a:pt x="7464" y="800"/>
                    <a:pt x="7464" y="800"/>
                  </a:cubicBezTo>
                  <a:lnTo>
                    <a:pt x="0" y="12920"/>
                  </a:lnTo>
                  <a:cubicBezTo>
                    <a:pt x="0" y="12920"/>
                    <a:pt x="1233" y="16846"/>
                    <a:pt x="8537" y="17850"/>
                  </a:cubicBezTo>
                  <a:cubicBezTo>
                    <a:pt x="7441" y="17051"/>
                    <a:pt x="6437" y="16047"/>
                    <a:pt x="6528" y="15088"/>
                  </a:cubicBezTo>
                  <a:cubicBezTo>
                    <a:pt x="6734" y="13080"/>
                    <a:pt x="10112" y="2626"/>
                    <a:pt x="11025" y="2146"/>
                  </a:cubicBezTo>
                  <a:cubicBezTo>
                    <a:pt x="11038" y="2139"/>
                    <a:pt x="11052" y="2135"/>
                    <a:pt x="11065" y="2135"/>
                  </a:cubicBezTo>
                  <a:cubicBezTo>
                    <a:pt x="11843" y="2135"/>
                    <a:pt x="11754" y="15161"/>
                    <a:pt x="11709" y="18078"/>
                  </a:cubicBezTo>
                  <a:lnTo>
                    <a:pt x="13147" y="18078"/>
                  </a:lnTo>
                  <a:cubicBezTo>
                    <a:pt x="13033" y="15180"/>
                    <a:pt x="12577" y="2489"/>
                    <a:pt x="13650" y="2146"/>
                  </a:cubicBezTo>
                  <a:cubicBezTo>
                    <a:pt x="13666" y="2140"/>
                    <a:pt x="13684" y="2138"/>
                    <a:pt x="13701" y="2138"/>
                  </a:cubicBezTo>
                  <a:cubicBezTo>
                    <a:pt x="14851" y="2138"/>
                    <a:pt x="17520" y="14431"/>
                    <a:pt x="16845" y="17713"/>
                  </a:cubicBezTo>
                  <a:cubicBezTo>
                    <a:pt x="23018" y="16621"/>
                    <a:pt x="23948" y="13462"/>
                    <a:pt x="23882" y="13462"/>
                  </a:cubicBezTo>
                  <a:cubicBezTo>
                    <a:pt x="23880" y="13462"/>
                    <a:pt x="23878" y="13464"/>
                    <a:pt x="23875" y="13468"/>
                  </a:cubicBezTo>
                  <a:cubicBezTo>
                    <a:pt x="23875" y="13468"/>
                    <a:pt x="23874" y="13469"/>
                    <a:pt x="23873" y="13469"/>
                  </a:cubicBezTo>
                  <a:cubicBezTo>
                    <a:pt x="23842" y="13469"/>
                    <a:pt x="23684" y="13152"/>
                    <a:pt x="23442" y="12600"/>
                  </a:cubicBezTo>
                  <a:cubicBezTo>
                    <a:pt x="22946" y="13478"/>
                    <a:pt x="22242" y="14404"/>
                    <a:pt x="21465" y="14404"/>
                  </a:cubicBezTo>
                  <a:cubicBezTo>
                    <a:pt x="21312" y="14404"/>
                    <a:pt x="21157" y="14368"/>
                    <a:pt x="20999" y="14289"/>
                  </a:cubicBezTo>
                  <a:cubicBezTo>
                    <a:pt x="19356" y="13490"/>
                    <a:pt x="15681" y="2009"/>
                    <a:pt x="16206" y="1598"/>
                  </a:cubicBezTo>
                  <a:cubicBezTo>
                    <a:pt x="16548" y="1347"/>
                    <a:pt x="17530" y="800"/>
                    <a:pt x="18260" y="412"/>
                  </a:cubicBezTo>
                  <a:cubicBezTo>
                    <a:pt x="18215" y="343"/>
                    <a:pt x="18192" y="297"/>
                    <a:pt x="18192" y="297"/>
                  </a:cubicBezTo>
                  <a:cubicBezTo>
                    <a:pt x="18192" y="297"/>
                    <a:pt x="18215" y="183"/>
                    <a:pt x="1821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29;p73">
              <a:extLst>
                <a:ext uri="{FF2B5EF4-FFF2-40B4-BE49-F238E27FC236}">
                  <a16:creationId xmlns:a16="http://schemas.microsoft.com/office/drawing/2014/main" id="{598EDC45-8A08-4604-9EBB-95B660450854}"/>
                </a:ext>
              </a:extLst>
            </p:cNvPr>
            <p:cNvSpPr/>
            <p:nvPr/>
          </p:nvSpPr>
          <p:spPr>
            <a:xfrm>
              <a:off x="1070675" y="1960175"/>
              <a:ext cx="22275" cy="169500"/>
            </a:xfrm>
            <a:custGeom>
              <a:avLst/>
              <a:gdLst/>
              <a:ahLst/>
              <a:cxnLst/>
              <a:rect l="l" t="t" r="r" b="b"/>
              <a:pathLst>
                <a:path w="891" h="6780" extrusionOk="0">
                  <a:moveTo>
                    <a:pt x="23" y="0"/>
                  </a:moveTo>
                  <a:cubicBezTo>
                    <a:pt x="0" y="0"/>
                    <a:pt x="23" y="206"/>
                    <a:pt x="69" y="525"/>
                  </a:cubicBezTo>
                  <a:cubicBezTo>
                    <a:pt x="91" y="845"/>
                    <a:pt x="183" y="1278"/>
                    <a:pt x="251" y="1712"/>
                  </a:cubicBezTo>
                  <a:cubicBezTo>
                    <a:pt x="320" y="2123"/>
                    <a:pt x="411" y="2557"/>
                    <a:pt x="457" y="2876"/>
                  </a:cubicBezTo>
                  <a:cubicBezTo>
                    <a:pt x="502" y="3196"/>
                    <a:pt x="548" y="3401"/>
                    <a:pt x="548" y="3401"/>
                  </a:cubicBezTo>
                  <a:cubicBezTo>
                    <a:pt x="548" y="3401"/>
                    <a:pt x="571" y="3607"/>
                    <a:pt x="616" y="3926"/>
                  </a:cubicBezTo>
                  <a:cubicBezTo>
                    <a:pt x="662" y="4246"/>
                    <a:pt x="708" y="4679"/>
                    <a:pt x="708" y="5090"/>
                  </a:cubicBezTo>
                  <a:cubicBezTo>
                    <a:pt x="708" y="5524"/>
                    <a:pt x="685" y="5958"/>
                    <a:pt x="616" y="6254"/>
                  </a:cubicBezTo>
                  <a:cubicBezTo>
                    <a:pt x="594" y="6414"/>
                    <a:pt x="548" y="6551"/>
                    <a:pt x="525" y="6642"/>
                  </a:cubicBezTo>
                  <a:cubicBezTo>
                    <a:pt x="502" y="6734"/>
                    <a:pt x="502" y="6779"/>
                    <a:pt x="502" y="6779"/>
                  </a:cubicBezTo>
                  <a:cubicBezTo>
                    <a:pt x="502" y="6779"/>
                    <a:pt x="525" y="6734"/>
                    <a:pt x="571" y="6642"/>
                  </a:cubicBezTo>
                  <a:cubicBezTo>
                    <a:pt x="616" y="6574"/>
                    <a:pt x="662" y="6437"/>
                    <a:pt x="708" y="6277"/>
                  </a:cubicBezTo>
                  <a:cubicBezTo>
                    <a:pt x="799" y="5958"/>
                    <a:pt x="867" y="5524"/>
                    <a:pt x="890" y="5090"/>
                  </a:cubicBezTo>
                  <a:cubicBezTo>
                    <a:pt x="890" y="4657"/>
                    <a:pt x="867" y="4223"/>
                    <a:pt x="845" y="3903"/>
                  </a:cubicBezTo>
                  <a:cubicBezTo>
                    <a:pt x="799" y="3584"/>
                    <a:pt x="776" y="3356"/>
                    <a:pt x="776" y="3356"/>
                  </a:cubicBezTo>
                  <a:cubicBezTo>
                    <a:pt x="776" y="3356"/>
                    <a:pt x="731" y="3150"/>
                    <a:pt x="685" y="2831"/>
                  </a:cubicBezTo>
                  <a:cubicBezTo>
                    <a:pt x="616" y="2511"/>
                    <a:pt x="525" y="2100"/>
                    <a:pt x="411" y="1667"/>
                  </a:cubicBezTo>
                  <a:cubicBezTo>
                    <a:pt x="320" y="1256"/>
                    <a:pt x="228" y="822"/>
                    <a:pt x="160" y="525"/>
                  </a:cubicBezTo>
                  <a:cubicBezTo>
                    <a:pt x="91" y="20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30;p73">
              <a:extLst>
                <a:ext uri="{FF2B5EF4-FFF2-40B4-BE49-F238E27FC236}">
                  <a16:creationId xmlns:a16="http://schemas.microsoft.com/office/drawing/2014/main" id="{E2AD03A2-3BEB-4155-9C3A-84AFE2CAE162}"/>
                </a:ext>
              </a:extLst>
            </p:cNvPr>
            <p:cNvSpPr/>
            <p:nvPr/>
          </p:nvSpPr>
          <p:spPr>
            <a:xfrm>
              <a:off x="1151700" y="2163275"/>
              <a:ext cx="26850" cy="66250"/>
            </a:xfrm>
            <a:custGeom>
              <a:avLst/>
              <a:gdLst/>
              <a:ahLst/>
              <a:cxnLst/>
              <a:rect l="l" t="t" r="r" b="b"/>
              <a:pathLst>
                <a:path w="1074" h="2650" extrusionOk="0">
                  <a:moveTo>
                    <a:pt x="26" y="1"/>
                  </a:moveTo>
                  <a:cubicBezTo>
                    <a:pt x="25" y="1"/>
                    <a:pt x="24" y="1"/>
                    <a:pt x="23" y="2"/>
                  </a:cubicBezTo>
                  <a:cubicBezTo>
                    <a:pt x="0" y="2"/>
                    <a:pt x="92" y="344"/>
                    <a:pt x="206" y="687"/>
                  </a:cubicBezTo>
                  <a:cubicBezTo>
                    <a:pt x="320" y="1006"/>
                    <a:pt x="411" y="1349"/>
                    <a:pt x="411" y="1349"/>
                  </a:cubicBezTo>
                  <a:cubicBezTo>
                    <a:pt x="411" y="1349"/>
                    <a:pt x="571" y="1691"/>
                    <a:pt x="708" y="2011"/>
                  </a:cubicBezTo>
                  <a:cubicBezTo>
                    <a:pt x="868" y="2330"/>
                    <a:pt x="1027" y="2650"/>
                    <a:pt x="1050" y="2650"/>
                  </a:cubicBezTo>
                  <a:cubicBezTo>
                    <a:pt x="1073" y="2627"/>
                    <a:pt x="982" y="2285"/>
                    <a:pt x="868" y="1965"/>
                  </a:cubicBezTo>
                  <a:cubicBezTo>
                    <a:pt x="754" y="1623"/>
                    <a:pt x="662" y="1280"/>
                    <a:pt x="662" y="1280"/>
                  </a:cubicBezTo>
                  <a:cubicBezTo>
                    <a:pt x="662" y="1280"/>
                    <a:pt x="525" y="961"/>
                    <a:pt x="366" y="618"/>
                  </a:cubicBezTo>
                  <a:cubicBezTo>
                    <a:pt x="233" y="310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31;p73">
              <a:extLst>
                <a:ext uri="{FF2B5EF4-FFF2-40B4-BE49-F238E27FC236}">
                  <a16:creationId xmlns:a16="http://schemas.microsoft.com/office/drawing/2014/main" id="{113CE2E4-5895-4547-88CE-D1C107B0DEC2}"/>
                </a:ext>
              </a:extLst>
            </p:cNvPr>
            <p:cNvSpPr/>
            <p:nvPr/>
          </p:nvSpPr>
          <p:spPr>
            <a:xfrm>
              <a:off x="1106625" y="2151900"/>
              <a:ext cx="78775" cy="349825"/>
            </a:xfrm>
            <a:custGeom>
              <a:avLst/>
              <a:gdLst/>
              <a:ahLst/>
              <a:cxnLst/>
              <a:rect l="l" t="t" r="r" b="b"/>
              <a:pathLst>
                <a:path w="3151" h="13993" extrusionOk="0">
                  <a:moveTo>
                    <a:pt x="0" y="1"/>
                  </a:moveTo>
                  <a:cubicBezTo>
                    <a:pt x="0" y="1"/>
                    <a:pt x="46" y="92"/>
                    <a:pt x="114" y="274"/>
                  </a:cubicBezTo>
                  <a:cubicBezTo>
                    <a:pt x="160" y="366"/>
                    <a:pt x="206" y="480"/>
                    <a:pt x="251" y="617"/>
                  </a:cubicBezTo>
                  <a:cubicBezTo>
                    <a:pt x="297" y="731"/>
                    <a:pt x="342" y="891"/>
                    <a:pt x="388" y="1051"/>
                  </a:cubicBezTo>
                  <a:cubicBezTo>
                    <a:pt x="616" y="1690"/>
                    <a:pt x="753" y="2557"/>
                    <a:pt x="913" y="3447"/>
                  </a:cubicBezTo>
                  <a:cubicBezTo>
                    <a:pt x="1096" y="4337"/>
                    <a:pt x="1278" y="5205"/>
                    <a:pt x="1415" y="5867"/>
                  </a:cubicBezTo>
                  <a:cubicBezTo>
                    <a:pt x="1484" y="6209"/>
                    <a:pt x="1529" y="6483"/>
                    <a:pt x="1575" y="6666"/>
                  </a:cubicBezTo>
                  <a:cubicBezTo>
                    <a:pt x="1621" y="6871"/>
                    <a:pt x="1644" y="6962"/>
                    <a:pt x="1644" y="6962"/>
                  </a:cubicBezTo>
                  <a:cubicBezTo>
                    <a:pt x="1644" y="6962"/>
                    <a:pt x="2077" y="8720"/>
                    <a:pt x="2465" y="10477"/>
                  </a:cubicBezTo>
                  <a:cubicBezTo>
                    <a:pt x="2648" y="11345"/>
                    <a:pt x="2830" y="12212"/>
                    <a:pt x="2922" y="12897"/>
                  </a:cubicBezTo>
                  <a:cubicBezTo>
                    <a:pt x="2990" y="13216"/>
                    <a:pt x="3036" y="13490"/>
                    <a:pt x="3059" y="13696"/>
                  </a:cubicBezTo>
                  <a:cubicBezTo>
                    <a:pt x="3104" y="13878"/>
                    <a:pt x="3127" y="13992"/>
                    <a:pt x="3127" y="13992"/>
                  </a:cubicBezTo>
                  <a:cubicBezTo>
                    <a:pt x="3150" y="13992"/>
                    <a:pt x="3127" y="13878"/>
                    <a:pt x="3104" y="13673"/>
                  </a:cubicBezTo>
                  <a:cubicBezTo>
                    <a:pt x="3104" y="13490"/>
                    <a:pt x="3059" y="13216"/>
                    <a:pt x="3013" y="12874"/>
                  </a:cubicBezTo>
                  <a:cubicBezTo>
                    <a:pt x="2967" y="12212"/>
                    <a:pt x="2785" y="11322"/>
                    <a:pt x="2625" y="10432"/>
                  </a:cubicBezTo>
                  <a:cubicBezTo>
                    <a:pt x="2283" y="8674"/>
                    <a:pt x="1872" y="6917"/>
                    <a:pt x="1872" y="6917"/>
                  </a:cubicBezTo>
                  <a:lnTo>
                    <a:pt x="1096" y="3424"/>
                  </a:lnTo>
                  <a:cubicBezTo>
                    <a:pt x="913" y="2557"/>
                    <a:pt x="731" y="1667"/>
                    <a:pt x="479" y="1028"/>
                  </a:cubicBezTo>
                  <a:cubicBezTo>
                    <a:pt x="434" y="868"/>
                    <a:pt x="365" y="708"/>
                    <a:pt x="320" y="594"/>
                  </a:cubicBezTo>
                  <a:cubicBezTo>
                    <a:pt x="251" y="457"/>
                    <a:pt x="206" y="343"/>
                    <a:pt x="160" y="274"/>
                  </a:cubicBezTo>
                  <a:cubicBezTo>
                    <a:pt x="69" y="9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32;p73">
              <a:extLst>
                <a:ext uri="{FF2B5EF4-FFF2-40B4-BE49-F238E27FC236}">
                  <a16:creationId xmlns:a16="http://schemas.microsoft.com/office/drawing/2014/main" id="{AD281367-5AF2-46DC-8082-EECDF8A2A8FC}"/>
                </a:ext>
              </a:extLst>
            </p:cNvPr>
            <p:cNvSpPr/>
            <p:nvPr/>
          </p:nvSpPr>
          <p:spPr>
            <a:xfrm>
              <a:off x="1055825" y="2160425"/>
              <a:ext cx="6875" cy="71950"/>
            </a:xfrm>
            <a:custGeom>
              <a:avLst/>
              <a:gdLst/>
              <a:ahLst/>
              <a:cxnLst/>
              <a:rect l="l" t="t" r="r" b="b"/>
              <a:pathLst>
                <a:path w="275" h="2878" extrusionOk="0">
                  <a:moveTo>
                    <a:pt x="248" y="1"/>
                  </a:moveTo>
                  <a:cubicBezTo>
                    <a:pt x="202" y="1"/>
                    <a:pt x="136" y="355"/>
                    <a:pt x="92" y="710"/>
                  </a:cubicBezTo>
                  <a:cubicBezTo>
                    <a:pt x="46" y="1075"/>
                    <a:pt x="1" y="1417"/>
                    <a:pt x="1" y="1417"/>
                  </a:cubicBezTo>
                  <a:cubicBezTo>
                    <a:pt x="1" y="1417"/>
                    <a:pt x="23" y="1782"/>
                    <a:pt x="23" y="2148"/>
                  </a:cubicBezTo>
                  <a:cubicBezTo>
                    <a:pt x="46" y="2513"/>
                    <a:pt x="69" y="2878"/>
                    <a:pt x="115" y="2878"/>
                  </a:cubicBezTo>
                  <a:cubicBezTo>
                    <a:pt x="138" y="2878"/>
                    <a:pt x="183" y="2513"/>
                    <a:pt x="206" y="2148"/>
                  </a:cubicBezTo>
                  <a:lnTo>
                    <a:pt x="252" y="1440"/>
                  </a:lnTo>
                  <a:cubicBezTo>
                    <a:pt x="252" y="1440"/>
                    <a:pt x="252" y="1075"/>
                    <a:pt x="252" y="710"/>
                  </a:cubicBezTo>
                  <a:cubicBezTo>
                    <a:pt x="275" y="367"/>
                    <a:pt x="275" y="2"/>
                    <a:pt x="252" y="2"/>
                  </a:cubicBezTo>
                  <a:cubicBezTo>
                    <a:pt x="250" y="1"/>
                    <a:pt x="249" y="1"/>
                    <a:pt x="248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33;p73">
              <a:extLst>
                <a:ext uri="{FF2B5EF4-FFF2-40B4-BE49-F238E27FC236}">
                  <a16:creationId xmlns:a16="http://schemas.microsoft.com/office/drawing/2014/main" id="{376A9F9E-5737-4F46-A38E-D725A7C59042}"/>
                </a:ext>
              </a:extLst>
            </p:cNvPr>
            <p:cNvSpPr/>
            <p:nvPr/>
          </p:nvSpPr>
          <p:spPr>
            <a:xfrm>
              <a:off x="881225" y="2157025"/>
              <a:ext cx="116425" cy="315025"/>
            </a:xfrm>
            <a:custGeom>
              <a:avLst/>
              <a:gdLst/>
              <a:ahLst/>
              <a:cxnLst/>
              <a:rect l="l" t="t" r="r" b="b"/>
              <a:pathLst>
                <a:path w="4657" h="12601" extrusionOk="0">
                  <a:moveTo>
                    <a:pt x="4656" y="1"/>
                  </a:moveTo>
                  <a:cubicBezTo>
                    <a:pt x="4634" y="1"/>
                    <a:pt x="4611" y="115"/>
                    <a:pt x="4542" y="275"/>
                  </a:cubicBezTo>
                  <a:cubicBezTo>
                    <a:pt x="4520" y="366"/>
                    <a:pt x="4474" y="480"/>
                    <a:pt x="4451" y="594"/>
                  </a:cubicBezTo>
                  <a:cubicBezTo>
                    <a:pt x="4405" y="709"/>
                    <a:pt x="4337" y="846"/>
                    <a:pt x="4268" y="982"/>
                  </a:cubicBezTo>
                  <a:cubicBezTo>
                    <a:pt x="4040" y="1576"/>
                    <a:pt x="3652" y="2329"/>
                    <a:pt x="3241" y="3060"/>
                  </a:cubicBezTo>
                  <a:cubicBezTo>
                    <a:pt x="3150" y="3242"/>
                    <a:pt x="3036" y="3448"/>
                    <a:pt x="2945" y="3630"/>
                  </a:cubicBezTo>
                  <a:cubicBezTo>
                    <a:pt x="2853" y="3813"/>
                    <a:pt x="2762" y="3995"/>
                    <a:pt x="2671" y="4178"/>
                  </a:cubicBezTo>
                  <a:cubicBezTo>
                    <a:pt x="2511" y="4543"/>
                    <a:pt x="2351" y="4886"/>
                    <a:pt x="2237" y="5182"/>
                  </a:cubicBezTo>
                  <a:cubicBezTo>
                    <a:pt x="2032" y="5776"/>
                    <a:pt x="1872" y="6164"/>
                    <a:pt x="1872" y="6164"/>
                  </a:cubicBezTo>
                  <a:cubicBezTo>
                    <a:pt x="1872" y="6164"/>
                    <a:pt x="1849" y="6255"/>
                    <a:pt x="1780" y="6438"/>
                  </a:cubicBezTo>
                  <a:cubicBezTo>
                    <a:pt x="1712" y="6620"/>
                    <a:pt x="1621" y="6849"/>
                    <a:pt x="1552" y="7168"/>
                  </a:cubicBezTo>
                  <a:cubicBezTo>
                    <a:pt x="1370" y="7762"/>
                    <a:pt x="1119" y="8583"/>
                    <a:pt x="913" y="9382"/>
                  </a:cubicBezTo>
                  <a:cubicBezTo>
                    <a:pt x="799" y="9793"/>
                    <a:pt x="685" y="10181"/>
                    <a:pt x="594" y="10569"/>
                  </a:cubicBezTo>
                  <a:cubicBezTo>
                    <a:pt x="479" y="10934"/>
                    <a:pt x="365" y="11300"/>
                    <a:pt x="274" y="11596"/>
                  </a:cubicBezTo>
                  <a:cubicBezTo>
                    <a:pt x="183" y="11893"/>
                    <a:pt x="114" y="12144"/>
                    <a:pt x="69" y="12327"/>
                  </a:cubicBezTo>
                  <a:cubicBezTo>
                    <a:pt x="23" y="12509"/>
                    <a:pt x="0" y="12601"/>
                    <a:pt x="0" y="12601"/>
                  </a:cubicBezTo>
                  <a:cubicBezTo>
                    <a:pt x="0" y="12601"/>
                    <a:pt x="46" y="12509"/>
                    <a:pt x="114" y="12349"/>
                  </a:cubicBezTo>
                  <a:cubicBezTo>
                    <a:pt x="183" y="12167"/>
                    <a:pt x="251" y="11916"/>
                    <a:pt x="365" y="11619"/>
                  </a:cubicBezTo>
                  <a:cubicBezTo>
                    <a:pt x="479" y="11322"/>
                    <a:pt x="594" y="10980"/>
                    <a:pt x="708" y="10592"/>
                  </a:cubicBezTo>
                  <a:cubicBezTo>
                    <a:pt x="822" y="10227"/>
                    <a:pt x="959" y="9816"/>
                    <a:pt x="1073" y="9428"/>
                  </a:cubicBezTo>
                  <a:cubicBezTo>
                    <a:pt x="1324" y="8606"/>
                    <a:pt x="1575" y="7830"/>
                    <a:pt x="1758" y="7214"/>
                  </a:cubicBezTo>
                  <a:cubicBezTo>
                    <a:pt x="1849" y="6917"/>
                    <a:pt x="1940" y="6666"/>
                    <a:pt x="2009" y="6506"/>
                  </a:cubicBezTo>
                  <a:cubicBezTo>
                    <a:pt x="2077" y="6324"/>
                    <a:pt x="2100" y="6232"/>
                    <a:pt x="2100" y="6232"/>
                  </a:cubicBezTo>
                  <a:cubicBezTo>
                    <a:pt x="2100" y="6232"/>
                    <a:pt x="2237" y="5844"/>
                    <a:pt x="2465" y="5251"/>
                  </a:cubicBezTo>
                  <a:cubicBezTo>
                    <a:pt x="2557" y="4954"/>
                    <a:pt x="2694" y="4612"/>
                    <a:pt x="2853" y="4246"/>
                  </a:cubicBezTo>
                  <a:cubicBezTo>
                    <a:pt x="2945" y="4064"/>
                    <a:pt x="3013" y="3881"/>
                    <a:pt x="3104" y="3699"/>
                  </a:cubicBezTo>
                  <a:cubicBezTo>
                    <a:pt x="3196" y="3516"/>
                    <a:pt x="3287" y="3333"/>
                    <a:pt x="3401" y="3128"/>
                  </a:cubicBezTo>
                  <a:cubicBezTo>
                    <a:pt x="3789" y="2375"/>
                    <a:pt x="4154" y="1622"/>
                    <a:pt x="4360" y="1028"/>
                  </a:cubicBezTo>
                  <a:cubicBezTo>
                    <a:pt x="4428" y="868"/>
                    <a:pt x="4474" y="731"/>
                    <a:pt x="4520" y="617"/>
                  </a:cubicBezTo>
                  <a:cubicBezTo>
                    <a:pt x="4542" y="480"/>
                    <a:pt x="4565" y="389"/>
                    <a:pt x="4588" y="298"/>
                  </a:cubicBezTo>
                  <a:cubicBezTo>
                    <a:pt x="4634" y="115"/>
                    <a:pt x="4656" y="1"/>
                    <a:pt x="4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34;p73">
              <a:extLst>
                <a:ext uri="{FF2B5EF4-FFF2-40B4-BE49-F238E27FC236}">
                  <a16:creationId xmlns:a16="http://schemas.microsoft.com/office/drawing/2014/main" id="{C2E127C2-B603-4990-928D-4D9B0FC4DAD2}"/>
                </a:ext>
              </a:extLst>
            </p:cNvPr>
            <p:cNvSpPr/>
            <p:nvPr/>
          </p:nvSpPr>
          <p:spPr>
            <a:xfrm>
              <a:off x="847550" y="2208400"/>
              <a:ext cx="77050" cy="131850"/>
            </a:xfrm>
            <a:custGeom>
              <a:avLst/>
              <a:gdLst/>
              <a:ahLst/>
              <a:cxnLst/>
              <a:rect l="l" t="t" r="r" b="b"/>
              <a:pathLst>
                <a:path w="3082" h="5274" extrusionOk="0">
                  <a:moveTo>
                    <a:pt x="3013" y="0"/>
                  </a:moveTo>
                  <a:cubicBezTo>
                    <a:pt x="2955" y="0"/>
                    <a:pt x="1484" y="2602"/>
                    <a:pt x="1484" y="2602"/>
                  </a:cubicBezTo>
                  <a:cubicBezTo>
                    <a:pt x="1484" y="2602"/>
                    <a:pt x="0" y="5250"/>
                    <a:pt x="46" y="5273"/>
                  </a:cubicBezTo>
                  <a:cubicBezTo>
                    <a:pt x="46" y="5273"/>
                    <a:pt x="47" y="5273"/>
                    <a:pt x="47" y="5273"/>
                  </a:cubicBezTo>
                  <a:cubicBezTo>
                    <a:pt x="129" y="5273"/>
                    <a:pt x="1712" y="2716"/>
                    <a:pt x="1712" y="2716"/>
                  </a:cubicBezTo>
                  <a:cubicBezTo>
                    <a:pt x="1712" y="2716"/>
                    <a:pt x="3082" y="23"/>
                    <a:pt x="3013" y="0"/>
                  </a:cubicBezTo>
                  <a:cubicBezTo>
                    <a:pt x="3013" y="0"/>
                    <a:pt x="3013" y="0"/>
                    <a:pt x="3013" y="0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35;p73">
              <a:extLst>
                <a:ext uri="{FF2B5EF4-FFF2-40B4-BE49-F238E27FC236}">
                  <a16:creationId xmlns:a16="http://schemas.microsoft.com/office/drawing/2014/main" id="{C677729F-6C22-4509-B3AE-76BF3434DB09}"/>
                </a:ext>
              </a:extLst>
            </p:cNvPr>
            <p:cNvSpPr/>
            <p:nvPr/>
          </p:nvSpPr>
          <p:spPr>
            <a:xfrm>
              <a:off x="1089500" y="2309975"/>
              <a:ext cx="16000" cy="138100"/>
            </a:xfrm>
            <a:custGeom>
              <a:avLst/>
              <a:gdLst/>
              <a:ahLst/>
              <a:cxnLst/>
              <a:rect l="l" t="t" r="r" b="b"/>
              <a:pathLst>
                <a:path w="640" h="5524" extrusionOk="0">
                  <a:moveTo>
                    <a:pt x="46" y="0"/>
                  </a:moveTo>
                  <a:cubicBezTo>
                    <a:pt x="0" y="23"/>
                    <a:pt x="206" y="2785"/>
                    <a:pt x="206" y="2785"/>
                  </a:cubicBezTo>
                  <a:cubicBezTo>
                    <a:pt x="206" y="2785"/>
                    <a:pt x="503" y="5524"/>
                    <a:pt x="571" y="5524"/>
                  </a:cubicBezTo>
                  <a:cubicBezTo>
                    <a:pt x="639" y="5524"/>
                    <a:pt x="434" y="2762"/>
                    <a:pt x="434" y="2762"/>
                  </a:cubicBezTo>
                  <a:cubicBezTo>
                    <a:pt x="434" y="2762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136;p73">
              <a:extLst>
                <a:ext uri="{FF2B5EF4-FFF2-40B4-BE49-F238E27FC236}">
                  <a16:creationId xmlns:a16="http://schemas.microsoft.com/office/drawing/2014/main" id="{E9F019BA-5D28-4BA0-A735-BDB46D215390}"/>
                </a:ext>
              </a:extLst>
            </p:cNvPr>
            <p:cNvSpPr/>
            <p:nvPr/>
          </p:nvSpPr>
          <p:spPr>
            <a:xfrm>
              <a:off x="1157400" y="2000625"/>
              <a:ext cx="14300" cy="54900"/>
            </a:xfrm>
            <a:custGeom>
              <a:avLst/>
              <a:gdLst/>
              <a:ahLst/>
              <a:cxnLst/>
              <a:rect l="l" t="t" r="r" b="b"/>
              <a:pathLst>
                <a:path w="572" h="2196" extrusionOk="0">
                  <a:moveTo>
                    <a:pt x="234" y="1"/>
                  </a:moveTo>
                  <a:cubicBezTo>
                    <a:pt x="146" y="1"/>
                    <a:pt x="46" y="153"/>
                    <a:pt x="46" y="345"/>
                  </a:cubicBezTo>
                  <a:cubicBezTo>
                    <a:pt x="46" y="551"/>
                    <a:pt x="115" y="733"/>
                    <a:pt x="229" y="756"/>
                  </a:cubicBezTo>
                  <a:cubicBezTo>
                    <a:pt x="236" y="758"/>
                    <a:pt x="243" y="758"/>
                    <a:pt x="250" y="758"/>
                  </a:cubicBezTo>
                  <a:cubicBezTo>
                    <a:pt x="354" y="758"/>
                    <a:pt x="436" y="606"/>
                    <a:pt x="457" y="414"/>
                  </a:cubicBezTo>
                  <a:cubicBezTo>
                    <a:pt x="457" y="208"/>
                    <a:pt x="366" y="26"/>
                    <a:pt x="252" y="3"/>
                  </a:cubicBezTo>
                  <a:cubicBezTo>
                    <a:pt x="246" y="1"/>
                    <a:pt x="240" y="1"/>
                    <a:pt x="234" y="1"/>
                  </a:cubicBezTo>
                  <a:close/>
                  <a:moveTo>
                    <a:pt x="278" y="1120"/>
                  </a:moveTo>
                  <a:cubicBezTo>
                    <a:pt x="148" y="1120"/>
                    <a:pt x="22" y="1339"/>
                    <a:pt x="1" y="1601"/>
                  </a:cubicBezTo>
                  <a:cubicBezTo>
                    <a:pt x="1" y="1897"/>
                    <a:pt x="115" y="2171"/>
                    <a:pt x="274" y="2194"/>
                  </a:cubicBezTo>
                  <a:cubicBezTo>
                    <a:pt x="283" y="2195"/>
                    <a:pt x="291" y="2196"/>
                    <a:pt x="298" y="2196"/>
                  </a:cubicBezTo>
                  <a:cubicBezTo>
                    <a:pt x="446" y="2196"/>
                    <a:pt x="550" y="1996"/>
                    <a:pt x="571" y="1715"/>
                  </a:cubicBezTo>
                  <a:cubicBezTo>
                    <a:pt x="571" y="1418"/>
                    <a:pt x="457" y="1167"/>
                    <a:pt x="297" y="1121"/>
                  </a:cubicBezTo>
                  <a:cubicBezTo>
                    <a:pt x="291" y="1120"/>
                    <a:pt x="285" y="1120"/>
                    <a:pt x="278" y="112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37;p73">
              <a:extLst>
                <a:ext uri="{FF2B5EF4-FFF2-40B4-BE49-F238E27FC236}">
                  <a16:creationId xmlns:a16="http://schemas.microsoft.com/office/drawing/2014/main" id="{D84BDC0B-EBC5-4BB4-84E9-6604BCD02A57}"/>
                </a:ext>
              </a:extLst>
            </p:cNvPr>
            <p:cNvSpPr/>
            <p:nvPr/>
          </p:nvSpPr>
          <p:spPr>
            <a:xfrm>
              <a:off x="1257250" y="2372100"/>
              <a:ext cx="27425" cy="52050"/>
            </a:xfrm>
            <a:custGeom>
              <a:avLst/>
              <a:gdLst/>
              <a:ahLst/>
              <a:cxnLst/>
              <a:rect l="l" t="t" r="r" b="b"/>
              <a:pathLst>
                <a:path w="1097" h="2082" extrusionOk="0">
                  <a:moveTo>
                    <a:pt x="183" y="1"/>
                  </a:moveTo>
                  <a:cubicBezTo>
                    <a:pt x="175" y="1"/>
                    <a:pt x="168" y="2"/>
                    <a:pt x="161" y="3"/>
                  </a:cubicBezTo>
                  <a:cubicBezTo>
                    <a:pt x="47" y="3"/>
                    <a:pt x="1" y="186"/>
                    <a:pt x="69" y="391"/>
                  </a:cubicBezTo>
                  <a:cubicBezTo>
                    <a:pt x="138" y="574"/>
                    <a:pt x="275" y="734"/>
                    <a:pt x="389" y="734"/>
                  </a:cubicBezTo>
                  <a:cubicBezTo>
                    <a:pt x="503" y="711"/>
                    <a:pt x="549" y="551"/>
                    <a:pt x="480" y="345"/>
                  </a:cubicBezTo>
                  <a:cubicBezTo>
                    <a:pt x="416" y="153"/>
                    <a:pt x="292" y="1"/>
                    <a:pt x="183" y="1"/>
                  </a:cubicBezTo>
                  <a:close/>
                  <a:moveTo>
                    <a:pt x="572" y="1053"/>
                  </a:moveTo>
                  <a:cubicBezTo>
                    <a:pt x="412" y="1076"/>
                    <a:pt x="343" y="1327"/>
                    <a:pt x="435" y="1601"/>
                  </a:cubicBezTo>
                  <a:cubicBezTo>
                    <a:pt x="522" y="1862"/>
                    <a:pt x="692" y="2082"/>
                    <a:pt x="846" y="2082"/>
                  </a:cubicBezTo>
                  <a:cubicBezTo>
                    <a:pt x="854" y="2082"/>
                    <a:pt x="861" y="2081"/>
                    <a:pt x="868" y="2080"/>
                  </a:cubicBezTo>
                  <a:cubicBezTo>
                    <a:pt x="1028" y="2080"/>
                    <a:pt x="1097" y="1829"/>
                    <a:pt x="1005" y="1555"/>
                  </a:cubicBezTo>
                  <a:cubicBezTo>
                    <a:pt x="914" y="1259"/>
                    <a:pt x="731" y="1053"/>
                    <a:pt x="572" y="1053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138;p73">
              <a:extLst>
                <a:ext uri="{FF2B5EF4-FFF2-40B4-BE49-F238E27FC236}">
                  <a16:creationId xmlns:a16="http://schemas.microsoft.com/office/drawing/2014/main" id="{3E237272-E98E-4ECE-84CA-29C63D5EDF94}"/>
                </a:ext>
              </a:extLst>
            </p:cNvPr>
            <p:cNvSpPr/>
            <p:nvPr/>
          </p:nvSpPr>
          <p:spPr>
            <a:xfrm>
              <a:off x="910325" y="2119950"/>
              <a:ext cx="281350" cy="79000"/>
            </a:xfrm>
            <a:custGeom>
              <a:avLst/>
              <a:gdLst/>
              <a:ahLst/>
              <a:cxnLst/>
              <a:rect l="l" t="t" r="r" b="b"/>
              <a:pathLst>
                <a:path w="11254" h="3160" extrusionOk="0">
                  <a:moveTo>
                    <a:pt x="11253" y="0"/>
                  </a:moveTo>
                  <a:lnTo>
                    <a:pt x="11253" y="0"/>
                  </a:lnTo>
                  <a:cubicBezTo>
                    <a:pt x="8747" y="596"/>
                    <a:pt x="6535" y="803"/>
                    <a:pt x="4676" y="803"/>
                  </a:cubicBezTo>
                  <a:cubicBezTo>
                    <a:pt x="2691" y="803"/>
                    <a:pt x="1108" y="567"/>
                    <a:pt x="0" y="320"/>
                  </a:cubicBezTo>
                  <a:lnTo>
                    <a:pt x="0" y="320"/>
                  </a:lnTo>
                  <a:cubicBezTo>
                    <a:pt x="69" y="1438"/>
                    <a:pt x="114" y="2306"/>
                    <a:pt x="114" y="2534"/>
                  </a:cubicBezTo>
                  <a:cubicBezTo>
                    <a:pt x="1530" y="2990"/>
                    <a:pt x="3033" y="3160"/>
                    <a:pt x="4484" y="3160"/>
                  </a:cubicBezTo>
                  <a:cubicBezTo>
                    <a:pt x="7174" y="3160"/>
                    <a:pt x="9686" y="2576"/>
                    <a:pt x="11139" y="2146"/>
                  </a:cubicBezTo>
                  <a:cubicBezTo>
                    <a:pt x="11116" y="2100"/>
                    <a:pt x="11116" y="2077"/>
                    <a:pt x="11116" y="2077"/>
                  </a:cubicBezTo>
                  <a:cubicBezTo>
                    <a:pt x="11116" y="2077"/>
                    <a:pt x="11207" y="1187"/>
                    <a:pt x="11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139;p73">
              <a:extLst>
                <a:ext uri="{FF2B5EF4-FFF2-40B4-BE49-F238E27FC236}">
                  <a16:creationId xmlns:a16="http://schemas.microsoft.com/office/drawing/2014/main" id="{A1D53B89-7938-4B3E-9E9B-85F007EA72AF}"/>
                </a:ext>
              </a:extLst>
            </p:cNvPr>
            <p:cNvSpPr/>
            <p:nvPr/>
          </p:nvSpPr>
          <p:spPr>
            <a:xfrm>
              <a:off x="910325" y="2126225"/>
              <a:ext cx="279625" cy="72725"/>
            </a:xfrm>
            <a:custGeom>
              <a:avLst/>
              <a:gdLst/>
              <a:ahLst/>
              <a:cxnLst/>
              <a:rect l="l" t="t" r="r" b="b"/>
              <a:pathLst>
                <a:path w="11185" h="2909" extrusionOk="0">
                  <a:moveTo>
                    <a:pt x="10043" y="0"/>
                  </a:moveTo>
                  <a:lnTo>
                    <a:pt x="10043" y="0"/>
                  </a:lnTo>
                  <a:cubicBezTo>
                    <a:pt x="8025" y="402"/>
                    <a:pt x="6223" y="548"/>
                    <a:pt x="4669" y="548"/>
                  </a:cubicBezTo>
                  <a:cubicBezTo>
                    <a:pt x="2690" y="548"/>
                    <a:pt x="1112" y="312"/>
                    <a:pt x="0" y="69"/>
                  </a:cubicBezTo>
                  <a:lnTo>
                    <a:pt x="0" y="69"/>
                  </a:lnTo>
                  <a:cubicBezTo>
                    <a:pt x="69" y="1187"/>
                    <a:pt x="114" y="2055"/>
                    <a:pt x="114" y="2283"/>
                  </a:cubicBezTo>
                  <a:cubicBezTo>
                    <a:pt x="1530" y="2739"/>
                    <a:pt x="3033" y="2909"/>
                    <a:pt x="4484" y="2909"/>
                  </a:cubicBezTo>
                  <a:cubicBezTo>
                    <a:pt x="7174" y="2909"/>
                    <a:pt x="9686" y="2325"/>
                    <a:pt x="11139" y="1895"/>
                  </a:cubicBezTo>
                  <a:cubicBezTo>
                    <a:pt x="11116" y="1849"/>
                    <a:pt x="11116" y="1826"/>
                    <a:pt x="11116" y="1826"/>
                  </a:cubicBezTo>
                  <a:cubicBezTo>
                    <a:pt x="11116" y="1826"/>
                    <a:pt x="11162" y="1461"/>
                    <a:pt x="11185" y="891"/>
                  </a:cubicBezTo>
                  <a:lnTo>
                    <a:pt x="11185" y="891"/>
                  </a:lnTo>
                  <a:cubicBezTo>
                    <a:pt x="10888" y="1233"/>
                    <a:pt x="10317" y="1553"/>
                    <a:pt x="9267" y="1712"/>
                  </a:cubicBezTo>
                  <a:cubicBezTo>
                    <a:pt x="7736" y="1965"/>
                    <a:pt x="6043" y="2184"/>
                    <a:pt x="4869" y="2184"/>
                  </a:cubicBezTo>
                  <a:cubicBezTo>
                    <a:pt x="3927" y="2184"/>
                    <a:pt x="3320" y="2043"/>
                    <a:pt x="3401" y="1667"/>
                  </a:cubicBezTo>
                  <a:cubicBezTo>
                    <a:pt x="3538" y="891"/>
                    <a:pt x="7989" y="982"/>
                    <a:pt x="1004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40;p73">
              <a:extLst>
                <a:ext uri="{FF2B5EF4-FFF2-40B4-BE49-F238E27FC236}">
                  <a16:creationId xmlns:a16="http://schemas.microsoft.com/office/drawing/2014/main" id="{A2B7DB39-1445-4C99-BDC6-2A2E7BE2FA37}"/>
                </a:ext>
              </a:extLst>
            </p:cNvPr>
            <p:cNvSpPr/>
            <p:nvPr/>
          </p:nvSpPr>
          <p:spPr>
            <a:xfrm>
              <a:off x="1136850" y="2132275"/>
              <a:ext cx="42250" cy="17825"/>
            </a:xfrm>
            <a:custGeom>
              <a:avLst/>
              <a:gdLst/>
              <a:ahLst/>
              <a:cxnLst/>
              <a:rect l="l" t="t" r="r" b="b"/>
              <a:pathLst>
                <a:path w="1690" h="713" extrusionOk="0">
                  <a:moveTo>
                    <a:pt x="1435" y="0"/>
                  </a:moveTo>
                  <a:cubicBezTo>
                    <a:pt x="1375" y="0"/>
                    <a:pt x="1307" y="10"/>
                    <a:pt x="1233" y="32"/>
                  </a:cubicBezTo>
                  <a:cubicBezTo>
                    <a:pt x="1005" y="78"/>
                    <a:pt x="845" y="215"/>
                    <a:pt x="845" y="329"/>
                  </a:cubicBezTo>
                  <a:cubicBezTo>
                    <a:pt x="861" y="407"/>
                    <a:pt x="961" y="453"/>
                    <a:pt x="1088" y="453"/>
                  </a:cubicBezTo>
                  <a:cubicBezTo>
                    <a:pt x="1147" y="453"/>
                    <a:pt x="1213" y="442"/>
                    <a:pt x="1279" y="420"/>
                  </a:cubicBezTo>
                  <a:cubicBezTo>
                    <a:pt x="1507" y="352"/>
                    <a:pt x="1690" y="215"/>
                    <a:pt x="1667" y="124"/>
                  </a:cubicBezTo>
                  <a:cubicBezTo>
                    <a:pt x="1652" y="46"/>
                    <a:pt x="1562" y="0"/>
                    <a:pt x="1435" y="0"/>
                  </a:cubicBezTo>
                  <a:close/>
                  <a:moveTo>
                    <a:pt x="401" y="379"/>
                  </a:moveTo>
                  <a:cubicBezTo>
                    <a:pt x="362" y="379"/>
                    <a:pt x="319" y="385"/>
                    <a:pt x="275" y="398"/>
                  </a:cubicBezTo>
                  <a:cubicBezTo>
                    <a:pt x="115" y="443"/>
                    <a:pt x="1" y="557"/>
                    <a:pt x="1" y="626"/>
                  </a:cubicBezTo>
                  <a:cubicBezTo>
                    <a:pt x="17" y="675"/>
                    <a:pt x="93" y="713"/>
                    <a:pt x="194" y="713"/>
                  </a:cubicBezTo>
                  <a:cubicBezTo>
                    <a:pt x="233" y="713"/>
                    <a:pt x="276" y="707"/>
                    <a:pt x="320" y="694"/>
                  </a:cubicBezTo>
                  <a:cubicBezTo>
                    <a:pt x="480" y="649"/>
                    <a:pt x="594" y="557"/>
                    <a:pt x="594" y="466"/>
                  </a:cubicBezTo>
                  <a:cubicBezTo>
                    <a:pt x="578" y="417"/>
                    <a:pt x="502" y="379"/>
                    <a:pt x="401" y="37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141;p73">
              <a:extLst>
                <a:ext uri="{FF2B5EF4-FFF2-40B4-BE49-F238E27FC236}">
                  <a16:creationId xmlns:a16="http://schemas.microsoft.com/office/drawing/2014/main" id="{F83F8D7C-C70F-40C8-888F-613954F5E75B}"/>
                </a:ext>
              </a:extLst>
            </p:cNvPr>
            <p:cNvSpPr/>
            <p:nvPr/>
          </p:nvSpPr>
          <p:spPr>
            <a:xfrm>
              <a:off x="943575" y="1907750"/>
              <a:ext cx="221275" cy="95650"/>
            </a:xfrm>
            <a:custGeom>
              <a:avLst/>
              <a:gdLst/>
              <a:ahLst/>
              <a:cxnLst/>
              <a:rect l="l" t="t" r="r" b="b"/>
              <a:pathLst>
                <a:path w="8851" h="3826" extrusionOk="0">
                  <a:moveTo>
                    <a:pt x="3401" y="0"/>
                  </a:moveTo>
                  <a:cubicBezTo>
                    <a:pt x="0" y="0"/>
                    <a:pt x="110" y="2706"/>
                    <a:pt x="1843" y="3535"/>
                  </a:cubicBezTo>
                  <a:cubicBezTo>
                    <a:pt x="2271" y="3743"/>
                    <a:pt x="2653" y="3825"/>
                    <a:pt x="2990" y="3825"/>
                  </a:cubicBezTo>
                  <a:cubicBezTo>
                    <a:pt x="4322" y="3825"/>
                    <a:pt x="4947" y="2531"/>
                    <a:pt x="4947" y="2531"/>
                  </a:cubicBezTo>
                  <a:cubicBezTo>
                    <a:pt x="4947" y="2531"/>
                    <a:pt x="5976" y="3446"/>
                    <a:pt x="6926" y="3446"/>
                  </a:cubicBezTo>
                  <a:cubicBezTo>
                    <a:pt x="7249" y="3446"/>
                    <a:pt x="7562" y="3340"/>
                    <a:pt x="7823" y="3056"/>
                  </a:cubicBezTo>
                  <a:cubicBezTo>
                    <a:pt x="8850" y="1938"/>
                    <a:pt x="6454" y="522"/>
                    <a:pt x="6454" y="522"/>
                  </a:cubicBezTo>
                  <a:cubicBezTo>
                    <a:pt x="5220" y="154"/>
                    <a:pt x="4211" y="0"/>
                    <a:pt x="34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142;p73">
              <a:extLst>
                <a:ext uri="{FF2B5EF4-FFF2-40B4-BE49-F238E27FC236}">
                  <a16:creationId xmlns:a16="http://schemas.microsoft.com/office/drawing/2014/main" id="{6445B5D2-5529-457E-B8B8-902317D4089E}"/>
                </a:ext>
              </a:extLst>
            </p:cNvPr>
            <p:cNvSpPr/>
            <p:nvPr/>
          </p:nvSpPr>
          <p:spPr>
            <a:xfrm>
              <a:off x="944125" y="1894250"/>
              <a:ext cx="220725" cy="95500"/>
            </a:xfrm>
            <a:custGeom>
              <a:avLst/>
              <a:gdLst/>
              <a:ahLst/>
              <a:cxnLst/>
              <a:rect l="l" t="t" r="r" b="b"/>
              <a:pathLst>
                <a:path w="8829" h="3820" extrusionOk="0">
                  <a:moveTo>
                    <a:pt x="3414" y="1"/>
                  </a:moveTo>
                  <a:cubicBezTo>
                    <a:pt x="1" y="1"/>
                    <a:pt x="109" y="2697"/>
                    <a:pt x="1844" y="3527"/>
                  </a:cubicBezTo>
                  <a:cubicBezTo>
                    <a:pt x="2276" y="3737"/>
                    <a:pt x="2660" y="3820"/>
                    <a:pt x="2997" y="3820"/>
                  </a:cubicBezTo>
                  <a:cubicBezTo>
                    <a:pt x="4317" y="3820"/>
                    <a:pt x="4925" y="2546"/>
                    <a:pt x="4925" y="2546"/>
                  </a:cubicBezTo>
                  <a:cubicBezTo>
                    <a:pt x="4925" y="2546"/>
                    <a:pt x="5960" y="3442"/>
                    <a:pt x="6903" y="3442"/>
                  </a:cubicBezTo>
                  <a:cubicBezTo>
                    <a:pt x="7229" y="3442"/>
                    <a:pt x="7544" y="3335"/>
                    <a:pt x="7801" y="3048"/>
                  </a:cubicBezTo>
                  <a:cubicBezTo>
                    <a:pt x="8828" y="1953"/>
                    <a:pt x="6454" y="515"/>
                    <a:pt x="6454" y="515"/>
                  </a:cubicBezTo>
                  <a:cubicBezTo>
                    <a:pt x="5227" y="152"/>
                    <a:pt x="4222" y="1"/>
                    <a:pt x="3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43;p73">
              <a:extLst>
                <a:ext uri="{FF2B5EF4-FFF2-40B4-BE49-F238E27FC236}">
                  <a16:creationId xmlns:a16="http://schemas.microsoft.com/office/drawing/2014/main" id="{B21E7C57-EA7F-4B04-91F1-36CB8E82B984}"/>
                </a:ext>
              </a:extLst>
            </p:cNvPr>
            <p:cNvSpPr/>
            <p:nvPr/>
          </p:nvSpPr>
          <p:spPr>
            <a:xfrm>
              <a:off x="944550" y="1894550"/>
              <a:ext cx="202025" cy="95200"/>
            </a:xfrm>
            <a:custGeom>
              <a:avLst/>
              <a:gdLst/>
              <a:ahLst/>
              <a:cxnLst/>
              <a:rect l="l" t="t" r="r" b="b"/>
              <a:pathLst>
                <a:path w="8081" h="3808" extrusionOk="0">
                  <a:moveTo>
                    <a:pt x="3356" y="0"/>
                  </a:moveTo>
                  <a:cubicBezTo>
                    <a:pt x="1" y="0"/>
                    <a:pt x="92" y="2694"/>
                    <a:pt x="1827" y="3515"/>
                  </a:cubicBezTo>
                  <a:cubicBezTo>
                    <a:pt x="2259" y="3725"/>
                    <a:pt x="2643" y="3808"/>
                    <a:pt x="2980" y="3808"/>
                  </a:cubicBezTo>
                  <a:cubicBezTo>
                    <a:pt x="4300" y="3808"/>
                    <a:pt x="4908" y="2534"/>
                    <a:pt x="4908" y="2534"/>
                  </a:cubicBezTo>
                  <a:cubicBezTo>
                    <a:pt x="4908" y="2534"/>
                    <a:pt x="5943" y="3430"/>
                    <a:pt x="6886" y="3430"/>
                  </a:cubicBezTo>
                  <a:cubicBezTo>
                    <a:pt x="7212" y="3430"/>
                    <a:pt x="7527" y="3323"/>
                    <a:pt x="7784" y="3036"/>
                  </a:cubicBezTo>
                  <a:cubicBezTo>
                    <a:pt x="8035" y="2785"/>
                    <a:pt x="8081" y="2511"/>
                    <a:pt x="8035" y="2260"/>
                  </a:cubicBezTo>
                  <a:lnTo>
                    <a:pt x="8035" y="2260"/>
                  </a:lnTo>
                  <a:cubicBezTo>
                    <a:pt x="7947" y="2637"/>
                    <a:pt x="7729" y="2992"/>
                    <a:pt x="7133" y="2992"/>
                  </a:cubicBezTo>
                  <a:cubicBezTo>
                    <a:pt x="7114" y="2992"/>
                    <a:pt x="7096" y="2991"/>
                    <a:pt x="7077" y="2990"/>
                  </a:cubicBezTo>
                  <a:cubicBezTo>
                    <a:pt x="5776" y="2968"/>
                    <a:pt x="4954" y="2283"/>
                    <a:pt x="4954" y="2283"/>
                  </a:cubicBezTo>
                  <a:cubicBezTo>
                    <a:pt x="4954" y="2283"/>
                    <a:pt x="4248" y="3406"/>
                    <a:pt x="3132" y="3406"/>
                  </a:cubicBezTo>
                  <a:cubicBezTo>
                    <a:pt x="2917" y="3406"/>
                    <a:pt x="2687" y="3364"/>
                    <a:pt x="2443" y="3264"/>
                  </a:cubicBezTo>
                  <a:cubicBezTo>
                    <a:pt x="1016" y="2694"/>
                    <a:pt x="1700" y="1363"/>
                    <a:pt x="1897" y="1363"/>
                  </a:cubicBezTo>
                  <a:cubicBezTo>
                    <a:pt x="1905" y="1363"/>
                    <a:pt x="1912" y="1366"/>
                    <a:pt x="1918" y="1370"/>
                  </a:cubicBezTo>
                  <a:cubicBezTo>
                    <a:pt x="2502" y="1837"/>
                    <a:pt x="3323" y="2172"/>
                    <a:pt x="4237" y="2172"/>
                  </a:cubicBezTo>
                  <a:cubicBezTo>
                    <a:pt x="4930" y="2172"/>
                    <a:pt x="5676" y="1979"/>
                    <a:pt x="6415" y="1507"/>
                  </a:cubicBezTo>
                  <a:cubicBezTo>
                    <a:pt x="6415" y="1507"/>
                    <a:pt x="6734" y="503"/>
                    <a:pt x="4908" y="274"/>
                  </a:cubicBezTo>
                  <a:cubicBezTo>
                    <a:pt x="4360" y="206"/>
                    <a:pt x="3858" y="92"/>
                    <a:pt x="33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144;p73">
              <a:extLst>
                <a:ext uri="{FF2B5EF4-FFF2-40B4-BE49-F238E27FC236}">
                  <a16:creationId xmlns:a16="http://schemas.microsoft.com/office/drawing/2014/main" id="{CC68C1E0-D712-4D33-ADBE-3F0A80EC0E95}"/>
                </a:ext>
              </a:extLst>
            </p:cNvPr>
            <p:cNvSpPr/>
            <p:nvPr/>
          </p:nvSpPr>
          <p:spPr>
            <a:xfrm>
              <a:off x="990775" y="1918525"/>
              <a:ext cx="115875" cy="34825"/>
            </a:xfrm>
            <a:custGeom>
              <a:avLst/>
              <a:gdLst/>
              <a:ahLst/>
              <a:cxnLst/>
              <a:rect l="l" t="t" r="r" b="b"/>
              <a:pathLst>
                <a:path w="4635" h="1393" extrusionOk="0">
                  <a:moveTo>
                    <a:pt x="23" y="0"/>
                  </a:moveTo>
                  <a:cubicBezTo>
                    <a:pt x="23" y="0"/>
                    <a:pt x="1" y="23"/>
                    <a:pt x="1" y="114"/>
                  </a:cubicBezTo>
                  <a:cubicBezTo>
                    <a:pt x="1" y="114"/>
                    <a:pt x="1" y="137"/>
                    <a:pt x="1" y="160"/>
                  </a:cubicBezTo>
                  <a:cubicBezTo>
                    <a:pt x="1" y="183"/>
                    <a:pt x="1" y="205"/>
                    <a:pt x="23" y="228"/>
                  </a:cubicBezTo>
                  <a:cubicBezTo>
                    <a:pt x="23" y="274"/>
                    <a:pt x="46" y="342"/>
                    <a:pt x="69" y="388"/>
                  </a:cubicBezTo>
                  <a:cubicBezTo>
                    <a:pt x="183" y="616"/>
                    <a:pt x="457" y="845"/>
                    <a:pt x="754" y="1004"/>
                  </a:cubicBezTo>
                  <a:cubicBezTo>
                    <a:pt x="1073" y="1141"/>
                    <a:pt x="1393" y="1255"/>
                    <a:pt x="1644" y="1301"/>
                  </a:cubicBezTo>
                  <a:cubicBezTo>
                    <a:pt x="1895" y="1347"/>
                    <a:pt x="2078" y="1370"/>
                    <a:pt x="2078" y="1370"/>
                  </a:cubicBezTo>
                  <a:cubicBezTo>
                    <a:pt x="2078" y="1370"/>
                    <a:pt x="2123" y="1370"/>
                    <a:pt x="2192" y="1392"/>
                  </a:cubicBezTo>
                  <a:lnTo>
                    <a:pt x="2511" y="1392"/>
                  </a:lnTo>
                  <a:cubicBezTo>
                    <a:pt x="2785" y="1370"/>
                    <a:pt x="3128" y="1301"/>
                    <a:pt x="3447" y="1164"/>
                  </a:cubicBezTo>
                  <a:cubicBezTo>
                    <a:pt x="3744" y="1050"/>
                    <a:pt x="4041" y="890"/>
                    <a:pt x="4269" y="799"/>
                  </a:cubicBezTo>
                  <a:cubicBezTo>
                    <a:pt x="4497" y="685"/>
                    <a:pt x="4634" y="616"/>
                    <a:pt x="4634" y="593"/>
                  </a:cubicBezTo>
                  <a:cubicBezTo>
                    <a:pt x="4634" y="590"/>
                    <a:pt x="4629" y="588"/>
                    <a:pt x="4620" y="588"/>
                  </a:cubicBezTo>
                  <a:cubicBezTo>
                    <a:pt x="4577" y="588"/>
                    <a:pt x="4431" y="632"/>
                    <a:pt x="4223" y="708"/>
                  </a:cubicBezTo>
                  <a:cubicBezTo>
                    <a:pt x="3995" y="799"/>
                    <a:pt x="3698" y="936"/>
                    <a:pt x="3379" y="1027"/>
                  </a:cubicBezTo>
                  <a:cubicBezTo>
                    <a:pt x="3101" y="1106"/>
                    <a:pt x="2824" y="1169"/>
                    <a:pt x="2606" y="1169"/>
                  </a:cubicBezTo>
                  <a:cubicBezTo>
                    <a:pt x="2573" y="1169"/>
                    <a:pt x="2541" y="1167"/>
                    <a:pt x="2511" y="1164"/>
                  </a:cubicBezTo>
                  <a:cubicBezTo>
                    <a:pt x="2466" y="1172"/>
                    <a:pt x="2425" y="1174"/>
                    <a:pt x="2389" y="1174"/>
                  </a:cubicBezTo>
                  <a:cubicBezTo>
                    <a:pt x="2316" y="1174"/>
                    <a:pt x="2260" y="1164"/>
                    <a:pt x="2215" y="1164"/>
                  </a:cubicBezTo>
                  <a:cubicBezTo>
                    <a:pt x="2146" y="1164"/>
                    <a:pt x="2101" y="1141"/>
                    <a:pt x="2101" y="1141"/>
                  </a:cubicBezTo>
                  <a:cubicBezTo>
                    <a:pt x="2101" y="1141"/>
                    <a:pt x="1941" y="1141"/>
                    <a:pt x="1690" y="1096"/>
                  </a:cubicBezTo>
                  <a:cubicBezTo>
                    <a:pt x="1461" y="1050"/>
                    <a:pt x="1142" y="982"/>
                    <a:pt x="845" y="845"/>
                  </a:cubicBezTo>
                  <a:cubicBezTo>
                    <a:pt x="548" y="730"/>
                    <a:pt x="274" y="548"/>
                    <a:pt x="160" y="342"/>
                  </a:cubicBezTo>
                  <a:cubicBezTo>
                    <a:pt x="23" y="160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145;p73">
              <a:extLst>
                <a:ext uri="{FF2B5EF4-FFF2-40B4-BE49-F238E27FC236}">
                  <a16:creationId xmlns:a16="http://schemas.microsoft.com/office/drawing/2014/main" id="{85AF2620-8FA2-4D6C-90C7-41FCF2D7FA27}"/>
                </a:ext>
              </a:extLst>
            </p:cNvPr>
            <p:cNvSpPr/>
            <p:nvPr/>
          </p:nvSpPr>
          <p:spPr>
            <a:xfrm>
              <a:off x="1026150" y="2030925"/>
              <a:ext cx="54800" cy="57775"/>
            </a:xfrm>
            <a:custGeom>
              <a:avLst/>
              <a:gdLst/>
              <a:ahLst/>
              <a:cxnLst/>
              <a:rect l="l" t="t" r="r" b="b"/>
              <a:pathLst>
                <a:path w="2192" h="2311" extrusionOk="0">
                  <a:moveTo>
                    <a:pt x="1507" y="1"/>
                  </a:moveTo>
                  <a:lnTo>
                    <a:pt x="1" y="1553"/>
                  </a:lnTo>
                  <a:cubicBezTo>
                    <a:pt x="1" y="1553"/>
                    <a:pt x="590" y="2310"/>
                    <a:pt x="697" y="2310"/>
                  </a:cubicBezTo>
                  <a:cubicBezTo>
                    <a:pt x="702" y="2310"/>
                    <a:pt x="706" y="2309"/>
                    <a:pt x="708" y="2306"/>
                  </a:cubicBezTo>
                  <a:cubicBezTo>
                    <a:pt x="800" y="2215"/>
                    <a:pt x="2192" y="1142"/>
                    <a:pt x="2192" y="1142"/>
                  </a:cubicBezTo>
                  <a:lnTo>
                    <a:pt x="15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146;p73">
              <a:extLst>
                <a:ext uri="{FF2B5EF4-FFF2-40B4-BE49-F238E27FC236}">
                  <a16:creationId xmlns:a16="http://schemas.microsoft.com/office/drawing/2014/main" id="{F85A9ED7-ED29-4B6A-A2BF-44A4078105BA}"/>
                </a:ext>
              </a:extLst>
            </p:cNvPr>
            <p:cNvSpPr/>
            <p:nvPr/>
          </p:nvSpPr>
          <p:spPr>
            <a:xfrm>
              <a:off x="990200" y="2041200"/>
              <a:ext cx="174075" cy="189175"/>
            </a:xfrm>
            <a:custGeom>
              <a:avLst/>
              <a:gdLst/>
              <a:ahLst/>
              <a:cxnLst/>
              <a:rect l="l" t="t" r="r" b="b"/>
              <a:pathLst>
                <a:path w="6963" h="7567" extrusionOk="0">
                  <a:moveTo>
                    <a:pt x="3173" y="0"/>
                  </a:moveTo>
                  <a:lnTo>
                    <a:pt x="2009" y="1279"/>
                  </a:lnTo>
                  <a:lnTo>
                    <a:pt x="1347" y="548"/>
                  </a:lnTo>
                  <a:lnTo>
                    <a:pt x="1" y="959"/>
                  </a:lnTo>
                  <a:cubicBezTo>
                    <a:pt x="1" y="959"/>
                    <a:pt x="5278" y="7566"/>
                    <a:pt x="6113" y="7566"/>
                  </a:cubicBezTo>
                  <a:cubicBezTo>
                    <a:pt x="6132" y="7566"/>
                    <a:pt x="6149" y="7563"/>
                    <a:pt x="6164" y="7556"/>
                  </a:cubicBezTo>
                  <a:cubicBezTo>
                    <a:pt x="6803" y="7236"/>
                    <a:pt x="6962" y="6323"/>
                    <a:pt x="6871" y="6232"/>
                  </a:cubicBezTo>
                  <a:cubicBezTo>
                    <a:pt x="6757" y="6140"/>
                    <a:pt x="3173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147;p73">
              <a:extLst>
                <a:ext uri="{FF2B5EF4-FFF2-40B4-BE49-F238E27FC236}">
                  <a16:creationId xmlns:a16="http://schemas.microsoft.com/office/drawing/2014/main" id="{86BD35D7-CCEA-4A05-84E5-FF5FE33E28A2}"/>
                </a:ext>
              </a:extLst>
            </p:cNvPr>
            <p:cNvSpPr/>
            <p:nvPr/>
          </p:nvSpPr>
          <p:spPr>
            <a:xfrm>
              <a:off x="785350" y="2029225"/>
              <a:ext cx="393200" cy="424550"/>
            </a:xfrm>
            <a:custGeom>
              <a:avLst/>
              <a:gdLst/>
              <a:ahLst/>
              <a:cxnLst/>
              <a:rect l="l" t="t" r="r" b="b"/>
              <a:pathLst>
                <a:path w="15728" h="16982" extrusionOk="0">
                  <a:moveTo>
                    <a:pt x="11550" y="0"/>
                  </a:moveTo>
                  <a:lnTo>
                    <a:pt x="11139" y="69"/>
                  </a:lnTo>
                  <a:lnTo>
                    <a:pt x="15065" y="6711"/>
                  </a:lnTo>
                  <a:cubicBezTo>
                    <a:pt x="14892" y="7149"/>
                    <a:pt x="14642" y="7280"/>
                    <a:pt x="14404" y="7280"/>
                  </a:cubicBezTo>
                  <a:cubicBezTo>
                    <a:pt x="14047" y="7280"/>
                    <a:pt x="13718" y="6985"/>
                    <a:pt x="13718" y="6985"/>
                  </a:cubicBezTo>
                  <a:lnTo>
                    <a:pt x="7738" y="776"/>
                  </a:lnTo>
                  <a:lnTo>
                    <a:pt x="6939" y="959"/>
                  </a:lnTo>
                  <a:lnTo>
                    <a:pt x="0" y="10614"/>
                  </a:lnTo>
                  <a:lnTo>
                    <a:pt x="6597" y="16800"/>
                  </a:lnTo>
                  <a:cubicBezTo>
                    <a:pt x="6939" y="16934"/>
                    <a:pt x="7250" y="16981"/>
                    <a:pt x="7518" y="16981"/>
                  </a:cubicBezTo>
                  <a:cubicBezTo>
                    <a:pt x="8162" y="16981"/>
                    <a:pt x="8560" y="16708"/>
                    <a:pt x="8560" y="16708"/>
                  </a:cubicBezTo>
                  <a:cubicBezTo>
                    <a:pt x="8743" y="16480"/>
                    <a:pt x="8902" y="16252"/>
                    <a:pt x="9062" y="16023"/>
                  </a:cubicBezTo>
                  <a:cubicBezTo>
                    <a:pt x="10340" y="14266"/>
                    <a:pt x="11619" y="12486"/>
                    <a:pt x="12897" y="10728"/>
                  </a:cubicBezTo>
                  <a:cubicBezTo>
                    <a:pt x="13513" y="9861"/>
                    <a:pt x="14152" y="8970"/>
                    <a:pt x="14768" y="8103"/>
                  </a:cubicBezTo>
                  <a:cubicBezTo>
                    <a:pt x="14974" y="7829"/>
                    <a:pt x="15225" y="7578"/>
                    <a:pt x="15385" y="7281"/>
                  </a:cubicBezTo>
                  <a:cubicBezTo>
                    <a:pt x="15727" y="6642"/>
                    <a:pt x="14974" y="5821"/>
                    <a:pt x="14677" y="5296"/>
                  </a:cubicBezTo>
                  <a:cubicBezTo>
                    <a:pt x="13627" y="3515"/>
                    <a:pt x="12577" y="1758"/>
                    <a:pt x="11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148;p73">
              <a:extLst>
                <a:ext uri="{FF2B5EF4-FFF2-40B4-BE49-F238E27FC236}">
                  <a16:creationId xmlns:a16="http://schemas.microsoft.com/office/drawing/2014/main" id="{9106E377-15E2-44B5-A505-6B81AAC370AE}"/>
                </a:ext>
              </a:extLst>
            </p:cNvPr>
            <p:cNvSpPr/>
            <p:nvPr/>
          </p:nvSpPr>
          <p:spPr>
            <a:xfrm>
              <a:off x="958825" y="2029225"/>
              <a:ext cx="219725" cy="193725"/>
            </a:xfrm>
            <a:custGeom>
              <a:avLst/>
              <a:gdLst/>
              <a:ahLst/>
              <a:cxnLst/>
              <a:rect l="l" t="t" r="r" b="b"/>
              <a:pathLst>
                <a:path w="8789" h="7749" extrusionOk="0">
                  <a:moveTo>
                    <a:pt x="4611" y="0"/>
                  </a:moveTo>
                  <a:lnTo>
                    <a:pt x="4200" y="69"/>
                  </a:lnTo>
                  <a:lnTo>
                    <a:pt x="8126" y="6711"/>
                  </a:lnTo>
                  <a:cubicBezTo>
                    <a:pt x="7953" y="7149"/>
                    <a:pt x="7703" y="7280"/>
                    <a:pt x="7465" y="7280"/>
                  </a:cubicBezTo>
                  <a:cubicBezTo>
                    <a:pt x="7108" y="7280"/>
                    <a:pt x="6779" y="6985"/>
                    <a:pt x="6779" y="6985"/>
                  </a:cubicBezTo>
                  <a:lnTo>
                    <a:pt x="799" y="776"/>
                  </a:lnTo>
                  <a:lnTo>
                    <a:pt x="0" y="959"/>
                  </a:lnTo>
                  <a:lnTo>
                    <a:pt x="6711" y="7373"/>
                  </a:lnTo>
                  <a:cubicBezTo>
                    <a:pt x="6711" y="7373"/>
                    <a:pt x="7152" y="7749"/>
                    <a:pt x="7650" y="7749"/>
                  </a:cubicBezTo>
                  <a:cubicBezTo>
                    <a:pt x="7877" y="7749"/>
                    <a:pt x="8117" y="7670"/>
                    <a:pt x="8332" y="7441"/>
                  </a:cubicBezTo>
                  <a:cubicBezTo>
                    <a:pt x="8377" y="7396"/>
                    <a:pt x="8423" y="7327"/>
                    <a:pt x="8446" y="7281"/>
                  </a:cubicBezTo>
                  <a:cubicBezTo>
                    <a:pt x="8788" y="6642"/>
                    <a:pt x="8035" y="5821"/>
                    <a:pt x="7738" y="5296"/>
                  </a:cubicBezTo>
                  <a:cubicBezTo>
                    <a:pt x="6688" y="3515"/>
                    <a:pt x="5638" y="1758"/>
                    <a:pt x="4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149;p73">
              <a:extLst>
                <a:ext uri="{FF2B5EF4-FFF2-40B4-BE49-F238E27FC236}">
                  <a16:creationId xmlns:a16="http://schemas.microsoft.com/office/drawing/2014/main" id="{F18FD767-0E1E-49C2-8514-31FBD9A77B7C}"/>
                </a:ext>
              </a:extLst>
            </p:cNvPr>
            <p:cNvSpPr/>
            <p:nvPr/>
          </p:nvSpPr>
          <p:spPr>
            <a:xfrm>
              <a:off x="947975" y="2203250"/>
              <a:ext cx="224300" cy="250525"/>
            </a:xfrm>
            <a:custGeom>
              <a:avLst/>
              <a:gdLst/>
              <a:ahLst/>
              <a:cxnLst/>
              <a:rect l="l" t="t" r="r" b="b"/>
              <a:pathLst>
                <a:path w="8972" h="10021" extrusionOk="0">
                  <a:moveTo>
                    <a:pt x="8971" y="1"/>
                  </a:moveTo>
                  <a:lnTo>
                    <a:pt x="8332" y="115"/>
                  </a:lnTo>
                  <a:cubicBezTo>
                    <a:pt x="8198" y="263"/>
                    <a:pt x="8048" y="316"/>
                    <a:pt x="7901" y="316"/>
                  </a:cubicBezTo>
                  <a:cubicBezTo>
                    <a:pt x="7797" y="316"/>
                    <a:pt x="7696" y="290"/>
                    <a:pt x="7602" y="252"/>
                  </a:cubicBezTo>
                  <a:lnTo>
                    <a:pt x="7350" y="298"/>
                  </a:lnTo>
                  <a:lnTo>
                    <a:pt x="1" y="9770"/>
                  </a:lnTo>
                  <a:lnTo>
                    <a:pt x="92" y="9839"/>
                  </a:lnTo>
                  <a:cubicBezTo>
                    <a:pt x="434" y="9973"/>
                    <a:pt x="745" y="10020"/>
                    <a:pt x="1013" y="10020"/>
                  </a:cubicBezTo>
                  <a:cubicBezTo>
                    <a:pt x="1657" y="10020"/>
                    <a:pt x="2055" y="9747"/>
                    <a:pt x="2055" y="9747"/>
                  </a:cubicBezTo>
                  <a:lnTo>
                    <a:pt x="2557" y="9062"/>
                  </a:lnTo>
                  <a:cubicBezTo>
                    <a:pt x="3835" y="7305"/>
                    <a:pt x="5114" y="5525"/>
                    <a:pt x="6392" y="3767"/>
                  </a:cubicBezTo>
                  <a:cubicBezTo>
                    <a:pt x="7008" y="2900"/>
                    <a:pt x="7647" y="2009"/>
                    <a:pt x="8263" y="1142"/>
                  </a:cubicBezTo>
                  <a:cubicBezTo>
                    <a:pt x="8469" y="868"/>
                    <a:pt x="8720" y="617"/>
                    <a:pt x="8880" y="320"/>
                  </a:cubicBezTo>
                  <a:cubicBezTo>
                    <a:pt x="8925" y="206"/>
                    <a:pt x="8948" y="115"/>
                    <a:pt x="8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50;p73">
              <a:extLst>
                <a:ext uri="{FF2B5EF4-FFF2-40B4-BE49-F238E27FC236}">
                  <a16:creationId xmlns:a16="http://schemas.microsoft.com/office/drawing/2014/main" id="{E09AC9DD-0E3C-43CB-9CB2-895C5C4256D6}"/>
                </a:ext>
              </a:extLst>
            </p:cNvPr>
            <p:cNvSpPr/>
            <p:nvPr/>
          </p:nvSpPr>
          <p:spPr>
            <a:xfrm>
              <a:off x="1040425" y="2044625"/>
              <a:ext cx="108450" cy="146100"/>
            </a:xfrm>
            <a:custGeom>
              <a:avLst/>
              <a:gdLst/>
              <a:ahLst/>
              <a:cxnLst/>
              <a:rect l="l" t="t" r="r" b="b"/>
              <a:pathLst>
                <a:path w="4338" h="5844" extrusionOk="0">
                  <a:moveTo>
                    <a:pt x="1050" y="0"/>
                  </a:moveTo>
                  <a:lnTo>
                    <a:pt x="0" y="1142"/>
                  </a:lnTo>
                  <a:lnTo>
                    <a:pt x="4337" y="5844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51;p73">
              <a:extLst>
                <a:ext uri="{FF2B5EF4-FFF2-40B4-BE49-F238E27FC236}">
                  <a16:creationId xmlns:a16="http://schemas.microsoft.com/office/drawing/2014/main" id="{FBB76CF2-2D75-4C29-AC37-DF3942D08543}"/>
                </a:ext>
              </a:extLst>
            </p:cNvPr>
            <p:cNvSpPr/>
            <p:nvPr/>
          </p:nvSpPr>
          <p:spPr>
            <a:xfrm>
              <a:off x="1040425" y="2051475"/>
              <a:ext cx="81625" cy="110725"/>
            </a:xfrm>
            <a:custGeom>
              <a:avLst/>
              <a:gdLst/>
              <a:ahLst/>
              <a:cxnLst/>
              <a:rect l="l" t="t" r="r" b="b"/>
              <a:pathLst>
                <a:path w="3265" h="4429" extrusionOk="0">
                  <a:moveTo>
                    <a:pt x="799" y="0"/>
                  </a:moveTo>
                  <a:lnTo>
                    <a:pt x="0" y="868"/>
                  </a:lnTo>
                  <a:lnTo>
                    <a:pt x="3264" y="4428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52;p73">
              <a:extLst>
                <a:ext uri="{FF2B5EF4-FFF2-40B4-BE49-F238E27FC236}">
                  <a16:creationId xmlns:a16="http://schemas.microsoft.com/office/drawing/2014/main" id="{C471DA7F-5971-4703-AA2E-81D2ABB14067}"/>
                </a:ext>
              </a:extLst>
            </p:cNvPr>
            <p:cNvSpPr/>
            <p:nvPr/>
          </p:nvSpPr>
          <p:spPr>
            <a:xfrm>
              <a:off x="1005050" y="2057750"/>
              <a:ext cx="128400" cy="122700"/>
            </a:xfrm>
            <a:custGeom>
              <a:avLst/>
              <a:gdLst/>
              <a:ahLst/>
              <a:cxnLst/>
              <a:rect l="l" t="t" r="r" b="b"/>
              <a:pathLst>
                <a:path w="5136" h="4908" extrusionOk="0">
                  <a:moveTo>
                    <a:pt x="365" y="0"/>
                  </a:moveTo>
                  <a:lnTo>
                    <a:pt x="0" y="115"/>
                  </a:lnTo>
                  <a:lnTo>
                    <a:pt x="5136" y="490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53;p73">
              <a:extLst>
                <a:ext uri="{FF2B5EF4-FFF2-40B4-BE49-F238E27FC236}">
                  <a16:creationId xmlns:a16="http://schemas.microsoft.com/office/drawing/2014/main" id="{4BA22D85-CCB5-404E-98AB-24FDC88BA4DC}"/>
                </a:ext>
              </a:extLst>
            </p:cNvPr>
            <p:cNvSpPr/>
            <p:nvPr/>
          </p:nvSpPr>
          <p:spPr>
            <a:xfrm>
              <a:off x="996475" y="2060600"/>
              <a:ext cx="35975" cy="33700"/>
            </a:xfrm>
            <a:custGeom>
              <a:avLst/>
              <a:gdLst/>
              <a:ahLst/>
              <a:cxnLst/>
              <a:rect l="l" t="t" r="r" b="b"/>
              <a:pathLst>
                <a:path w="1439" h="1348" extrusionOk="0">
                  <a:moveTo>
                    <a:pt x="320" y="1"/>
                  </a:moveTo>
                  <a:lnTo>
                    <a:pt x="1" y="92"/>
                  </a:lnTo>
                  <a:lnTo>
                    <a:pt x="1439" y="134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54;p73">
              <a:extLst>
                <a:ext uri="{FF2B5EF4-FFF2-40B4-BE49-F238E27FC236}">
                  <a16:creationId xmlns:a16="http://schemas.microsoft.com/office/drawing/2014/main" id="{869F1871-940E-4799-A45B-AAD16C4DADAE}"/>
                </a:ext>
              </a:extLst>
            </p:cNvPr>
            <p:cNvSpPr/>
            <p:nvPr/>
          </p:nvSpPr>
          <p:spPr>
            <a:xfrm>
              <a:off x="794475" y="2068600"/>
              <a:ext cx="317300" cy="225425"/>
            </a:xfrm>
            <a:custGeom>
              <a:avLst/>
              <a:gdLst/>
              <a:ahLst/>
              <a:cxnLst/>
              <a:rect l="l" t="t" r="r" b="b"/>
              <a:pathLst>
                <a:path w="12692" h="9017" extrusionOk="0">
                  <a:moveTo>
                    <a:pt x="6757" y="0"/>
                  </a:moveTo>
                  <a:lnTo>
                    <a:pt x="1" y="9016"/>
                  </a:lnTo>
                  <a:lnTo>
                    <a:pt x="6757" y="867"/>
                  </a:lnTo>
                  <a:lnTo>
                    <a:pt x="12692" y="5752"/>
                  </a:lnTo>
                  <a:lnTo>
                    <a:pt x="12692" y="5752"/>
                  </a:lnTo>
                  <a:lnTo>
                    <a:pt x="6757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55;p73">
              <a:extLst>
                <a:ext uri="{FF2B5EF4-FFF2-40B4-BE49-F238E27FC236}">
                  <a16:creationId xmlns:a16="http://schemas.microsoft.com/office/drawing/2014/main" id="{E888ACFF-EDE6-4AE7-A932-6AF64D166FC2}"/>
                </a:ext>
              </a:extLst>
            </p:cNvPr>
            <p:cNvSpPr/>
            <p:nvPr/>
          </p:nvSpPr>
          <p:spPr>
            <a:xfrm>
              <a:off x="800175" y="2224950"/>
              <a:ext cx="310450" cy="207150"/>
            </a:xfrm>
            <a:custGeom>
              <a:avLst/>
              <a:gdLst/>
              <a:ahLst/>
              <a:cxnLst/>
              <a:rect l="l" t="t" r="r" b="b"/>
              <a:pathLst>
                <a:path w="12418" h="8286" extrusionOk="0">
                  <a:moveTo>
                    <a:pt x="12418" y="0"/>
                  </a:moveTo>
                  <a:lnTo>
                    <a:pt x="1" y="2945"/>
                  </a:lnTo>
                  <a:lnTo>
                    <a:pt x="206" y="3013"/>
                  </a:lnTo>
                  <a:lnTo>
                    <a:pt x="6004" y="8286"/>
                  </a:lnTo>
                  <a:lnTo>
                    <a:pt x="1241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56;p73">
              <a:extLst>
                <a:ext uri="{FF2B5EF4-FFF2-40B4-BE49-F238E27FC236}">
                  <a16:creationId xmlns:a16="http://schemas.microsoft.com/office/drawing/2014/main" id="{D70132D3-718C-4E40-863A-2434BD61AB37}"/>
                </a:ext>
              </a:extLst>
            </p:cNvPr>
            <p:cNvSpPr/>
            <p:nvPr/>
          </p:nvSpPr>
          <p:spPr>
            <a:xfrm>
              <a:off x="967375" y="2269825"/>
              <a:ext cx="140400" cy="97125"/>
            </a:xfrm>
            <a:custGeom>
              <a:avLst/>
              <a:gdLst/>
              <a:ahLst/>
              <a:cxnLst/>
              <a:rect l="l" t="t" r="r" b="b"/>
              <a:pathLst>
                <a:path w="5616" h="3885" extrusionOk="0">
                  <a:moveTo>
                    <a:pt x="3232" y="1"/>
                  </a:moveTo>
                  <a:cubicBezTo>
                    <a:pt x="2359" y="1"/>
                    <a:pt x="1233" y="305"/>
                    <a:pt x="1233" y="305"/>
                  </a:cubicBezTo>
                  <a:cubicBezTo>
                    <a:pt x="1" y="1013"/>
                    <a:pt x="69" y="3204"/>
                    <a:pt x="1964" y="3775"/>
                  </a:cubicBezTo>
                  <a:cubicBezTo>
                    <a:pt x="2123" y="3820"/>
                    <a:pt x="2283" y="3843"/>
                    <a:pt x="2443" y="3866"/>
                  </a:cubicBezTo>
                  <a:cubicBezTo>
                    <a:pt x="2542" y="3878"/>
                    <a:pt x="2642" y="3884"/>
                    <a:pt x="2741" y="3884"/>
                  </a:cubicBezTo>
                  <a:cubicBezTo>
                    <a:pt x="3740" y="3884"/>
                    <a:pt x="4723" y="3273"/>
                    <a:pt x="5159" y="2359"/>
                  </a:cubicBezTo>
                  <a:cubicBezTo>
                    <a:pt x="5228" y="2222"/>
                    <a:pt x="5296" y="2085"/>
                    <a:pt x="5342" y="1926"/>
                  </a:cubicBezTo>
                  <a:cubicBezTo>
                    <a:pt x="5456" y="1697"/>
                    <a:pt x="5616" y="1309"/>
                    <a:pt x="5479" y="1058"/>
                  </a:cubicBezTo>
                  <a:lnTo>
                    <a:pt x="5479" y="1058"/>
                  </a:lnTo>
                  <a:cubicBezTo>
                    <a:pt x="5136" y="1241"/>
                    <a:pt x="4908" y="1538"/>
                    <a:pt x="4475" y="1583"/>
                  </a:cubicBezTo>
                  <a:cubicBezTo>
                    <a:pt x="4434" y="1586"/>
                    <a:pt x="4391" y="1587"/>
                    <a:pt x="4344" y="1587"/>
                  </a:cubicBezTo>
                  <a:cubicBezTo>
                    <a:pt x="3970" y="1587"/>
                    <a:pt x="3430" y="1495"/>
                    <a:pt x="3288" y="1150"/>
                  </a:cubicBezTo>
                  <a:cubicBezTo>
                    <a:pt x="3379" y="1089"/>
                    <a:pt x="3470" y="1089"/>
                    <a:pt x="3561" y="1089"/>
                  </a:cubicBezTo>
                  <a:cubicBezTo>
                    <a:pt x="3607" y="1089"/>
                    <a:pt x="3653" y="1089"/>
                    <a:pt x="3698" y="1081"/>
                  </a:cubicBezTo>
                  <a:cubicBezTo>
                    <a:pt x="3813" y="1058"/>
                    <a:pt x="3927" y="967"/>
                    <a:pt x="4018" y="899"/>
                  </a:cubicBezTo>
                  <a:cubicBezTo>
                    <a:pt x="4246" y="762"/>
                    <a:pt x="4315" y="533"/>
                    <a:pt x="4178" y="305"/>
                  </a:cubicBezTo>
                  <a:cubicBezTo>
                    <a:pt x="4041" y="77"/>
                    <a:pt x="3668" y="1"/>
                    <a:pt x="3232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57;p73">
              <a:extLst>
                <a:ext uri="{FF2B5EF4-FFF2-40B4-BE49-F238E27FC236}">
                  <a16:creationId xmlns:a16="http://schemas.microsoft.com/office/drawing/2014/main" id="{003E5C22-EAEB-4767-B21C-1755C69FC670}"/>
                </a:ext>
              </a:extLst>
            </p:cNvPr>
            <p:cNvSpPr/>
            <p:nvPr/>
          </p:nvSpPr>
          <p:spPr>
            <a:xfrm>
              <a:off x="967375" y="2273450"/>
              <a:ext cx="128425" cy="93500"/>
            </a:xfrm>
            <a:custGeom>
              <a:avLst/>
              <a:gdLst/>
              <a:ahLst/>
              <a:cxnLst/>
              <a:rect l="l" t="t" r="r" b="b"/>
              <a:pathLst>
                <a:path w="5137" h="3740" extrusionOk="0">
                  <a:moveTo>
                    <a:pt x="1987" y="0"/>
                  </a:moveTo>
                  <a:lnTo>
                    <a:pt x="1987" y="0"/>
                  </a:lnTo>
                  <a:cubicBezTo>
                    <a:pt x="1553" y="92"/>
                    <a:pt x="1233" y="160"/>
                    <a:pt x="1233" y="160"/>
                  </a:cubicBezTo>
                  <a:cubicBezTo>
                    <a:pt x="1" y="868"/>
                    <a:pt x="69" y="3059"/>
                    <a:pt x="1964" y="3630"/>
                  </a:cubicBezTo>
                  <a:cubicBezTo>
                    <a:pt x="2123" y="3675"/>
                    <a:pt x="2283" y="3698"/>
                    <a:pt x="2443" y="3721"/>
                  </a:cubicBezTo>
                  <a:cubicBezTo>
                    <a:pt x="2545" y="3734"/>
                    <a:pt x="2647" y="3740"/>
                    <a:pt x="2749" y="3740"/>
                  </a:cubicBezTo>
                  <a:cubicBezTo>
                    <a:pt x="3738" y="3740"/>
                    <a:pt x="4681" y="3152"/>
                    <a:pt x="5136" y="2283"/>
                  </a:cubicBezTo>
                  <a:lnTo>
                    <a:pt x="5136" y="2283"/>
                  </a:lnTo>
                  <a:cubicBezTo>
                    <a:pt x="4806" y="2554"/>
                    <a:pt x="4404" y="2705"/>
                    <a:pt x="3960" y="2705"/>
                  </a:cubicBezTo>
                  <a:cubicBezTo>
                    <a:pt x="3392" y="2705"/>
                    <a:pt x="2753" y="2458"/>
                    <a:pt x="2101" y="1895"/>
                  </a:cubicBezTo>
                  <a:cubicBezTo>
                    <a:pt x="1302" y="1187"/>
                    <a:pt x="1553" y="480"/>
                    <a:pt x="19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58;p73">
              <a:extLst>
                <a:ext uri="{FF2B5EF4-FFF2-40B4-BE49-F238E27FC236}">
                  <a16:creationId xmlns:a16="http://schemas.microsoft.com/office/drawing/2014/main" id="{3F89967C-C2B1-4A19-8833-05C382560197}"/>
                </a:ext>
              </a:extLst>
            </p:cNvPr>
            <p:cNvSpPr/>
            <p:nvPr/>
          </p:nvSpPr>
          <p:spPr>
            <a:xfrm>
              <a:off x="1068375" y="2296275"/>
              <a:ext cx="37700" cy="35775"/>
            </a:xfrm>
            <a:custGeom>
              <a:avLst/>
              <a:gdLst/>
              <a:ahLst/>
              <a:cxnLst/>
              <a:rect l="l" t="t" r="r" b="b"/>
              <a:pathLst>
                <a:path w="1508" h="1431" extrusionOk="0">
                  <a:moveTo>
                    <a:pt x="1439" y="0"/>
                  </a:moveTo>
                  <a:cubicBezTo>
                    <a:pt x="1416" y="0"/>
                    <a:pt x="1439" y="297"/>
                    <a:pt x="1348" y="571"/>
                  </a:cubicBezTo>
                  <a:cubicBezTo>
                    <a:pt x="1302" y="708"/>
                    <a:pt x="1233" y="822"/>
                    <a:pt x="1165" y="891"/>
                  </a:cubicBezTo>
                  <a:cubicBezTo>
                    <a:pt x="1119" y="913"/>
                    <a:pt x="1096" y="936"/>
                    <a:pt x="1074" y="959"/>
                  </a:cubicBezTo>
                  <a:cubicBezTo>
                    <a:pt x="1051" y="982"/>
                    <a:pt x="1028" y="982"/>
                    <a:pt x="1028" y="982"/>
                  </a:cubicBezTo>
                  <a:cubicBezTo>
                    <a:pt x="1028" y="982"/>
                    <a:pt x="982" y="1050"/>
                    <a:pt x="914" y="1096"/>
                  </a:cubicBezTo>
                  <a:cubicBezTo>
                    <a:pt x="868" y="1119"/>
                    <a:pt x="823" y="1164"/>
                    <a:pt x="754" y="1187"/>
                  </a:cubicBezTo>
                  <a:cubicBezTo>
                    <a:pt x="686" y="1210"/>
                    <a:pt x="640" y="1256"/>
                    <a:pt x="571" y="1279"/>
                  </a:cubicBezTo>
                  <a:cubicBezTo>
                    <a:pt x="435" y="1324"/>
                    <a:pt x="298" y="1347"/>
                    <a:pt x="183" y="1347"/>
                  </a:cubicBezTo>
                  <a:lnTo>
                    <a:pt x="1" y="1347"/>
                  </a:lnTo>
                  <a:cubicBezTo>
                    <a:pt x="1" y="1370"/>
                    <a:pt x="69" y="1393"/>
                    <a:pt x="183" y="1416"/>
                  </a:cubicBezTo>
                  <a:cubicBezTo>
                    <a:pt x="231" y="1425"/>
                    <a:pt x="286" y="1431"/>
                    <a:pt x="344" y="1431"/>
                  </a:cubicBezTo>
                  <a:cubicBezTo>
                    <a:pt x="426" y="1431"/>
                    <a:pt x="514" y="1419"/>
                    <a:pt x="594" y="1393"/>
                  </a:cubicBezTo>
                  <a:cubicBezTo>
                    <a:pt x="686" y="1370"/>
                    <a:pt x="754" y="1347"/>
                    <a:pt x="823" y="1324"/>
                  </a:cubicBezTo>
                  <a:cubicBezTo>
                    <a:pt x="891" y="1301"/>
                    <a:pt x="937" y="1279"/>
                    <a:pt x="1005" y="1233"/>
                  </a:cubicBezTo>
                  <a:cubicBezTo>
                    <a:pt x="1096" y="1187"/>
                    <a:pt x="1165" y="1142"/>
                    <a:pt x="1165" y="1142"/>
                  </a:cubicBezTo>
                  <a:cubicBezTo>
                    <a:pt x="1165" y="1142"/>
                    <a:pt x="1165" y="1119"/>
                    <a:pt x="1188" y="1096"/>
                  </a:cubicBezTo>
                  <a:cubicBezTo>
                    <a:pt x="1233" y="1073"/>
                    <a:pt x="1256" y="1027"/>
                    <a:pt x="1302" y="982"/>
                  </a:cubicBezTo>
                  <a:cubicBezTo>
                    <a:pt x="1370" y="913"/>
                    <a:pt x="1462" y="754"/>
                    <a:pt x="1484" y="594"/>
                  </a:cubicBezTo>
                  <a:cubicBezTo>
                    <a:pt x="1507" y="457"/>
                    <a:pt x="1507" y="297"/>
                    <a:pt x="1484" y="183"/>
                  </a:cubicBezTo>
                  <a:cubicBezTo>
                    <a:pt x="1484" y="69"/>
                    <a:pt x="1462" y="0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59;p73">
              <a:extLst>
                <a:ext uri="{FF2B5EF4-FFF2-40B4-BE49-F238E27FC236}">
                  <a16:creationId xmlns:a16="http://schemas.microsoft.com/office/drawing/2014/main" id="{8C6EB3A5-4DAB-436A-B110-DB38DCE79C71}"/>
                </a:ext>
              </a:extLst>
            </p:cNvPr>
            <p:cNvSpPr/>
            <p:nvPr/>
          </p:nvSpPr>
          <p:spPr>
            <a:xfrm>
              <a:off x="1046275" y="2320800"/>
              <a:ext cx="51800" cy="31800"/>
            </a:xfrm>
            <a:custGeom>
              <a:avLst/>
              <a:gdLst/>
              <a:ahLst/>
              <a:cxnLst/>
              <a:rect l="l" t="t" r="r" b="b"/>
              <a:pathLst>
                <a:path w="2072" h="1272" extrusionOk="0">
                  <a:moveTo>
                    <a:pt x="2049" y="1"/>
                  </a:moveTo>
                  <a:cubicBezTo>
                    <a:pt x="2026" y="1"/>
                    <a:pt x="1935" y="320"/>
                    <a:pt x="1729" y="571"/>
                  </a:cubicBezTo>
                  <a:cubicBezTo>
                    <a:pt x="1638" y="686"/>
                    <a:pt x="1524" y="777"/>
                    <a:pt x="1410" y="845"/>
                  </a:cubicBezTo>
                  <a:cubicBezTo>
                    <a:pt x="1319" y="914"/>
                    <a:pt x="1250" y="937"/>
                    <a:pt x="1250" y="937"/>
                  </a:cubicBezTo>
                  <a:cubicBezTo>
                    <a:pt x="1250" y="937"/>
                    <a:pt x="1227" y="937"/>
                    <a:pt x="1204" y="960"/>
                  </a:cubicBezTo>
                  <a:cubicBezTo>
                    <a:pt x="1159" y="982"/>
                    <a:pt x="1136" y="1005"/>
                    <a:pt x="1067" y="1005"/>
                  </a:cubicBezTo>
                  <a:cubicBezTo>
                    <a:pt x="953" y="1051"/>
                    <a:pt x="816" y="1096"/>
                    <a:pt x="657" y="1142"/>
                  </a:cubicBezTo>
                  <a:cubicBezTo>
                    <a:pt x="337" y="1188"/>
                    <a:pt x="17" y="1188"/>
                    <a:pt x="17" y="1211"/>
                  </a:cubicBezTo>
                  <a:cubicBezTo>
                    <a:pt x="0" y="1228"/>
                    <a:pt x="193" y="1272"/>
                    <a:pt x="437" y="1272"/>
                  </a:cubicBezTo>
                  <a:cubicBezTo>
                    <a:pt x="515" y="1272"/>
                    <a:pt x="597" y="1267"/>
                    <a:pt x="679" y="1256"/>
                  </a:cubicBezTo>
                  <a:cubicBezTo>
                    <a:pt x="839" y="1256"/>
                    <a:pt x="999" y="1211"/>
                    <a:pt x="1136" y="1188"/>
                  </a:cubicBezTo>
                  <a:cubicBezTo>
                    <a:pt x="1182" y="1165"/>
                    <a:pt x="1250" y="1142"/>
                    <a:pt x="1273" y="1119"/>
                  </a:cubicBezTo>
                  <a:cubicBezTo>
                    <a:pt x="1319" y="1119"/>
                    <a:pt x="1319" y="1096"/>
                    <a:pt x="1319" y="1096"/>
                  </a:cubicBezTo>
                  <a:cubicBezTo>
                    <a:pt x="1319" y="1096"/>
                    <a:pt x="1410" y="1051"/>
                    <a:pt x="1524" y="982"/>
                  </a:cubicBezTo>
                  <a:cubicBezTo>
                    <a:pt x="1615" y="914"/>
                    <a:pt x="1752" y="777"/>
                    <a:pt x="1843" y="640"/>
                  </a:cubicBezTo>
                  <a:cubicBezTo>
                    <a:pt x="2026" y="343"/>
                    <a:pt x="2072" y="1"/>
                    <a:pt x="2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160;p73">
              <a:extLst>
                <a:ext uri="{FF2B5EF4-FFF2-40B4-BE49-F238E27FC236}">
                  <a16:creationId xmlns:a16="http://schemas.microsoft.com/office/drawing/2014/main" id="{790EBEFD-87DF-4187-AD91-1C911EA754FC}"/>
                </a:ext>
              </a:extLst>
            </p:cNvPr>
            <p:cNvSpPr/>
            <p:nvPr/>
          </p:nvSpPr>
          <p:spPr>
            <a:xfrm>
              <a:off x="1026150" y="2338500"/>
              <a:ext cx="62800" cy="28225"/>
            </a:xfrm>
            <a:custGeom>
              <a:avLst/>
              <a:gdLst/>
              <a:ahLst/>
              <a:cxnLst/>
              <a:rect l="l" t="t" r="r" b="b"/>
              <a:pathLst>
                <a:path w="2512" h="1129" extrusionOk="0">
                  <a:moveTo>
                    <a:pt x="2489" y="0"/>
                  </a:moveTo>
                  <a:cubicBezTo>
                    <a:pt x="2489" y="0"/>
                    <a:pt x="2420" y="69"/>
                    <a:pt x="2352" y="183"/>
                  </a:cubicBezTo>
                  <a:cubicBezTo>
                    <a:pt x="2260" y="274"/>
                    <a:pt x="2146" y="411"/>
                    <a:pt x="2009" y="525"/>
                  </a:cubicBezTo>
                  <a:cubicBezTo>
                    <a:pt x="1872" y="617"/>
                    <a:pt x="1713" y="708"/>
                    <a:pt x="1599" y="754"/>
                  </a:cubicBezTo>
                  <a:cubicBezTo>
                    <a:pt x="1553" y="776"/>
                    <a:pt x="1484" y="799"/>
                    <a:pt x="1462" y="822"/>
                  </a:cubicBezTo>
                  <a:lnTo>
                    <a:pt x="1393" y="822"/>
                  </a:lnTo>
                  <a:cubicBezTo>
                    <a:pt x="1393" y="822"/>
                    <a:pt x="1370" y="845"/>
                    <a:pt x="1347" y="845"/>
                  </a:cubicBezTo>
                  <a:cubicBezTo>
                    <a:pt x="1302" y="868"/>
                    <a:pt x="1256" y="891"/>
                    <a:pt x="1188" y="891"/>
                  </a:cubicBezTo>
                  <a:cubicBezTo>
                    <a:pt x="1074" y="936"/>
                    <a:pt x="891" y="982"/>
                    <a:pt x="708" y="1005"/>
                  </a:cubicBezTo>
                  <a:cubicBezTo>
                    <a:pt x="366" y="1050"/>
                    <a:pt x="1" y="1073"/>
                    <a:pt x="1" y="1096"/>
                  </a:cubicBezTo>
                  <a:cubicBezTo>
                    <a:pt x="1" y="1112"/>
                    <a:pt x="183" y="1128"/>
                    <a:pt x="419" y="1128"/>
                  </a:cubicBezTo>
                  <a:cubicBezTo>
                    <a:pt x="517" y="1128"/>
                    <a:pt x="624" y="1126"/>
                    <a:pt x="731" y="1119"/>
                  </a:cubicBezTo>
                  <a:cubicBezTo>
                    <a:pt x="914" y="1119"/>
                    <a:pt x="1096" y="1096"/>
                    <a:pt x="1233" y="1073"/>
                  </a:cubicBezTo>
                  <a:cubicBezTo>
                    <a:pt x="1302" y="1050"/>
                    <a:pt x="1347" y="1028"/>
                    <a:pt x="1393" y="1028"/>
                  </a:cubicBezTo>
                  <a:cubicBezTo>
                    <a:pt x="1439" y="1005"/>
                    <a:pt x="1462" y="1005"/>
                    <a:pt x="1462" y="1005"/>
                  </a:cubicBezTo>
                  <a:cubicBezTo>
                    <a:pt x="1462" y="1005"/>
                    <a:pt x="1484" y="1005"/>
                    <a:pt x="1507" y="982"/>
                  </a:cubicBezTo>
                  <a:cubicBezTo>
                    <a:pt x="1553" y="959"/>
                    <a:pt x="1599" y="936"/>
                    <a:pt x="1667" y="913"/>
                  </a:cubicBezTo>
                  <a:cubicBezTo>
                    <a:pt x="1804" y="845"/>
                    <a:pt x="1964" y="754"/>
                    <a:pt x="2101" y="617"/>
                  </a:cubicBezTo>
                  <a:cubicBezTo>
                    <a:pt x="2238" y="480"/>
                    <a:pt x="2352" y="343"/>
                    <a:pt x="2397" y="206"/>
                  </a:cubicBezTo>
                  <a:cubicBezTo>
                    <a:pt x="2466" y="92"/>
                    <a:pt x="2512" y="0"/>
                    <a:pt x="2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161;p73">
              <a:extLst>
                <a:ext uri="{FF2B5EF4-FFF2-40B4-BE49-F238E27FC236}">
                  <a16:creationId xmlns:a16="http://schemas.microsoft.com/office/drawing/2014/main" id="{98891309-2FCA-4473-9AE6-38F123E8B83D}"/>
                </a:ext>
              </a:extLst>
            </p:cNvPr>
            <p:cNvSpPr/>
            <p:nvPr/>
          </p:nvSpPr>
          <p:spPr>
            <a:xfrm>
              <a:off x="993050" y="2267175"/>
              <a:ext cx="83350" cy="30525"/>
            </a:xfrm>
            <a:custGeom>
              <a:avLst/>
              <a:gdLst/>
              <a:ahLst/>
              <a:cxnLst/>
              <a:rect l="l" t="t" r="r" b="b"/>
              <a:pathLst>
                <a:path w="3334" h="1221" extrusionOk="0">
                  <a:moveTo>
                    <a:pt x="2420" y="0"/>
                  </a:moveTo>
                  <a:cubicBezTo>
                    <a:pt x="2420" y="0"/>
                    <a:pt x="2261" y="0"/>
                    <a:pt x="2010" y="23"/>
                  </a:cubicBezTo>
                  <a:cubicBezTo>
                    <a:pt x="1781" y="23"/>
                    <a:pt x="1462" y="114"/>
                    <a:pt x="1165" y="160"/>
                  </a:cubicBezTo>
                  <a:cubicBezTo>
                    <a:pt x="845" y="206"/>
                    <a:pt x="549" y="251"/>
                    <a:pt x="320" y="343"/>
                  </a:cubicBezTo>
                  <a:cubicBezTo>
                    <a:pt x="206" y="388"/>
                    <a:pt x="115" y="434"/>
                    <a:pt x="69" y="502"/>
                  </a:cubicBezTo>
                  <a:cubicBezTo>
                    <a:pt x="1" y="548"/>
                    <a:pt x="1" y="594"/>
                    <a:pt x="1" y="594"/>
                  </a:cubicBezTo>
                  <a:cubicBezTo>
                    <a:pt x="1" y="594"/>
                    <a:pt x="24" y="548"/>
                    <a:pt x="92" y="525"/>
                  </a:cubicBezTo>
                  <a:cubicBezTo>
                    <a:pt x="138" y="480"/>
                    <a:pt x="229" y="434"/>
                    <a:pt x="343" y="411"/>
                  </a:cubicBezTo>
                  <a:cubicBezTo>
                    <a:pt x="549" y="343"/>
                    <a:pt x="868" y="320"/>
                    <a:pt x="1188" y="297"/>
                  </a:cubicBezTo>
                  <a:cubicBezTo>
                    <a:pt x="1507" y="251"/>
                    <a:pt x="1804" y="183"/>
                    <a:pt x="2032" y="183"/>
                  </a:cubicBezTo>
                  <a:cubicBezTo>
                    <a:pt x="2108" y="175"/>
                    <a:pt x="2174" y="173"/>
                    <a:pt x="2228" y="173"/>
                  </a:cubicBezTo>
                  <a:cubicBezTo>
                    <a:pt x="2337" y="173"/>
                    <a:pt x="2398" y="183"/>
                    <a:pt x="2398" y="183"/>
                  </a:cubicBezTo>
                  <a:lnTo>
                    <a:pt x="2512" y="183"/>
                  </a:lnTo>
                  <a:cubicBezTo>
                    <a:pt x="2580" y="206"/>
                    <a:pt x="2671" y="206"/>
                    <a:pt x="2763" y="251"/>
                  </a:cubicBezTo>
                  <a:cubicBezTo>
                    <a:pt x="2877" y="274"/>
                    <a:pt x="2991" y="320"/>
                    <a:pt x="3082" y="411"/>
                  </a:cubicBezTo>
                  <a:cubicBezTo>
                    <a:pt x="3196" y="480"/>
                    <a:pt x="3219" y="617"/>
                    <a:pt x="3174" y="754"/>
                  </a:cubicBezTo>
                  <a:cubicBezTo>
                    <a:pt x="3128" y="868"/>
                    <a:pt x="3037" y="982"/>
                    <a:pt x="2900" y="1027"/>
                  </a:cubicBezTo>
                  <a:cubicBezTo>
                    <a:pt x="2763" y="1096"/>
                    <a:pt x="2626" y="1096"/>
                    <a:pt x="2512" y="1119"/>
                  </a:cubicBezTo>
                  <a:cubicBezTo>
                    <a:pt x="2283" y="1164"/>
                    <a:pt x="2146" y="1210"/>
                    <a:pt x="2146" y="1210"/>
                  </a:cubicBezTo>
                  <a:cubicBezTo>
                    <a:pt x="2146" y="1218"/>
                    <a:pt x="2164" y="1220"/>
                    <a:pt x="2196" y="1220"/>
                  </a:cubicBezTo>
                  <a:cubicBezTo>
                    <a:pt x="2261" y="1220"/>
                    <a:pt x="2382" y="1210"/>
                    <a:pt x="2534" y="1210"/>
                  </a:cubicBezTo>
                  <a:cubicBezTo>
                    <a:pt x="2649" y="1187"/>
                    <a:pt x="2786" y="1187"/>
                    <a:pt x="2945" y="1119"/>
                  </a:cubicBezTo>
                  <a:cubicBezTo>
                    <a:pt x="3082" y="1073"/>
                    <a:pt x="3242" y="959"/>
                    <a:pt x="3288" y="799"/>
                  </a:cubicBezTo>
                  <a:cubicBezTo>
                    <a:pt x="3311" y="754"/>
                    <a:pt x="3333" y="708"/>
                    <a:pt x="3333" y="662"/>
                  </a:cubicBezTo>
                  <a:cubicBezTo>
                    <a:pt x="3333" y="617"/>
                    <a:pt x="3333" y="571"/>
                    <a:pt x="3333" y="525"/>
                  </a:cubicBezTo>
                  <a:cubicBezTo>
                    <a:pt x="3311" y="480"/>
                    <a:pt x="3311" y="434"/>
                    <a:pt x="3288" y="388"/>
                  </a:cubicBezTo>
                  <a:lnTo>
                    <a:pt x="3242" y="343"/>
                  </a:lnTo>
                  <a:lnTo>
                    <a:pt x="3196" y="297"/>
                  </a:lnTo>
                  <a:cubicBezTo>
                    <a:pt x="3082" y="183"/>
                    <a:pt x="2945" y="114"/>
                    <a:pt x="2831" y="69"/>
                  </a:cubicBezTo>
                  <a:cubicBezTo>
                    <a:pt x="2694" y="46"/>
                    <a:pt x="2603" y="23"/>
                    <a:pt x="2534" y="23"/>
                  </a:cubicBezTo>
                  <a:cubicBezTo>
                    <a:pt x="2466" y="0"/>
                    <a:pt x="2420" y="0"/>
                    <a:pt x="2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162;p73">
              <a:extLst>
                <a:ext uri="{FF2B5EF4-FFF2-40B4-BE49-F238E27FC236}">
                  <a16:creationId xmlns:a16="http://schemas.microsoft.com/office/drawing/2014/main" id="{1EB6CC27-B667-4274-9E9C-22955BE77063}"/>
                </a:ext>
              </a:extLst>
            </p:cNvPr>
            <p:cNvSpPr/>
            <p:nvPr/>
          </p:nvSpPr>
          <p:spPr>
            <a:xfrm>
              <a:off x="1043275" y="2290450"/>
              <a:ext cx="53100" cy="20475"/>
            </a:xfrm>
            <a:custGeom>
              <a:avLst/>
              <a:gdLst/>
              <a:ahLst/>
              <a:cxnLst/>
              <a:rect l="l" t="t" r="r" b="b"/>
              <a:pathLst>
                <a:path w="2124" h="819" extrusionOk="0">
                  <a:moveTo>
                    <a:pt x="26" y="1"/>
                  </a:moveTo>
                  <a:cubicBezTo>
                    <a:pt x="24" y="1"/>
                    <a:pt x="23" y="2"/>
                    <a:pt x="23" y="5"/>
                  </a:cubicBezTo>
                  <a:cubicBezTo>
                    <a:pt x="1" y="5"/>
                    <a:pt x="23" y="74"/>
                    <a:pt x="69" y="188"/>
                  </a:cubicBezTo>
                  <a:cubicBezTo>
                    <a:pt x="137" y="302"/>
                    <a:pt x="229" y="439"/>
                    <a:pt x="366" y="530"/>
                  </a:cubicBezTo>
                  <a:cubicBezTo>
                    <a:pt x="411" y="599"/>
                    <a:pt x="503" y="621"/>
                    <a:pt x="571" y="667"/>
                  </a:cubicBezTo>
                  <a:cubicBezTo>
                    <a:pt x="640" y="713"/>
                    <a:pt x="708" y="736"/>
                    <a:pt x="754" y="736"/>
                  </a:cubicBezTo>
                  <a:cubicBezTo>
                    <a:pt x="868" y="781"/>
                    <a:pt x="959" y="804"/>
                    <a:pt x="959" y="804"/>
                  </a:cubicBezTo>
                  <a:cubicBezTo>
                    <a:pt x="959" y="804"/>
                    <a:pt x="1064" y="819"/>
                    <a:pt x="1213" y="819"/>
                  </a:cubicBezTo>
                  <a:cubicBezTo>
                    <a:pt x="1324" y="819"/>
                    <a:pt x="1461" y="811"/>
                    <a:pt x="1598" y="781"/>
                  </a:cubicBezTo>
                  <a:cubicBezTo>
                    <a:pt x="1758" y="758"/>
                    <a:pt x="1918" y="690"/>
                    <a:pt x="2009" y="621"/>
                  </a:cubicBezTo>
                  <a:cubicBezTo>
                    <a:pt x="2100" y="530"/>
                    <a:pt x="2123" y="462"/>
                    <a:pt x="2123" y="439"/>
                  </a:cubicBezTo>
                  <a:lnTo>
                    <a:pt x="2123" y="439"/>
                  </a:lnTo>
                  <a:cubicBezTo>
                    <a:pt x="2123" y="439"/>
                    <a:pt x="2055" y="507"/>
                    <a:pt x="1963" y="553"/>
                  </a:cubicBezTo>
                  <a:cubicBezTo>
                    <a:pt x="1872" y="599"/>
                    <a:pt x="1735" y="644"/>
                    <a:pt x="1575" y="667"/>
                  </a:cubicBezTo>
                  <a:cubicBezTo>
                    <a:pt x="1533" y="670"/>
                    <a:pt x="1491" y="672"/>
                    <a:pt x="1449" y="672"/>
                  </a:cubicBezTo>
                  <a:cubicBezTo>
                    <a:pt x="1200" y="672"/>
                    <a:pt x="982" y="621"/>
                    <a:pt x="982" y="621"/>
                  </a:cubicBezTo>
                  <a:cubicBezTo>
                    <a:pt x="982" y="621"/>
                    <a:pt x="914" y="599"/>
                    <a:pt x="799" y="576"/>
                  </a:cubicBezTo>
                  <a:cubicBezTo>
                    <a:pt x="754" y="576"/>
                    <a:pt x="685" y="553"/>
                    <a:pt x="617" y="530"/>
                  </a:cubicBezTo>
                  <a:cubicBezTo>
                    <a:pt x="571" y="484"/>
                    <a:pt x="480" y="484"/>
                    <a:pt x="434" y="416"/>
                  </a:cubicBezTo>
                  <a:cubicBezTo>
                    <a:pt x="320" y="347"/>
                    <a:pt x="206" y="233"/>
                    <a:pt x="137" y="142"/>
                  </a:cubicBezTo>
                  <a:cubicBezTo>
                    <a:pt x="78" y="63"/>
                    <a:pt x="36" y="1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163;p73">
              <a:extLst>
                <a:ext uri="{FF2B5EF4-FFF2-40B4-BE49-F238E27FC236}">
                  <a16:creationId xmlns:a16="http://schemas.microsoft.com/office/drawing/2014/main" id="{D7EB488B-77E1-43C5-8B4D-2D8C33C02C1F}"/>
                </a:ext>
              </a:extLst>
            </p:cNvPr>
            <p:cNvSpPr/>
            <p:nvPr/>
          </p:nvSpPr>
          <p:spPr>
            <a:xfrm>
              <a:off x="740275" y="1948050"/>
              <a:ext cx="259650" cy="382950"/>
            </a:xfrm>
            <a:custGeom>
              <a:avLst/>
              <a:gdLst/>
              <a:ahLst/>
              <a:cxnLst/>
              <a:rect l="l" t="t" r="r" b="b"/>
              <a:pathLst>
                <a:path w="10386" h="15318" extrusionOk="0">
                  <a:moveTo>
                    <a:pt x="8332" y="1"/>
                  </a:moveTo>
                  <a:cubicBezTo>
                    <a:pt x="8295" y="1"/>
                    <a:pt x="8257" y="2"/>
                    <a:pt x="8217" y="6"/>
                  </a:cubicBezTo>
                  <a:cubicBezTo>
                    <a:pt x="7692" y="52"/>
                    <a:pt x="7190" y="234"/>
                    <a:pt x="6734" y="485"/>
                  </a:cubicBezTo>
                  <a:cubicBezTo>
                    <a:pt x="6026" y="873"/>
                    <a:pt x="5433" y="1467"/>
                    <a:pt x="4908" y="2060"/>
                  </a:cubicBezTo>
                  <a:cubicBezTo>
                    <a:pt x="3629" y="3567"/>
                    <a:pt x="2488" y="5256"/>
                    <a:pt x="1621" y="6990"/>
                  </a:cubicBezTo>
                  <a:cubicBezTo>
                    <a:pt x="1164" y="7949"/>
                    <a:pt x="0" y="10391"/>
                    <a:pt x="1073" y="11304"/>
                  </a:cubicBezTo>
                  <a:cubicBezTo>
                    <a:pt x="1073" y="11304"/>
                    <a:pt x="1073" y="11327"/>
                    <a:pt x="1073" y="11327"/>
                  </a:cubicBezTo>
                  <a:cubicBezTo>
                    <a:pt x="4500" y="14893"/>
                    <a:pt x="7648" y="15317"/>
                    <a:pt x="8952" y="15317"/>
                  </a:cubicBezTo>
                  <a:cubicBezTo>
                    <a:pt x="9360" y="15317"/>
                    <a:pt x="9587" y="15276"/>
                    <a:pt x="9587" y="15276"/>
                  </a:cubicBezTo>
                  <a:cubicBezTo>
                    <a:pt x="10386" y="14477"/>
                    <a:pt x="10135" y="13359"/>
                    <a:pt x="10135" y="13359"/>
                  </a:cubicBezTo>
                  <a:cubicBezTo>
                    <a:pt x="10135" y="13359"/>
                    <a:pt x="8742" y="12879"/>
                    <a:pt x="7624" y="12309"/>
                  </a:cubicBezTo>
                  <a:cubicBezTo>
                    <a:pt x="6574" y="11807"/>
                    <a:pt x="4862" y="9730"/>
                    <a:pt x="4543" y="9341"/>
                  </a:cubicBezTo>
                  <a:cubicBezTo>
                    <a:pt x="4543" y="9319"/>
                    <a:pt x="4565" y="9319"/>
                    <a:pt x="4565" y="9296"/>
                  </a:cubicBezTo>
                  <a:cubicBezTo>
                    <a:pt x="5250" y="8040"/>
                    <a:pt x="6300" y="7127"/>
                    <a:pt x="7099" y="5963"/>
                  </a:cubicBezTo>
                  <a:cubicBezTo>
                    <a:pt x="7738" y="5050"/>
                    <a:pt x="8491" y="4229"/>
                    <a:pt x="8902" y="3201"/>
                  </a:cubicBezTo>
                  <a:cubicBezTo>
                    <a:pt x="9236" y="2424"/>
                    <a:pt x="9699" y="1"/>
                    <a:pt x="8332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164;p73">
              <a:extLst>
                <a:ext uri="{FF2B5EF4-FFF2-40B4-BE49-F238E27FC236}">
                  <a16:creationId xmlns:a16="http://schemas.microsoft.com/office/drawing/2014/main" id="{5E9EDC95-0531-434D-A589-26B764299735}"/>
                </a:ext>
              </a:extLst>
            </p:cNvPr>
            <p:cNvSpPr/>
            <p:nvPr/>
          </p:nvSpPr>
          <p:spPr>
            <a:xfrm>
              <a:off x="740275" y="1948075"/>
              <a:ext cx="259650" cy="382925"/>
            </a:xfrm>
            <a:custGeom>
              <a:avLst/>
              <a:gdLst/>
              <a:ahLst/>
              <a:cxnLst/>
              <a:rect l="l" t="t" r="r" b="b"/>
              <a:pathLst>
                <a:path w="10386" h="15317" extrusionOk="0">
                  <a:moveTo>
                    <a:pt x="8322" y="0"/>
                  </a:moveTo>
                  <a:cubicBezTo>
                    <a:pt x="8288" y="0"/>
                    <a:pt x="8253" y="2"/>
                    <a:pt x="8217" y="5"/>
                  </a:cubicBezTo>
                  <a:cubicBezTo>
                    <a:pt x="7692" y="51"/>
                    <a:pt x="7190" y="233"/>
                    <a:pt x="6734" y="484"/>
                  </a:cubicBezTo>
                  <a:cubicBezTo>
                    <a:pt x="6026" y="872"/>
                    <a:pt x="5433" y="1466"/>
                    <a:pt x="4908" y="2059"/>
                  </a:cubicBezTo>
                  <a:cubicBezTo>
                    <a:pt x="3629" y="3566"/>
                    <a:pt x="2488" y="5255"/>
                    <a:pt x="1621" y="6989"/>
                  </a:cubicBezTo>
                  <a:cubicBezTo>
                    <a:pt x="1164" y="7948"/>
                    <a:pt x="0" y="10390"/>
                    <a:pt x="1073" y="11303"/>
                  </a:cubicBezTo>
                  <a:cubicBezTo>
                    <a:pt x="1073" y="11303"/>
                    <a:pt x="1073" y="11326"/>
                    <a:pt x="1073" y="11326"/>
                  </a:cubicBezTo>
                  <a:cubicBezTo>
                    <a:pt x="4500" y="14892"/>
                    <a:pt x="7648" y="15316"/>
                    <a:pt x="8952" y="15316"/>
                  </a:cubicBezTo>
                  <a:cubicBezTo>
                    <a:pt x="9360" y="15316"/>
                    <a:pt x="9587" y="15275"/>
                    <a:pt x="9587" y="15275"/>
                  </a:cubicBezTo>
                  <a:cubicBezTo>
                    <a:pt x="10386" y="14476"/>
                    <a:pt x="10135" y="13358"/>
                    <a:pt x="10135" y="13358"/>
                  </a:cubicBezTo>
                  <a:cubicBezTo>
                    <a:pt x="10135" y="13358"/>
                    <a:pt x="10021" y="13335"/>
                    <a:pt x="9838" y="13266"/>
                  </a:cubicBezTo>
                  <a:cubicBezTo>
                    <a:pt x="9838" y="13654"/>
                    <a:pt x="9747" y="14088"/>
                    <a:pt x="9473" y="14385"/>
                  </a:cubicBezTo>
                  <a:cubicBezTo>
                    <a:pt x="9386" y="14475"/>
                    <a:pt x="9232" y="14516"/>
                    <a:pt x="9028" y="14516"/>
                  </a:cubicBezTo>
                  <a:cubicBezTo>
                    <a:pt x="7574" y="14516"/>
                    <a:pt x="3579" y="12420"/>
                    <a:pt x="3219" y="10938"/>
                  </a:cubicBezTo>
                  <a:cubicBezTo>
                    <a:pt x="3042" y="10151"/>
                    <a:pt x="3611" y="9941"/>
                    <a:pt x="4282" y="9941"/>
                  </a:cubicBezTo>
                  <a:cubicBezTo>
                    <a:pt x="4565" y="9941"/>
                    <a:pt x="4865" y="9978"/>
                    <a:pt x="5136" y="10025"/>
                  </a:cubicBezTo>
                  <a:cubicBezTo>
                    <a:pt x="4839" y="9706"/>
                    <a:pt x="4634" y="9455"/>
                    <a:pt x="4543" y="9340"/>
                  </a:cubicBezTo>
                  <a:cubicBezTo>
                    <a:pt x="4543" y="9318"/>
                    <a:pt x="4565" y="9318"/>
                    <a:pt x="4565" y="9295"/>
                  </a:cubicBezTo>
                  <a:cubicBezTo>
                    <a:pt x="4862" y="8747"/>
                    <a:pt x="5227" y="8268"/>
                    <a:pt x="5615" y="7811"/>
                  </a:cubicBezTo>
                  <a:lnTo>
                    <a:pt x="5615" y="7811"/>
                  </a:lnTo>
                  <a:cubicBezTo>
                    <a:pt x="5381" y="7902"/>
                    <a:pt x="5110" y="7971"/>
                    <a:pt x="4818" y="7971"/>
                  </a:cubicBezTo>
                  <a:cubicBezTo>
                    <a:pt x="4598" y="7971"/>
                    <a:pt x="4367" y="7932"/>
                    <a:pt x="4132" y="7834"/>
                  </a:cubicBezTo>
                  <a:cubicBezTo>
                    <a:pt x="2739" y="7286"/>
                    <a:pt x="5935" y="1603"/>
                    <a:pt x="7966" y="1101"/>
                  </a:cubicBezTo>
                  <a:cubicBezTo>
                    <a:pt x="8139" y="1063"/>
                    <a:pt x="8291" y="1045"/>
                    <a:pt x="8425" y="1045"/>
                  </a:cubicBezTo>
                  <a:cubicBezTo>
                    <a:pt x="8859" y="1045"/>
                    <a:pt x="9105" y="1227"/>
                    <a:pt x="9245" y="1489"/>
                  </a:cubicBezTo>
                  <a:cubicBezTo>
                    <a:pt x="9266" y="703"/>
                    <a:pt x="9059" y="0"/>
                    <a:pt x="832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165;p73">
              <a:extLst>
                <a:ext uri="{FF2B5EF4-FFF2-40B4-BE49-F238E27FC236}">
                  <a16:creationId xmlns:a16="http://schemas.microsoft.com/office/drawing/2014/main" id="{9348D902-4833-48C8-B828-5AAB66D65DB4}"/>
                </a:ext>
              </a:extLst>
            </p:cNvPr>
            <p:cNvSpPr/>
            <p:nvPr/>
          </p:nvSpPr>
          <p:spPr>
            <a:xfrm>
              <a:off x="923450" y="1998400"/>
              <a:ext cx="26275" cy="53525"/>
            </a:xfrm>
            <a:custGeom>
              <a:avLst/>
              <a:gdLst/>
              <a:ahLst/>
              <a:cxnLst/>
              <a:rect l="l" t="t" r="r" b="b"/>
              <a:pathLst>
                <a:path w="1051" h="2141" extrusionOk="0">
                  <a:moveTo>
                    <a:pt x="890" y="1"/>
                  </a:moveTo>
                  <a:cubicBezTo>
                    <a:pt x="800" y="1"/>
                    <a:pt x="688" y="92"/>
                    <a:pt x="616" y="252"/>
                  </a:cubicBezTo>
                  <a:cubicBezTo>
                    <a:pt x="548" y="457"/>
                    <a:pt x="548" y="663"/>
                    <a:pt x="639" y="731"/>
                  </a:cubicBezTo>
                  <a:cubicBezTo>
                    <a:pt x="662" y="744"/>
                    <a:pt x="685" y="751"/>
                    <a:pt x="709" y="751"/>
                  </a:cubicBezTo>
                  <a:cubicBezTo>
                    <a:pt x="806" y="751"/>
                    <a:pt x="908" y="645"/>
                    <a:pt x="982" y="480"/>
                  </a:cubicBezTo>
                  <a:cubicBezTo>
                    <a:pt x="1050" y="297"/>
                    <a:pt x="1050" y="69"/>
                    <a:pt x="959" y="23"/>
                  </a:cubicBezTo>
                  <a:cubicBezTo>
                    <a:pt x="939" y="8"/>
                    <a:pt x="915" y="1"/>
                    <a:pt x="890" y="1"/>
                  </a:cubicBezTo>
                  <a:close/>
                  <a:moveTo>
                    <a:pt x="479" y="1091"/>
                  </a:moveTo>
                  <a:cubicBezTo>
                    <a:pt x="353" y="1091"/>
                    <a:pt x="205" y="1226"/>
                    <a:pt x="114" y="1461"/>
                  </a:cubicBezTo>
                  <a:cubicBezTo>
                    <a:pt x="0" y="1735"/>
                    <a:pt x="0" y="2032"/>
                    <a:pt x="137" y="2123"/>
                  </a:cubicBezTo>
                  <a:cubicBezTo>
                    <a:pt x="161" y="2135"/>
                    <a:pt x="186" y="2141"/>
                    <a:pt x="213" y="2141"/>
                  </a:cubicBezTo>
                  <a:cubicBezTo>
                    <a:pt x="342" y="2141"/>
                    <a:pt x="499" y="2008"/>
                    <a:pt x="594" y="1781"/>
                  </a:cubicBezTo>
                  <a:cubicBezTo>
                    <a:pt x="708" y="1507"/>
                    <a:pt x="708" y="1210"/>
                    <a:pt x="571" y="1119"/>
                  </a:cubicBezTo>
                  <a:cubicBezTo>
                    <a:pt x="543" y="1100"/>
                    <a:pt x="511" y="1091"/>
                    <a:pt x="479" y="109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166;p73">
              <a:extLst>
                <a:ext uri="{FF2B5EF4-FFF2-40B4-BE49-F238E27FC236}">
                  <a16:creationId xmlns:a16="http://schemas.microsoft.com/office/drawing/2014/main" id="{D3968EE3-9F59-4EFB-A9A7-EE077C74F649}"/>
                </a:ext>
              </a:extLst>
            </p:cNvPr>
            <p:cNvSpPr/>
            <p:nvPr/>
          </p:nvSpPr>
          <p:spPr>
            <a:xfrm>
              <a:off x="801900" y="2173025"/>
              <a:ext cx="56525" cy="12800"/>
            </a:xfrm>
            <a:custGeom>
              <a:avLst/>
              <a:gdLst/>
              <a:ahLst/>
              <a:cxnLst/>
              <a:rect l="l" t="t" r="r" b="b"/>
              <a:pathLst>
                <a:path w="2261" h="512" extrusionOk="0">
                  <a:moveTo>
                    <a:pt x="1164" y="0"/>
                  </a:moveTo>
                  <a:cubicBezTo>
                    <a:pt x="1164" y="0"/>
                    <a:pt x="1073" y="23"/>
                    <a:pt x="959" y="23"/>
                  </a:cubicBezTo>
                  <a:cubicBezTo>
                    <a:pt x="913" y="23"/>
                    <a:pt x="845" y="46"/>
                    <a:pt x="776" y="46"/>
                  </a:cubicBezTo>
                  <a:cubicBezTo>
                    <a:pt x="708" y="69"/>
                    <a:pt x="640" y="69"/>
                    <a:pt x="548" y="91"/>
                  </a:cubicBezTo>
                  <a:cubicBezTo>
                    <a:pt x="274" y="183"/>
                    <a:pt x="0" y="297"/>
                    <a:pt x="0" y="320"/>
                  </a:cubicBezTo>
                  <a:cubicBezTo>
                    <a:pt x="4" y="323"/>
                    <a:pt x="12" y="324"/>
                    <a:pt x="24" y="324"/>
                  </a:cubicBezTo>
                  <a:cubicBezTo>
                    <a:pt x="100" y="324"/>
                    <a:pt x="339" y="271"/>
                    <a:pt x="594" y="251"/>
                  </a:cubicBezTo>
                  <a:cubicBezTo>
                    <a:pt x="662" y="228"/>
                    <a:pt x="731" y="228"/>
                    <a:pt x="799" y="228"/>
                  </a:cubicBezTo>
                  <a:cubicBezTo>
                    <a:pt x="868" y="206"/>
                    <a:pt x="913" y="206"/>
                    <a:pt x="982" y="206"/>
                  </a:cubicBezTo>
                  <a:lnTo>
                    <a:pt x="1142" y="206"/>
                  </a:lnTo>
                  <a:cubicBezTo>
                    <a:pt x="1142" y="206"/>
                    <a:pt x="1210" y="228"/>
                    <a:pt x="1324" y="228"/>
                  </a:cubicBezTo>
                  <a:cubicBezTo>
                    <a:pt x="1370" y="228"/>
                    <a:pt x="1438" y="251"/>
                    <a:pt x="1507" y="251"/>
                  </a:cubicBezTo>
                  <a:cubicBezTo>
                    <a:pt x="1553" y="274"/>
                    <a:pt x="1644" y="274"/>
                    <a:pt x="1712" y="320"/>
                  </a:cubicBezTo>
                  <a:cubicBezTo>
                    <a:pt x="1826" y="365"/>
                    <a:pt x="1963" y="411"/>
                    <a:pt x="2078" y="457"/>
                  </a:cubicBezTo>
                  <a:cubicBezTo>
                    <a:pt x="2144" y="490"/>
                    <a:pt x="2199" y="511"/>
                    <a:pt x="2232" y="511"/>
                  </a:cubicBezTo>
                  <a:cubicBezTo>
                    <a:pt x="2245" y="511"/>
                    <a:pt x="2254" y="508"/>
                    <a:pt x="2260" y="502"/>
                  </a:cubicBezTo>
                  <a:cubicBezTo>
                    <a:pt x="2260" y="479"/>
                    <a:pt x="2214" y="434"/>
                    <a:pt x="2123" y="388"/>
                  </a:cubicBezTo>
                  <a:cubicBezTo>
                    <a:pt x="2032" y="320"/>
                    <a:pt x="1895" y="251"/>
                    <a:pt x="1758" y="183"/>
                  </a:cubicBezTo>
                  <a:cubicBezTo>
                    <a:pt x="1689" y="137"/>
                    <a:pt x="1621" y="114"/>
                    <a:pt x="1553" y="91"/>
                  </a:cubicBezTo>
                  <a:cubicBezTo>
                    <a:pt x="1484" y="69"/>
                    <a:pt x="1416" y="46"/>
                    <a:pt x="1347" y="46"/>
                  </a:cubicBezTo>
                  <a:cubicBezTo>
                    <a:pt x="1233" y="23"/>
                    <a:pt x="1164" y="0"/>
                    <a:pt x="1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167;p73">
              <a:extLst>
                <a:ext uri="{FF2B5EF4-FFF2-40B4-BE49-F238E27FC236}">
                  <a16:creationId xmlns:a16="http://schemas.microsoft.com/office/drawing/2014/main" id="{92DC44E2-EB5D-4944-B4C8-6524A7690A74}"/>
                </a:ext>
              </a:extLst>
            </p:cNvPr>
            <p:cNvSpPr/>
            <p:nvPr/>
          </p:nvSpPr>
          <p:spPr>
            <a:xfrm>
              <a:off x="807025" y="1935000"/>
              <a:ext cx="177500" cy="173550"/>
            </a:xfrm>
            <a:custGeom>
              <a:avLst/>
              <a:gdLst/>
              <a:ahLst/>
              <a:cxnLst/>
              <a:rect l="l" t="t" r="r" b="b"/>
              <a:pathLst>
                <a:path w="7100" h="6942" extrusionOk="0">
                  <a:moveTo>
                    <a:pt x="4748" y="1"/>
                  </a:moveTo>
                  <a:cubicBezTo>
                    <a:pt x="4725" y="1"/>
                    <a:pt x="4703" y="2"/>
                    <a:pt x="4680" y="3"/>
                  </a:cubicBezTo>
                  <a:cubicBezTo>
                    <a:pt x="4497" y="26"/>
                    <a:pt x="4315" y="71"/>
                    <a:pt x="4155" y="163"/>
                  </a:cubicBezTo>
                  <a:cubicBezTo>
                    <a:pt x="3972" y="231"/>
                    <a:pt x="3813" y="345"/>
                    <a:pt x="3653" y="437"/>
                  </a:cubicBezTo>
                  <a:cubicBezTo>
                    <a:pt x="3014" y="916"/>
                    <a:pt x="2512" y="1555"/>
                    <a:pt x="2009" y="2149"/>
                  </a:cubicBezTo>
                  <a:cubicBezTo>
                    <a:pt x="1302" y="3016"/>
                    <a:pt x="617" y="3952"/>
                    <a:pt x="1" y="4910"/>
                  </a:cubicBezTo>
                  <a:cubicBezTo>
                    <a:pt x="2192" y="5367"/>
                    <a:pt x="3950" y="6508"/>
                    <a:pt x="4566" y="6942"/>
                  </a:cubicBezTo>
                  <a:cubicBezTo>
                    <a:pt x="4634" y="6851"/>
                    <a:pt x="4726" y="6736"/>
                    <a:pt x="4794" y="6622"/>
                  </a:cubicBezTo>
                  <a:cubicBezTo>
                    <a:pt x="5502" y="5550"/>
                    <a:pt x="6369" y="4545"/>
                    <a:pt x="6826" y="3313"/>
                  </a:cubicBezTo>
                  <a:cubicBezTo>
                    <a:pt x="7100" y="2605"/>
                    <a:pt x="6917" y="1897"/>
                    <a:pt x="6506" y="1236"/>
                  </a:cubicBezTo>
                  <a:cubicBezTo>
                    <a:pt x="6174" y="683"/>
                    <a:pt x="5457" y="1"/>
                    <a:pt x="4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168;p73">
              <a:extLst>
                <a:ext uri="{FF2B5EF4-FFF2-40B4-BE49-F238E27FC236}">
                  <a16:creationId xmlns:a16="http://schemas.microsoft.com/office/drawing/2014/main" id="{549793D6-E2B0-41AD-BE4C-BE56581F10D4}"/>
                </a:ext>
              </a:extLst>
            </p:cNvPr>
            <p:cNvSpPr/>
            <p:nvPr/>
          </p:nvSpPr>
          <p:spPr>
            <a:xfrm>
              <a:off x="825300" y="2039500"/>
              <a:ext cx="103875" cy="45675"/>
            </a:xfrm>
            <a:custGeom>
              <a:avLst/>
              <a:gdLst/>
              <a:ahLst/>
              <a:cxnLst/>
              <a:rect l="l" t="t" r="r" b="b"/>
              <a:pathLst>
                <a:path w="4155" h="1827" extrusionOk="0">
                  <a:moveTo>
                    <a:pt x="160" y="1"/>
                  </a:moveTo>
                  <a:cubicBezTo>
                    <a:pt x="60" y="1"/>
                    <a:pt x="0" y="8"/>
                    <a:pt x="0" y="23"/>
                  </a:cubicBezTo>
                  <a:cubicBezTo>
                    <a:pt x="0" y="46"/>
                    <a:pt x="571" y="114"/>
                    <a:pt x="1142" y="274"/>
                  </a:cubicBezTo>
                  <a:cubicBezTo>
                    <a:pt x="1415" y="342"/>
                    <a:pt x="1689" y="411"/>
                    <a:pt x="1895" y="502"/>
                  </a:cubicBezTo>
                  <a:cubicBezTo>
                    <a:pt x="2077" y="593"/>
                    <a:pt x="2214" y="639"/>
                    <a:pt x="2214" y="639"/>
                  </a:cubicBezTo>
                  <a:cubicBezTo>
                    <a:pt x="2214" y="639"/>
                    <a:pt x="2351" y="708"/>
                    <a:pt x="2534" y="776"/>
                  </a:cubicBezTo>
                  <a:cubicBezTo>
                    <a:pt x="2739" y="867"/>
                    <a:pt x="2968" y="1004"/>
                    <a:pt x="3219" y="1141"/>
                  </a:cubicBezTo>
                  <a:cubicBezTo>
                    <a:pt x="3684" y="1452"/>
                    <a:pt x="4086" y="1827"/>
                    <a:pt x="4129" y="1827"/>
                  </a:cubicBezTo>
                  <a:cubicBezTo>
                    <a:pt x="4130" y="1827"/>
                    <a:pt x="4131" y="1827"/>
                    <a:pt x="4132" y="1826"/>
                  </a:cubicBezTo>
                  <a:cubicBezTo>
                    <a:pt x="4154" y="1803"/>
                    <a:pt x="3789" y="1370"/>
                    <a:pt x="3333" y="1027"/>
                  </a:cubicBezTo>
                  <a:cubicBezTo>
                    <a:pt x="3082" y="867"/>
                    <a:pt x="2831" y="685"/>
                    <a:pt x="2648" y="593"/>
                  </a:cubicBezTo>
                  <a:cubicBezTo>
                    <a:pt x="2443" y="502"/>
                    <a:pt x="2306" y="434"/>
                    <a:pt x="2306" y="434"/>
                  </a:cubicBezTo>
                  <a:cubicBezTo>
                    <a:pt x="2306" y="434"/>
                    <a:pt x="2169" y="388"/>
                    <a:pt x="1963" y="320"/>
                  </a:cubicBezTo>
                  <a:cubicBezTo>
                    <a:pt x="1758" y="228"/>
                    <a:pt x="1461" y="183"/>
                    <a:pt x="1187" y="114"/>
                  </a:cubicBezTo>
                  <a:cubicBezTo>
                    <a:pt x="782" y="36"/>
                    <a:pt x="376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169;p73">
              <a:extLst>
                <a:ext uri="{FF2B5EF4-FFF2-40B4-BE49-F238E27FC236}">
                  <a16:creationId xmlns:a16="http://schemas.microsoft.com/office/drawing/2014/main" id="{CE118333-E36E-43B3-ACC5-71168FF78296}"/>
                </a:ext>
              </a:extLst>
            </p:cNvPr>
            <p:cNvSpPr/>
            <p:nvPr/>
          </p:nvSpPr>
          <p:spPr>
            <a:xfrm>
              <a:off x="807025" y="1935025"/>
              <a:ext cx="156950" cy="173525"/>
            </a:xfrm>
            <a:custGeom>
              <a:avLst/>
              <a:gdLst/>
              <a:ahLst/>
              <a:cxnLst/>
              <a:rect l="l" t="t" r="r" b="b"/>
              <a:pathLst>
                <a:path w="6278" h="6941" extrusionOk="0">
                  <a:moveTo>
                    <a:pt x="4742" y="1"/>
                  </a:moveTo>
                  <a:cubicBezTo>
                    <a:pt x="4721" y="1"/>
                    <a:pt x="4701" y="1"/>
                    <a:pt x="4680" y="2"/>
                  </a:cubicBezTo>
                  <a:cubicBezTo>
                    <a:pt x="4497" y="25"/>
                    <a:pt x="4315" y="70"/>
                    <a:pt x="4155" y="162"/>
                  </a:cubicBezTo>
                  <a:cubicBezTo>
                    <a:pt x="3972" y="230"/>
                    <a:pt x="3813" y="344"/>
                    <a:pt x="3653" y="436"/>
                  </a:cubicBezTo>
                  <a:cubicBezTo>
                    <a:pt x="3014" y="915"/>
                    <a:pt x="2512" y="1554"/>
                    <a:pt x="2009" y="2148"/>
                  </a:cubicBezTo>
                  <a:cubicBezTo>
                    <a:pt x="1302" y="3015"/>
                    <a:pt x="617" y="3951"/>
                    <a:pt x="1" y="4909"/>
                  </a:cubicBezTo>
                  <a:cubicBezTo>
                    <a:pt x="2192" y="5366"/>
                    <a:pt x="3950" y="6507"/>
                    <a:pt x="4566" y="6941"/>
                  </a:cubicBezTo>
                  <a:cubicBezTo>
                    <a:pt x="4612" y="6895"/>
                    <a:pt x="4634" y="6827"/>
                    <a:pt x="4680" y="6781"/>
                  </a:cubicBezTo>
                  <a:cubicBezTo>
                    <a:pt x="3927" y="6347"/>
                    <a:pt x="1553" y="5001"/>
                    <a:pt x="1941" y="4727"/>
                  </a:cubicBezTo>
                  <a:cubicBezTo>
                    <a:pt x="2131" y="4604"/>
                    <a:pt x="2329" y="4551"/>
                    <a:pt x="2529" y="4551"/>
                  </a:cubicBezTo>
                  <a:cubicBezTo>
                    <a:pt x="3551" y="4551"/>
                    <a:pt x="4629" y="5920"/>
                    <a:pt x="5068" y="6188"/>
                  </a:cubicBezTo>
                  <a:cubicBezTo>
                    <a:pt x="5273" y="5914"/>
                    <a:pt x="5479" y="5640"/>
                    <a:pt x="5662" y="5366"/>
                  </a:cubicBezTo>
                  <a:cubicBezTo>
                    <a:pt x="4885" y="5138"/>
                    <a:pt x="3059" y="4499"/>
                    <a:pt x="3105" y="3586"/>
                  </a:cubicBezTo>
                  <a:cubicBezTo>
                    <a:pt x="3146" y="2722"/>
                    <a:pt x="4613" y="581"/>
                    <a:pt x="5871" y="581"/>
                  </a:cubicBezTo>
                  <a:cubicBezTo>
                    <a:pt x="6010" y="581"/>
                    <a:pt x="6146" y="607"/>
                    <a:pt x="6278" y="664"/>
                  </a:cubicBezTo>
                  <a:cubicBezTo>
                    <a:pt x="5882" y="290"/>
                    <a:pt x="5295" y="1"/>
                    <a:pt x="474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70;p73">
              <a:extLst>
                <a:ext uri="{FF2B5EF4-FFF2-40B4-BE49-F238E27FC236}">
                  <a16:creationId xmlns:a16="http://schemas.microsoft.com/office/drawing/2014/main" id="{BACA881E-3B70-46A0-AB3E-C633BF3BD7FC}"/>
                </a:ext>
              </a:extLst>
            </p:cNvPr>
            <p:cNvSpPr/>
            <p:nvPr/>
          </p:nvSpPr>
          <p:spPr>
            <a:xfrm>
              <a:off x="951400" y="1949900"/>
              <a:ext cx="247100" cy="84875"/>
            </a:xfrm>
            <a:custGeom>
              <a:avLst/>
              <a:gdLst/>
              <a:ahLst/>
              <a:cxnLst/>
              <a:rect l="l" t="t" r="r" b="b"/>
              <a:pathLst>
                <a:path w="9884" h="3395" extrusionOk="0">
                  <a:moveTo>
                    <a:pt x="7008" y="0"/>
                  </a:moveTo>
                  <a:cubicBezTo>
                    <a:pt x="6803" y="0"/>
                    <a:pt x="6643" y="92"/>
                    <a:pt x="6620" y="183"/>
                  </a:cubicBezTo>
                  <a:cubicBezTo>
                    <a:pt x="6597" y="274"/>
                    <a:pt x="6757" y="343"/>
                    <a:pt x="6962" y="343"/>
                  </a:cubicBezTo>
                  <a:cubicBezTo>
                    <a:pt x="7145" y="343"/>
                    <a:pt x="7328" y="274"/>
                    <a:pt x="7350" y="183"/>
                  </a:cubicBezTo>
                  <a:cubicBezTo>
                    <a:pt x="7350" y="92"/>
                    <a:pt x="7213" y="0"/>
                    <a:pt x="7008" y="0"/>
                  </a:cubicBezTo>
                  <a:close/>
                  <a:moveTo>
                    <a:pt x="2752" y="534"/>
                  </a:moveTo>
                  <a:cubicBezTo>
                    <a:pt x="2550" y="534"/>
                    <a:pt x="2388" y="595"/>
                    <a:pt x="2352" y="685"/>
                  </a:cubicBezTo>
                  <a:cubicBezTo>
                    <a:pt x="2306" y="822"/>
                    <a:pt x="2489" y="959"/>
                    <a:pt x="2785" y="982"/>
                  </a:cubicBezTo>
                  <a:cubicBezTo>
                    <a:pt x="2844" y="992"/>
                    <a:pt x="2901" y="996"/>
                    <a:pt x="2956" y="996"/>
                  </a:cubicBezTo>
                  <a:cubicBezTo>
                    <a:pt x="3157" y="996"/>
                    <a:pt x="3320" y="935"/>
                    <a:pt x="3356" y="845"/>
                  </a:cubicBezTo>
                  <a:cubicBezTo>
                    <a:pt x="3402" y="708"/>
                    <a:pt x="3219" y="571"/>
                    <a:pt x="2922" y="548"/>
                  </a:cubicBezTo>
                  <a:cubicBezTo>
                    <a:pt x="2864" y="538"/>
                    <a:pt x="2806" y="534"/>
                    <a:pt x="2752" y="534"/>
                  </a:cubicBezTo>
                  <a:close/>
                  <a:moveTo>
                    <a:pt x="9382" y="1005"/>
                  </a:moveTo>
                  <a:cubicBezTo>
                    <a:pt x="9313" y="1005"/>
                    <a:pt x="9245" y="1142"/>
                    <a:pt x="9268" y="1324"/>
                  </a:cubicBezTo>
                  <a:cubicBezTo>
                    <a:pt x="9291" y="1507"/>
                    <a:pt x="9382" y="1667"/>
                    <a:pt x="9473" y="1667"/>
                  </a:cubicBezTo>
                  <a:cubicBezTo>
                    <a:pt x="9564" y="1667"/>
                    <a:pt x="9610" y="1530"/>
                    <a:pt x="9587" y="1324"/>
                  </a:cubicBezTo>
                  <a:cubicBezTo>
                    <a:pt x="9564" y="1142"/>
                    <a:pt x="9473" y="1005"/>
                    <a:pt x="9382" y="1005"/>
                  </a:cubicBezTo>
                  <a:close/>
                  <a:moveTo>
                    <a:pt x="665" y="1497"/>
                  </a:moveTo>
                  <a:cubicBezTo>
                    <a:pt x="578" y="1497"/>
                    <a:pt x="473" y="1603"/>
                    <a:pt x="434" y="1758"/>
                  </a:cubicBezTo>
                  <a:cubicBezTo>
                    <a:pt x="366" y="1941"/>
                    <a:pt x="389" y="2100"/>
                    <a:pt x="480" y="2146"/>
                  </a:cubicBezTo>
                  <a:cubicBezTo>
                    <a:pt x="494" y="2153"/>
                    <a:pt x="508" y="2156"/>
                    <a:pt x="523" y="2156"/>
                  </a:cubicBezTo>
                  <a:cubicBezTo>
                    <a:pt x="610" y="2156"/>
                    <a:pt x="715" y="2050"/>
                    <a:pt x="754" y="1895"/>
                  </a:cubicBezTo>
                  <a:cubicBezTo>
                    <a:pt x="822" y="1735"/>
                    <a:pt x="777" y="1553"/>
                    <a:pt x="708" y="1507"/>
                  </a:cubicBezTo>
                  <a:cubicBezTo>
                    <a:pt x="695" y="1500"/>
                    <a:pt x="680" y="1497"/>
                    <a:pt x="665" y="1497"/>
                  </a:cubicBezTo>
                  <a:close/>
                  <a:moveTo>
                    <a:pt x="9587" y="1986"/>
                  </a:moveTo>
                  <a:cubicBezTo>
                    <a:pt x="9450" y="1986"/>
                    <a:pt x="9382" y="2192"/>
                    <a:pt x="9427" y="2443"/>
                  </a:cubicBezTo>
                  <a:cubicBezTo>
                    <a:pt x="9450" y="2694"/>
                    <a:pt x="9564" y="2922"/>
                    <a:pt x="9701" y="2922"/>
                  </a:cubicBezTo>
                  <a:cubicBezTo>
                    <a:pt x="9816" y="2922"/>
                    <a:pt x="9884" y="2717"/>
                    <a:pt x="9861" y="2443"/>
                  </a:cubicBezTo>
                  <a:cubicBezTo>
                    <a:pt x="9816" y="2192"/>
                    <a:pt x="9701" y="1986"/>
                    <a:pt x="9587" y="1986"/>
                  </a:cubicBezTo>
                  <a:close/>
                  <a:moveTo>
                    <a:pt x="399" y="2472"/>
                  </a:moveTo>
                  <a:cubicBezTo>
                    <a:pt x="288" y="2472"/>
                    <a:pt x="150" y="2619"/>
                    <a:pt x="92" y="2831"/>
                  </a:cubicBezTo>
                  <a:cubicBezTo>
                    <a:pt x="1" y="3082"/>
                    <a:pt x="46" y="3333"/>
                    <a:pt x="160" y="3379"/>
                  </a:cubicBezTo>
                  <a:cubicBezTo>
                    <a:pt x="182" y="3389"/>
                    <a:pt x="204" y="3394"/>
                    <a:pt x="226" y="3394"/>
                  </a:cubicBezTo>
                  <a:cubicBezTo>
                    <a:pt x="346" y="3394"/>
                    <a:pt x="472" y="3248"/>
                    <a:pt x="548" y="3036"/>
                  </a:cubicBezTo>
                  <a:cubicBezTo>
                    <a:pt x="617" y="2785"/>
                    <a:pt x="594" y="2534"/>
                    <a:pt x="457" y="2488"/>
                  </a:cubicBezTo>
                  <a:cubicBezTo>
                    <a:pt x="439" y="2478"/>
                    <a:pt x="420" y="2472"/>
                    <a:pt x="399" y="247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71;p73">
              <a:extLst>
                <a:ext uri="{FF2B5EF4-FFF2-40B4-BE49-F238E27FC236}">
                  <a16:creationId xmlns:a16="http://schemas.microsoft.com/office/drawing/2014/main" id="{FE79429B-2EC9-4CD9-8759-10141317A892}"/>
                </a:ext>
              </a:extLst>
            </p:cNvPr>
            <p:cNvSpPr/>
            <p:nvPr/>
          </p:nvSpPr>
          <p:spPr>
            <a:xfrm>
              <a:off x="1322875" y="1967600"/>
              <a:ext cx="107875" cy="139975"/>
            </a:xfrm>
            <a:custGeom>
              <a:avLst/>
              <a:gdLst/>
              <a:ahLst/>
              <a:cxnLst/>
              <a:rect l="l" t="t" r="r" b="b"/>
              <a:pathLst>
                <a:path w="4315" h="5599" extrusionOk="0">
                  <a:moveTo>
                    <a:pt x="3288" y="0"/>
                  </a:moveTo>
                  <a:cubicBezTo>
                    <a:pt x="1119" y="708"/>
                    <a:pt x="1" y="4611"/>
                    <a:pt x="1" y="4611"/>
                  </a:cubicBezTo>
                  <a:cubicBezTo>
                    <a:pt x="1" y="4611"/>
                    <a:pt x="134" y="5599"/>
                    <a:pt x="1093" y="5599"/>
                  </a:cubicBezTo>
                  <a:cubicBezTo>
                    <a:pt x="1185" y="5599"/>
                    <a:pt x="1285" y="5589"/>
                    <a:pt x="1393" y="5569"/>
                  </a:cubicBezTo>
                  <a:cubicBezTo>
                    <a:pt x="2968" y="5295"/>
                    <a:pt x="3242" y="3515"/>
                    <a:pt x="3242" y="3515"/>
                  </a:cubicBezTo>
                  <a:lnTo>
                    <a:pt x="3744" y="3629"/>
                  </a:lnTo>
                  <a:lnTo>
                    <a:pt x="3539" y="2397"/>
                  </a:lnTo>
                  <a:cubicBezTo>
                    <a:pt x="3539" y="2397"/>
                    <a:pt x="4315" y="1780"/>
                    <a:pt x="4087" y="1415"/>
                  </a:cubicBezTo>
                  <a:cubicBezTo>
                    <a:pt x="3985" y="1253"/>
                    <a:pt x="3843" y="1208"/>
                    <a:pt x="3717" y="1208"/>
                  </a:cubicBezTo>
                  <a:cubicBezTo>
                    <a:pt x="3559" y="1208"/>
                    <a:pt x="3425" y="1278"/>
                    <a:pt x="3425" y="1278"/>
                  </a:cubicBezTo>
                  <a:lnTo>
                    <a:pt x="3288" y="0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72;p73">
              <a:extLst>
                <a:ext uri="{FF2B5EF4-FFF2-40B4-BE49-F238E27FC236}">
                  <a16:creationId xmlns:a16="http://schemas.microsoft.com/office/drawing/2014/main" id="{FA126B3A-9CAC-4976-85A9-00263E7B378C}"/>
                </a:ext>
              </a:extLst>
            </p:cNvPr>
            <p:cNvSpPr/>
            <p:nvPr/>
          </p:nvSpPr>
          <p:spPr>
            <a:xfrm>
              <a:off x="1393650" y="1967600"/>
              <a:ext cx="14850" cy="33675"/>
            </a:xfrm>
            <a:custGeom>
              <a:avLst/>
              <a:gdLst/>
              <a:ahLst/>
              <a:cxnLst/>
              <a:rect l="l" t="t" r="r" b="b"/>
              <a:pathLst>
                <a:path w="594" h="1347" extrusionOk="0">
                  <a:moveTo>
                    <a:pt x="457" y="0"/>
                  </a:moveTo>
                  <a:cubicBezTo>
                    <a:pt x="365" y="46"/>
                    <a:pt x="251" y="91"/>
                    <a:pt x="160" y="137"/>
                  </a:cubicBezTo>
                  <a:cubicBezTo>
                    <a:pt x="160" y="616"/>
                    <a:pt x="0" y="1347"/>
                    <a:pt x="0" y="1347"/>
                  </a:cubicBezTo>
                  <a:cubicBezTo>
                    <a:pt x="0" y="1347"/>
                    <a:pt x="297" y="1187"/>
                    <a:pt x="594" y="1187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73;p73">
              <a:extLst>
                <a:ext uri="{FF2B5EF4-FFF2-40B4-BE49-F238E27FC236}">
                  <a16:creationId xmlns:a16="http://schemas.microsoft.com/office/drawing/2014/main" id="{9F7DDDC3-9B4D-461C-B8EC-96A182B9C7FA}"/>
                </a:ext>
              </a:extLst>
            </p:cNvPr>
            <p:cNvSpPr/>
            <p:nvPr/>
          </p:nvSpPr>
          <p:spPr>
            <a:xfrm>
              <a:off x="1322875" y="1997650"/>
              <a:ext cx="107875" cy="109925"/>
            </a:xfrm>
            <a:custGeom>
              <a:avLst/>
              <a:gdLst/>
              <a:ahLst/>
              <a:cxnLst/>
              <a:rect l="l" t="t" r="r" b="b"/>
              <a:pathLst>
                <a:path w="4315" h="4397" extrusionOk="0">
                  <a:moveTo>
                    <a:pt x="3716" y="1"/>
                  </a:moveTo>
                  <a:cubicBezTo>
                    <a:pt x="3686" y="1"/>
                    <a:pt x="3657" y="3"/>
                    <a:pt x="3630" y="8"/>
                  </a:cubicBezTo>
                  <a:cubicBezTo>
                    <a:pt x="3721" y="31"/>
                    <a:pt x="3813" y="76"/>
                    <a:pt x="3858" y="168"/>
                  </a:cubicBezTo>
                  <a:cubicBezTo>
                    <a:pt x="4109" y="578"/>
                    <a:pt x="2535" y="1354"/>
                    <a:pt x="2535" y="1354"/>
                  </a:cubicBezTo>
                  <a:cubicBezTo>
                    <a:pt x="2735" y="1889"/>
                    <a:pt x="2631" y="3229"/>
                    <a:pt x="1416" y="3229"/>
                  </a:cubicBezTo>
                  <a:cubicBezTo>
                    <a:pt x="1386" y="3229"/>
                    <a:pt x="1356" y="3228"/>
                    <a:pt x="1325" y="3226"/>
                  </a:cubicBezTo>
                  <a:cubicBezTo>
                    <a:pt x="526" y="3180"/>
                    <a:pt x="412" y="2655"/>
                    <a:pt x="412" y="2245"/>
                  </a:cubicBezTo>
                  <a:cubicBezTo>
                    <a:pt x="138" y="2907"/>
                    <a:pt x="1" y="3409"/>
                    <a:pt x="1" y="3409"/>
                  </a:cubicBezTo>
                  <a:cubicBezTo>
                    <a:pt x="1" y="3409"/>
                    <a:pt x="134" y="4397"/>
                    <a:pt x="1093" y="4397"/>
                  </a:cubicBezTo>
                  <a:cubicBezTo>
                    <a:pt x="1185" y="4397"/>
                    <a:pt x="1285" y="4387"/>
                    <a:pt x="1393" y="4367"/>
                  </a:cubicBezTo>
                  <a:cubicBezTo>
                    <a:pt x="2968" y="4093"/>
                    <a:pt x="3242" y="2313"/>
                    <a:pt x="3242" y="2313"/>
                  </a:cubicBezTo>
                  <a:lnTo>
                    <a:pt x="3744" y="2427"/>
                  </a:lnTo>
                  <a:lnTo>
                    <a:pt x="3539" y="1195"/>
                  </a:lnTo>
                  <a:cubicBezTo>
                    <a:pt x="3539" y="1195"/>
                    <a:pt x="4315" y="578"/>
                    <a:pt x="4087" y="213"/>
                  </a:cubicBezTo>
                  <a:cubicBezTo>
                    <a:pt x="3995" y="48"/>
                    <a:pt x="3843" y="1"/>
                    <a:pt x="371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74;p73">
              <a:extLst>
                <a:ext uri="{FF2B5EF4-FFF2-40B4-BE49-F238E27FC236}">
                  <a16:creationId xmlns:a16="http://schemas.microsoft.com/office/drawing/2014/main" id="{C8C72FEE-2CE9-4554-9F1C-0BF4163AE1FB}"/>
                </a:ext>
              </a:extLst>
            </p:cNvPr>
            <p:cNvSpPr/>
            <p:nvPr/>
          </p:nvSpPr>
          <p:spPr>
            <a:xfrm>
              <a:off x="1365675" y="1994475"/>
              <a:ext cx="63375" cy="91825"/>
            </a:xfrm>
            <a:custGeom>
              <a:avLst/>
              <a:gdLst/>
              <a:ahLst/>
              <a:cxnLst/>
              <a:rect l="l" t="t" r="r" b="b"/>
              <a:pathLst>
                <a:path w="2535" h="3673" extrusionOk="0">
                  <a:moveTo>
                    <a:pt x="1829" y="0"/>
                  </a:moveTo>
                  <a:cubicBezTo>
                    <a:pt x="1710" y="0"/>
                    <a:pt x="1592" y="23"/>
                    <a:pt x="1484" y="66"/>
                  </a:cubicBezTo>
                  <a:cubicBezTo>
                    <a:pt x="1028" y="226"/>
                    <a:pt x="686" y="591"/>
                    <a:pt x="457" y="865"/>
                  </a:cubicBezTo>
                  <a:cubicBezTo>
                    <a:pt x="343" y="1002"/>
                    <a:pt x="252" y="1116"/>
                    <a:pt x="206" y="1208"/>
                  </a:cubicBezTo>
                  <a:cubicBezTo>
                    <a:pt x="161" y="1299"/>
                    <a:pt x="138" y="1344"/>
                    <a:pt x="138" y="1344"/>
                  </a:cubicBezTo>
                  <a:cubicBezTo>
                    <a:pt x="139" y="1346"/>
                    <a:pt x="140" y="1346"/>
                    <a:pt x="142" y="1346"/>
                  </a:cubicBezTo>
                  <a:cubicBezTo>
                    <a:pt x="173" y="1346"/>
                    <a:pt x="286" y="1149"/>
                    <a:pt x="503" y="911"/>
                  </a:cubicBezTo>
                  <a:cubicBezTo>
                    <a:pt x="731" y="637"/>
                    <a:pt x="1096" y="317"/>
                    <a:pt x="1530" y="180"/>
                  </a:cubicBezTo>
                  <a:cubicBezTo>
                    <a:pt x="1616" y="152"/>
                    <a:pt x="1706" y="139"/>
                    <a:pt x="1795" y="139"/>
                  </a:cubicBezTo>
                  <a:cubicBezTo>
                    <a:pt x="1919" y="139"/>
                    <a:pt x="2040" y="163"/>
                    <a:pt x="2146" y="203"/>
                  </a:cubicBezTo>
                  <a:cubicBezTo>
                    <a:pt x="2238" y="249"/>
                    <a:pt x="2306" y="317"/>
                    <a:pt x="2329" y="386"/>
                  </a:cubicBezTo>
                  <a:cubicBezTo>
                    <a:pt x="2352" y="454"/>
                    <a:pt x="2352" y="523"/>
                    <a:pt x="2329" y="614"/>
                  </a:cubicBezTo>
                  <a:cubicBezTo>
                    <a:pt x="2261" y="751"/>
                    <a:pt x="2169" y="865"/>
                    <a:pt x="2101" y="934"/>
                  </a:cubicBezTo>
                  <a:cubicBezTo>
                    <a:pt x="2032" y="1002"/>
                    <a:pt x="1987" y="1048"/>
                    <a:pt x="1987" y="1048"/>
                  </a:cubicBezTo>
                  <a:cubicBezTo>
                    <a:pt x="1987" y="1048"/>
                    <a:pt x="1827" y="1208"/>
                    <a:pt x="1576" y="1436"/>
                  </a:cubicBezTo>
                  <a:cubicBezTo>
                    <a:pt x="1507" y="1481"/>
                    <a:pt x="1416" y="1550"/>
                    <a:pt x="1347" y="1596"/>
                  </a:cubicBezTo>
                  <a:cubicBezTo>
                    <a:pt x="1302" y="1641"/>
                    <a:pt x="1256" y="1664"/>
                    <a:pt x="1211" y="1687"/>
                  </a:cubicBezTo>
                  <a:cubicBezTo>
                    <a:pt x="1188" y="1710"/>
                    <a:pt x="1142" y="1733"/>
                    <a:pt x="1096" y="1755"/>
                  </a:cubicBezTo>
                  <a:cubicBezTo>
                    <a:pt x="1074" y="1778"/>
                    <a:pt x="1096" y="1801"/>
                    <a:pt x="1096" y="1824"/>
                  </a:cubicBezTo>
                  <a:lnTo>
                    <a:pt x="1142" y="1892"/>
                  </a:lnTo>
                  <a:cubicBezTo>
                    <a:pt x="1233" y="2075"/>
                    <a:pt x="1256" y="2303"/>
                    <a:pt x="1211" y="2531"/>
                  </a:cubicBezTo>
                  <a:cubicBezTo>
                    <a:pt x="1142" y="2965"/>
                    <a:pt x="868" y="3399"/>
                    <a:pt x="549" y="3536"/>
                  </a:cubicBezTo>
                  <a:cubicBezTo>
                    <a:pt x="412" y="3604"/>
                    <a:pt x="252" y="3627"/>
                    <a:pt x="161" y="3627"/>
                  </a:cubicBezTo>
                  <a:cubicBezTo>
                    <a:pt x="46" y="3650"/>
                    <a:pt x="1" y="3650"/>
                    <a:pt x="1" y="3673"/>
                  </a:cubicBezTo>
                  <a:lnTo>
                    <a:pt x="161" y="3673"/>
                  </a:lnTo>
                  <a:cubicBezTo>
                    <a:pt x="252" y="3673"/>
                    <a:pt x="412" y="3673"/>
                    <a:pt x="594" y="3604"/>
                  </a:cubicBezTo>
                  <a:cubicBezTo>
                    <a:pt x="754" y="3536"/>
                    <a:pt x="937" y="3399"/>
                    <a:pt x="1051" y="3193"/>
                  </a:cubicBezTo>
                  <a:cubicBezTo>
                    <a:pt x="1188" y="3011"/>
                    <a:pt x="1279" y="2805"/>
                    <a:pt x="1347" y="2554"/>
                  </a:cubicBezTo>
                  <a:cubicBezTo>
                    <a:pt x="1393" y="2326"/>
                    <a:pt x="1370" y="2052"/>
                    <a:pt x="1279" y="1847"/>
                  </a:cubicBezTo>
                  <a:cubicBezTo>
                    <a:pt x="1279" y="1847"/>
                    <a:pt x="1279" y="1824"/>
                    <a:pt x="1279" y="1824"/>
                  </a:cubicBezTo>
                  <a:lnTo>
                    <a:pt x="1302" y="1824"/>
                  </a:lnTo>
                  <a:cubicBezTo>
                    <a:pt x="1347" y="1778"/>
                    <a:pt x="1393" y="1755"/>
                    <a:pt x="1439" y="1733"/>
                  </a:cubicBezTo>
                  <a:cubicBezTo>
                    <a:pt x="1507" y="1664"/>
                    <a:pt x="1599" y="1618"/>
                    <a:pt x="1667" y="1550"/>
                  </a:cubicBezTo>
                  <a:cubicBezTo>
                    <a:pt x="1941" y="1344"/>
                    <a:pt x="2124" y="1162"/>
                    <a:pt x="2124" y="1162"/>
                  </a:cubicBezTo>
                  <a:cubicBezTo>
                    <a:pt x="2124" y="1162"/>
                    <a:pt x="2169" y="1116"/>
                    <a:pt x="2238" y="1048"/>
                  </a:cubicBezTo>
                  <a:cubicBezTo>
                    <a:pt x="2306" y="956"/>
                    <a:pt x="2397" y="842"/>
                    <a:pt x="2466" y="660"/>
                  </a:cubicBezTo>
                  <a:cubicBezTo>
                    <a:pt x="2512" y="568"/>
                    <a:pt x="2534" y="454"/>
                    <a:pt x="2489" y="317"/>
                  </a:cubicBezTo>
                  <a:cubicBezTo>
                    <a:pt x="2420" y="203"/>
                    <a:pt x="2329" y="135"/>
                    <a:pt x="2215" y="89"/>
                  </a:cubicBezTo>
                  <a:cubicBezTo>
                    <a:pt x="2094" y="29"/>
                    <a:pt x="1961" y="0"/>
                    <a:pt x="1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75;p73">
              <a:extLst>
                <a:ext uri="{FF2B5EF4-FFF2-40B4-BE49-F238E27FC236}">
                  <a16:creationId xmlns:a16="http://schemas.microsoft.com/office/drawing/2014/main" id="{652DD4F5-8102-4DC5-8979-4E014E3997FD}"/>
                </a:ext>
              </a:extLst>
            </p:cNvPr>
            <p:cNvSpPr/>
            <p:nvPr/>
          </p:nvSpPr>
          <p:spPr>
            <a:xfrm>
              <a:off x="1346275" y="2050900"/>
              <a:ext cx="58800" cy="54325"/>
            </a:xfrm>
            <a:custGeom>
              <a:avLst/>
              <a:gdLst/>
              <a:ahLst/>
              <a:cxnLst/>
              <a:rect l="l" t="t" r="r" b="b"/>
              <a:pathLst>
                <a:path w="2352" h="2173" extrusionOk="0">
                  <a:moveTo>
                    <a:pt x="2329" y="0"/>
                  </a:moveTo>
                  <a:cubicBezTo>
                    <a:pt x="2306" y="0"/>
                    <a:pt x="2283" y="115"/>
                    <a:pt x="2260" y="274"/>
                  </a:cubicBezTo>
                  <a:cubicBezTo>
                    <a:pt x="2238" y="434"/>
                    <a:pt x="2169" y="662"/>
                    <a:pt x="2078" y="868"/>
                  </a:cubicBezTo>
                  <a:cubicBezTo>
                    <a:pt x="1987" y="1073"/>
                    <a:pt x="1872" y="1256"/>
                    <a:pt x="1781" y="1370"/>
                  </a:cubicBezTo>
                  <a:cubicBezTo>
                    <a:pt x="1735" y="1438"/>
                    <a:pt x="1667" y="1484"/>
                    <a:pt x="1644" y="1530"/>
                  </a:cubicBezTo>
                  <a:cubicBezTo>
                    <a:pt x="1599" y="1575"/>
                    <a:pt x="1599" y="1575"/>
                    <a:pt x="1599" y="1575"/>
                  </a:cubicBezTo>
                  <a:cubicBezTo>
                    <a:pt x="1599" y="1575"/>
                    <a:pt x="1576" y="1598"/>
                    <a:pt x="1530" y="1644"/>
                  </a:cubicBezTo>
                  <a:cubicBezTo>
                    <a:pt x="1507" y="1667"/>
                    <a:pt x="1462" y="1712"/>
                    <a:pt x="1393" y="1781"/>
                  </a:cubicBezTo>
                  <a:cubicBezTo>
                    <a:pt x="1279" y="1872"/>
                    <a:pt x="1096" y="2009"/>
                    <a:pt x="868" y="2032"/>
                  </a:cubicBezTo>
                  <a:cubicBezTo>
                    <a:pt x="808" y="2045"/>
                    <a:pt x="746" y="2051"/>
                    <a:pt x="684" y="2051"/>
                  </a:cubicBezTo>
                  <a:cubicBezTo>
                    <a:pt x="535" y="2051"/>
                    <a:pt x="388" y="2019"/>
                    <a:pt x="275" y="1986"/>
                  </a:cubicBezTo>
                  <a:cubicBezTo>
                    <a:pt x="115" y="1963"/>
                    <a:pt x="1" y="1941"/>
                    <a:pt x="1" y="1941"/>
                  </a:cubicBezTo>
                  <a:lnTo>
                    <a:pt x="1" y="1941"/>
                  </a:lnTo>
                  <a:cubicBezTo>
                    <a:pt x="1" y="1963"/>
                    <a:pt x="92" y="2009"/>
                    <a:pt x="252" y="2055"/>
                  </a:cubicBezTo>
                  <a:cubicBezTo>
                    <a:pt x="415" y="2095"/>
                    <a:pt x="596" y="2173"/>
                    <a:pt x="811" y="2173"/>
                  </a:cubicBezTo>
                  <a:cubicBezTo>
                    <a:pt x="837" y="2173"/>
                    <a:pt x="864" y="2171"/>
                    <a:pt x="891" y="2169"/>
                  </a:cubicBezTo>
                  <a:cubicBezTo>
                    <a:pt x="1142" y="2146"/>
                    <a:pt x="1347" y="2009"/>
                    <a:pt x="1484" y="1895"/>
                  </a:cubicBezTo>
                  <a:cubicBezTo>
                    <a:pt x="1553" y="1849"/>
                    <a:pt x="1621" y="1804"/>
                    <a:pt x="1667" y="1758"/>
                  </a:cubicBezTo>
                  <a:cubicBezTo>
                    <a:pt x="1690" y="1735"/>
                    <a:pt x="1713" y="1712"/>
                    <a:pt x="1713" y="1712"/>
                  </a:cubicBezTo>
                  <a:cubicBezTo>
                    <a:pt x="1713" y="1712"/>
                    <a:pt x="1735" y="1690"/>
                    <a:pt x="1781" y="1644"/>
                  </a:cubicBezTo>
                  <a:cubicBezTo>
                    <a:pt x="1804" y="1598"/>
                    <a:pt x="1850" y="1553"/>
                    <a:pt x="1895" y="1484"/>
                  </a:cubicBezTo>
                  <a:cubicBezTo>
                    <a:pt x="2009" y="1324"/>
                    <a:pt x="2123" y="1119"/>
                    <a:pt x="2192" y="914"/>
                  </a:cubicBezTo>
                  <a:cubicBezTo>
                    <a:pt x="2283" y="685"/>
                    <a:pt x="2329" y="457"/>
                    <a:pt x="2329" y="274"/>
                  </a:cubicBezTo>
                  <a:cubicBezTo>
                    <a:pt x="2352" y="115"/>
                    <a:pt x="2329" y="0"/>
                    <a:pt x="23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76;p73">
              <a:extLst>
                <a:ext uri="{FF2B5EF4-FFF2-40B4-BE49-F238E27FC236}">
                  <a16:creationId xmlns:a16="http://schemas.microsoft.com/office/drawing/2014/main" id="{D9B8E81F-3AC0-43E7-A87C-5A700A72DA71}"/>
                </a:ext>
              </a:extLst>
            </p:cNvPr>
            <p:cNvSpPr/>
            <p:nvPr/>
          </p:nvSpPr>
          <p:spPr>
            <a:xfrm>
              <a:off x="512025" y="1330575"/>
              <a:ext cx="433700" cy="593900"/>
            </a:xfrm>
            <a:custGeom>
              <a:avLst/>
              <a:gdLst/>
              <a:ahLst/>
              <a:cxnLst/>
              <a:rect l="l" t="t" r="r" b="b"/>
              <a:pathLst>
                <a:path w="17348" h="23756" extrusionOk="0">
                  <a:moveTo>
                    <a:pt x="8409" y="1"/>
                  </a:moveTo>
                  <a:cubicBezTo>
                    <a:pt x="8011" y="1"/>
                    <a:pt x="7581" y="44"/>
                    <a:pt x="7122" y="145"/>
                  </a:cubicBezTo>
                  <a:cubicBezTo>
                    <a:pt x="4542" y="716"/>
                    <a:pt x="2511" y="2268"/>
                    <a:pt x="2465" y="3774"/>
                  </a:cubicBezTo>
                  <a:cubicBezTo>
                    <a:pt x="2397" y="5303"/>
                    <a:pt x="3743" y="5851"/>
                    <a:pt x="3743" y="5851"/>
                  </a:cubicBezTo>
                  <a:cubicBezTo>
                    <a:pt x="3743" y="5851"/>
                    <a:pt x="2032" y="7563"/>
                    <a:pt x="2077" y="9983"/>
                  </a:cubicBezTo>
                  <a:cubicBezTo>
                    <a:pt x="2146" y="13406"/>
                    <a:pt x="4999" y="15050"/>
                    <a:pt x="4520" y="16191"/>
                  </a:cubicBezTo>
                  <a:cubicBezTo>
                    <a:pt x="4520" y="16191"/>
                    <a:pt x="3503" y="15597"/>
                    <a:pt x="2471" y="15597"/>
                  </a:cubicBezTo>
                  <a:cubicBezTo>
                    <a:pt x="2045" y="15597"/>
                    <a:pt x="1616" y="15699"/>
                    <a:pt x="1256" y="15986"/>
                  </a:cubicBezTo>
                  <a:cubicBezTo>
                    <a:pt x="0" y="16944"/>
                    <a:pt x="365" y="21190"/>
                    <a:pt x="4565" y="21418"/>
                  </a:cubicBezTo>
                  <a:cubicBezTo>
                    <a:pt x="4565" y="21418"/>
                    <a:pt x="3903" y="23107"/>
                    <a:pt x="7510" y="23655"/>
                  </a:cubicBezTo>
                  <a:cubicBezTo>
                    <a:pt x="7962" y="23724"/>
                    <a:pt x="8381" y="23756"/>
                    <a:pt x="8769" y="23756"/>
                  </a:cubicBezTo>
                  <a:cubicBezTo>
                    <a:pt x="11453" y="23756"/>
                    <a:pt x="12667" y="22241"/>
                    <a:pt x="13444" y="21144"/>
                  </a:cubicBezTo>
                  <a:cubicBezTo>
                    <a:pt x="13444" y="21144"/>
                    <a:pt x="13502" y="21177"/>
                    <a:pt x="13613" y="21177"/>
                  </a:cubicBezTo>
                  <a:cubicBezTo>
                    <a:pt x="13934" y="21177"/>
                    <a:pt x="14705" y="20900"/>
                    <a:pt x="15841" y="18748"/>
                  </a:cubicBezTo>
                  <a:cubicBezTo>
                    <a:pt x="17347" y="15872"/>
                    <a:pt x="15133" y="2975"/>
                    <a:pt x="12075" y="1560"/>
                  </a:cubicBezTo>
                  <a:cubicBezTo>
                    <a:pt x="12075" y="1560"/>
                    <a:pt x="10800" y="1"/>
                    <a:pt x="8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77;p73">
              <a:extLst>
                <a:ext uri="{FF2B5EF4-FFF2-40B4-BE49-F238E27FC236}">
                  <a16:creationId xmlns:a16="http://schemas.microsoft.com/office/drawing/2014/main" id="{9EAD2380-36C3-4DDC-B56F-255FEB2ADA13}"/>
                </a:ext>
              </a:extLst>
            </p:cNvPr>
            <p:cNvSpPr/>
            <p:nvPr/>
          </p:nvSpPr>
          <p:spPr>
            <a:xfrm>
              <a:off x="631275" y="1539050"/>
              <a:ext cx="1175" cy="7425"/>
            </a:xfrm>
            <a:custGeom>
              <a:avLst/>
              <a:gdLst/>
              <a:ahLst/>
              <a:cxnLst/>
              <a:rect l="l" t="t" r="r" b="b"/>
              <a:pathLst>
                <a:path w="47" h="297" extrusionOk="0">
                  <a:moveTo>
                    <a:pt x="46" y="0"/>
                  </a:moveTo>
                  <a:lnTo>
                    <a:pt x="46" y="0"/>
                  </a:lnTo>
                  <a:cubicBezTo>
                    <a:pt x="23" y="183"/>
                    <a:pt x="1" y="297"/>
                    <a:pt x="1" y="297"/>
                  </a:cubicBezTo>
                  <a:cubicBezTo>
                    <a:pt x="1" y="297"/>
                    <a:pt x="23" y="206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78;p73">
              <a:extLst>
                <a:ext uri="{FF2B5EF4-FFF2-40B4-BE49-F238E27FC236}">
                  <a16:creationId xmlns:a16="http://schemas.microsoft.com/office/drawing/2014/main" id="{7E08FA27-3106-4AE8-8A41-1E56F5DEAE7F}"/>
                </a:ext>
              </a:extLst>
            </p:cNvPr>
            <p:cNvSpPr/>
            <p:nvPr/>
          </p:nvSpPr>
          <p:spPr>
            <a:xfrm>
              <a:off x="524000" y="1342175"/>
              <a:ext cx="421725" cy="582300"/>
            </a:xfrm>
            <a:custGeom>
              <a:avLst/>
              <a:gdLst/>
              <a:ahLst/>
              <a:cxnLst/>
              <a:rect l="l" t="t" r="r" b="b"/>
              <a:pathLst>
                <a:path w="16869" h="23292" extrusionOk="0">
                  <a:moveTo>
                    <a:pt x="10112" y="1"/>
                  </a:moveTo>
                  <a:cubicBezTo>
                    <a:pt x="10089" y="640"/>
                    <a:pt x="10112" y="1416"/>
                    <a:pt x="10112" y="1827"/>
                  </a:cubicBezTo>
                  <a:cubicBezTo>
                    <a:pt x="10112" y="2489"/>
                    <a:pt x="7412" y="3576"/>
                    <a:pt x="5123" y="3576"/>
                  </a:cubicBezTo>
                  <a:cubicBezTo>
                    <a:pt x="4652" y="3576"/>
                    <a:pt x="4199" y="3529"/>
                    <a:pt x="3789" y="3424"/>
                  </a:cubicBezTo>
                  <a:cubicBezTo>
                    <a:pt x="2968" y="3219"/>
                    <a:pt x="2580" y="2671"/>
                    <a:pt x="2466" y="2055"/>
                  </a:cubicBezTo>
                  <a:cubicBezTo>
                    <a:pt x="2169" y="2466"/>
                    <a:pt x="1986" y="2899"/>
                    <a:pt x="1986" y="3310"/>
                  </a:cubicBezTo>
                  <a:cubicBezTo>
                    <a:pt x="1918" y="4839"/>
                    <a:pt x="3264" y="5387"/>
                    <a:pt x="3264" y="5387"/>
                  </a:cubicBezTo>
                  <a:cubicBezTo>
                    <a:pt x="3264" y="5387"/>
                    <a:pt x="2899" y="5752"/>
                    <a:pt x="2511" y="6392"/>
                  </a:cubicBezTo>
                  <a:cubicBezTo>
                    <a:pt x="2885" y="6172"/>
                    <a:pt x="3513" y="5888"/>
                    <a:pt x="3926" y="5888"/>
                  </a:cubicBezTo>
                  <a:cubicBezTo>
                    <a:pt x="3942" y="5888"/>
                    <a:pt x="3957" y="5889"/>
                    <a:pt x="3972" y="5889"/>
                  </a:cubicBezTo>
                  <a:cubicBezTo>
                    <a:pt x="4474" y="5935"/>
                    <a:pt x="4406" y="7259"/>
                    <a:pt x="4337" y="7875"/>
                  </a:cubicBezTo>
                  <a:cubicBezTo>
                    <a:pt x="4406" y="7464"/>
                    <a:pt x="4588" y="6620"/>
                    <a:pt x="5045" y="5821"/>
                  </a:cubicBezTo>
                  <a:cubicBezTo>
                    <a:pt x="5526" y="4987"/>
                    <a:pt x="6537" y="4863"/>
                    <a:pt x="7096" y="4863"/>
                  </a:cubicBezTo>
                  <a:cubicBezTo>
                    <a:pt x="7332" y="4863"/>
                    <a:pt x="7487" y="4885"/>
                    <a:pt x="7487" y="4885"/>
                  </a:cubicBezTo>
                  <a:cubicBezTo>
                    <a:pt x="6688" y="5456"/>
                    <a:pt x="6665" y="7031"/>
                    <a:pt x="6985" y="8948"/>
                  </a:cubicBezTo>
                  <a:cubicBezTo>
                    <a:pt x="7305" y="10865"/>
                    <a:pt x="8994" y="15065"/>
                    <a:pt x="7236" y="15111"/>
                  </a:cubicBezTo>
                  <a:cubicBezTo>
                    <a:pt x="7229" y="15111"/>
                    <a:pt x="7221" y="15111"/>
                    <a:pt x="7214" y="15111"/>
                  </a:cubicBezTo>
                  <a:cubicBezTo>
                    <a:pt x="5492" y="15111"/>
                    <a:pt x="4406" y="9930"/>
                    <a:pt x="4406" y="9930"/>
                  </a:cubicBezTo>
                  <a:cubicBezTo>
                    <a:pt x="4406" y="9930"/>
                    <a:pt x="4314" y="11413"/>
                    <a:pt x="3287" y="11550"/>
                  </a:cubicBezTo>
                  <a:cubicBezTo>
                    <a:pt x="3273" y="11552"/>
                    <a:pt x="3259" y="11553"/>
                    <a:pt x="3246" y="11553"/>
                  </a:cubicBezTo>
                  <a:cubicBezTo>
                    <a:pt x="2689" y="11553"/>
                    <a:pt x="2137" y="9798"/>
                    <a:pt x="1758" y="8195"/>
                  </a:cubicBezTo>
                  <a:cubicBezTo>
                    <a:pt x="1644" y="8606"/>
                    <a:pt x="1598" y="9039"/>
                    <a:pt x="1598" y="9519"/>
                  </a:cubicBezTo>
                  <a:cubicBezTo>
                    <a:pt x="1667" y="12942"/>
                    <a:pt x="4520" y="14586"/>
                    <a:pt x="4041" y="15727"/>
                  </a:cubicBezTo>
                  <a:cubicBezTo>
                    <a:pt x="4041" y="15727"/>
                    <a:pt x="3858" y="15636"/>
                    <a:pt x="3607" y="15522"/>
                  </a:cubicBezTo>
                  <a:lnTo>
                    <a:pt x="3607" y="15522"/>
                  </a:lnTo>
                  <a:cubicBezTo>
                    <a:pt x="4765" y="16881"/>
                    <a:pt x="5837" y="19109"/>
                    <a:pt x="3298" y="19109"/>
                  </a:cubicBezTo>
                  <a:cubicBezTo>
                    <a:pt x="3236" y="19109"/>
                    <a:pt x="3172" y="19108"/>
                    <a:pt x="3105" y="19105"/>
                  </a:cubicBezTo>
                  <a:cubicBezTo>
                    <a:pt x="1324" y="19037"/>
                    <a:pt x="525" y="17964"/>
                    <a:pt x="160" y="16868"/>
                  </a:cubicBezTo>
                  <a:lnTo>
                    <a:pt x="160" y="16868"/>
                  </a:lnTo>
                  <a:cubicBezTo>
                    <a:pt x="0" y="18466"/>
                    <a:pt x="1005" y="20772"/>
                    <a:pt x="4041" y="20954"/>
                  </a:cubicBezTo>
                  <a:cubicBezTo>
                    <a:pt x="4200" y="20954"/>
                    <a:pt x="4931" y="19927"/>
                    <a:pt x="5205" y="19767"/>
                  </a:cubicBezTo>
                  <a:cubicBezTo>
                    <a:pt x="5957" y="19310"/>
                    <a:pt x="6701" y="19072"/>
                    <a:pt x="7477" y="19072"/>
                  </a:cubicBezTo>
                  <a:cubicBezTo>
                    <a:pt x="7902" y="19072"/>
                    <a:pt x="8337" y="19143"/>
                    <a:pt x="8788" y="19288"/>
                  </a:cubicBezTo>
                  <a:cubicBezTo>
                    <a:pt x="9587" y="19539"/>
                    <a:pt x="11208" y="20338"/>
                    <a:pt x="10477" y="21388"/>
                  </a:cubicBezTo>
                  <a:cubicBezTo>
                    <a:pt x="9656" y="22552"/>
                    <a:pt x="7168" y="22803"/>
                    <a:pt x="5616" y="22849"/>
                  </a:cubicBezTo>
                  <a:cubicBezTo>
                    <a:pt x="6004" y="22986"/>
                    <a:pt x="6460" y="23100"/>
                    <a:pt x="7031" y="23191"/>
                  </a:cubicBezTo>
                  <a:cubicBezTo>
                    <a:pt x="7483" y="23260"/>
                    <a:pt x="7902" y="23292"/>
                    <a:pt x="8290" y="23292"/>
                  </a:cubicBezTo>
                  <a:cubicBezTo>
                    <a:pt x="10974" y="23292"/>
                    <a:pt x="12188" y="21777"/>
                    <a:pt x="12965" y="20680"/>
                  </a:cubicBezTo>
                  <a:cubicBezTo>
                    <a:pt x="12965" y="20680"/>
                    <a:pt x="13023" y="20713"/>
                    <a:pt x="13134" y="20713"/>
                  </a:cubicBezTo>
                  <a:cubicBezTo>
                    <a:pt x="13455" y="20713"/>
                    <a:pt x="14226" y="20436"/>
                    <a:pt x="15362" y="18284"/>
                  </a:cubicBezTo>
                  <a:cubicBezTo>
                    <a:pt x="16868" y="15408"/>
                    <a:pt x="14654" y="2511"/>
                    <a:pt x="11596" y="1096"/>
                  </a:cubicBezTo>
                  <a:cubicBezTo>
                    <a:pt x="11596" y="1096"/>
                    <a:pt x="11094" y="480"/>
                    <a:pt x="101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79;p73">
              <a:extLst>
                <a:ext uri="{FF2B5EF4-FFF2-40B4-BE49-F238E27FC236}">
                  <a16:creationId xmlns:a16="http://schemas.microsoft.com/office/drawing/2014/main" id="{448EDBEE-EF8B-42B2-BF63-773CA79FA7A6}"/>
                </a:ext>
              </a:extLst>
            </p:cNvPr>
            <p:cNvSpPr/>
            <p:nvPr/>
          </p:nvSpPr>
          <p:spPr>
            <a:xfrm>
              <a:off x="570800" y="1327900"/>
              <a:ext cx="233400" cy="145550"/>
            </a:xfrm>
            <a:custGeom>
              <a:avLst/>
              <a:gdLst/>
              <a:ahLst/>
              <a:cxnLst/>
              <a:rect l="l" t="t" r="r" b="b"/>
              <a:pathLst>
                <a:path w="9336" h="5822" extrusionOk="0">
                  <a:moveTo>
                    <a:pt x="5843" y="1"/>
                  </a:moveTo>
                  <a:cubicBezTo>
                    <a:pt x="4885" y="1"/>
                    <a:pt x="3949" y="206"/>
                    <a:pt x="3264" y="457"/>
                  </a:cubicBezTo>
                  <a:cubicBezTo>
                    <a:pt x="3104" y="503"/>
                    <a:pt x="2945" y="572"/>
                    <a:pt x="2808" y="617"/>
                  </a:cubicBezTo>
                  <a:cubicBezTo>
                    <a:pt x="2671" y="686"/>
                    <a:pt x="2557" y="731"/>
                    <a:pt x="2465" y="777"/>
                  </a:cubicBezTo>
                  <a:cubicBezTo>
                    <a:pt x="2283" y="868"/>
                    <a:pt x="2169" y="914"/>
                    <a:pt x="2169" y="914"/>
                  </a:cubicBezTo>
                  <a:cubicBezTo>
                    <a:pt x="2169" y="914"/>
                    <a:pt x="2054" y="982"/>
                    <a:pt x="1895" y="1097"/>
                  </a:cubicBezTo>
                  <a:cubicBezTo>
                    <a:pt x="1803" y="1165"/>
                    <a:pt x="1689" y="1211"/>
                    <a:pt x="1575" y="1302"/>
                  </a:cubicBezTo>
                  <a:cubicBezTo>
                    <a:pt x="1461" y="1393"/>
                    <a:pt x="1324" y="1507"/>
                    <a:pt x="1187" y="1621"/>
                  </a:cubicBezTo>
                  <a:cubicBezTo>
                    <a:pt x="890" y="1850"/>
                    <a:pt x="616" y="2169"/>
                    <a:pt x="388" y="2580"/>
                  </a:cubicBezTo>
                  <a:cubicBezTo>
                    <a:pt x="160" y="2968"/>
                    <a:pt x="0" y="3448"/>
                    <a:pt x="0" y="3950"/>
                  </a:cubicBezTo>
                  <a:cubicBezTo>
                    <a:pt x="0" y="4201"/>
                    <a:pt x="46" y="4452"/>
                    <a:pt x="114" y="4680"/>
                  </a:cubicBezTo>
                  <a:cubicBezTo>
                    <a:pt x="206" y="4908"/>
                    <a:pt x="320" y="5114"/>
                    <a:pt x="457" y="5296"/>
                  </a:cubicBezTo>
                  <a:cubicBezTo>
                    <a:pt x="616" y="5479"/>
                    <a:pt x="799" y="5616"/>
                    <a:pt x="982" y="5707"/>
                  </a:cubicBezTo>
                  <a:cubicBezTo>
                    <a:pt x="1187" y="5799"/>
                    <a:pt x="1392" y="5821"/>
                    <a:pt x="1575" y="5821"/>
                  </a:cubicBezTo>
                  <a:cubicBezTo>
                    <a:pt x="1940" y="5821"/>
                    <a:pt x="2237" y="5684"/>
                    <a:pt x="2420" y="5593"/>
                  </a:cubicBezTo>
                  <a:cubicBezTo>
                    <a:pt x="2602" y="5502"/>
                    <a:pt x="2694" y="5433"/>
                    <a:pt x="2694" y="5410"/>
                  </a:cubicBezTo>
                  <a:cubicBezTo>
                    <a:pt x="2671" y="5410"/>
                    <a:pt x="2579" y="5456"/>
                    <a:pt x="2397" y="5547"/>
                  </a:cubicBezTo>
                  <a:cubicBezTo>
                    <a:pt x="2191" y="5616"/>
                    <a:pt x="1917" y="5707"/>
                    <a:pt x="1575" y="5707"/>
                  </a:cubicBezTo>
                  <a:cubicBezTo>
                    <a:pt x="1415" y="5684"/>
                    <a:pt x="1233" y="5662"/>
                    <a:pt x="1050" y="5570"/>
                  </a:cubicBezTo>
                  <a:cubicBezTo>
                    <a:pt x="890" y="5479"/>
                    <a:pt x="731" y="5365"/>
                    <a:pt x="594" y="5182"/>
                  </a:cubicBezTo>
                  <a:cubicBezTo>
                    <a:pt x="479" y="5022"/>
                    <a:pt x="365" y="4817"/>
                    <a:pt x="320" y="4612"/>
                  </a:cubicBezTo>
                  <a:cubicBezTo>
                    <a:pt x="228" y="4406"/>
                    <a:pt x="206" y="4178"/>
                    <a:pt x="206" y="3950"/>
                  </a:cubicBezTo>
                  <a:cubicBezTo>
                    <a:pt x="228" y="3493"/>
                    <a:pt x="388" y="3059"/>
                    <a:pt x="594" y="2694"/>
                  </a:cubicBezTo>
                  <a:cubicBezTo>
                    <a:pt x="822" y="2352"/>
                    <a:pt x="1096" y="2055"/>
                    <a:pt x="1370" y="1827"/>
                  </a:cubicBezTo>
                  <a:cubicBezTo>
                    <a:pt x="1507" y="1736"/>
                    <a:pt x="1621" y="1644"/>
                    <a:pt x="1735" y="1553"/>
                  </a:cubicBezTo>
                  <a:cubicBezTo>
                    <a:pt x="1849" y="1462"/>
                    <a:pt x="1963" y="1416"/>
                    <a:pt x="2054" y="1348"/>
                  </a:cubicBezTo>
                  <a:cubicBezTo>
                    <a:pt x="2214" y="1256"/>
                    <a:pt x="2306" y="1188"/>
                    <a:pt x="2306" y="1188"/>
                  </a:cubicBezTo>
                  <a:cubicBezTo>
                    <a:pt x="2306" y="1188"/>
                    <a:pt x="2420" y="1142"/>
                    <a:pt x="2602" y="1051"/>
                  </a:cubicBezTo>
                  <a:cubicBezTo>
                    <a:pt x="2694" y="1005"/>
                    <a:pt x="2785" y="937"/>
                    <a:pt x="2922" y="891"/>
                  </a:cubicBezTo>
                  <a:cubicBezTo>
                    <a:pt x="3059" y="845"/>
                    <a:pt x="3196" y="777"/>
                    <a:pt x="3355" y="708"/>
                  </a:cubicBezTo>
                  <a:cubicBezTo>
                    <a:pt x="4017" y="480"/>
                    <a:pt x="4908" y="252"/>
                    <a:pt x="5843" y="229"/>
                  </a:cubicBezTo>
                  <a:cubicBezTo>
                    <a:pt x="6300" y="229"/>
                    <a:pt x="6779" y="252"/>
                    <a:pt x="7190" y="366"/>
                  </a:cubicBezTo>
                  <a:cubicBezTo>
                    <a:pt x="7601" y="480"/>
                    <a:pt x="7989" y="640"/>
                    <a:pt x="8286" y="800"/>
                  </a:cubicBezTo>
                  <a:cubicBezTo>
                    <a:pt x="8876" y="1106"/>
                    <a:pt x="9278" y="1349"/>
                    <a:pt x="9331" y="1349"/>
                  </a:cubicBezTo>
                  <a:cubicBezTo>
                    <a:pt x="9333" y="1349"/>
                    <a:pt x="9335" y="1349"/>
                    <a:pt x="9336" y="1348"/>
                  </a:cubicBezTo>
                  <a:cubicBezTo>
                    <a:pt x="9336" y="1348"/>
                    <a:pt x="9244" y="1279"/>
                    <a:pt x="9062" y="1165"/>
                  </a:cubicBezTo>
                  <a:cubicBezTo>
                    <a:pt x="8902" y="1051"/>
                    <a:pt x="8651" y="868"/>
                    <a:pt x="8354" y="708"/>
                  </a:cubicBezTo>
                  <a:cubicBezTo>
                    <a:pt x="8035" y="503"/>
                    <a:pt x="7669" y="343"/>
                    <a:pt x="7236" y="206"/>
                  </a:cubicBezTo>
                  <a:cubicBezTo>
                    <a:pt x="6802" y="69"/>
                    <a:pt x="6323" y="24"/>
                    <a:pt x="5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180;p73">
              <a:extLst>
                <a:ext uri="{FF2B5EF4-FFF2-40B4-BE49-F238E27FC236}">
                  <a16:creationId xmlns:a16="http://schemas.microsoft.com/office/drawing/2014/main" id="{60A1DC52-0CFB-412E-A396-34AEC1C82FAC}"/>
                </a:ext>
              </a:extLst>
            </p:cNvPr>
            <p:cNvSpPr/>
            <p:nvPr/>
          </p:nvSpPr>
          <p:spPr>
            <a:xfrm>
              <a:off x="559375" y="1475125"/>
              <a:ext cx="65650" cy="264800"/>
            </a:xfrm>
            <a:custGeom>
              <a:avLst/>
              <a:gdLst/>
              <a:ahLst/>
              <a:cxnLst/>
              <a:rect l="l" t="t" r="r" b="b"/>
              <a:pathLst>
                <a:path w="2626" h="10592" extrusionOk="0">
                  <a:moveTo>
                    <a:pt x="1918" y="1"/>
                  </a:moveTo>
                  <a:cubicBezTo>
                    <a:pt x="1895" y="1"/>
                    <a:pt x="1827" y="46"/>
                    <a:pt x="1690" y="138"/>
                  </a:cubicBezTo>
                  <a:cubicBezTo>
                    <a:pt x="1576" y="229"/>
                    <a:pt x="1393" y="389"/>
                    <a:pt x="1210" y="594"/>
                  </a:cubicBezTo>
                  <a:cubicBezTo>
                    <a:pt x="868" y="1028"/>
                    <a:pt x="503" y="1690"/>
                    <a:pt x="275" y="2397"/>
                  </a:cubicBezTo>
                  <a:cubicBezTo>
                    <a:pt x="160" y="2740"/>
                    <a:pt x="92" y="3105"/>
                    <a:pt x="23" y="3447"/>
                  </a:cubicBezTo>
                  <a:cubicBezTo>
                    <a:pt x="1" y="3630"/>
                    <a:pt x="1" y="3790"/>
                    <a:pt x="1" y="3950"/>
                  </a:cubicBezTo>
                  <a:cubicBezTo>
                    <a:pt x="1" y="4041"/>
                    <a:pt x="1" y="4109"/>
                    <a:pt x="1" y="4201"/>
                  </a:cubicBezTo>
                  <a:cubicBezTo>
                    <a:pt x="1" y="4223"/>
                    <a:pt x="1" y="4269"/>
                    <a:pt x="1" y="4292"/>
                  </a:cubicBezTo>
                  <a:cubicBezTo>
                    <a:pt x="1" y="4338"/>
                    <a:pt x="1" y="4383"/>
                    <a:pt x="1" y="4406"/>
                  </a:cubicBezTo>
                  <a:cubicBezTo>
                    <a:pt x="23" y="4543"/>
                    <a:pt x="46" y="4680"/>
                    <a:pt x="46" y="4794"/>
                  </a:cubicBezTo>
                  <a:cubicBezTo>
                    <a:pt x="69" y="4908"/>
                    <a:pt x="92" y="5000"/>
                    <a:pt x="115" y="5091"/>
                  </a:cubicBezTo>
                  <a:cubicBezTo>
                    <a:pt x="160" y="5251"/>
                    <a:pt x="183" y="5342"/>
                    <a:pt x="183" y="5342"/>
                  </a:cubicBezTo>
                  <a:cubicBezTo>
                    <a:pt x="183" y="5342"/>
                    <a:pt x="206" y="5410"/>
                    <a:pt x="275" y="5570"/>
                  </a:cubicBezTo>
                  <a:cubicBezTo>
                    <a:pt x="297" y="5639"/>
                    <a:pt x="343" y="5753"/>
                    <a:pt x="366" y="5844"/>
                  </a:cubicBezTo>
                  <a:cubicBezTo>
                    <a:pt x="434" y="5958"/>
                    <a:pt x="480" y="6072"/>
                    <a:pt x="526" y="6186"/>
                  </a:cubicBezTo>
                  <a:cubicBezTo>
                    <a:pt x="663" y="6438"/>
                    <a:pt x="800" y="6734"/>
                    <a:pt x="982" y="7031"/>
                  </a:cubicBezTo>
                  <a:cubicBezTo>
                    <a:pt x="1142" y="7328"/>
                    <a:pt x="1347" y="7624"/>
                    <a:pt x="1507" y="7944"/>
                  </a:cubicBezTo>
                  <a:cubicBezTo>
                    <a:pt x="1667" y="8264"/>
                    <a:pt x="1804" y="8606"/>
                    <a:pt x="1986" y="8903"/>
                  </a:cubicBezTo>
                  <a:cubicBezTo>
                    <a:pt x="2078" y="9062"/>
                    <a:pt x="2169" y="9199"/>
                    <a:pt x="2238" y="9336"/>
                  </a:cubicBezTo>
                  <a:cubicBezTo>
                    <a:pt x="2283" y="9405"/>
                    <a:pt x="2329" y="9473"/>
                    <a:pt x="2352" y="9542"/>
                  </a:cubicBezTo>
                  <a:cubicBezTo>
                    <a:pt x="2374" y="9587"/>
                    <a:pt x="2420" y="9656"/>
                    <a:pt x="2420" y="9724"/>
                  </a:cubicBezTo>
                  <a:cubicBezTo>
                    <a:pt x="2511" y="9975"/>
                    <a:pt x="2534" y="10204"/>
                    <a:pt x="2511" y="10341"/>
                  </a:cubicBezTo>
                  <a:cubicBezTo>
                    <a:pt x="2466" y="10500"/>
                    <a:pt x="2443" y="10592"/>
                    <a:pt x="2443" y="10592"/>
                  </a:cubicBezTo>
                  <a:cubicBezTo>
                    <a:pt x="2466" y="10592"/>
                    <a:pt x="2511" y="10523"/>
                    <a:pt x="2557" y="10363"/>
                  </a:cubicBezTo>
                  <a:cubicBezTo>
                    <a:pt x="2603" y="10204"/>
                    <a:pt x="2626" y="9953"/>
                    <a:pt x="2534" y="9679"/>
                  </a:cubicBezTo>
                  <a:cubicBezTo>
                    <a:pt x="2534" y="9610"/>
                    <a:pt x="2511" y="9542"/>
                    <a:pt x="2466" y="9473"/>
                  </a:cubicBezTo>
                  <a:cubicBezTo>
                    <a:pt x="2443" y="9405"/>
                    <a:pt x="2397" y="9336"/>
                    <a:pt x="2374" y="9268"/>
                  </a:cubicBezTo>
                  <a:cubicBezTo>
                    <a:pt x="2306" y="9131"/>
                    <a:pt x="2215" y="8971"/>
                    <a:pt x="2146" y="8834"/>
                  </a:cubicBezTo>
                  <a:cubicBezTo>
                    <a:pt x="1986" y="8537"/>
                    <a:pt x="1872" y="8195"/>
                    <a:pt x="1713" y="7853"/>
                  </a:cubicBezTo>
                  <a:cubicBezTo>
                    <a:pt x="1553" y="7510"/>
                    <a:pt x="1370" y="7214"/>
                    <a:pt x="1210" y="6894"/>
                  </a:cubicBezTo>
                  <a:cubicBezTo>
                    <a:pt x="1051" y="6597"/>
                    <a:pt x="914" y="6323"/>
                    <a:pt x="800" y="6072"/>
                  </a:cubicBezTo>
                  <a:cubicBezTo>
                    <a:pt x="731" y="5958"/>
                    <a:pt x="685" y="5844"/>
                    <a:pt x="640" y="5730"/>
                  </a:cubicBezTo>
                  <a:cubicBezTo>
                    <a:pt x="617" y="5639"/>
                    <a:pt x="571" y="5547"/>
                    <a:pt x="548" y="5479"/>
                  </a:cubicBezTo>
                  <a:cubicBezTo>
                    <a:pt x="503" y="5319"/>
                    <a:pt x="480" y="5251"/>
                    <a:pt x="480" y="5251"/>
                  </a:cubicBezTo>
                  <a:cubicBezTo>
                    <a:pt x="480" y="5251"/>
                    <a:pt x="457" y="5159"/>
                    <a:pt x="412" y="5000"/>
                  </a:cubicBezTo>
                  <a:cubicBezTo>
                    <a:pt x="389" y="4931"/>
                    <a:pt x="366" y="4840"/>
                    <a:pt x="343" y="4748"/>
                  </a:cubicBezTo>
                  <a:cubicBezTo>
                    <a:pt x="320" y="4634"/>
                    <a:pt x="297" y="4520"/>
                    <a:pt x="297" y="4383"/>
                  </a:cubicBezTo>
                  <a:cubicBezTo>
                    <a:pt x="275" y="4360"/>
                    <a:pt x="275" y="4315"/>
                    <a:pt x="275" y="4292"/>
                  </a:cubicBezTo>
                  <a:cubicBezTo>
                    <a:pt x="275" y="4246"/>
                    <a:pt x="275" y="4223"/>
                    <a:pt x="275" y="4178"/>
                  </a:cubicBezTo>
                  <a:cubicBezTo>
                    <a:pt x="275" y="4109"/>
                    <a:pt x="275" y="4041"/>
                    <a:pt x="275" y="3950"/>
                  </a:cubicBezTo>
                  <a:cubicBezTo>
                    <a:pt x="252" y="3813"/>
                    <a:pt x="275" y="3653"/>
                    <a:pt x="297" y="3493"/>
                  </a:cubicBezTo>
                  <a:cubicBezTo>
                    <a:pt x="320" y="3151"/>
                    <a:pt x="389" y="2808"/>
                    <a:pt x="480" y="2443"/>
                  </a:cubicBezTo>
                  <a:cubicBezTo>
                    <a:pt x="685" y="1758"/>
                    <a:pt x="1005" y="1096"/>
                    <a:pt x="1302" y="663"/>
                  </a:cubicBezTo>
                  <a:cubicBezTo>
                    <a:pt x="1461" y="457"/>
                    <a:pt x="1621" y="298"/>
                    <a:pt x="1735" y="183"/>
                  </a:cubicBezTo>
                  <a:cubicBezTo>
                    <a:pt x="1849" y="69"/>
                    <a:pt x="1918" y="1"/>
                    <a:pt x="19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81;p73">
              <a:extLst>
                <a:ext uri="{FF2B5EF4-FFF2-40B4-BE49-F238E27FC236}">
                  <a16:creationId xmlns:a16="http://schemas.microsoft.com/office/drawing/2014/main" id="{B6B9E96A-7D3C-44C5-A1B8-31C25F16317A}"/>
                </a:ext>
              </a:extLst>
            </p:cNvPr>
            <p:cNvSpPr/>
            <p:nvPr/>
          </p:nvSpPr>
          <p:spPr>
            <a:xfrm>
              <a:off x="756825" y="1767875"/>
              <a:ext cx="17125" cy="47450"/>
            </a:xfrm>
            <a:custGeom>
              <a:avLst/>
              <a:gdLst/>
              <a:ahLst/>
              <a:cxnLst/>
              <a:rect l="l" t="t" r="r" b="b"/>
              <a:pathLst>
                <a:path w="685" h="1898" extrusionOk="0">
                  <a:moveTo>
                    <a:pt x="23" y="0"/>
                  </a:moveTo>
                  <a:cubicBezTo>
                    <a:pt x="0" y="23"/>
                    <a:pt x="92" y="274"/>
                    <a:pt x="206" y="525"/>
                  </a:cubicBezTo>
                  <a:cubicBezTo>
                    <a:pt x="251" y="639"/>
                    <a:pt x="297" y="753"/>
                    <a:pt x="320" y="845"/>
                  </a:cubicBezTo>
                  <a:cubicBezTo>
                    <a:pt x="343" y="936"/>
                    <a:pt x="343" y="982"/>
                    <a:pt x="343" y="982"/>
                  </a:cubicBezTo>
                  <a:cubicBezTo>
                    <a:pt x="343" y="982"/>
                    <a:pt x="365" y="1004"/>
                    <a:pt x="365" y="1027"/>
                  </a:cubicBezTo>
                  <a:cubicBezTo>
                    <a:pt x="365" y="1050"/>
                    <a:pt x="388" y="1096"/>
                    <a:pt x="388" y="1141"/>
                  </a:cubicBezTo>
                  <a:cubicBezTo>
                    <a:pt x="411" y="1210"/>
                    <a:pt x="411" y="1324"/>
                    <a:pt x="388" y="1438"/>
                  </a:cubicBezTo>
                  <a:cubicBezTo>
                    <a:pt x="343" y="1666"/>
                    <a:pt x="137" y="1849"/>
                    <a:pt x="183" y="1895"/>
                  </a:cubicBezTo>
                  <a:cubicBezTo>
                    <a:pt x="185" y="1897"/>
                    <a:pt x="188" y="1897"/>
                    <a:pt x="193" y="1897"/>
                  </a:cubicBezTo>
                  <a:cubicBezTo>
                    <a:pt x="246" y="1897"/>
                    <a:pt x="468" y="1779"/>
                    <a:pt x="594" y="1507"/>
                  </a:cubicBezTo>
                  <a:cubicBezTo>
                    <a:pt x="662" y="1370"/>
                    <a:pt x="685" y="1210"/>
                    <a:pt x="662" y="1096"/>
                  </a:cubicBezTo>
                  <a:cubicBezTo>
                    <a:pt x="662" y="1050"/>
                    <a:pt x="662" y="1004"/>
                    <a:pt x="662" y="959"/>
                  </a:cubicBezTo>
                  <a:cubicBezTo>
                    <a:pt x="662" y="936"/>
                    <a:pt x="639" y="913"/>
                    <a:pt x="639" y="913"/>
                  </a:cubicBezTo>
                  <a:cubicBezTo>
                    <a:pt x="639" y="913"/>
                    <a:pt x="616" y="845"/>
                    <a:pt x="571" y="753"/>
                  </a:cubicBezTo>
                  <a:cubicBezTo>
                    <a:pt x="525" y="639"/>
                    <a:pt x="457" y="525"/>
                    <a:pt x="388" y="411"/>
                  </a:cubicBezTo>
                  <a:cubicBezTo>
                    <a:pt x="228" y="206"/>
                    <a:pt x="69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82;p73">
              <a:extLst>
                <a:ext uri="{FF2B5EF4-FFF2-40B4-BE49-F238E27FC236}">
                  <a16:creationId xmlns:a16="http://schemas.microsoft.com/office/drawing/2014/main" id="{DCA8D8EC-E415-4C85-92D0-0016F46F560A}"/>
                </a:ext>
              </a:extLst>
            </p:cNvPr>
            <p:cNvSpPr/>
            <p:nvPr/>
          </p:nvSpPr>
          <p:spPr>
            <a:xfrm>
              <a:off x="631850" y="1444900"/>
              <a:ext cx="83900" cy="110150"/>
            </a:xfrm>
            <a:custGeom>
              <a:avLst/>
              <a:gdLst/>
              <a:ahLst/>
              <a:cxnLst/>
              <a:rect l="l" t="t" r="r" b="b"/>
              <a:pathLst>
                <a:path w="3356" h="4406" extrusionOk="0">
                  <a:moveTo>
                    <a:pt x="2374" y="0"/>
                  </a:moveTo>
                  <a:cubicBezTo>
                    <a:pt x="2169" y="23"/>
                    <a:pt x="1963" y="69"/>
                    <a:pt x="1781" y="183"/>
                  </a:cubicBezTo>
                  <a:cubicBezTo>
                    <a:pt x="1393" y="365"/>
                    <a:pt x="1096" y="662"/>
                    <a:pt x="913" y="890"/>
                  </a:cubicBezTo>
                  <a:cubicBezTo>
                    <a:pt x="708" y="1141"/>
                    <a:pt x="617" y="1301"/>
                    <a:pt x="617" y="1301"/>
                  </a:cubicBezTo>
                  <a:cubicBezTo>
                    <a:pt x="617" y="1301"/>
                    <a:pt x="594" y="1347"/>
                    <a:pt x="548" y="1438"/>
                  </a:cubicBezTo>
                  <a:cubicBezTo>
                    <a:pt x="525" y="1484"/>
                    <a:pt x="503" y="1529"/>
                    <a:pt x="480" y="1575"/>
                  </a:cubicBezTo>
                  <a:cubicBezTo>
                    <a:pt x="457" y="1643"/>
                    <a:pt x="434" y="1712"/>
                    <a:pt x="388" y="1780"/>
                  </a:cubicBezTo>
                  <a:cubicBezTo>
                    <a:pt x="297" y="2054"/>
                    <a:pt x="183" y="2442"/>
                    <a:pt x="115" y="2830"/>
                  </a:cubicBezTo>
                  <a:cubicBezTo>
                    <a:pt x="23" y="3218"/>
                    <a:pt x="0" y="3629"/>
                    <a:pt x="46" y="3926"/>
                  </a:cubicBezTo>
                  <a:cubicBezTo>
                    <a:pt x="92" y="4246"/>
                    <a:pt x="229" y="4405"/>
                    <a:pt x="252" y="4405"/>
                  </a:cubicBezTo>
                  <a:cubicBezTo>
                    <a:pt x="274" y="4383"/>
                    <a:pt x="183" y="4223"/>
                    <a:pt x="183" y="3926"/>
                  </a:cubicBezTo>
                  <a:cubicBezTo>
                    <a:pt x="160" y="3629"/>
                    <a:pt x="229" y="3264"/>
                    <a:pt x="320" y="2876"/>
                  </a:cubicBezTo>
                  <a:cubicBezTo>
                    <a:pt x="411" y="2511"/>
                    <a:pt x="548" y="2146"/>
                    <a:pt x="662" y="1872"/>
                  </a:cubicBezTo>
                  <a:cubicBezTo>
                    <a:pt x="685" y="1803"/>
                    <a:pt x="708" y="1758"/>
                    <a:pt x="731" y="1712"/>
                  </a:cubicBezTo>
                  <a:cubicBezTo>
                    <a:pt x="777" y="1666"/>
                    <a:pt x="799" y="1621"/>
                    <a:pt x="822" y="1575"/>
                  </a:cubicBezTo>
                  <a:cubicBezTo>
                    <a:pt x="845" y="1507"/>
                    <a:pt x="868" y="1461"/>
                    <a:pt x="868" y="1461"/>
                  </a:cubicBezTo>
                  <a:cubicBezTo>
                    <a:pt x="868" y="1461"/>
                    <a:pt x="959" y="1301"/>
                    <a:pt x="1142" y="1073"/>
                  </a:cubicBezTo>
                  <a:cubicBezTo>
                    <a:pt x="1302" y="845"/>
                    <a:pt x="1553" y="548"/>
                    <a:pt x="1872" y="365"/>
                  </a:cubicBezTo>
                  <a:cubicBezTo>
                    <a:pt x="2032" y="274"/>
                    <a:pt x="2215" y="205"/>
                    <a:pt x="2374" y="183"/>
                  </a:cubicBezTo>
                  <a:cubicBezTo>
                    <a:pt x="2435" y="175"/>
                    <a:pt x="2493" y="173"/>
                    <a:pt x="2550" y="173"/>
                  </a:cubicBezTo>
                  <a:cubicBezTo>
                    <a:pt x="2663" y="173"/>
                    <a:pt x="2770" y="183"/>
                    <a:pt x="2876" y="183"/>
                  </a:cubicBezTo>
                  <a:cubicBezTo>
                    <a:pt x="2992" y="202"/>
                    <a:pt x="3096" y="209"/>
                    <a:pt x="3177" y="209"/>
                  </a:cubicBezTo>
                  <a:cubicBezTo>
                    <a:pt x="3287" y="209"/>
                    <a:pt x="3356" y="196"/>
                    <a:pt x="3356" y="183"/>
                  </a:cubicBezTo>
                  <a:cubicBezTo>
                    <a:pt x="3356" y="160"/>
                    <a:pt x="3173" y="137"/>
                    <a:pt x="2876" y="69"/>
                  </a:cubicBezTo>
                  <a:cubicBezTo>
                    <a:pt x="2739" y="46"/>
                    <a:pt x="2557" y="0"/>
                    <a:pt x="2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83;p73">
              <a:extLst>
                <a:ext uri="{FF2B5EF4-FFF2-40B4-BE49-F238E27FC236}">
                  <a16:creationId xmlns:a16="http://schemas.microsoft.com/office/drawing/2014/main" id="{8ACB58BF-17BA-4429-8C33-8F868A372861}"/>
                </a:ext>
              </a:extLst>
            </p:cNvPr>
            <p:cNvSpPr/>
            <p:nvPr/>
          </p:nvSpPr>
          <p:spPr>
            <a:xfrm>
              <a:off x="677500" y="1391825"/>
              <a:ext cx="58225" cy="2912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708" y="0"/>
                  </a:moveTo>
                  <a:cubicBezTo>
                    <a:pt x="343" y="0"/>
                    <a:pt x="0" y="69"/>
                    <a:pt x="23" y="92"/>
                  </a:cubicBezTo>
                  <a:cubicBezTo>
                    <a:pt x="23" y="137"/>
                    <a:pt x="366" y="160"/>
                    <a:pt x="685" y="229"/>
                  </a:cubicBezTo>
                  <a:cubicBezTo>
                    <a:pt x="845" y="251"/>
                    <a:pt x="1005" y="297"/>
                    <a:pt x="1119" y="343"/>
                  </a:cubicBezTo>
                  <a:cubicBezTo>
                    <a:pt x="1233" y="366"/>
                    <a:pt x="1302" y="411"/>
                    <a:pt x="1302" y="411"/>
                  </a:cubicBezTo>
                  <a:cubicBezTo>
                    <a:pt x="1302" y="411"/>
                    <a:pt x="1393" y="411"/>
                    <a:pt x="1484" y="457"/>
                  </a:cubicBezTo>
                  <a:cubicBezTo>
                    <a:pt x="1598" y="502"/>
                    <a:pt x="1758" y="571"/>
                    <a:pt x="1872" y="662"/>
                  </a:cubicBezTo>
                  <a:cubicBezTo>
                    <a:pt x="2009" y="754"/>
                    <a:pt x="2100" y="868"/>
                    <a:pt x="2169" y="982"/>
                  </a:cubicBezTo>
                  <a:cubicBezTo>
                    <a:pt x="2237" y="1073"/>
                    <a:pt x="2283" y="1164"/>
                    <a:pt x="2306" y="1164"/>
                  </a:cubicBezTo>
                  <a:cubicBezTo>
                    <a:pt x="2329" y="1142"/>
                    <a:pt x="2306" y="1050"/>
                    <a:pt x="2283" y="936"/>
                  </a:cubicBezTo>
                  <a:cubicBezTo>
                    <a:pt x="2237" y="799"/>
                    <a:pt x="2146" y="639"/>
                    <a:pt x="2009" y="502"/>
                  </a:cubicBezTo>
                  <a:cubicBezTo>
                    <a:pt x="1895" y="366"/>
                    <a:pt x="1735" y="274"/>
                    <a:pt x="1621" y="206"/>
                  </a:cubicBezTo>
                  <a:cubicBezTo>
                    <a:pt x="1484" y="137"/>
                    <a:pt x="1393" y="114"/>
                    <a:pt x="1393" y="114"/>
                  </a:cubicBezTo>
                  <a:cubicBezTo>
                    <a:pt x="1393" y="114"/>
                    <a:pt x="1324" y="92"/>
                    <a:pt x="1187" y="69"/>
                  </a:cubicBezTo>
                  <a:cubicBezTo>
                    <a:pt x="1050" y="23"/>
                    <a:pt x="868" y="23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84;p73">
              <a:extLst>
                <a:ext uri="{FF2B5EF4-FFF2-40B4-BE49-F238E27FC236}">
                  <a16:creationId xmlns:a16="http://schemas.microsoft.com/office/drawing/2014/main" id="{79B69DAA-D672-469D-A634-CE0C196F145D}"/>
                </a:ext>
              </a:extLst>
            </p:cNvPr>
            <p:cNvSpPr/>
            <p:nvPr/>
          </p:nvSpPr>
          <p:spPr>
            <a:xfrm>
              <a:off x="581075" y="1510375"/>
              <a:ext cx="28550" cy="50950"/>
            </a:xfrm>
            <a:custGeom>
              <a:avLst/>
              <a:gdLst/>
              <a:ahLst/>
              <a:cxnLst/>
              <a:rect l="l" t="t" r="r" b="b"/>
              <a:pathLst>
                <a:path w="1142" h="2038" extrusionOk="0">
                  <a:moveTo>
                    <a:pt x="934" y="1"/>
                  </a:moveTo>
                  <a:cubicBezTo>
                    <a:pt x="807" y="1"/>
                    <a:pt x="656" y="132"/>
                    <a:pt x="548" y="348"/>
                  </a:cubicBezTo>
                  <a:cubicBezTo>
                    <a:pt x="411" y="599"/>
                    <a:pt x="411" y="896"/>
                    <a:pt x="548" y="987"/>
                  </a:cubicBezTo>
                  <a:cubicBezTo>
                    <a:pt x="569" y="1000"/>
                    <a:pt x="595" y="1007"/>
                    <a:pt x="624" y="1007"/>
                  </a:cubicBezTo>
                  <a:cubicBezTo>
                    <a:pt x="744" y="1007"/>
                    <a:pt x="912" y="890"/>
                    <a:pt x="1004" y="668"/>
                  </a:cubicBezTo>
                  <a:cubicBezTo>
                    <a:pt x="1141" y="417"/>
                    <a:pt x="1141" y="120"/>
                    <a:pt x="1027" y="29"/>
                  </a:cubicBezTo>
                  <a:cubicBezTo>
                    <a:pt x="999" y="10"/>
                    <a:pt x="967" y="1"/>
                    <a:pt x="934" y="1"/>
                  </a:cubicBezTo>
                  <a:close/>
                  <a:moveTo>
                    <a:pt x="377" y="1330"/>
                  </a:moveTo>
                  <a:cubicBezTo>
                    <a:pt x="283" y="1330"/>
                    <a:pt x="185" y="1417"/>
                    <a:pt x="114" y="1558"/>
                  </a:cubicBezTo>
                  <a:cubicBezTo>
                    <a:pt x="23" y="1741"/>
                    <a:pt x="0" y="1946"/>
                    <a:pt x="91" y="2015"/>
                  </a:cubicBezTo>
                  <a:cubicBezTo>
                    <a:pt x="117" y="2030"/>
                    <a:pt x="144" y="2037"/>
                    <a:pt x="171" y="2037"/>
                  </a:cubicBezTo>
                  <a:cubicBezTo>
                    <a:pt x="265" y="2037"/>
                    <a:pt x="363" y="1951"/>
                    <a:pt x="434" y="1809"/>
                  </a:cubicBezTo>
                  <a:cubicBezTo>
                    <a:pt x="525" y="1604"/>
                    <a:pt x="548" y="1398"/>
                    <a:pt x="457" y="1353"/>
                  </a:cubicBezTo>
                  <a:cubicBezTo>
                    <a:pt x="431" y="1337"/>
                    <a:pt x="404" y="1330"/>
                    <a:pt x="377" y="133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85;p73">
              <a:extLst>
                <a:ext uri="{FF2B5EF4-FFF2-40B4-BE49-F238E27FC236}">
                  <a16:creationId xmlns:a16="http://schemas.microsoft.com/office/drawing/2014/main" id="{E4FB43EC-264D-4AAE-AA06-7EEA50306B24}"/>
                </a:ext>
              </a:extLst>
            </p:cNvPr>
            <p:cNvSpPr/>
            <p:nvPr/>
          </p:nvSpPr>
          <p:spPr>
            <a:xfrm>
              <a:off x="663800" y="1885975"/>
              <a:ext cx="55950" cy="14300"/>
            </a:xfrm>
            <a:custGeom>
              <a:avLst/>
              <a:gdLst/>
              <a:ahLst/>
              <a:cxnLst/>
              <a:rect l="l" t="t" r="r" b="b"/>
              <a:pathLst>
                <a:path w="2238" h="572" extrusionOk="0">
                  <a:moveTo>
                    <a:pt x="434" y="115"/>
                  </a:moveTo>
                  <a:cubicBezTo>
                    <a:pt x="229" y="115"/>
                    <a:pt x="46" y="206"/>
                    <a:pt x="24" y="321"/>
                  </a:cubicBezTo>
                  <a:cubicBezTo>
                    <a:pt x="1" y="412"/>
                    <a:pt x="160" y="526"/>
                    <a:pt x="366" y="526"/>
                  </a:cubicBezTo>
                  <a:cubicBezTo>
                    <a:pt x="571" y="526"/>
                    <a:pt x="777" y="458"/>
                    <a:pt x="777" y="343"/>
                  </a:cubicBezTo>
                  <a:cubicBezTo>
                    <a:pt x="800" y="229"/>
                    <a:pt x="663" y="138"/>
                    <a:pt x="434" y="115"/>
                  </a:cubicBezTo>
                  <a:close/>
                  <a:moveTo>
                    <a:pt x="1735" y="1"/>
                  </a:moveTo>
                  <a:cubicBezTo>
                    <a:pt x="1439" y="1"/>
                    <a:pt x="1188" y="115"/>
                    <a:pt x="1165" y="275"/>
                  </a:cubicBezTo>
                  <a:cubicBezTo>
                    <a:pt x="1119" y="435"/>
                    <a:pt x="1347" y="572"/>
                    <a:pt x="1644" y="572"/>
                  </a:cubicBezTo>
                  <a:cubicBezTo>
                    <a:pt x="1918" y="572"/>
                    <a:pt x="2192" y="458"/>
                    <a:pt x="2215" y="321"/>
                  </a:cubicBezTo>
                  <a:cubicBezTo>
                    <a:pt x="2238" y="161"/>
                    <a:pt x="2032" y="24"/>
                    <a:pt x="173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86;p73">
              <a:extLst>
                <a:ext uri="{FF2B5EF4-FFF2-40B4-BE49-F238E27FC236}">
                  <a16:creationId xmlns:a16="http://schemas.microsoft.com/office/drawing/2014/main" id="{01ECF57A-26CA-4713-AE73-D67251593F22}"/>
                </a:ext>
              </a:extLst>
            </p:cNvPr>
            <p:cNvSpPr/>
            <p:nvPr/>
          </p:nvSpPr>
          <p:spPr>
            <a:xfrm>
              <a:off x="1244700" y="1540600"/>
              <a:ext cx="115875" cy="169650"/>
            </a:xfrm>
            <a:custGeom>
              <a:avLst/>
              <a:gdLst/>
              <a:ahLst/>
              <a:cxnLst/>
              <a:rect l="l" t="t" r="r" b="b"/>
              <a:pathLst>
                <a:path w="4635" h="6786" extrusionOk="0">
                  <a:moveTo>
                    <a:pt x="2021" y="0"/>
                  </a:moveTo>
                  <a:cubicBezTo>
                    <a:pt x="837" y="0"/>
                    <a:pt x="232" y="872"/>
                    <a:pt x="1" y="1353"/>
                  </a:cubicBezTo>
                  <a:cubicBezTo>
                    <a:pt x="275" y="3248"/>
                    <a:pt x="914" y="5142"/>
                    <a:pt x="1895" y="6786"/>
                  </a:cubicBezTo>
                  <a:cubicBezTo>
                    <a:pt x="2352" y="6672"/>
                    <a:pt x="2854" y="6375"/>
                    <a:pt x="3356" y="5713"/>
                  </a:cubicBezTo>
                  <a:cubicBezTo>
                    <a:pt x="4634" y="4092"/>
                    <a:pt x="4589" y="577"/>
                    <a:pt x="2740" y="98"/>
                  </a:cubicBezTo>
                  <a:cubicBezTo>
                    <a:pt x="2480" y="30"/>
                    <a:pt x="2240" y="0"/>
                    <a:pt x="20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87;p73">
              <a:extLst>
                <a:ext uri="{FF2B5EF4-FFF2-40B4-BE49-F238E27FC236}">
                  <a16:creationId xmlns:a16="http://schemas.microsoft.com/office/drawing/2014/main" id="{A8A2DA57-ED75-4164-84B5-B2CFCACC8141}"/>
                </a:ext>
              </a:extLst>
            </p:cNvPr>
            <p:cNvSpPr/>
            <p:nvPr/>
          </p:nvSpPr>
          <p:spPr>
            <a:xfrm>
              <a:off x="1284650" y="1623500"/>
              <a:ext cx="65075" cy="86750"/>
            </a:xfrm>
            <a:custGeom>
              <a:avLst/>
              <a:gdLst/>
              <a:ahLst/>
              <a:cxnLst/>
              <a:rect l="l" t="t" r="r" b="b"/>
              <a:pathLst>
                <a:path w="2603" h="3470" extrusionOk="0">
                  <a:moveTo>
                    <a:pt x="2603" y="0"/>
                  </a:moveTo>
                  <a:cubicBezTo>
                    <a:pt x="2489" y="685"/>
                    <a:pt x="2215" y="1347"/>
                    <a:pt x="1849" y="1826"/>
                  </a:cubicBezTo>
                  <a:cubicBezTo>
                    <a:pt x="1188" y="2694"/>
                    <a:pt x="526" y="2945"/>
                    <a:pt x="1" y="2945"/>
                  </a:cubicBezTo>
                  <a:cubicBezTo>
                    <a:pt x="92" y="3127"/>
                    <a:pt x="183" y="3287"/>
                    <a:pt x="297" y="3470"/>
                  </a:cubicBezTo>
                  <a:cubicBezTo>
                    <a:pt x="754" y="3356"/>
                    <a:pt x="1256" y="3059"/>
                    <a:pt x="1758" y="2397"/>
                  </a:cubicBezTo>
                  <a:cubicBezTo>
                    <a:pt x="2237" y="1781"/>
                    <a:pt x="2534" y="891"/>
                    <a:pt x="260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88;p73">
              <a:extLst>
                <a:ext uri="{FF2B5EF4-FFF2-40B4-BE49-F238E27FC236}">
                  <a16:creationId xmlns:a16="http://schemas.microsoft.com/office/drawing/2014/main" id="{160CA685-A894-4C02-8924-10A9666DE5FE}"/>
                </a:ext>
              </a:extLst>
            </p:cNvPr>
            <p:cNvSpPr/>
            <p:nvPr/>
          </p:nvSpPr>
          <p:spPr>
            <a:xfrm>
              <a:off x="1264675" y="1567325"/>
              <a:ext cx="72500" cy="117175"/>
            </a:xfrm>
            <a:custGeom>
              <a:avLst/>
              <a:gdLst/>
              <a:ahLst/>
              <a:cxnLst/>
              <a:rect l="l" t="t" r="r" b="b"/>
              <a:pathLst>
                <a:path w="2900" h="4687" extrusionOk="0">
                  <a:moveTo>
                    <a:pt x="1344" y="0"/>
                  </a:moveTo>
                  <a:cubicBezTo>
                    <a:pt x="1247" y="0"/>
                    <a:pt x="1149" y="30"/>
                    <a:pt x="1051" y="102"/>
                  </a:cubicBezTo>
                  <a:cubicBezTo>
                    <a:pt x="457" y="535"/>
                    <a:pt x="1" y="2658"/>
                    <a:pt x="1" y="2658"/>
                  </a:cubicBezTo>
                  <a:cubicBezTo>
                    <a:pt x="1" y="2658"/>
                    <a:pt x="264" y="2461"/>
                    <a:pt x="513" y="2461"/>
                  </a:cubicBezTo>
                  <a:cubicBezTo>
                    <a:pt x="680" y="2461"/>
                    <a:pt x="841" y="2549"/>
                    <a:pt x="914" y="2841"/>
                  </a:cubicBezTo>
                  <a:cubicBezTo>
                    <a:pt x="1096" y="3571"/>
                    <a:pt x="503" y="4347"/>
                    <a:pt x="503" y="4347"/>
                  </a:cubicBezTo>
                  <a:cubicBezTo>
                    <a:pt x="503" y="4347"/>
                    <a:pt x="807" y="4687"/>
                    <a:pt x="1189" y="4687"/>
                  </a:cubicBezTo>
                  <a:cubicBezTo>
                    <a:pt x="1341" y="4687"/>
                    <a:pt x="1505" y="4633"/>
                    <a:pt x="1667" y="4484"/>
                  </a:cubicBezTo>
                  <a:cubicBezTo>
                    <a:pt x="2215" y="3982"/>
                    <a:pt x="2900" y="1791"/>
                    <a:pt x="2260" y="764"/>
                  </a:cubicBezTo>
                  <a:cubicBezTo>
                    <a:pt x="2260" y="764"/>
                    <a:pt x="1831" y="0"/>
                    <a:pt x="13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89;p73">
              <a:extLst>
                <a:ext uri="{FF2B5EF4-FFF2-40B4-BE49-F238E27FC236}">
                  <a16:creationId xmlns:a16="http://schemas.microsoft.com/office/drawing/2014/main" id="{1ABEDEE9-03D2-412B-A5BD-73EC8FF723BC}"/>
                </a:ext>
              </a:extLst>
            </p:cNvPr>
            <p:cNvSpPr/>
            <p:nvPr/>
          </p:nvSpPr>
          <p:spPr>
            <a:xfrm>
              <a:off x="1257825" y="1567575"/>
              <a:ext cx="66225" cy="120275"/>
            </a:xfrm>
            <a:custGeom>
              <a:avLst/>
              <a:gdLst/>
              <a:ahLst/>
              <a:cxnLst/>
              <a:rect l="l" t="t" r="r" b="b"/>
              <a:pathLst>
                <a:path w="2649" h="4811" extrusionOk="0">
                  <a:moveTo>
                    <a:pt x="480" y="2352"/>
                  </a:moveTo>
                  <a:lnTo>
                    <a:pt x="480" y="2352"/>
                  </a:lnTo>
                  <a:cubicBezTo>
                    <a:pt x="474" y="2357"/>
                    <a:pt x="474" y="2360"/>
                    <a:pt x="479" y="2361"/>
                  </a:cubicBezTo>
                  <a:lnTo>
                    <a:pt x="479" y="2361"/>
                  </a:lnTo>
                  <a:cubicBezTo>
                    <a:pt x="480" y="2358"/>
                    <a:pt x="480" y="2355"/>
                    <a:pt x="480" y="2352"/>
                  </a:cubicBezTo>
                  <a:close/>
                  <a:moveTo>
                    <a:pt x="1644" y="1"/>
                  </a:moveTo>
                  <a:cubicBezTo>
                    <a:pt x="1530" y="1"/>
                    <a:pt x="1416" y="46"/>
                    <a:pt x="1325" y="92"/>
                  </a:cubicBezTo>
                  <a:cubicBezTo>
                    <a:pt x="1119" y="206"/>
                    <a:pt x="982" y="389"/>
                    <a:pt x="823" y="571"/>
                  </a:cubicBezTo>
                  <a:cubicBezTo>
                    <a:pt x="571" y="959"/>
                    <a:pt x="366" y="1416"/>
                    <a:pt x="206" y="1849"/>
                  </a:cubicBezTo>
                  <a:cubicBezTo>
                    <a:pt x="161" y="1963"/>
                    <a:pt x="138" y="2055"/>
                    <a:pt x="115" y="2169"/>
                  </a:cubicBezTo>
                  <a:cubicBezTo>
                    <a:pt x="92" y="2237"/>
                    <a:pt x="69" y="2260"/>
                    <a:pt x="69" y="2352"/>
                  </a:cubicBezTo>
                  <a:cubicBezTo>
                    <a:pt x="24" y="2443"/>
                    <a:pt x="24" y="2534"/>
                    <a:pt x="1" y="2625"/>
                  </a:cubicBezTo>
                  <a:cubicBezTo>
                    <a:pt x="69" y="2808"/>
                    <a:pt x="115" y="2991"/>
                    <a:pt x="183" y="3173"/>
                  </a:cubicBezTo>
                  <a:cubicBezTo>
                    <a:pt x="229" y="3128"/>
                    <a:pt x="275" y="3082"/>
                    <a:pt x="298" y="3036"/>
                  </a:cubicBezTo>
                  <a:cubicBezTo>
                    <a:pt x="366" y="2968"/>
                    <a:pt x="412" y="2899"/>
                    <a:pt x="480" y="2854"/>
                  </a:cubicBezTo>
                  <a:cubicBezTo>
                    <a:pt x="526" y="2785"/>
                    <a:pt x="549" y="2785"/>
                    <a:pt x="594" y="2740"/>
                  </a:cubicBezTo>
                  <a:cubicBezTo>
                    <a:pt x="663" y="2717"/>
                    <a:pt x="640" y="2717"/>
                    <a:pt x="663" y="2717"/>
                  </a:cubicBezTo>
                  <a:cubicBezTo>
                    <a:pt x="674" y="2705"/>
                    <a:pt x="680" y="2700"/>
                    <a:pt x="683" y="2700"/>
                  </a:cubicBezTo>
                  <a:cubicBezTo>
                    <a:pt x="686" y="2700"/>
                    <a:pt x="686" y="2705"/>
                    <a:pt x="686" y="2717"/>
                  </a:cubicBezTo>
                  <a:cubicBezTo>
                    <a:pt x="708" y="2717"/>
                    <a:pt x="731" y="2694"/>
                    <a:pt x="731" y="2694"/>
                  </a:cubicBezTo>
                  <a:cubicBezTo>
                    <a:pt x="800" y="2717"/>
                    <a:pt x="823" y="2740"/>
                    <a:pt x="823" y="2740"/>
                  </a:cubicBezTo>
                  <a:lnTo>
                    <a:pt x="845" y="2740"/>
                  </a:lnTo>
                  <a:cubicBezTo>
                    <a:pt x="868" y="2762"/>
                    <a:pt x="891" y="2785"/>
                    <a:pt x="914" y="2831"/>
                  </a:cubicBezTo>
                  <a:cubicBezTo>
                    <a:pt x="959" y="2899"/>
                    <a:pt x="1028" y="3036"/>
                    <a:pt x="1051" y="3219"/>
                  </a:cubicBezTo>
                  <a:cubicBezTo>
                    <a:pt x="1051" y="3401"/>
                    <a:pt x="1028" y="3653"/>
                    <a:pt x="914" y="3881"/>
                  </a:cubicBezTo>
                  <a:cubicBezTo>
                    <a:pt x="868" y="3926"/>
                    <a:pt x="823" y="3995"/>
                    <a:pt x="800" y="4041"/>
                  </a:cubicBezTo>
                  <a:cubicBezTo>
                    <a:pt x="777" y="4063"/>
                    <a:pt x="754" y="4086"/>
                    <a:pt x="731" y="4132"/>
                  </a:cubicBezTo>
                  <a:lnTo>
                    <a:pt x="617" y="4246"/>
                  </a:lnTo>
                  <a:cubicBezTo>
                    <a:pt x="686" y="4406"/>
                    <a:pt x="754" y="4543"/>
                    <a:pt x="823" y="4680"/>
                  </a:cubicBezTo>
                  <a:cubicBezTo>
                    <a:pt x="845" y="4703"/>
                    <a:pt x="868" y="4703"/>
                    <a:pt x="914" y="4725"/>
                  </a:cubicBezTo>
                  <a:cubicBezTo>
                    <a:pt x="1011" y="4781"/>
                    <a:pt x="1132" y="4811"/>
                    <a:pt x="1254" y="4811"/>
                  </a:cubicBezTo>
                  <a:cubicBezTo>
                    <a:pt x="1333" y="4811"/>
                    <a:pt x="1412" y="4798"/>
                    <a:pt x="1484" y="4771"/>
                  </a:cubicBezTo>
                  <a:cubicBezTo>
                    <a:pt x="1667" y="4703"/>
                    <a:pt x="1827" y="4588"/>
                    <a:pt x="1941" y="4474"/>
                  </a:cubicBezTo>
                  <a:cubicBezTo>
                    <a:pt x="2169" y="4246"/>
                    <a:pt x="2306" y="4018"/>
                    <a:pt x="2420" y="3789"/>
                  </a:cubicBezTo>
                  <a:cubicBezTo>
                    <a:pt x="2626" y="3356"/>
                    <a:pt x="2649" y="3059"/>
                    <a:pt x="2626" y="3059"/>
                  </a:cubicBezTo>
                  <a:cubicBezTo>
                    <a:pt x="2624" y="3058"/>
                    <a:pt x="2622" y="3058"/>
                    <a:pt x="2621" y="3058"/>
                  </a:cubicBezTo>
                  <a:cubicBezTo>
                    <a:pt x="2575" y="3058"/>
                    <a:pt x="2503" y="3347"/>
                    <a:pt x="2261" y="3721"/>
                  </a:cubicBezTo>
                  <a:cubicBezTo>
                    <a:pt x="2146" y="3926"/>
                    <a:pt x="1987" y="4132"/>
                    <a:pt x="1758" y="4314"/>
                  </a:cubicBezTo>
                  <a:cubicBezTo>
                    <a:pt x="1667" y="4406"/>
                    <a:pt x="1530" y="4474"/>
                    <a:pt x="1416" y="4520"/>
                  </a:cubicBezTo>
                  <a:cubicBezTo>
                    <a:pt x="1383" y="4533"/>
                    <a:pt x="1349" y="4539"/>
                    <a:pt x="1316" y="4539"/>
                  </a:cubicBezTo>
                  <a:cubicBezTo>
                    <a:pt x="1237" y="4539"/>
                    <a:pt x="1161" y="4507"/>
                    <a:pt x="1096" y="4474"/>
                  </a:cubicBezTo>
                  <a:cubicBezTo>
                    <a:pt x="1051" y="4429"/>
                    <a:pt x="982" y="4406"/>
                    <a:pt x="982" y="4383"/>
                  </a:cubicBezTo>
                  <a:cubicBezTo>
                    <a:pt x="959" y="4383"/>
                    <a:pt x="959" y="4360"/>
                    <a:pt x="982" y="4337"/>
                  </a:cubicBezTo>
                  <a:cubicBezTo>
                    <a:pt x="982" y="4337"/>
                    <a:pt x="982" y="4337"/>
                    <a:pt x="1005" y="4314"/>
                  </a:cubicBezTo>
                  <a:cubicBezTo>
                    <a:pt x="1028" y="4292"/>
                    <a:pt x="1074" y="4246"/>
                    <a:pt x="1096" y="4223"/>
                  </a:cubicBezTo>
                  <a:cubicBezTo>
                    <a:pt x="1142" y="4155"/>
                    <a:pt x="1188" y="4086"/>
                    <a:pt x="1233" y="4018"/>
                  </a:cubicBezTo>
                  <a:cubicBezTo>
                    <a:pt x="1393" y="3721"/>
                    <a:pt x="1462" y="3424"/>
                    <a:pt x="1462" y="3173"/>
                  </a:cubicBezTo>
                  <a:cubicBezTo>
                    <a:pt x="1462" y="2922"/>
                    <a:pt x="1370" y="2717"/>
                    <a:pt x="1279" y="2580"/>
                  </a:cubicBezTo>
                  <a:cubicBezTo>
                    <a:pt x="1233" y="2511"/>
                    <a:pt x="1188" y="2466"/>
                    <a:pt x="1165" y="2420"/>
                  </a:cubicBezTo>
                  <a:cubicBezTo>
                    <a:pt x="1119" y="2397"/>
                    <a:pt x="1096" y="2374"/>
                    <a:pt x="1096" y="2374"/>
                  </a:cubicBezTo>
                  <a:cubicBezTo>
                    <a:pt x="1096" y="2374"/>
                    <a:pt x="1074" y="2374"/>
                    <a:pt x="1028" y="2352"/>
                  </a:cubicBezTo>
                  <a:cubicBezTo>
                    <a:pt x="982" y="2329"/>
                    <a:pt x="914" y="2306"/>
                    <a:pt x="800" y="2283"/>
                  </a:cubicBezTo>
                  <a:cubicBezTo>
                    <a:pt x="754" y="2283"/>
                    <a:pt x="708" y="2306"/>
                    <a:pt x="640" y="2306"/>
                  </a:cubicBezTo>
                  <a:cubicBezTo>
                    <a:pt x="594" y="2306"/>
                    <a:pt x="571" y="2306"/>
                    <a:pt x="549" y="2329"/>
                  </a:cubicBezTo>
                  <a:cubicBezTo>
                    <a:pt x="532" y="2345"/>
                    <a:pt x="494" y="2361"/>
                    <a:pt x="480" y="2361"/>
                  </a:cubicBezTo>
                  <a:cubicBezTo>
                    <a:pt x="480" y="2361"/>
                    <a:pt x="479" y="2361"/>
                    <a:pt x="479" y="2361"/>
                  </a:cubicBezTo>
                  <a:lnTo>
                    <a:pt x="479" y="2361"/>
                  </a:lnTo>
                  <a:cubicBezTo>
                    <a:pt x="473" y="2374"/>
                    <a:pt x="457" y="2374"/>
                    <a:pt x="457" y="2374"/>
                  </a:cubicBezTo>
                  <a:cubicBezTo>
                    <a:pt x="448" y="2394"/>
                    <a:pt x="442" y="2401"/>
                    <a:pt x="439" y="2401"/>
                  </a:cubicBezTo>
                  <a:cubicBezTo>
                    <a:pt x="435" y="2401"/>
                    <a:pt x="435" y="2388"/>
                    <a:pt x="435" y="2374"/>
                  </a:cubicBezTo>
                  <a:lnTo>
                    <a:pt x="435" y="2352"/>
                  </a:lnTo>
                  <a:cubicBezTo>
                    <a:pt x="435" y="2329"/>
                    <a:pt x="457" y="2260"/>
                    <a:pt x="457" y="2215"/>
                  </a:cubicBezTo>
                  <a:cubicBezTo>
                    <a:pt x="480" y="2123"/>
                    <a:pt x="526" y="2009"/>
                    <a:pt x="549" y="1918"/>
                  </a:cubicBezTo>
                  <a:cubicBezTo>
                    <a:pt x="663" y="1484"/>
                    <a:pt x="823" y="1050"/>
                    <a:pt x="1051" y="685"/>
                  </a:cubicBezTo>
                  <a:cubicBezTo>
                    <a:pt x="1165" y="503"/>
                    <a:pt x="1279" y="343"/>
                    <a:pt x="1416" y="252"/>
                  </a:cubicBezTo>
                  <a:cubicBezTo>
                    <a:pt x="1514" y="182"/>
                    <a:pt x="1603" y="155"/>
                    <a:pt x="1689" y="155"/>
                  </a:cubicBezTo>
                  <a:cubicBezTo>
                    <a:pt x="1744" y="155"/>
                    <a:pt x="1797" y="165"/>
                    <a:pt x="1850" y="183"/>
                  </a:cubicBezTo>
                  <a:cubicBezTo>
                    <a:pt x="2063" y="247"/>
                    <a:pt x="2177" y="391"/>
                    <a:pt x="2209" y="391"/>
                  </a:cubicBezTo>
                  <a:cubicBezTo>
                    <a:pt x="2211" y="391"/>
                    <a:pt x="2213" y="390"/>
                    <a:pt x="2215" y="389"/>
                  </a:cubicBezTo>
                  <a:cubicBezTo>
                    <a:pt x="2238" y="389"/>
                    <a:pt x="2215" y="343"/>
                    <a:pt x="2169" y="274"/>
                  </a:cubicBezTo>
                  <a:cubicBezTo>
                    <a:pt x="2124" y="229"/>
                    <a:pt x="2032" y="137"/>
                    <a:pt x="1895" y="46"/>
                  </a:cubicBezTo>
                  <a:cubicBezTo>
                    <a:pt x="1827" y="23"/>
                    <a:pt x="1736" y="1"/>
                    <a:pt x="1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90;p73">
              <a:extLst>
                <a:ext uri="{FF2B5EF4-FFF2-40B4-BE49-F238E27FC236}">
                  <a16:creationId xmlns:a16="http://schemas.microsoft.com/office/drawing/2014/main" id="{7A5FF0DB-4D42-40EC-BCA1-103A5162E408}"/>
                </a:ext>
              </a:extLst>
            </p:cNvPr>
            <p:cNvSpPr/>
            <p:nvPr/>
          </p:nvSpPr>
          <p:spPr>
            <a:xfrm>
              <a:off x="1268675" y="1550400"/>
              <a:ext cx="21150" cy="14575"/>
            </a:xfrm>
            <a:custGeom>
              <a:avLst/>
              <a:gdLst/>
              <a:ahLst/>
              <a:cxnLst/>
              <a:rect l="l" t="t" r="r" b="b"/>
              <a:pathLst>
                <a:path w="846" h="583" extrusionOk="0">
                  <a:moveTo>
                    <a:pt x="630" y="1"/>
                  </a:moveTo>
                  <a:cubicBezTo>
                    <a:pt x="529" y="1"/>
                    <a:pt x="392" y="51"/>
                    <a:pt x="274" y="140"/>
                  </a:cubicBezTo>
                  <a:cubicBezTo>
                    <a:pt x="92" y="277"/>
                    <a:pt x="1" y="459"/>
                    <a:pt x="92" y="551"/>
                  </a:cubicBezTo>
                  <a:cubicBezTo>
                    <a:pt x="113" y="572"/>
                    <a:pt x="150" y="582"/>
                    <a:pt x="195" y="582"/>
                  </a:cubicBezTo>
                  <a:cubicBezTo>
                    <a:pt x="297" y="582"/>
                    <a:pt x="445" y="531"/>
                    <a:pt x="571" y="436"/>
                  </a:cubicBezTo>
                  <a:cubicBezTo>
                    <a:pt x="754" y="299"/>
                    <a:pt x="845" y="117"/>
                    <a:pt x="754" y="48"/>
                  </a:cubicBezTo>
                  <a:cubicBezTo>
                    <a:pt x="729" y="16"/>
                    <a:pt x="685" y="1"/>
                    <a:pt x="6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91;p73">
              <a:extLst>
                <a:ext uri="{FF2B5EF4-FFF2-40B4-BE49-F238E27FC236}">
                  <a16:creationId xmlns:a16="http://schemas.microsoft.com/office/drawing/2014/main" id="{19666897-CB6A-4828-9B4A-410FF2EC5ED4}"/>
                </a:ext>
              </a:extLst>
            </p:cNvPr>
            <p:cNvSpPr/>
            <p:nvPr/>
          </p:nvSpPr>
          <p:spPr>
            <a:xfrm>
              <a:off x="1000475" y="1851750"/>
              <a:ext cx="98175" cy="98725"/>
            </a:xfrm>
            <a:custGeom>
              <a:avLst/>
              <a:gdLst/>
              <a:ahLst/>
              <a:cxnLst/>
              <a:rect l="l" t="t" r="r" b="b"/>
              <a:pathLst>
                <a:path w="3927" h="3949" extrusionOk="0">
                  <a:moveTo>
                    <a:pt x="138" y="0"/>
                  </a:moveTo>
                  <a:lnTo>
                    <a:pt x="1" y="3128"/>
                  </a:lnTo>
                  <a:cubicBezTo>
                    <a:pt x="683" y="3756"/>
                    <a:pt x="1382" y="3949"/>
                    <a:pt x="1982" y="3949"/>
                  </a:cubicBezTo>
                  <a:cubicBezTo>
                    <a:pt x="2929" y="3949"/>
                    <a:pt x="3630" y="3470"/>
                    <a:pt x="3630" y="3470"/>
                  </a:cubicBezTo>
                  <a:lnTo>
                    <a:pt x="3927" y="1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92;p73">
              <a:extLst>
                <a:ext uri="{FF2B5EF4-FFF2-40B4-BE49-F238E27FC236}">
                  <a16:creationId xmlns:a16="http://schemas.microsoft.com/office/drawing/2014/main" id="{7A50F16D-E4A9-4229-BE95-0D7C26E35CF5}"/>
                </a:ext>
              </a:extLst>
            </p:cNvPr>
            <p:cNvSpPr/>
            <p:nvPr/>
          </p:nvSpPr>
          <p:spPr>
            <a:xfrm>
              <a:off x="1000475" y="1851750"/>
              <a:ext cx="98175" cy="93025"/>
            </a:xfrm>
            <a:custGeom>
              <a:avLst/>
              <a:gdLst/>
              <a:ahLst/>
              <a:cxnLst/>
              <a:rect l="l" t="t" r="r" b="b"/>
              <a:pathLst>
                <a:path w="3927" h="3721" extrusionOk="0">
                  <a:moveTo>
                    <a:pt x="138" y="0"/>
                  </a:moveTo>
                  <a:lnTo>
                    <a:pt x="1" y="3128"/>
                  </a:lnTo>
                  <a:cubicBezTo>
                    <a:pt x="297" y="3401"/>
                    <a:pt x="617" y="3607"/>
                    <a:pt x="914" y="3721"/>
                  </a:cubicBezTo>
                  <a:cubicBezTo>
                    <a:pt x="710" y="2840"/>
                    <a:pt x="596" y="1758"/>
                    <a:pt x="1524" y="1758"/>
                  </a:cubicBezTo>
                  <a:cubicBezTo>
                    <a:pt x="1533" y="1758"/>
                    <a:pt x="1543" y="1758"/>
                    <a:pt x="1553" y="1758"/>
                  </a:cubicBezTo>
                  <a:cubicBezTo>
                    <a:pt x="1986" y="1758"/>
                    <a:pt x="2420" y="1849"/>
                    <a:pt x="2831" y="1872"/>
                  </a:cubicBezTo>
                  <a:cubicBezTo>
                    <a:pt x="3173" y="1918"/>
                    <a:pt x="3493" y="1941"/>
                    <a:pt x="3812" y="1963"/>
                  </a:cubicBezTo>
                  <a:lnTo>
                    <a:pt x="3927" y="1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93;p73">
              <a:extLst>
                <a:ext uri="{FF2B5EF4-FFF2-40B4-BE49-F238E27FC236}">
                  <a16:creationId xmlns:a16="http://schemas.microsoft.com/office/drawing/2014/main" id="{15D2EC3C-0726-48B9-ABDF-C9EBBB050B4E}"/>
                </a:ext>
              </a:extLst>
            </p:cNvPr>
            <p:cNvSpPr/>
            <p:nvPr/>
          </p:nvSpPr>
          <p:spPr>
            <a:xfrm>
              <a:off x="735125" y="1380250"/>
              <a:ext cx="630575" cy="500300"/>
            </a:xfrm>
            <a:custGeom>
              <a:avLst/>
              <a:gdLst/>
              <a:ahLst/>
              <a:cxnLst/>
              <a:rect l="l" t="t" r="r" b="b"/>
              <a:pathLst>
                <a:path w="25223" h="20012" extrusionOk="0">
                  <a:moveTo>
                    <a:pt x="12520" y="1"/>
                  </a:moveTo>
                  <a:cubicBezTo>
                    <a:pt x="9058" y="1"/>
                    <a:pt x="7008" y="1513"/>
                    <a:pt x="7008" y="1513"/>
                  </a:cubicBezTo>
                  <a:cubicBezTo>
                    <a:pt x="1074" y="5508"/>
                    <a:pt x="4497" y="11785"/>
                    <a:pt x="4497" y="11785"/>
                  </a:cubicBezTo>
                  <a:cubicBezTo>
                    <a:pt x="4497" y="11785"/>
                    <a:pt x="3813" y="11158"/>
                    <a:pt x="2901" y="11158"/>
                  </a:cubicBezTo>
                  <a:cubicBezTo>
                    <a:pt x="2410" y="11158"/>
                    <a:pt x="1853" y="11340"/>
                    <a:pt x="1302" y="11899"/>
                  </a:cubicBezTo>
                  <a:cubicBezTo>
                    <a:pt x="1" y="13200"/>
                    <a:pt x="1690" y="16167"/>
                    <a:pt x="3539" y="16898"/>
                  </a:cubicBezTo>
                  <a:cubicBezTo>
                    <a:pt x="3996" y="17078"/>
                    <a:pt x="4385" y="17150"/>
                    <a:pt x="4716" y="17150"/>
                  </a:cubicBezTo>
                  <a:cubicBezTo>
                    <a:pt x="6103" y="17150"/>
                    <a:pt x="6460" y="15870"/>
                    <a:pt x="6460" y="15870"/>
                  </a:cubicBezTo>
                  <a:cubicBezTo>
                    <a:pt x="7445" y="17879"/>
                    <a:pt x="11099" y="20012"/>
                    <a:pt x="15104" y="20012"/>
                  </a:cubicBezTo>
                  <a:cubicBezTo>
                    <a:pt x="15650" y="20012"/>
                    <a:pt x="16202" y="19972"/>
                    <a:pt x="16755" y="19888"/>
                  </a:cubicBezTo>
                  <a:cubicBezTo>
                    <a:pt x="21114" y="19226"/>
                    <a:pt x="25223" y="15619"/>
                    <a:pt x="21822" y="10050"/>
                  </a:cubicBezTo>
                  <a:cubicBezTo>
                    <a:pt x="21434" y="6900"/>
                    <a:pt x="21685" y="2335"/>
                    <a:pt x="16663" y="692"/>
                  </a:cubicBezTo>
                  <a:cubicBezTo>
                    <a:pt x="15127" y="187"/>
                    <a:pt x="13736" y="1"/>
                    <a:pt x="12520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94;p73">
              <a:extLst>
                <a:ext uri="{FF2B5EF4-FFF2-40B4-BE49-F238E27FC236}">
                  <a16:creationId xmlns:a16="http://schemas.microsoft.com/office/drawing/2014/main" id="{4211A7BF-7692-48E4-8A9B-108762AA9D56}"/>
                </a:ext>
              </a:extLst>
            </p:cNvPr>
            <p:cNvSpPr/>
            <p:nvPr/>
          </p:nvSpPr>
          <p:spPr>
            <a:xfrm>
              <a:off x="904050" y="1446025"/>
              <a:ext cx="461650" cy="434575"/>
            </a:xfrm>
            <a:custGeom>
              <a:avLst/>
              <a:gdLst/>
              <a:ahLst/>
              <a:cxnLst/>
              <a:rect l="l" t="t" r="r" b="b"/>
              <a:pathLst>
                <a:path w="18466" h="17383" extrusionOk="0">
                  <a:moveTo>
                    <a:pt x="12988" y="1"/>
                  </a:moveTo>
                  <a:lnTo>
                    <a:pt x="12988" y="1"/>
                  </a:lnTo>
                  <a:cubicBezTo>
                    <a:pt x="14494" y="2078"/>
                    <a:pt x="14471" y="4863"/>
                    <a:pt x="14722" y="6985"/>
                  </a:cubicBezTo>
                  <a:cubicBezTo>
                    <a:pt x="18123" y="12555"/>
                    <a:pt x="14015" y="16161"/>
                    <a:pt x="9655" y="16823"/>
                  </a:cubicBezTo>
                  <a:cubicBezTo>
                    <a:pt x="9102" y="16908"/>
                    <a:pt x="8549" y="16948"/>
                    <a:pt x="8003" y="16948"/>
                  </a:cubicBezTo>
                  <a:cubicBezTo>
                    <a:pt x="4609" y="16948"/>
                    <a:pt x="1475" y="15410"/>
                    <a:pt x="0" y="13719"/>
                  </a:cubicBezTo>
                  <a:lnTo>
                    <a:pt x="0" y="13719"/>
                  </a:lnTo>
                  <a:cubicBezTo>
                    <a:pt x="1291" y="15585"/>
                    <a:pt x="4655" y="17383"/>
                    <a:pt x="8333" y="17383"/>
                  </a:cubicBezTo>
                  <a:cubicBezTo>
                    <a:pt x="8883" y="17383"/>
                    <a:pt x="9440" y="17343"/>
                    <a:pt x="9998" y="17257"/>
                  </a:cubicBezTo>
                  <a:cubicBezTo>
                    <a:pt x="14357" y="16595"/>
                    <a:pt x="18466" y="12988"/>
                    <a:pt x="15065" y="7419"/>
                  </a:cubicBezTo>
                  <a:cubicBezTo>
                    <a:pt x="14791" y="5136"/>
                    <a:pt x="14837" y="2123"/>
                    <a:pt x="129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95;p73">
              <a:extLst>
                <a:ext uri="{FF2B5EF4-FFF2-40B4-BE49-F238E27FC236}">
                  <a16:creationId xmlns:a16="http://schemas.microsoft.com/office/drawing/2014/main" id="{2EBEF6E1-A690-4B34-809E-B17C4D6F8786}"/>
                </a:ext>
              </a:extLst>
            </p:cNvPr>
            <p:cNvSpPr/>
            <p:nvPr/>
          </p:nvSpPr>
          <p:spPr>
            <a:xfrm>
              <a:off x="776225" y="1762725"/>
              <a:ext cx="119850" cy="46050"/>
            </a:xfrm>
            <a:custGeom>
              <a:avLst/>
              <a:gdLst/>
              <a:ahLst/>
              <a:cxnLst/>
              <a:rect l="l" t="t" r="r" b="b"/>
              <a:pathLst>
                <a:path w="4794" h="1842" extrusionOk="0">
                  <a:moveTo>
                    <a:pt x="0" y="1"/>
                  </a:moveTo>
                  <a:lnTo>
                    <a:pt x="0" y="1"/>
                  </a:lnTo>
                  <a:cubicBezTo>
                    <a:pt x="502" y="708"/>
                    <a:pt x="1187" y="1302"/>
                    <a:pt x="1895" y="1599"/>
                  </a:cubicBezTo>
                  <a:cubicBezTo>
                    <a:pt x="2345" y="1772"/>
                    <a:pt x="2729" y="1842"/>
                    <a:pt x="3056" y="1842"/>
                  </a:cubicBezTo>
                  <a:cubicBezTo>
                    <a:pt x="4235" y="1842"/>
                    <a:pt x="4668" y="926"/>
                    <a:pt x="4794" y="640"/>
                  </a:cubicBezTo>
                  <a:cubicBezTo>
                    <a:pt x="4657" y="480"/>
                    <a:pt x="4565" y="297"/>
                    <a:pt x="4474" y="138"/>
                  </a:cubicBezTo>
                  <a:cubicBezTo>
                    <a:pt x="4474" y="138"/>
                    <a:pt x="4117" y="1418"/>
                    <a:pt x="2729" y="1418"/>
                  </a:cubicBezTo>
                  <a:cubicBezTo>
                    <a:pt x="2399" y="1418"/>
                    <a:pt x="2009" y="1345"/>
                    <a:pt x="1552" y="1165"/>
                  </a:cubicBezTo>
                  <a:cubicBezTo>
                    <a:pt x="1005" y="937"/>
                    <a:pt x="457" y="526"/>
                    <a:pt x="0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196;p73">
              <a:extLst>
                <a:ext uri="{FF2B5EF4-FFF2-40B4-BE49-F238E27FC236}">
                  <a16:creationId xmlns:a16="http://schemas.microsoft.com/office/drawing/2014/main" id="{9BFC9685-8615-43C2-8C1B-3622FF82F154}"/>
                </a:ext>
              </a:extLst>
            </p:cNvPr>
            <p:cNvSpPr/>
            <p:nvPr/>
          </p:nvSpPr>
          <p:spPr>
            <a:xfrm>
              <a:off x="781350" y="1689050"/>
              <a:ext cx="81625" cy="99325"/>
            </a:xfrm>
            <a:custGeom>
              <a:avLst/>
              <a:gdLst/>
              <a:ahLst/>
              <a:cxnLst/>
              <a:rect l="l" t="t" r="r" b="b"/>
              <a:pathLst>
                <a:path w="3265" h="3973" extrusionOk="0">
                  <a:moveTo>
                    <a:pt x="674" y="0"/>
                  </a:moveTo>
                  <a:cubicBezTo>
                    <a:pt x="25" y="0"/>
                    <a:pt x="46" y="1145"/>
                    <a:pt x="46" y="1145"/>
                  </a:cubicBezTo>
                  <a:cubicBezTo>
                    <a:pt x="1" y="2309"/>
                    <a:pt x="1644" y="3815"/>
                    <a:pt x="2375" y="3952"/>
                  </a:cubicBezTo>
                  <a:cubicBezTo>
                    <a:pt x="2438" y="3966"/>
                    <a:pt x="2497" y="3972"/>
                    <a:pt x="2551" y="3972"/>
                  </a:cubicBezTo>
                  <a:cubicBezTo>
                    <a:pt x="3131" y="3972"/>
                    <a:pt x="3265" y="3267"/>
                    <a:pt x="3265" y="3267"/>
                  </a:cubicBezTo>
                  <a:cubicBezTo>
                    <a:pt x="3265" y="3267"/>
                    <a:pt x="2397" y="2925"/>
                    <a:pt x="2192" y="2217"/>
                  </a:cubicBezTo>
                  <a:cubicBezTo>
                    <a:pt x="2029" y="1655"/>
                    <a:pt x="2543" y="1597"/>
                    <a:pt x="2761" y="1597"/>
                  </a:cubicBezTo>
                  <a:cubicBezTo>
                    <a:pt x="2817" y="1597"/>
                    <a:pt x="2854" y="1601"/>
                    <a:pt x="2854" y="1601"/>
                  </a:cubicBezTo>
                  <a:cubicBezTo>
                    <a:pt x="2854" y="1601"/>
                    <a:pt x="1416" y="72"/>
                    <a:pt x="731" y="3"/>
                  </a:cubicBezTo>
                  <a:cubicBezTo>
                    <a:pt x="712" y="1"/>
                    <a:pt x="693" y="0"/>
                    <a:pt x="67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197;p73">
              <a:extLst>
                <a:ext uri="{FF2B5EF4-FFF2-40B4-BE49-F238E27FC236}">
                  <a16:creationId xmlns:a16="http://schemas.microsoft.com/office/drawing/2014/main" id="{E8CC8307-C1D3-4F8D-A02F-3CA3E0A6D12E}"/>
                </a:ext>
              </a:extLst>
            </p:cNvPr>
            <p:cNvSpPr/>
            <p:nvPr/>
          </p:nvSpPr>
          <p:spPr>
            <a:xfrm>
              <a:off x="784200" y="1689125"/>
              <a:ext cx="85050" cy="99925"/>
            </a:xfrm>
            <a:custGeom>
              <a:avLst/>
              <a:gdLst/>
              <a:ahLst/>
              <a:cxnLst/>
              <a:rect l="l" t="t" r="r" b="b"/>
              <a:pathLst>
                <a:path w="3402" h="3997" extrusionOk="0">
                  <a:moveTo>
                    <a:pt x="617" y="0"/>
                  </a:moveTo>
                  <a:cubicBezTo>
                    <a:pt x="503" y="0"/>
                    <a:pt x="389" y="23"/>
                    <a:pt x="298" y="69"/>
                  </a:cubicBezTo>
                  <a:cubicBezTo>
                    <a:pt x="206" y="114"/>
                    <a:pt x="138" y="183"/>
                    <a:pt x="115" y="251"/>
                  </a:cubicBezTo>
                  <a:cubicBezTo>
                    <a:pt x="24" y="365"/>
                    <a:pt x="1" y="480"/>
                    <a:pt x="1" y="571"/>
                  </a:cubicBezTo>
                  <a:cubicBezTo>
                    <a:pt x="1" y="639"/>
                    <a:pt x="1" y="685"/>
                    <a:pt x="1" y="685"/>
                  </a:cubicBezTo>
                  <a:cubicBezTo>
                    <a:pt x="46" y="685"/>
                    <a:pt x="46" y="502"/>
                    <a:pt x="206" y="320"/>
                  </a:cubicBezTo>
                  <a:cubicBezTo>
                    <a:pt x="298" y="206"/>
                    <a:pt x="434" y="160"/>
                    <a:pt x="594" y="160"/>
                  </a:cubicBezTo>
                  <a:cubicBezTo>
                    <a:pt x="777" y="183"/>
                    <a:pt x="959" y="251"/>
                    <a:pt x="1142" y="343"/>
                  </a:cubicBezTo>
                  <a:cubicBezTo>
                    <a:pt x="1507" y="548"/>
                    <a:pt x="1850" y="845"/>
                    <a:pt x="2146" y="1119"/>
                  </a:cubicBezTo>
                  <a:cubicBezTo>
                    <a:pt x="2238" y="1210"/>
                    <a:pt x="2306" y="1278"/>
                    <a:pt x="2375" y="1347"/>
                  </a:cubicBezTo>
                  <a:cubicBezTo>
                    <a:pt x="2397" y="1370"/>
                    <a:pt x="2466" y="1438"/>
                    <a:pt x="2466" y="1438"/>
                  </a:cubicBezTo>
                  <a:lnTo>
                    <a:pt x="2466" y="1461"/>
                  </a:lnTo>
                  <a:cubicBezTo>
                    <a:pt x="2482" y="1477"/>
                    <a:pt x="2487" y="1493"/>
                    <a:pt x="2480" y="1493"/>
                  </a:cubicBezTo>
                  <a:cubicBezTo>
                    <a:pt x="2477" y="1493"/>
                    <a:pt x="2473" y="1491"/>
                    <a:pt x="2466" y="1484"/>
                  </a:cubicBezTo>
                  <a:cubicBezTo>
                    <a:pt x="2443" y="1484"/>
                    <a:pt x="2443" y="1484"/>
                    <a:pt x="2443" y="1461"/>
                  </a:cubicBezTo>
                  <a:cubicBezTo>
                    <a:pt x="2443" y="1461"/>
                    <a:pt x="2397" y="1484"/>
                    <a:pt x="2375" y="1484"/>
                  </a:cubicBezTo>
                  <a:cubicBezTo>
                    <a:pt x="2329" y="1484"/>
                    <a:pt x="2306" y="1484"/>
                    <a:pt x="2283" y="1507"/>
                  </a:cubicBezTo>
                  <a:cubicBezTo>
                    <a:pt x="2215" y="1530"/>
                    <a:pt x="2169" y="1552"/>
                    <a:pt x="2124" y="1575"/>
                  </a:cubicBezTo>
                  <a:cubicBezTo>
                    <a:pt x="2055" y="1644"/>
                    <a:pt x="1987" y="1689"/>
                    <a:pt x="1964" y="1735"/>
                  </a:cubicBezTo>
                  <a:cubicBezTo>
                    <a:pt x="1941" y="1781"/>
                    <a:pt x="1941" y="1781"/>
                    <a:pt x="1941" y="1781"/>
                  </a:cubicBezTo>
                  <a:lnTo>
                    <a:pt x="1895" y="1849"/>
                  </a:lnTo>
                  <a:cubicBezTo>
                    <a:pt x="1895" y="1895"/>
                    <a:pt x="1872" y="1963"/>
                    <a:pt x="1850" y="2055"/>
                  </a:cubicBezTo>
                  <a:cubicBezTo>
                    <a:pt x="1850" y="2214"/>
                    <a:pt x="1895" y="2420"/>
                    <a:pt x="2009" y="2625"/>
                  </a:cubicBezTo>
                  <a:cubicBezTo>
                    <a:pt x="2124" y="2853"/>
                    <a:pt x="2329" y="3082"/>
                    <a:pt x="2626" y="3219"/>
                  </a:cubicBezTo>
                  <a:cubicBezTo>
                    <a:pt x="2694" y="3264"/>
                    <a:pt x="2763" y="3287"/>
                    <a:pt x="2831" y="3333"/>
                  </a:cubicBezTo>
                  <a:cubicBezTo>
                    <a:pt x="2877" y="3333"/>
                    <a:pt x="2922" y="3356"/>
                    <a:pt x="2945" y="3356"/>
                  </a:cubicBezTo>
                  <a:cubicBezTo>
                    <a:pt x="2991" y="3378"/>
                    <a:pt x="2968" y="3378"/>
                    <a:pt x="2991" y="3378"/>
                  </a:cubicBezTo>
                  <a:cubicBezTo>
                    <a:pt x="3014" y="3378"/>
                    <a:pt x="3014" y="3401"/>
                    <a:pt x="3014" y="3401"/>
                  </a:cubicBezTo>
                  <a:cubicBezTo>
                    <a:pt x="3014" y="3424"/>
                    <a:pt x="2991" y="3493"/>
                    <a:pt x="2968" y="3538"/>
                  </a:cubicBezTo>
                  <a:cubicBezTo>
                    <a:pt x="2900" y="3630"/>
                    <a:pt x="2831" y="3698"/>
                    <a:pt x="2717" y="3744"/>
                  </a:cubicBezTo>
                  <a:cubicBezTo>
                    <a:pt x="2660" y="3755"/>
                    <a:pt x="2597" y="3761"/>
                    <a:pt x="2532" y="3761"/>
                  </a:cubicBezTo>
                  <a:cubicBezTo>
                    <a:pt x="2466" y="3761"/>
                    <a:pt x="2397" y="3755"/>
                    <a:pt x="2329" y="3744"/>
                  </a:cubicBezTo>
                  <a:cubicBezTo>
                    <a:pt x="2055" y="3698"/>
                    <a:pt x="1804" y="3584"/>
                    <a:pt x="1621" y="3493"/>
                  </a:cubicBezTo>
                  <a:cubicBezTo>
                    <a:pt x="1232" y="3298"/>
                    <a:pt x="1027" y="3103"/>
                    <a:pt x="987" y="3103"/>
                  </a:cubicBezTo>
                  <a:cubicBezTo>
                    <a:pt x="985" y="3103"/>
                    <a:pt x="983" y="3103"/>
                    <a:pt x="982" y="3105"/>
                  </a:cubicBezTo>
                  <a:cubicBezTo>
                    <a:pt x="959" y="3127"/>
                    <a:pt x="1119" y="3378"/>
                    <a:pt x="1530" y="3630"/>
                  </a:cubicBezTo>
                  <a:cubicBezTo>
                    <a:pt x="1713" y="3744"/>
                    <a:pt x="1964" y="3881"/>
                    <a:pt x="2261" y="3949"/>
                  </a:cubicBezTo>
                  <a:cubicBezTo>
                    <a:pt x="2359" y="3977"/>
                    <a:pt x="2458" y="3997"/>
                    <a:pt x="2568" y="3997"/>
                  </a:cubicBezTo>
                  <a:cubicBezTo>
                    <a:pt x="2635" y="3997"/>
                    <a:pt x="2707" y="3989"/>
                    <a:pt x="2786" y="3972"/>
                  </a:cubicBezTo>
                  <a:cubicBezTo>
                    <a:pt x="2968" y="3949"/>
                    <a:pt x="3151" y="3812"/>
                    <a:pt x="3242" y="3675"/>
                  </a:cubicBezTo>
                  <a:cubicBezTo>
                    <a:pt x="3288" y="3584"/>
                    <a:pt x="3333" y="3538"/>
                    <a:pt x="3356" y="3401"/>
                  </a:cubicBezTo>
                  <a:lnTo>
                    <a:pt x="3402" y="3219"/>
                  </a:lnTo>
                  <a:cubicBezTo>
                    <a:pt x="3402" y="3196"/>
                    <a:pt x="3402" y="3173"/>
                    <a:pt x="3402" y="3173"/>
                  </a:cubicBezTo>
                  <a:lnTo>
                    <a:pt x="3356" y="3150"/>
                  </a:lnTo>
                  <a:lnTo>
                    <a:pt x="3265" y="3127"/>
                  </a:lnTo>
                  <a:lnTo>
                    <a:pt x="3082" y="3059"/>
                  </a:lnTo>
                  <a:cubicBezTo>
                    <a:pt x="3059" y="3059"/>
                    <a:pt x="3014" y="3059"/>
                    <a:pt x="2991" y="3036"/>
                  </a:cubicBezTo>
                  <a:cubicBezTo>
                    <a:pt x="2945" y="2990"/>
                    <a:pt x="2877" y="2968"/>
                    <a:pt x="2831" y="2945"/>
                  </a:cubicBezTo>
                  <a:cubicBezTo>
                    <a:pt x="2603" y="2808"/>
                    <a:pt x="2466" y="2625"/>
                    <a:pt x="2375" y="2465"/>
                  </a:cubicBezTo>
                  <a:cubicBezTo>
                    <a:pt x="2306" y="2306"/>
                    <a:pt x="2283" y="2169"/>
                    <a:pt x="2283" y="2077"/>
                  </a:cubicBezTo>
                  <a:cubicBezTo>
                    <a:pt x="2306" y="2032"/>
                    <a:pt x="2306" y="2009"/>
                    <a:pt x="2306" y="1986"/>
                  </a:cubicBezTo>
                  <a:cubicBezTo>
                    <a:pt x="2329" y="1963"/>
                    <a:pt x="2329" y="1963"/>
                    <a:pt x="2329" y="1963"/>
                  </a:cubicBezTo>
                  <a:cubicBezTo>
                    <a:pt x="2329" y="1963"/>
                    <a:pt x="2352" y="1918"/>
                    <a:pt x="2375" y="1872"/>
                  </a:cubicBezTo>
                  <a:lnTo>
                    <a:pt x="2420" y="1872"/>
                  </a:lnTo>
                  <a:cubicBezTo>
                    <a:pt x="2420" y="1849"/>
                    <a:pt x="2443" y="1849"/>
                    <a:pt x="2443" y="1849"/>
                  </a:cubicBezTo>
                  <a:lnTo>
                    <a:pt x="2512" y="1849"/>
                  </a:lnTo>
                  <a:cubicBezTo>
                    <a:pt x="2546" y="1861"/>
                    <a:pt x="2569" y="1861"/>
                    <a:pt x="2591" y="1861"/>
                  </a:cubicBezTo>
                  <a:cubicBezTo>
                    <a:pt x="2614" y="1861"/>
                    <a:pt x="2637" y="1861"/>
                    <a:pt x="2671" y="1872"/>
                  </a:cubicBezTo>
                  <a:cubicBezTo>
                    <a:pt x="2763" y="1895"/>
                    <a:pt x="2831" y="1918"/>
                    <a:pt x="2922" y="1940"/>
                  </a:cubicBezTo>
                  <a:cubicBezTo>
                    <a:pt x="3059" y="2009"/>
                    <a:pt x="3219" y="2055"/>
                    <a:pt x="3379" y="2100"/>
                  </a:cubicBezTo>
                  <a:cubicBezTo>
                    <a:pt x="3333" y="2032"/>
                    <a:pt x="3310" y="1963"/>
                    <a:pt x="3219" y="1826"/>
                  </a:cubicBezTo>
                  <a:cubicBezTo>
                    <a:pt x="3128" y="1712"/>
                    <a:pt x="3059" y="1598"/>
                    <a:pt x="2968" y="1461"/>
                  </a:cubicBezTo>
                  <a:cubicBezTo>
                    <a:pt x="2900" y="1393"/>
                    <a:pt x="2831" y="1324"/>
                    <a:pt x="2786" y="1256"/>
                  </a:cubicBezTo>
                  <a:cubicBezTo>
                    <a:pt x="2717" y="1187"/>
                    <a:pt x="2694" y="1164"/>
                    <a:pt x="2649" y="1119"/>
                  </a:cubicBezTo>
                  <a:cubicBezTo>
                    <a:pt x="2580" y="1050"/>
                    <a:pt x="2489" y="982"/>
                    <a:pt x="2397" y="913"/>
                  </a:cubicBezTo>
                  <a:cubicBezTo>
                    <a:pt x="2055" y="617"/>
                    <a:pt x="1667" y="343"/>
                    <a:pt x="1256" y="160"/>
                  </a:cubicBezTo>
                  <a:cubicBezTo>
                    <a:pt x="1051" y="69"/>
                    <a:pt x="823" y="0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198;p73">
              <a:extLst>
                <a:ext uri="{FF2B5EF4-FFF2-40B4-BE49-F238E27FC236}">
                  <a16:creationId xmlns:a16="http://schemas.microsoft.com/office/drawing/2014/main" id="{F9274ECF-DE06-442E-BCCB-8E554F0A119D}"/>
                </a:ext>
              </a:extLst>
            </p:cNvPr>
            <p:cNvSpPr/>
            <p:nvPr/>
          </p:nvSpPr>
          <p:spPr>
            <a:xfrm>
              <a:off x="792200" y="1667900"/>
              <a:ext cx="21700" cy="9950"/>
            </a:xfrm>
            <a:custGeom>
              <a:avLst/>
              <a:gdLst/>
              <a:ahLst/>
              <a:cxnLst/>
              <a:rect l="l" t="t" r="r" b="b"/>
              <a:pathLst>
                <a:path w="868" h="398" extrusionOk="0">
                  <a:moveTo>
                    <a:pt x="416" y="0"/>
                  </a:moveTo>
                  <a:cubicBezTo>
                    <a:pt x="224" y="0"/>
                    <a:pt x="63" y="65"/>
                    <a:pt x="23" y="165"/>
                  </a:cubicBezTo>
                  <a:cubicBezTo>
                    <a:pt x="0" y="256"/>
                    <a:pt x="160" y="370"/>
                    <a:pt x="388" y="393"/>
                  </a:cubicBezTo>
                  <a:cubicBezTo>
                    <a:pt x="418" y="396"/>
                    <a:pt x="447" y="397"/>
                    <a:pt x="475" y="397"/>
                  </a:cubicBezTo>
                  <a:cubicBezTo>
                    <a:pt x="667" y="397"/>
                    <a:pt x="825" y="332"/>
                    <a:pt x="845" y="233"/>
                  </a:cubicBezTo>
                  <a:cubicBezTo>
                    <a:pt x="868" y="142"/>
                    <a:pt x="708" y="28"/>
                    <a:pt x="503" y="5"/>
                  </a:cubicBezTo>
                  <a:cubicBezTo>
                    <a:pt x="473" y="2"/>
                    <a:pt x="444" y="0"/>
                    <a:pt x="41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199;p73">
              <a:extLst>
                <a:ext uri="{FF2B5EF4-FFF2-40B4-BE49-F238E27FC236}">
                  <a16:creationId xmlns:a16="http://schemas.microsoft.com/office/drawing/2014/main" id="{0EDC73FE-E970-4810-95B9-6A755E9EA454}"/>
                </a:ext>
              </a:extLst>
            </p:cNvPr>
            <p:cNvSpPr/>
            <p:nvPr/>
          </p:nvSpPr>
          <p:spPr>
            <a:xfrm>
              <a:off x="991975" y="1552075"/>
              <a:ext cx="272725" cy="60075"/>
            </a:xfrm>
            <a:custGeom>
              <a:avLst/>
              <a:gdLst/>
              <a:ahLst/>
              <a:cxnLst/>
              <a:rect l="l" t="t" r="r" b="b"/>
              <a:pathLst>
                <a:path w="10909" h="2403" extrusionOk="0">
                  <a:moveTo>
                    <a:pt x="9884" y="1"/>
                  </a:moveTo>
                  <a:cubicBezTo>
                    <a:pt x="9844" y="1"/>
                    <a:pt x="9805" y="2"/>
                    <a:pt x="9767" y="4"/>
                  </a:cubicBezTo>
                  <a:cubicBezTo>
                    <a:pt x="9402" y="4"/>
                    <a:pt x="9151" y="187"/>
                    <a:pt x="9106" y="438"/>
                  </a:cubicBezTo>
                  <a:cubicBezTo>
                    <a:pt x="9084" y="589"/>
                    <a:pt x="9306" y="759"/>
                    <a:pt x="9542" y="759"/>
                  </a:cubicBezTo>
                  <a:cubicBezTo>
                    <a:pt x="9556" y="759"/>
                    <a:pt x="9570" y="759"/>
                    <a:pt x="9585" y="757"/>
                  </a:cubicBezTo>
                  <a:cubicBezTo>
                    <a:pt x="9589" y="756"/>
                    <a:pt x="9592" y="754"/>
                    <a:pt x="9595" y="752"/>
                  </a:cubicBezTo>
                  <a:lnTo>
                    <a:pt x="9595" y="752"/>
                  </a:lnTo>
                  <a:cubicBezTo>
                    <a:pt x="9599" y="754"/>
                    <a:pt x="9603" y="756"/>
                    <a:pt x="9608" y="757"/>
                  </a:cubicBezTo>
                  <a:cubicBezTo>
                    <a:pt x="9605" y="755"/>
                    <a:pt x="9602" y="752"/>
                    <a:pt x="9600" y="750"/>
                  </a:cubicBezTo>
                  <a:lnTo>
                    <a:pt x="9600" y="750"/>
                  </a:lnTo>
                  <a:cubicBezTo>
                    <a:pt x="9598" y="751"/>
                    <a:pt x="9597" y="751"/>
                    <a:pt x="9595" y="752"/>
                  </a:cubicBezTo>
                  <a:lnTo>
                    <a:pt x="9595" y="752"/>
                  </a:lnTo>
                  <a:cubicBezTo>
                    <a:pt x="9555" y="737"/>
                    <a:pt x="9536" y="731"/>
                    <a:pt x="9536" y="731"/>
                  </a:cubicBezTo>
                  <a:lnTo>
                    <a:pt x="9536" y="731"/>
                  </a:lnTo>
                  <a:cubicBezTo>
                    <a:pt x="9537" y="731"/>
                    <a:pt x="9556" y="736"/>
                    <a:pt x="9593" y="744"/>
                  </a:cubicBezTo>
                  <a:lnTo>
                    <a:pt x="9593" y="744"/>
                  </a:lnTo>
                  <a:cubicBezTo>
                    <a:pt x="9595" y="745"/>
                    <a:pt x="9598" y="747"/>
                    <a:pt x="9600" y="750"/>
                  </a:cubicBezTo>
                  <a:lnTo>
                    <a:pt x="9600" y="750"/>
                  </a:lnTo>
                  <a:cubicBezTo>
                    <a:pt x="9603" y="748"/>
                    <a:pt x="9605" y="747"/>
                    <a:pt x="9607" y="746"/>
                  </a:cubicBezTo>
                  <a:lnTo>
                    <a:pt x="9607" y="746"/>
                  </a:lnTo>
                  <a:cubicBezTo>
                    <a:pt x="9626" y="750"/>
                    <a:pt x="9649" y="754"/>
                    <a:pt x="9676" y="757"/>
                  </a:cubicBezTo>
                  <a:cubicBezTo>
                    <a:pt x="9722" y="757"/>
                    <a:pt x="9767" y="768"/>
                    <a:pt x="9806" y="768"/>
                  </a:cubicBezTo>
                  <a:lnTo>
                    <a:pt x="9806" y="768"/>
                  </a:lnTo>
                  <a:cubicBezTo>
                    <a:pt x="9824" y="774"/>
                    <a:pt x="9869" y="780"/>
                    <a:pt x="9882" y="780"/>
                  </a:cubicBezTo>
                  <a:cubicBezTo>
                    <a:pt x="9927" y="780"/>
                    <a:pt x="9973" y="803"/>
                    <a:pt x="10019" y="826"/>
                  </a:cubicBezTo>
                  <a:cubicBezTo>
                    <a:pt x="10110" y="849"/>
                    <a:pt x="10201" y="860"/>
                    <a:pt x="10295" y="860"/>
                  </a:cubicBezTo>
                  <a:cubicBezTo>
                    <a:pt x="10389" y="860"/>
                    <a:pt x="10486" y="849"/>
                    <a:pt x="10589" y="826"/>
                  </a:cubicBezTo>
                  <a:cubicBezTo>
                    <a:pt x="10863" y="780"/>
                    <a:pt x="10909" y="529"/>
                    <a:pt x="10817" y="347"/>
                  </a:cubicBezTo>
                  <a:cubicBezTo>
                    <a:pt x="10694" y="99"/>
                    <a:pt x="10254" y="1"/>
                    <a:pt x="9884" y="1"/>
                  </a:cubicBezTo>
                  <a:close/>
                  <a:moveTo>
                    <a:pt x="1358" y="2015"/>
                  </a:moveTo>
                  <a:cubicBezTo>
                    <a:pt x="1355" y="2016"/>
                    <a:pt x="1353" y="2017"/>
                    <a:pt x="1352" y="2018"/>
                  </a:cubicBezTo>
                  <a:lnTo>
                    <a:pt x="1352" y="2018"/>
                  </a:lnTo>
                  <a:cubicBezTo>
                    <a:pt x="1354" y="2017"/>
                    <a:pt x="1356" y="2016"/>
                    <a:pt x="1358" y="2015"/>
                  </a:cubicBezTo>
                  <a:close/>
                  <a:moveTo>
                    <a:pt x="1146" y="2107"/>
                  </a:moveTo>
                  <a:cubicBezTo>
                    <a:pt x="1144" y="2107"/>
                    <a:pt x="1136" y="2109"/>
                    <a:pt x="1122" y="2113"/>
                  </a:cubicBezTo>
                  <a:lnTo>
                    <a:pt x="1122" y="2113"/>
                  </a:lnTo>
                  <a:cubicBezTo>
                    <a:pt x="1122" y="2112"/>
                    <a:pt x="1122" y="2112"/>
                    <a:pt x="1121" y="2112"/>
                  </a:cubicBezTo>
                  <a:cubicBezTo>
                    <a:pt x="1116" y="2112"/>
                    <a:pt x="1099" y="2118"/>
                    <a:pt x="1071" y="2127"/>
                  </a:cubicBezTo>
                  <a:cubicBezTo>
                    <a:pt x="1094" y="2120"/>
                    <a:pt x="1110" y="2116"/>
                    <a:pt x="1122" y="2113"/>
                  </a:cubicBezTo>
                  <a:lnTo>
                    <a:pt x="1122" y="2113"/>
                  </a:lnTo>
                  <a:cubicBezTo>
                    <a:pt x="1122" y="2115"/>
                    <a:pt x="1112" y="2122"/>
                    <a:pt x="1091" y="2137"/>
                  </a:cubicBezTo>
                  <a:lnTo>
                    <a:pt x="1091" y="2137"/>
                  </a:lnTo>
                  <a:cubicBezTo>
                    <a:pt x="1117" y="2122"/>
                    <a:pt x="1154" y="2107"/>
                    <a:pt x="1146" y="2107"/>
                  </a:cubicBezTo>
                  <a:close/>
                  <a:moveTo>
                    <a:pt x="1091" y="2137"/>
                  </a:moveTo>
                  <a:lnTo>
                    <a:pt x="1091" y="2137"/>
                  </a:lnTo>
                  <a:cubicBezTo>
                    <a:pt x="1082" y="2141"/>
                    <a:pt x="1075" y="2146"/>
                    <a:pt x="1071" y="2150"/>
                  </a:cubicBezTo>
                  <a:cubicBezTo>
                    <a:pt x="1078" y="2145"/>
                    <a:pt x="1085" y="2141"/>
                    <a:pt x="1091" y="2137"/>
                  </a:cubicBezTo>
                  <a:close/>
                  <a:moveTo>
                    <a:pt x="1214" y="1316"/>
                  </a:moveTo>
                  <a:cubicBezTo>
                    <a:pt x="1132" y="1316"/>
                    <a:pt x="1045" y="1327"/>
                    <a:pt x="957" y="1351"/>
                  </a:cubicBezTo>
                  <a:cubicBezTo>
                    <a:pt x="592" y="1465"/>
                    <a:pt x="112" y="1693"/>
                    <a:pt x="44" y="2013"/>
                  </a:cubicBezTo>
                  <a:cubicBezTo>
                    <a:pt x="0" y="2187"/>
                    <a:pt x="102" y="2402"/>
                    <a:pt x="369" y="2402"/>
                  </a:cubicBezTo>
                  <a:cubicBezTo>
                    <a:pt x="382" y="2402"/>
                    <a:pt x="395" y="2402"/>
                    <a:pt x="409" y="2401"/>
                  </a:cubicBezTo>
                  <a:cubicBezTo>
                    <a:pt x="615" y="2378"/>
                    <a:pt x="797" y="2332"/>
                    <a:pt x="957" y="2218"/>
                  </a:cubicBezTo>
                  <a:cubicBezTo>
                    <a:pt x="1003" y="2195"/>
                    <a:pt x="1025" y="2150"/>
                    <a:pt x="1071" y="2127"/>
                  </a:cubicBezTo>
                  <a:cubicBezTo>
                    <a:pt x="1139" y="2104"/>
                    <a:pt x="1208" y="2081"/>
                    <a:pt x="1254" y="2058"/>
                  </a:cubicBezTo>
                  <a:cubicBezTo>
                    <a:pt x="1346" y="2019"/>
                    <a:pt x="1393" y="1994"/>
                    <a:pt x="1393" y="1994"/>
                  </a:cubicBezTo>
                  <a:lnTo>
                    <a:pt x="1393" y="1994"/>
                  </a:lnTo>
                  <a:cubicBezTo>
                    <a:pt x="1394" y="1994"/>
                    <a:pt x="1382" y="2001"/>
                    <a:pt x="1358" y="2015"/>
                  </a:cubicBezTo>
                  <a:lnTo>
                    <a:pt x="1358" y="2015"/>
                  </a:lnTo>
                  <a:cubicBezTo>
                    <a:pt x="1360" y="2014"/>
                    <a:pt x="1364" y="2013"/>
                    <a:pt x="1368" y="2013"/>
                  </a:cubicBezTo>
                  <a:cubicBezTo>
                    <a:pt x="1362" y="2015"/>
                    <a:pt x="1356" y="2017"/>
                    <a:pt x="1351" y="2018"/>
                  </a:cubicBezTo>
                  <a:lnTo>
                    <a:pt x="1351" y="2018"/>
                  </a:lnTo>
                  <a:cubicBezTo>
                    <a:pt x="1351" y="2018"/>
                    <a:pt x="1351" y="2018"/>
                    <a:pt x="1352" y="2018"/>
                  </a:cubicBezTo>
                  <a:lnTo>
                    <a:pt x="1352" y="2018"/>
                  </a:lnTo>
                  <a:cubicBezTo>
                    <a:pt x="1351" y="2018"/>
                    <a:pt x="1351" y="2018"/>
                    <a:pt x="1351" y="2018"/>
                  </a:cubicBezTo>
                  <a:lnTo>
                    <a:pt x="1351" y="2018"/>
                  </a:lnTo>
                  <a:cubicBezTo>
                    <a:pt x="1312" y="2032"/>
                    <a:pt x="1305" y="2035"/>
                    <a:pt x="1322" y="2035"/>
                  </a:cubicBezTo>
                  <a:lnTo>
                    <a:pt x="1322" y="2035"/>
                  </a:lnTo>
                  <a:cubicBezTo>
                    <a:pt x="1322" y="2036"/>
                    <a:pt x="1322" y="2036"/>
                    <a:pt x="1322" y="2036"/>
                  </a:cubicBezTo>
                  <a:cubicBezTo>
                    <a:pt x="1323" y="2036"/>
                    <a:pt x="1324" y="2036"/>
                    <a:pt x="1325" y="2036"/>
                  </a:cubicBezTo>
                  <a:lnTo>
                    <a:pt x="1325" y="2036"/>
                  </a:lnTo>
                  <a:cubicBezTo>
                    <a:pt x="1330" y="2036"/>
                    <a:pt x="1337" y="2036"/>
                    <a:pt x="1345" y="2036"/>
                  </a:cubicBezTo>
                  <a:cubicBezTo>
                    <a:pt x="1596" y="1990"/>
                    <a:pt x="1779" y="1739"/>
                    <a:pt x="1710" y="1579"/>
                  </a:cubicBezTo>
                  <a:cubicBezTo>
                    <a:pt x="1642" y="1410"/>
                    <a:pt x="1449" y="1316"/>
                    <a:pt x="1214" y="1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00;p73">
              <a:extLst>
                <a:ext uri="{FF2B5EF4-FFF2-40B4-BE49-F238E27FC236}">
                  <a16:creationId xmlns:a16="http://schemas.microsoft.com/office/drawing/2014/main" id="{A6C8E782-349B-45C0-BA7F-E5D274E2DA0E}"/>
                </a:ext>
              </a:extLst>
            </p:cNvPr>
            <p:cNvSpPr/>
            <p:nvPr/>
          </p:nvSpPr>
          <p:spPr>
            <a:xfrm>
              <a:off x="1229875" y="15607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1"/>
                  </a:moveTo>
                  <a:lnTo>
                    <a:pt x="69" y="1"/>
                  </a:lnTo>
                  <a:cubicBezTo>
                    <a:pt x="0" y="1"/>
                    <a:pt x="0" y="1"/>
                    <a:pt x="69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201;p73">
              <a:extLst>
                <a:ext uri="{FF2B5EF4-FFF2-40B4-BE49-F238E27FC236}">
                  <a16:creationId xmlns:a16="http://schemas.microsoft.com/office/drawing/2014/main" id="{2C7855B5-CCC6-4356-99FF-70EFB8DA6802}"/>
                </a:ext>
              </a:extLst>
            </p:cNvPr>
            <p:cNvSpPr/>
            <p:nvPr/>
          </p:nvSpPr>
          <p:spPr>
            <a:xfrm>
              <a:off x="1025575" y="1592300"/>
              <a:ext cx="1450" cy="975"/>
            </a:xfrm>
            <a:custGeom>
              <a:avLst/>
              <a:gdLst/>
              <a:ahLst/>
              <a:cxnLst/>
              <a:rect l="l" t="t" r="r" b="b"/>
              <a:pathLst>
                <a:path w="58" h="39" extrusionOk="0">
                  <a:moveTo>
                    <a:pt x="51" y="1"/>
                  </a:moveTo>
                  <a:cubicBezTo>
                    <a:pt x="46" y="1"/>
                    <a:pt x="29" y="6"/>
                    <a:pt x="1" y="16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41" y="12"/>
                    <a:pt x="58" y="1"/>
                    <a:pt x="51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202;p73">
              <a:extLst>
                <a:ext uri="{FF2B5EF4-FFF2-40B4-BE49-F238E27FC236}">
                  <a16:creationId xmlns:a16="http://schemas.microsoft.com/office/drawing/2014/main" id="{AF468B87-9ECF-42DC-BC4E-E3594A97902B}"/>
                </a:ext>
              </a:extLst>
            </p:cNvPr>
            <p:cNvSpPr/>
            <p:nvPr/>
          </p:nvSpPr>
          <p:spPr>
            <a:xfrm>
              <a:off x="1018750" y="1595525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203;p73">
              <a:extLst>
                <a:ext uri="{FF2B5EF4-FFF2-40B4-BE49-F238E27FC236}">
                  <a16:creationId xmlns:a16="http://schemas.microsoft.com/office/drawing/2014/main" id="{C92F8B28-8D52-4F1F-B5CE-2C6E5287F1EC}"/>
                </a:ext>
              </a:extLst>
            </p:cNvPr>
            <p:cNvSpPr/>
            <p:nvPr/>
          </p:nvSpPr>
          <p:spPr>
            <a:xfrm>
              <a:off x="1237850" y="15613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204;p73">
              <a:extLst>
                <a:ext uri="{FF2B5EF4-FFF2-40B4-BE49-F238E27FC236}">
                  <a16:creationId xmlns:a16="http://schemas.microsoft.com/office/drawing/2014/main" id="{F1EDA76C-C2CF-4027-9BA5-AFEEDA30272E}"/>
                </a:ext>
              </a:extLst>
            </p:cNvPr>
            <p:cNvSpPr/>
            <p:nvPr/>
          </p:nvSpPr>
          <p:spPr>
            <a:xfrm>
              <a:off x="1119175" y="1704450"/>
              <a:ext cx="73050" cy="41225"/>
            </a:xfrm>
            <a:custGeom>
              <a:avLst/>
              <a:gdLst/>
              <a:ahLst/>
              <a:cxnLst/>
              <a:rect l="l" t="t" r="r" b="b"/>
              <a:pathLst>
                <a:path w="2922" h="1649" extrusionOk="0">
                  <a:moveTo>
                    <a:pt x="379" y="616"/>
                  </a:moveTo>
                  <a:cubicBezTo>
                    <a:pt x="346" y="616"/>
                    <a:pt x="265" y="700"/>
                    <a:pt x="183" y="802"/>
                  </a:cubicBezTo>
                  <a:cubicBezTo>
                    <a:pt x="137" y="848"/>
                    <a:pt x="92" y="894"/>
                    <a:pt x="69" y="939"/>
                  </a:cubicBezTo>
                  <a:cubicBezTo>
                    <a:pt x="46" y="985"/>
                    <a:pt x="23" y="1031"/>
                    <a:pt x="23" y="1031"/>
                  </a:cubicBezTo>
                  <a:cubicBezTo>
                    <a:pt x="23" y="1031"/>
                    <a:pt x="23" y="1031"/>
                    <a:pt x="23" y="1054"/>
                  </a:cubicBezTo>
                  <a:cubicBezTo>
                    <a:pt x="0" y="1076"/>
                    <a:pt x="0" y="1099"/>
                    <a:pt x="0" y="1122"/>
                  </a:cubicBezTo>
                  <a:cubicBezTo>
                    <a:pt x="0" y="1190"/>
                    <a:pt x="0" y="1282"/>
                    <a:pt x="46" y="1350"/>
                  </a:cubicBezTo>
                  <a:cubicBezTo>
                    <a:pt x="114" y="1487"/>
                    <a:pt x="229" y="1556"/>
                    <a:pt x="251" y="1556"/>
                  </a:cubicBezTo>
                  <a:cubicBezTo>
                    <a:pt x="274" y="1533"/>
                    <a:pt x="206" y="1419"/>
                    <a:pt x="206" y="1305"/>
                  </a:cubicBezTo>
                  <a:cubicBezTo>
                    <a:pt x="183" y="1236"/>
                    <a:pt x="206" y="1190"/>
                    <a:pt x="206" y="1168"/>
                  </a:cubicBezTo>
                  <a:cubicBezTo>
                    <a:pt x="229" y="1122"/>
                    <a:pt x="229" y="1099"/>
                    <a:pt x="229" y="1099"/>
                  </a:cubicBezTo>
                  <a:cubicBezTo>
                    <a:pt x="229" y="1099"/>
                    <a:pt x="251" y="1076"/>
                    <a:pt x="251" y="1031"/>
                  </a:cubicBezTo>
                  <a:cubicBezTo>
                    <a:pt x="274" y="1008"/>
                    <a:pt x="297" y="939"/>
                    <a:pt x="320" y="894"/>
                  </a:cubicBezTo>
                  <a:cubicBezTo>
                    <a:pt x="388" y="757"/>
                    <a:pt x="434" y="620"/>
                    <a:pt x="388" y="620"/>
                  </a:cubicBezTo>
                  <a:cubicBezTo>
                    <a:pt x="386" y="617"/>
                    <a:pt x="383" y="616"/>
                    <a:pt x="379" y="616"/>
                  </a:cubicBezTo>
                  <a:close/>
                  <a:moveTo>
                    <a:pt x="959" y="1213"/>
                  </a:moveTo>
                  <a:cubicBezTo>
                    <a:pt x="868" y="1213"/>
                    <a:pt x="776" y="1236"/>
                    <a:pt x="776" y="1282"/>
                  </a:cubicBezTo>
                  <a:cubicBezTo>
                    <a:pt x="776" y="1305"/>
                    <a:pt x="868" y="1327"/>
                    <a:pt x="936" y="1373"/>
                  </a:cubicBezTo>
                  <a:cubicBezTo>
                    <a:pt x="1005" y="1419"/>
                    <a:pt x="1050" y="1442"/>
                    <a:pt x="1050" y="1442"/>
                  </a:cubicBezTo>
                  <a:cubicBezTo>
                    <a:pt x="1050" y="1442"/>
                    <a:pt x="1119" y="1464"/>
                    <a:pt x="1187" y="1510"/>
                  </a:cubicBezTo>
                  <a:cubicBezTo>
                    <a:pt x="1233" y="1533"/>
                    <a:pt x="1301" y="1601"/>
                    <a:pt x="1324" y="1601"/>
                  </a:cubicBezTo>
                  <a:cubicBezTo>
                    <a:pt x="1347" y="1579"/>
                    <a:pt x="1347" y="1487"/>
                    <a:pt x="1301" y="1396"/>
                  </a:cubicBezTo>
                  <a:cubicBezTo>
                    <a:pt x="1256" y="1305"/>
                    <a:pt x="1164" y="1259"/>
                    <a:pt x="1164" y="1259"/>
                  </a:cubicBezTo>
                  <a:cubicBezTo>
                    <a:pt x="1164" y="1259"/>
                    <a:pt x="1050" y="1213"/>
                    <a:pt x="959" y="1213"/>
                  </a:cubicBezTo>
                  <a:close/>
                  <a:moveTo>
                    <a:pt x="2065" y="1"/>
                  </a:moveTo>
                  <a:cubicBezTo>
                    <a:pt x="2060" y="1"/>
                    <a:pt x="2057" y="2"/>
                    <a:pt x="2055" y="4"/>
                  </a:cubicBezTo>
                  <a:cubicBezTo>
                    <a:pt x="2032" y="26"/>
                    <a:pt x="2260" y="186"/>
                    <a:pt x="2443" y="369"/>
                  </a:cubicBezTo>
                  <a:cubicBezTo>
                    <a:pt x="2534" y="460"/>
                    <a:pt x="2625" y="551"/>
                    <a:pt x="2648" y="620"/>
                  </a:cubicBezTo>
                  <a:cubicBezTo>
                    <a:pt x="2671" y="665"/>
                    <a:pt x="2694" y="688"/>
                    <a:pt x="2694" y="711"/>
                  </a:cubicBezTo>
                  <a:cubicBezTo>
                    <a:pt x="2694" y="734"/>
                    <a:pt x="2694" y="757"/>
                    <a:pt x="2694" y="757"/>
                  </a:cubicBezTo>
                  <a:cubicBezTo>
                    <a:pt x="2694" y="757"/>
                    <a:pt x="2716" y="802"/>
                    <a:pt x="2716" y="871"/>
                  </a:cubicBezTo>
                  <a:cubicBezTo>
                    <a:pt x="2694" y="962"/>
                    <a:pt x="2671" y="1076"/>
                    <a:pt x="2602" y="1190"/>
                  </a:cubicBezTo>
                  <a:cubicBezTo>
                    <a:pt x="2465" y="1396"/>
                    <a:pt x="2306" y="1624"/>
                    <a:pt x="2328" y="1647"/>
                  </a:cubicBezTo>
                  <a:cubicBezTo>
                    <a:pt x="2330" y="1648"/>
                    <a:pt x="2332" y="1649"/>
                    <a:pt x="2334" y="1649"/>
                  </a:cubicBezTo>
                  <a:cubicBezTo>
                    <a:pt x="2375" y="1649"/>
                    <a:pt x="2567" y="1475"/>
                    <a:pt x="2739" y="1282"/>
                  </a:cubicBezTo>
                  <a:cubicBezTo>
                    <a:pt x="2831" y="1168"/>
                    <a:pt x="2899" y="1031"/>
                    <a:pt x="2922" y="917"/>
                  </a:cubicBezTo>
                  <a:cubicBezTo>
                    <a:pt x="2922" y="848"/>
                    <a:pt x="2922" y="802"/>
                    <a:pt x="2922" y="757"/>
                  </a:cubicBezTo>
                  <a:cubicBezTo>
                    <a:pt x="2922" y="734"/>
                    <a:pt x="2922" y="711"/>
                    <a:pt x="2922" y="711"/>
                  </a:cubicBezTo>
                  <a:cubicBezTo>
                    <a:pt x="2922" y="711"/>
                    <a:pt x="2922" y="688"/>
                    <a:pt x="2899" y="643"/>
                  </a:cubicBezTo>
                  <a:cubicBezTo>
                    <a:pt x="2899" y="620"/>
                    <a:pt x="2876" y="574"/>
                    <a:pt x="2831" y="529"/>
                  </a:cubicBezTo>
                  <a:cubicBezTo>
                    <a:pt x="2762" y="414"/>
                    <a:pt x="2671" y="323"/>
                    <a:pt x="2557" y="232"/>
                  </a:cubicBezTo>
                  <a:cubicBezTo>
                    <a:pt x="2348" y="107"/>
                    <a:pt x="2121" y="1"/>
                    <a:pt x="20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205;p73">
              <a:extLst>
                <a:ext uri="{FF2B5EF4-FFF2-40B4-BE49-F238E27FC236}">
                  <a16:creationId xmlns:a16="http://schemas.microsoft.com/office/drawing/2014/main" id="{1D51B8F2-3740-4F60-AE5B-16526A85B7DF}"/>
                </a:ext>
              </a:extLst>
            </p:cNvPr>
            <p:cNvSpPr/>
            <p:nvPr/>
          </p:nvSpPr>
          <p:spPr>
            <a:xfrm>
              <a:off x="1112900" y="1749025"/>
              <a:ext cx="91325" cy="62800"/>
            </a:xfrm>
            <a:custGeom>
              <a:avLst/>
              <a:gdLst/>
              <a:ahLst/>
              <a:cxnLst/>
              <a:rect l="l" t="t" r="r" b="b"/>
              <a:pathLst>
                <a:path w="3653" h="2512" extrusionOk="0">
                  <a:moveTo>
                    <a:pt x="3264" y="1"/>
                  </a:moveTo>
                  <a:cubicBezTo>
                    <a:pt x="2900" y="729"/>
                    <a:pt x="2307" y="949"/>
                    <a:pt x="1726" y="949"/>
                  </a:cubicBezTo>
                  <a:cubicBezTo>
                    <a:pt x="885" y="949"/>
                    <a:pt x="68" y="489"/>
                    <a:pt x="0" y="435"/>
                  </a:cubicBezTo>
                  <a:lnTo>
                    <a:pt x="0" y="435"/>
                  </a:lnTo>
                  <a:cubicBezTo>
                    <a:pt x="0" y="435"/>
                    <a:pt x="587" y="2512"/>
                    <a:pt x="2098" y="2512"/>
                  </a:cubicBezTo>
                  <a:cubicBezTo>
                    <a:pt x="2106" y="2512"/>
                    <a:pt x="2115" y="2512"/>
                    <a:pt x="2123" y="2512"/>
                  </a:cubicBezTo>
                  <a:cubicBezTo>
                    <a:pt x="3652" y="2489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206;p73">
              <a:extLst>
                <a:ext uri="{FF2B5EF4-FFF2-40B4-BE49-F238E27FC236}">
                  <a16:creationId xmlns:a16="http://schemas.microsoft.com/office/drawing/2014/main" id="{AFB9493B-428F-4018-9FF2-C289BAB25231}"/>
                </a:ext>
              </a:extLst>
            </p:cNvPr>
            <p:cNvSpPr/>
            <p:nvPr/>
          </p:nvSpPr>
          <p:spPr>
            <a:xfrm>
              <a:off x="1124300" y="1781000"/>
              <a:ext cx="61650" cy="30825"/>
            </a:xfrm>
            <a:custGeom>
              <a:avLst/>
              <a:gdLst/>
              <a:ahLst/>
              <a:cxnLst/>
              <a:rect l="l" t="t" r="r" b="b"/>
              <a:pathLst>
                <a:path w="2466" h="1233" extrusionOk="0">
                  <a:moveTo>
                    <a:pt x="845" y="0"/>
                  </a:moveTo>
                  <a:cubicBezTo>
                    <a:pt x="549" y="0"/>
                    <a:pt x="252" y="46"/>
                    <a:pt x="1" y="160"/>
                  </a:cubicBezTo>
                  <a:cubicBezTo>
                    <a:pt x="343" y="685"/>
                    <a:pt x="891" y="1233"/>
                    <a:pt x="1667" y="1233"/>
                  </a:cubicBezTo>
                  <a:cubicBezTo>
                    <a:pt x="2032" y="1210"/>
                    <a:pt x="2306" y="1073"/>
                    <a:pt x="2466" y="845"/>
                  </a:cubicBezTo>
                  <a:cubicBezTo>
                    <a:pt x="2215" y="343"/>
                    <a:pt x="1576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207;p73">
              <a:extLst>
                <a:ext uri="{FF2B5EF4-FFF2-40B4-BE49-F238E27FC236}">
                  <a16:creationId xmlns:a16="http://schemas.microsoft.com/office/drawing/2014/main" id="{15E21D15-1ED9-4544-8BC3-DAA12D9F2E31}"/>
                </a:ext>
              </a:extLst>
            </p:cNvPr>
            <p:cNvSpPr/>
            <p:nvPr/>
          </p:nvSpPr>
          <p:spPr>
            <a:xfrm>
              <a:off x="1124300" y="1781000"/>
              <a:ext cx="61650" cy="30825"/>
            </a:xfrm>
            <a:custGeom>
              <a:avLst/>
              <a:gdLst/>
              <a:ahLst/>
              <a:cxnLst/>
              <a:rect l="l" t="t" r="r" b="b"/>
              <a:pathLst>
                <a:path w="2466" h="1233" extrusionOk="0">
                  <a:moveTo>
                    <a:pt x="594" y="0"/>
                  </a:moveTo>
                  <a:cubicBezTo>
                    <a:pt x="389" y="23"/>
                    <a:pt x="183" y="69"/>
                    <a:pt x="1" y="160"/>
                  </a:cubicBezTo>
                  <a:cubicBezTo>
                    <a:pt x="343" y="685"/>
                    <a:pt x="891" y="1233"/>
                    <a:pt x="1667" y="1233"/>
                  </a:cubicBezTo>
                  <a:cubicBezTo>
                    <a:pt x="2032" y="1210"/>
                    <a:pt x="2306" y="1073"/>
                    <a:pt x="2466" y="845"/>
                  </a:cubicBezTo>
                  <a:cubicBezTo>
                    <a:pt x="2443" y="799"/>
                    <a:pt x="2420" y="753"/>
                    <a:pt x="2397" y="708"/>
                  </a:cubicBezTo>
                  <a:cubicBezTo>
                    <a:pt x="2278" y="759"/>
                    <a:pt x="2119" y="785"/>
                    <a:pt x="1913" y="785"/>
                  </a:cubicBezTo>
                  <a:cubicBezTo>
                    <a:pt x="1844" y="785"/>
                    <a:pt x="1770" y="782"/>
                    <a:pt x="1690" y="776"/>
                  </a:cubicBezTo>
                  <a:cubicBezTo>
                    <a:pt x="959" y="685"/>
                    <a:pt x="685" y="320"/>
                    <a:pt x="59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208;p73">
              <a:extLst>
                <a:ext uri="{FF2B5EF4-FFF2-40B4-BE49-F238E27FC236}">
                  <a16:creationId xmlns:a16="http://schemas.microsoft.com/office/drawing/2014/main" id="{A16CA0FF-91AE-4467-A898-211CA7788C19}"/>
                </a:ext>
              </a:extLst>
            </p:cNvPr>
            <p:cNvSpPr/>
            <p:nvPr/>
          </p:nvSpPr>
          <p:spPr>
            <a:xfrm>
              <a:off x="961100" y="1654875"/>
              <a:ext cx="107300" cy="76750"/>
            </a:xfrm>
            <a:custGeom>
              <a:avLst/>
              <a:gdLst/>
              <a:ahLst/>
              <a:cxnLst/>
              <a:rect l="l" t="t" r="r" b="b"/>
              <a:pathLst>
                <a:path w="4292" h="3070" extrusionOk="0">
                  <a:moveTo>
                    <a:pt x="2511" y="1"/>
                  </a:moveTo>
                  <a:cubicBezTo>
                    <a:pt x="2306" y="1"/>
                    <a:pt x="2123" y="24"/>
                    <a:pt x="2032" y="69"/>
                  </a:cubicBezTo>
                  <a:cubicBezTo>
                    <a:pt x="1918" y="115"/>
                    <a:pt x="1850" y="138"/>
                    <a:pt x="1850" y="138"/>
                  </a:cubicBezTo>
                  <a:cubicBezTo>
                    <a:pt x="1850" y="138"/>
                    <a:pt x="1827" y="161"/>
                    <a:pt x="1804" y="161"/>
                  </a:cubicBezTo>
                  <a:cubicBezTo>
                    <a:pt x="1781" y="183"/>
                    <a:pt x="1735" y="206"/>
                    <a:pt x="1690" y="252"/>
                  </a:cubicBezTo>
                  <a:cubicBezTo>
                    <a:pt x="1644" y="297"/>
                    <a:pt x="1576" y="343"/>
                    <a:pt x="1507" y="389"/>
                  </a:cubicBezTo>
                  <a:cubicBezTo>
                    <a:pt x="1461" y="434"/>
                    <a:pt x="1393" y="526"/>
                    <a:pt x="1325" y="594"/>
                  </a:cubicBezTo>
                  <a:cubicBezTo>
                    <a:pt x="1302" y="640"/>
                    <a:pt x="1256" y="663"/>
                    <a:pt x="1233" y="708"/>
                  </a:cubicBezTo>
                  <a:cubicBezTo>
                    <a:pt x="1188" y="754"/>
                    <a:pt x="1165" y="800"/>
                    <a:pt x="1142" y="868"/>
                  </a:cubicBezTo>
                  <a:cubicBezTo>
                    <a:pt x="1096" y="914"/>
                    <a:pt x="1073" y="959"/>
                    <a:pt x="1028" y="1028"/>
                  </a:cubicBezTo>
                  <a:cubicBezTo>
                    <a:pt x="1005" y="1005"/>
                    <a:pt x="1005" y="1005"/>
                    <a:pt x="982" y="982"/>
                  </a:cubicBezTo>
                  <a:cubicBezTo>
                    <a:pt x="914" y="891"/>
                    <a:pt x="845" y="800"/>
                    <a:pt x="845" y="800"/>
                  </a:cubicBezTo>
                  <a:cubicBezTo>
                    <a:pt x="845" y="800"/>
                    <a:pt x="777" y="731"/>
                    <a:pt x="708" y="617"/>
                  </a:cubicBezTo>
                  <a:cubicBezTo>
                    <a:pt x="663" y="503"/>
                    <a:pt x="640" y="366"/>
                    <a:pt x="594" y="366"/>
                  </a:cubicBezTo>
                  <a:cubicBezTo>
                    <a:pt x="593" y="365"/>
                    <a:pt x="591" y="364"/>
                    <a:pt x="589" y="364"/>
                  </a:cubicBezTo>
                  <a:cubicBezTo>
                    <a:pt x="566" y="364"/>
                    <a:pt x="527" y="515"/>
                    <a:pt x="548" y="686"/>
                  </a:cubicBezTo>
                  <a:cubicBezTo>
                    <a:pt x="548" y="754"/>
                    <a:pt x="571" y="845"/>
                    <a:pt x="594" y="891"/>
                  </a:cubicBezTo>
                  <a:cubicBezTo>
                    <a:pt x="640" y="959"/>
                    <a:pt x="663" y="1005"/>
                    <a:pt x="663" y="1005"/>
                  </a:cubicBezTo>
                  <a:cubicBezTo>
                    <a:pt x="663" y="1005"/>
                    <a:pt x="754" y="1119"/>
                    <a:pt x="891" y="1165"/>
                  </a:cubicBezTo>
                  <a:cubicBezTo>
                    <a:pt x="914" y="1188"/>
                    <a:pt x="937" y="1188"/>
                    <a:pt x="937" y="1188"/>
                  </a:cubicBezTo>
                  <a:cubicBezTo>
                    <a:pt x="891" y="1302"/>
                    <a:pt x="845" y="1416"/>
                    <a:pt x="800" y="1530"/>
                  </a:cubicBezTo>
                  <a:lnTo>
                    <a:pt x="731" y="1713"/>
                  </a:lnTo>
                  <a:lnTo>
                    <a:pt x="708" y="1804"/>
                  </a:lnTo>
                  <a:lnTo>
                    <a:pt x="708" y="1827"/>
                  </a:lnTo>
                  <a:cubicBezTo>
                    <a:pt x="708" y="1872"/>
                    <a:pt x="708" y="1918"/>
                    <a:pt x="708" y="1964"/>
                  </a:cubicBezTo>
                  <a:cubicBezTo>
                    <a:pt x="690" y="2019"/>
                    <a:pt x="686" y="2090"/>
                    <a:pt x="673" y="2090"/>
                  </a:cubicBezTo>
                  <a:cubicBezTo>
                    <a:pt x="670" y="2090"/>
                    <a:pt x="667" y="2086"/>
                    <a:pt x="663" y="2078"/>
                  </a:cubicBezTo>
                  <a:cubicBezTo>
                    <a:pt x="594" y="2055"/>
                    <a:pt x="526" y="2009"/>
                    <a:pt x="434" y="1918"/>
                  </a:cubicBezTo>
                  <a:cubicBezTo>
                    <a:pt x="343" y="1827"/>
                    <a:pt x="229" y="1690"/>
                    <a:pt x="183" y="1621"/>
                  </a:cubicBezTo>
                  <a:cubicBezTo>
                    <a:pt x="92" y="1530"/>
                    <a:pt x="46" y="1507"/>
                    <a:pt x="23" y="1507"/>
                  </a:cubicBezTo>
                  <a:cubicBezTo>
                    <a:pt x="1" y="1530"/>
                    <a:pt x="1" y="1599"/>
                    <a:pt x="46" y="1713"/>
                  </a:cubicBezTo>
                  <a:cubicBezTo>
                    <a:pt x="69" y="1827"/>
                    <a:pt x="115" y="1964"/>
                    <a:pt x="206" y="2146"/>
                  </a:cubicBezTo>
                  <a:cubicBezTo>
                    <a:pt x="343" y="2375"/>
                    <a:pt x="526" y="2626"/>
                    <a:pt x="754" y="2922"/>
                  </a:cubicBezTo>
                  <a:lnTo>
                    <a:pt x="845" y="3037"/>
                  </a:lnTo>
                  <a:lnTo>
                    <a:pt x="868" y="3059"/>
                  </a:lnTo>
                  <a:cubicBezTo>
                    <a:pt x="868" y="3059"/>
                    <a:pt x="878" y="3069"/>
                    <a:pt x="885" y="3069"/>
                  </a:cubicBezTo>
                  <a:cubicBezTo>
                    <a:pt x="888" y="3069"/>
                    <a:pt x="891" y="3067"/>
                    <a:pt x="891" y="3059"/>
                  </a:cubicBezTo>
                  <a:lnTo>
                    <a:pt x="914" y="3014"/>
                  </a:lnTo>
                  <a:cubicBezTo>
                    <a:pt x="937" y="2922"/>
                    <a:pt x="959" y="2854"/>
                    <a:pt x="982" y="2763"/>
                  </a:cubicBezTo>
                  <a:cubicBezTo>
                    <a:pt x="1051" y="2580"/>
                    <a:pt x="1119" y="2420"/>
                    <a:pt x="1188" y="2238"/>
                  </a:cubicBezTo>
                  <a:lnTo>
                    <a:pt x="1233" y="2078"/>
                  </a:lnTo>
                  <a:cubicBezTo>
                    <a:pt x="1256" y="2055"/>
                    <a:pt x="1256" y="2032"/>
                    <a:pt x="1279" y="2009"/>
                  </a:cubicBezTo>
                  <a:lnTo>
                    <a:pt x="1347" y="1850"/>
                  </a:lnTo>
                  <a:cubicBezTo>
                    <a:pt x="1393" y="1758"/>
                    <a:pt x="1461" y="1690"/>
                    <a:pt x="1507" y="1599"/>
                  </a:cubicBezTo>
                  <a:cubicBezTo>
                    <a:pt x="1553" y="1507"/>
                    <a:pt x="1621" y="1462"/>
                    <a:pt x="1667" y="1393"/>
                  </a:cubicBezTo>
                  <a:cubicBezTo>
                    <a:pt x="1690" y="1347"/>
                    <a:pt x="1713" y="1325"/>
                    <a:pt x="1758" y="1279"/>
                  </a:cubicBezTo>
                  <a:cubicBezTo>
                    <a:pt x="1781" y="1256"/>
                    <a:pt x="1804" y="1233"/>
                    <a:pt x="1827" y="1211"/>
                  </a:cubicBezTo>
                  <a:cubicBezTo>
                    <a:pt x="1872" y="1165"/>
                    <a:pt x="1918" y="1119"/>
                    <a:pt x="1964" y="1096"/>
                  </a:cubicBezTo>
                  <a:cubicBezTo>
                    <a:pt x="2009" y="1074"/>
                    <a:pt x="2055" y="1051"/>
                    <a:pt x="2078" y="1028"/>
                  </a:cubicBezTo>
                  <a:cubicBezTo>
                    <a:pt x="2146" y="982"/>
                    <a:pt x="2192" y="982"/>
                    <a:pt x="2192" y="982"/>
                  </a:cubicBezTo>
                  <a:cubicBezTo>
                    <a:pt x="2192" y="982"/>
                    <a:pt x="2329" y="868"/>
                    <a:pt x="2534" y="845"/>
                  </a:cubicBezTo>
                  <a:cubicBezTo>
                    <a:pt x="2566" y="839"/>
                    <a:pt x="2600" y="836"/>
                    <a:pt x="2635" y="836"/>
                  </a:cubicBezTo>
                  <a:cubicBezTo>
                    <a:pt x="2851" y="836"/>
                    <a:pt x="3120" y="959"/>
                    <a:pt x="3356" y="1233"/>
                  </a:cubicBezTo>
                  <a:cubicBezTo>
                    <a:pt x="3630" y="1530"/>
                    <a:pt x="3812" y="1964"/>
                    <a:pt x="3972" y="2283"/>
                  </a:cubicBezTo>
                  <a:cubicBezTo>
                    <a:pt x="4086" y="2626"/>
                    <a:pt x="4178" y="2854"/>
                    <a:pt x="4246" y="2854"/>
                  </a:cubicBezTo>
                  <a:cubicBezTo>
                    <a:pt x="4292" y="2831"/>
                    <a:pt x="4292" y="2580"/>
                    <a:pt x="4246" y="2192"/>
                  </a:cubicBezTo>
                  <a:cubicBezTo>
                    <a:pt x="4178" y="1804"/>
                    <a:pt x="4086" y="1279"/>
                    <a:pt x="3767" y="822"/>
                  </a:cubicBezTo>
                  <a:cubicBezTo>
                    <a:pt x="3698" y="708"/>
                    <a:pt x="3607" y="594"/>
                    <a:pt x="3516" y="503"/>
                  </a:cubicBezTo>
                  <a:cubicBezTo>
                    <a:pt x="3424" y="389"/>
                    <a:pt x="3310" y="320"/>
                    <a:pt x="3196" y="229"/>
                  </a:cubicBezTo>
                  <a:cubicBezTo>
                    <a:pt x="3082" y="161"/>
                    <a:pt x="2968" y="115"/>
                    <a:pt x="2854" y="69"/>
                  </a:cubicBezTo>
                  <a:cubicBezTo>
                    <a:pt x="2740" y="24"/>
                    <a:pt x="2626" y="24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209;p73">
              <a:extLst>
                <a:ext uri="{FF2B5EF4-FFF2-40B4-BE49-F238E27FC236}">
                  <a16:creationId xmlns:a16="http://schemas.microsoft.com/office/drawing/2014/main" id="{855ACE21-7E73-410D-85A3-5101B4994326}"/>
                </a:ext>
              </a:extLst>
            </p:cNvPr>
            <p:cNvSpPr/>
            <p:nvPr/>
          </p:nvSpPr>
          <p:spPr>
            <a:xfrm>
              <a:off x="1196775" y="1621000"/>
              <a:ext cx="93600" cy="76750"/>
            </a:xfrm>
            <a:custGeom>
              <a:avLst/>
              <a:gdLst/>
              <a:ahLst/>
              <a:cxnLst/>
              <a:rect l="l" t="t" r="r" b="b"/>
              <a:pathLst>
                <a:path w="3744" h="3070" extrusionOk="0">
                  <a:moveTo>
                    <a:pt x="1474" y="0"/>
                  </a:moveTo>
                  <a:cubicBezTo>
                    <a:pt x="1374" y="0"/>
                    <a:pt x="1253" y="21"/>
                    <a:pt x="1119" y="55"/>
                  </a:cubicBezTo>
                  <a:cubicBezTo>
                    <a:pt x="1028" y="100"/>
                    <a:pt x="914" y="146"/>
                    <a:pt x="822" y="192"/>
                  </a:cubicBezTo>
                  <a:cubicBezTo>
                    <a:pt x="731" y="283"/>
                    <a:pt x="640" y="351"/>
                    <a:pt x="548" y="443"/>
                  </a:cubicBezTo>
                  <a:cubicBezTo>
                    <a:pt x="480" y="534"/>
                    <a:pt x="389" y="648"/>
                    <a:pt x="320" y="762"/>
                  </a:cubicBezTo>
                  <a:cubicBezTo>
                    <a:pt x="274" y="876"/>
                    <a:pt x="206" y="991"/>
                    <a:pt x="183" y="1128"/>
                  </a:cubicBezTo>
                  <a:cubicBezTo>
                    <a:pt x="1" y="1630"/>
                    <a:pt x="46" y="2132"/>
                    <a:pt x="69" y="2497"/>
                  </a:cubicBezTo>
                  <a:cubicBezTo>
                    <a:pt x="113" y="2845"/>
                    <a:pt x="177" y="3069"/>
                    <a:pt x="222" y="3069"/>
                  </a:cubicBezTo>
                  <a:cubicBezTo>
                    <a:pt x="225" y="3069"/>
                    <a:pt x="227" y="3069"/>
                    <a:pt x="229" y="3068"/>
                  </a:cubicBezTo>
                  <a:cubicBezTo>
                    <a:pt x="274" y="3068"/>
                    <a:pt x="320" y="2839"/>
                    <a:pt x="343" y="2497"/>
                  </a:cubicBezTo>
                  <a:cubicBezTo>
                    <a:pt x="411" y="2177"/>
                    <a:pt x="457" y="1721"/>
                    <a:pt x="640" y="1379"/>
                  </a:cubicBezTo>
                  <a:cubicBezTo>
                    <a:pt x="822" y="1036"/>
                    <a:pt x="1073" y="854"/>
                    <a:pt x="1279" y="831"/>
                  </a:cubicBezTo>
                  <a:cubicBezTo>
                    <a:pt x="1326" y="826"/>
                    <a:pt x="1371" y="824"/>
                    <a:pt x="1416" y="824"/>
                  </a:cubicBezTo>
                  <a:cubicBezTo>
                    <a:pt x="1805" y="824"/>
                    <a:pt x="2110" y="998"/>
                    <a:pt x="2397" y="1264"/>
                  </a:cubicBezTo>
                  <a:cubicBezTo>
                    <a:pt x="2466" y="1310"/>
                    <a:pt x="2534" y="1379"/>
                    <a:pt x="2603" y="1447"/>
                  </a:cubicBezTo>
                  <a:lnTo>
                    <a:pt x="2694" y="1561"/>
                  </a:lnTo>
                  <a:cubicBezTo>
                    <a:pt x="2717" y="1584"/>
                    <a:pt x="2717" y="1607"/>
                    <a:pt x="2740" y="1630"/>
                  </a:cubicBezTo>
                  <a:lnTo>
                    <a:pt x="2831" y="1744"/>
                  </a:lnTo>
                  <a:cubicBezTo>
                    <a:pt x="2922" y="1904"/>
                    <a:pt x="3036" y="2041"/>
                    <a:pt x="3128" y="2177"/>
                  </a:cubicBezTo>
                  <a:cubicBezTo>
                    <a:pt x="3173" y="2246"/>
                    <a:pt x="3219" y="2314"/>
                    <a:pt x="3265" y="2383"/>
                  </a:cubicBezTo>
                  <a:lnTo>
                    <a:pt x="3287" y="2429"/>
                  </a:lnTo>
                  <a:cubicBezTo>
                    <a:pt x="3287" y="2436"/>
                    <a:pt x="3290" y="2439"/>
                    <a:pt x="3293" y="2439"/>
                  </a:cubicBezTo>
                  <a:cubicBezTo>
                    <a:pt x="3300" y="2439"/>
                    <a:pt x="3310" y="2429"/>
                    <a:pt x="3310" y="2429"/>
                  </a:cubicBezTo>
                  <a:lnTo>
                    <a:pt x="3310" y="2383"/>
                  </a:lnTo>
                  <a:lnTo>
                    <a:pt x="3379" y="2269"/>
                  </a:lnTo>
                  <a:cubicBezTo>
                    <a:pt x="3516" y="1949"/>
                    <a:pt x="3630" y="1675"/>
                    <a:pt x="3675" y="1424"/>
                  </a:cubicBezTo>
                  <a:cubicBezTo>
                    <a:pt x="3744" y="1242"/>
                    <a:pt x="3744" y="1105"/>
                    <a:pt x="3744" y="991"/>
                  </a:cubicBezTo>
                  <a:cubicBezTo>
                    <a:pt x="3744" y="876"/>
                    <a:pt x="3721" y="808"/>
                    <a:pt x="3698" y="808"/>
                  </a:cubicBezTo>
                  <a:cubicBezTo>
                    <a:pt x="3675" y="808"/>
                    <a:pt x="3630" y="854"/>
                    <a:pt x="3584" y="922"/>
                  </a:cubicBezTo>
                  <a:cubicBezTo>
                    <a:pt x="3561" y="1013"/>
                    <a:pt x="3493" y="1173"/>
                    <a:pt x="3424" y="1287"/>
                  </a:cubicBezTo>
                  <a:cubicBezTo>
                    <a:pt x="3379" y="1379"/>
                    <a:pt x="3310" y="1424"/>
                    <a:pt x="3265" y="1470"/>
                  </a:cubicBezTo>
                  <a:cubicBezTo>
                    <a:pt x="3259" y="1485"/>
                    <a:pt x="3254" y="1492"/>
                    <a:pt x="3249" y="1492"/>
                  </a:cubicBezTo>
                  <a:cubicBezTo>
                    <a:pt x="3231" y="1492"/>
                    <a:pt x="3214" y="1419"/>
                    <a:pt x="3196" y="1401"/>
                  </a:cubicBezTo>
                  <a:cubicBezTo>
                    <a:pt x="3173" y="1333"/>
                    <a:pt x="3173" y="1287"/>
                    <a:pt x="3150" y="1264"/>
                  </a:cubicBezTo>
                  <a:lnTo>
                    <a:pt x="3150" y="1242"/>
                  </a:lnTo>
                  <a:lnTo>
                    <a:pt x="3105" y="1173"/>
                  </a:lnTo>
                  <a:lnTo>
                    <a:pt x="3036" y="1036"/>
                  </a:lnTo>
                  <a:cubicBezTo>
                    <a:pt x="3036" y="1013"/>
                    <a:pt x="3059" y="1013"/>
                    <a:pt x="3082" y="991"/>
                  </a:cubicBezTo>
                  <a:cubicBezTo>
                    <a:pt x="3128" y="945"/>
                    <a:pt x="3196" y="899"/>
                    <a:pt x="3219" y="831"/>
                  </a:cubicBezTo>
                  <a:cubicBezTo>
                    <a:pt x="3242" y="785"/>
                    <a:pt x="3265" y="739"/>
                    <a:pt x="3265" y="739"/>
                  </a:cubicBezTo>
                  <a:cubicBezTo>
                    <a:pt x="3265" y="739"/>
                    <a:pt x="3310" y="580"/>
                    <a:pt x="3287" y="420"/>
                  </a:cubicBezTo>
                  <a:cubicBezTo>
                    <a:pt x="3266" y="292"/>
                    <a:pt x="3225" y="144"/>
                    <a:pt x="3201" y="144"/>
                  </a:cubicBezTo>
                  <a:cubicBezTo>
                    <a:pt x="3199" y="144"/>
                    <a:pt x="3198" y="145"/>
                    <a:pt x="3196" y="146"/>
                  </a:cubicBezTo>
                  <a:cubicBezTo>
                    <a:pt x="3150" y="146"/>
                    <a:pt x="3150" y="283"/>
                    <a:pt x="3105" y="397"/>
                  </a:cubicBezTo>
                  <a:cubicBezTo>
                    <a:pt x="3082" y="534"/>
                    <a:pt x="3036" y="625"/>
                    <a:pt x="3036" y="625"/>
                  </a:cubicBezTo>
                  <a:cubicBezTo>
                    <a:pt x="3036" y="625"/>
                    <a:pt x="3036" y="671"/>
                    <a:pt x="3013" y="694"/>
                  </a:cubicBezTo>
                  <a:cubicBezTo>
                    <a:pt x="3013" y="739"/>
                    <a:pt x="2991" y="785"/>
                    <a:pt x="2945" y="854"/>
                  </a:cubicBezTo>
                  <a:cubicBezTo>
                    <a:pt x="2945" y="876"/>
                    <a:pt x="2945" y="876"/>
                    <a:pt x="2922" y="899"/>
                  </a:cubicBezTo>
                  <a:cubicBezTo>
                    <a:pt x="2877" y="854"/>
                    <a:pt x="2831" y="785"/>
                    <a:pt x="2785" y="717"/>
                  </a:cubicBezTo>
                  <a:cubicBezTo>
                    <a:pt x="2717" y="625"/>
                    <a:pt x="2625" y="557"/>
                    <a:pt x="2557" y="488"/>
                  </a:cubicBezTo>
                  <a:cubicBezTo>
                    <a:pt x="2511" y="443"/>
                    <a:pt x="2488" y="420"/>
                    <a:pt x="2443" y="374"/>
                  </a:cubicBezTo>
                  <a:cubicBezTo>
                    <a:pt x="2397" y="351"/>
                    <a:pt x="2352" y="329"/>
                    <a:pt x="2329" y="306"/>
                  </a:cubicBezTo>
                  <a:cubicBezTo>
                    <a:pt x="2237" y="237"/>
                    <a:pt x="2169" y="192"/>
                    <a:pt x="2100" y="146"/>
                  </a:cubicBezTo>
                  <a:cubicBezTo>
                    <a:pt x="2032" y="123"/>
                    <a:pt x="1963" y="100"/>
                    <a:pt x="1918" y="78"/>
                  </a:cubicBezTo>
                  <a:cubicBezTo>
                    <a:pt x="1872" y="55"/>
                    <a:pt x="1827" y="32"/>
                    <a:pt x="1804" y="32"/>
                  </a:cubicBezTo>
                  <a:cubicBezTo>
                    <a:pt x="1781" y="32"/>
                    <a:pt x="1758" y="9"/>
                    <a:pt x="1758" y="9"/>
                  </a:cubicBezTo>
                  <a:lnTo>
                    <a:pt x="1575" y="9"/>
                  </a:lnTo>
                  <a:cubicBezTo>
                    <a:pt x="1545" y="3"/>
                    <a:pt x="1511" y="0"/>
                    <a:pt x="1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210;p73">
              <a:extLst>
                <a:ext uri="{FF2B5EF4-FFF2-40B4-BE49-F238E27FC236}">
                  <a16:creationId xmlns:a16="http://schemas.microsoft.com/office/drawing/2014/main" id="{875E5557-F12C-4623-9E0F-EFAA656CF3A9}"/>
                </a:ext>
              </a:extLst>
            </p:cNvPr>
            <p:cNvSpPr/>
            <p:nvPr/>
          </p:nvSpPr>
          <p:spPr>
            <a:xfrm>
              <a:off x="761950" y="1380350"/>
              <a:ext cx="497050" cy="335650"/>
            </a:xfrm>
            <a:custGeom>
              <a:avLst/>
              <a:gdLst/>
              <a:ahLst/>
              <a:cxnLst/>
              <a:rect l="l" t="t" r="r" b="b"/>
              <a:pathLst>
                <a:path w="19882" h="13426" extrusionOk="0">
                  <a:moveTo>
                    <a:pt x="11470" y="0"/>
                  </a:moveTo>
                  <a:cubicBezTo>
                    <a:pt x="7994" y="0"/>
                    <a:pt x="5935" y="1532"/>
                    <a:pt x="5935" y="1532"/>
                  </a:cubicBezTo>
                  <a:cubicBezTo>
                    <a:pt x="1" y="5504"/>
                    <a:pt x="3424" y="11781"/>
                    <a:pt x="3424" y="11781"/>
                  </a:cubicBezTo>
                  <a:cubicBezTo>
                    <a:pt x="3424" y="11781"/>
                    <a:pt x="2740" y="11154"/>
                    <a:pt x="1828" y="11154"/>
                  </a:cubicBezTo>
                  <a:cubicBezTo>
                    <a:pt x="1337" y="11154"/>
                    <a:pt x="780" y="11336"/>
                    <a:pt x="229" y="11895"/>
                  </a:cubicBezTo>
                  <a:cubicBezTo>
                    <a:pt x="206" y="11918"/>
                    <a:pt x="183" y="11963"/>
                    <a:pt x="138" y="11986"/>
                  </a:cubicBezTo>
                  <a:cubicBezTo>
                    <a:pt x="229" y="12055"/>
                    <a:pt x="320" y="12146"/>
                    <a:pt x="434" y="12214"/>
                  </a:cubicBezTo>
                  <a:cubicBezTo>
                    <a:pt x="434" y="12214"/>
                    <a:pt x="1237" y="11686"/>
                    <a:pt x="2196" y="11686"/>
                  </a:cubicBezTo>
                  <a:cubicBezTo>
                    <a:pt x="2647" y="11686"/>
                    <a:pt x="3132" y="11803"/>
                    <a:pt x="3584" y="12146"/>
                  </a:cubicBezTo>
                  <a:cubicBezTo>
                    <a:pt x="3584" y="12146"/>
                    <a:pt x="3860" y="13425"/>
                    <a:pt x="4557" y="13425"/>
                  </a:cubicBezTo>
                  <a:cubicBezTo>
                    <a:pt x="4611" y="13425"/>
                    <a:pt x="4667" y="13418"/>
                    <a:pt x="4725" y="13401"/>
                  </a:cubicBezTo>
                  <a:cubicBezTo>
                    <a:pt x="5547" y="13196"/>
                    <a:pt x="5273" y="11598"/>
                    <a:pt x="5205" y="10731"/>
                  </a:cubicBezTo>
                  <a:cubicBezTo>
                    <a:pt x="5205" y="10731"/>
                    <a:pt x="6734" y="9818"/>
                    <a:pt x="6848" y="7467"/>
                  </a:cubicBezTo>
                  <a:cubicBezTo>
                    <a:pt x="6848" y="7467"/>
                    <a:pt x="10500" y="6645"/>
                    <a:pt x="8857" y="3176"/>
                  </a:cubicBezTo>
                  <a:lnTo>
                    <a:pt x="8857" y="3176"/>
                  </a:lnTo>
                  <a:cubicBezTo>
                    <a:pt x="8857" y="3176"/>
                    <a:pt x="12349" y="4362"/>
                    <a:pt x="15111" y="4362"/>
                  </a:cubicBezTo>
                  <a:cubicBezTo>
                    <a:pt x="15664" y="4362"/>
                    <a:pt x="16187" y="4358"/>
                    <a:pt x="16672" y="4358"/>
                  </a:cubicBezTo>
                  <a:cubicBezTo>
                    <a:pt x="18127" y="4358"/>
                    <a:pt x="19248" y="4397"/>
                    <a:pt x="19881" y="4705"/>
                  </a:cubicBezTo>
                  <a:cubicBezTo>
                    <a:pt x="19242" y="3016"/>
                    <a:pt x="18055" y="1486"/>
                    <a:pt x="15590" y="688"/>
                  </a:cubicBezTo>
                  <a:cubicBezTo>
                    <a:pt x="14063" y="186"/>
                    <a:pt x="12680" y="0"/>
                    <a:pt x="114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211;p73">
              <a:extLst>
                <a:ext uri="{FF2B5EF4-FFF2-40B4-BE49-F238E27FC236}">
                  <a16:creationId xmlns:a16="http://schemas.microsoft.com/office/drawing/2014/main" id="{DE90F045-0B89-4047-8BD0-F76A10DB8EA9}"/>
                </a:ext>
              </a:extLst>
            </p:cNvPr>
            <p:cNvSpPr/>
            <p:nvPr/>
          </p:nvSpPr>
          <p:spPr>
            <a:xfrm>
              <a:off x="702025" y="1272100"/>
              <a:ext cx="643150" cy="431825"/>
            </a:xfrm>
            <a:custGeom>
              <a:avLst/>
              <a:gdLst/>
              <a:ahLst/>
              <a:cxnLst/>
              <a:rect l="l" t="t" r="r" b="b"/>
              <a:pathLst>
                <a:path w="25726" h="17273" extrusionOk="0">
                  <a:moveTo>
                    <a:pt x="16782" y="0"/>
                  </a:moveTo>
                  <a:cubicBezTo>
                    <a:pt x="14574" y="0"/>
                    <a:pt x="11825" y="555"/>
                    <a:pt x="10615" y="1343"/>
                  </a:cubicBezTo>
                  <a:cubicBezTo>
                    <a:pt x="10615" y="1343"/>
                    <a:pt x="9500" y="1006"/>
                    <a:pt x="8296" y="1006"/>
                  </a:cubicBezTo>
                  <a:cubicBezTo>
                    <a:pt x="7902" y="1006"/>
                    <a:pt x="7499" y="1042"/>
                    <a:pt x="7122" y="1137"/>
                  </a:cubicBezTo>
                  <a:cubicBezTo>
                    <a:pt x="6027" y="1411"/>
                    <a:pt x="3470" y="2940"/>
                    <a:pt x="3858" y="5657"/>
                  </a:cubicBezTo>
                  <a:cubicBezTo>
                    <a:pt x="3858" y="5657"/>
                    <a:pt x="982" y="6204"/>
                    <a:pt x="480" y="8259"/>
                  </a:cubicBezTo>
                  <a:cubicBezTo>
                    <a:pt x="1" y="10336"/>
                    <a:pt x="800" y="10724"/>
                    <a:pt x="800" y="10724"/>
                  </a:cubicBezTo>
                  <a:cubicBezTo>
                    <a:pt x="800" y="10724"/>
                    <a:pt x="1" y="14307"/>
                    <a:pt x="2443" y="16042"/>
                  </a:cubicBezTo>
                  <a:cubicBezTo>
                    <a:pt x="2443" y="16042"/>
                    <a:pt x="3083" y="15572"/>
                    <a:pt x="3927" y="15572"/>
                  </a:cubicBezTo>
                  <a:cubicBezTo>
                    <a:pt x="4357" y="15572"/>
                    <a:pt x="4841" y="15695"/>
                    <a:pt x="5319" y="16065"/>
                  </a:cubicBezTo>
                  <a:cubicBezTo>
                    <a:pt x="5319" y="16065"/>
                    <a:pt x="5854" y="17273"/>
                    <a:pt x="6573" y="17273"/>
                  </a:cubicBezTo>
                  <a:cubicBezTo>
                    <a:pt x="6626" y="17273"/>
                    <a:pt x="6680" y="17266"/>
                    <a:pt x="6734" y="17252"/>
                  </a:cubicBezTo>
                  <a:cubicBezTo>
                    <a:pt x="7556" y="17024"/>
                    <a:pt x="7282" y="15449"/>
                    <a:pt x="7237" y="14581"/>
                  </a:cubicBezTo>
                  <a:cubicBezTo>
                    <a:pt x="7237" y="14581"/>
                    <a:pt x="8766" y="13646"/>
                    <a:pt x="8857" y="11317"/>
                  </a:cubicBezTo>
                  <a:cubicBezTo>
                    <a:pt x="8857" y="11317"/>
                    <a:pt x="12509" y="10496"/>
                    <a:pt x="10889" y="7003"/>
                  </a:cubicBezTo>
                  <a:lnTo>
                    <a:pt x="10889" y="7003"/>
                  </a:lnTo>
                  <a:cubicBezTo>
                    <a:pt x="10889" y="7003"/>
                    <a:pt x="14358" y="8213"/>
                    <a:pt x="17143" y="8213"/>
                  </a:cubicBezTo>
                  <a:cubicBezTo>
                    <a:pt x="17985" y="8213"/>
                    <a:pt x="18768" y="8194"/>
                    <a:pt x="19457" y="8194"/>
                  </a:cubicBezTo>
                  <a:cubicBezTo>
                    <a:pt x="21026" y="8194"/>
                    <a:pt x="22104" y="8293"/>
                    <a:pt x="22278" y="8944"/>
                  </a:cubicBezTo>
                  <a:cubicBezTo>
                    <a:pt x="22552" y="9879"/>
                    <a:pt x="22758" y="11683"/>
                    <a:pt x="22758" y="11683"/>
                  </a:cubicBezTo>
                  <a:cubicBezTo>
                    <a:pt x="22758" y="11683"/>
                    <a:pt x="24264" y="11158"/>
                    <a:pt x="24059" y="9742"/>
                  </a:cubicBezTo>
                  <a:cubicBezTo>
                    <a:pt x="24059" y="9742"/>
                    <a:pt x="25725" y="8807"/>
                    <a:pt x="25132" y="6570"/>
                  </a:cubicBezTo>
                  <a:cubicBezTo>
                    <a:pt x="24562" y="4444"/>
                    <a:pt x="21889" y="3139"/>
                    <a:pt x="20121" y="3139"/>
                  </a:cubicBezTo>
                  <a:cubicBezTo>
                    <a:pt x="20047" y="3139"/>
                    <a:pt x="19975" y="3141"/>
                    <a:pt x="19905" y="3146"/>
                  </a:cubicBezTo>
                  <a:cubicBezTo>
                    <a:pt x="19905" y="3146"/>
                    <a:pt x="21114" y="1731"/>
                    <a:pt x="19631" y="589"/>
                  </a:cubicBezTo>
                  <a:cubicBezTo>
                    <a:pt x="19103" y="177"/>
                    <a:pt x="18029" y="0"/>
                    <a:pt x="16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212;p73">
              <a:extLst>
                <a:ext uri="{FF2B5EF4-FFF2-40B4-BE49-F238E27FC236}">
                  <a16:creationId xmlns:a16="http://schemas.microsoft.com/office/drawing/2014/main" id="{B44D2CF8-3958-4164-ADAC-8769AD50DD9F}"/>
                </a:ext>
              </a:extLst>
            </p:cNvPr>
            <p:cNvSpPr/>
            <p:nvPr/>
          </p:nvSpPr>
          <p:spPr>
            <a:xfrm>
              <a:off x="702025" y="1426050"/>
              <a:ext cx="640275" cy="277875"/>
            </a:xfrm>
            <a:custGeom>
              <a:avLst/>
              <a:gdLst/>
              <a:ahLst/>
              <a:cxnLst/>
              <a:rect l="l" t="t" r="r" b="b"/>
              <a:pathLst>
                <a:path w="25611" h="11115" extrusionOk="0">
                  <a:moveTo>
                    <a:pt x="9565" y="1"/>
                  </a:moveTo>
                  <a:cubicBezTo>
                    <a:pt x="10090" y="686"/>
                    <a:pt x="10934" y="3813"/>
                    <a:pt x="8104" y="4201"/>
                  </a:cubicBezTo>
                  <a:cubicBezTo>
                    <a:pt x="7908" y="4229"/>
                    <a:pt x="7725" y="4242"/>
                    <a:pt x="7553" y="4242"/>
                  </a:cubicBezTo>
                  <a:cubicBezTo>
                    <a:pt x="5249" y="4242"/>
                    <a:pt x="5091" y="1850"/>
                    <a:pt x="5091" y="1850"/>
                  </a:cubicBezTo>
                  <a:cubicBezTo>
                    <a:pt x="5091" y="1850"/>
                    <a:pt x="4589" y="5182"/>
                    <a:pt x="3311" y="5273"/>
                  </a:cubicBezTo>
                  <a:cubicBezTo>
                    <a:pt x="3298" y="5274"/>
                    <a:pt x="3286" y="5274"/>
                    <a:pt x="3275" y="5274"/>
                  </a:cubicBezTo>
                  <a:cubicBezTo>
                    <a:pt x="2081" y="5274"/>
                    <a:pt x="3402" y="1873"/>
                    <a:pt x="3402" y="1873"/>
                  </a:cubicBezTo>
                  <a:lnTo>
                    <a:pt x="3402" y="1873"/>
                  </a:lnTo>
                  <a:cubicBezTo>
                    <a:pt x="3402" y="1873"/>
                    <a:pt x="2461" y="3155"/>
                    <a:pt x="1118" y="3155"/>
                  </a:cubicBezTo>
                  <a:cubicBezTo>
                    <a:pt x="1073" y="3155"/>
                    <a:pt x="1028" y="3154"/>
                    <a:pt x="982" y="3151"/>
                  </a:cubicBezTo>
                  <a:cubicBezTo>
                    <a:pt x="663" y="3151"/>
                    <a:pt x="457" y="2991"/>
                    <a:pt x="366" y="2763"/>
                  </a:cubicBezTo>
                  <a:lnTo>
                    <a:pt x="366" y="2763"/>
                  </a:lnTo>
                  <a:cubicBezTo>
                    <a:pt x="184" y="4246"/>
                    <a:pt x="800" y="4566"/>
                    <a:pt x="800" y="4566"/>
                  </a:cubicBezTo>
                  <a:cubicBezTo>
                    <a:pt x="800" y="4566"/>
                    <a:pt x="1" y="8149"/>
                    <a:pt x="2443" y="9884"/>
                  </a:cubicBezTo>
                  <a:cubicBezTo>
                    <a:pt x="2443" y="9884"/>
                    <a:pt x="3083" y="9414"/>
                    <a:pt x="3927" y="9414"/>
                  </a:cubicBezTo>
                  <a:cubicBezTo>
                    <a:pt x="4357" y="9414"/>
                    <a:pt x="4841" y="9537"/>
                    <a:pt x="5319" y="9907"/>
                  </a:cubicBezTo>
                  <a:cubicBezTo>
                    <a:pt x="5319" y="9907"/>
                    <a:pt x="5854" y="11115"/>
                    <a:pt x="6573" y="11115"/>
                  </a:cubicBezTo>
                  <a:cubicBezTo>
                    <a:pt x="6626" y="11115"/>
                    <a:pt x="6680" y="11108"/>
                    <a:pt x="6734" y="11094"/>
                  </a:cubicBezTo>
                  <a:cubicBezTo>
                    <a:pt x="7556" y="10866"/>
                    <a:pt x="7282" y="9291"/>
                    <a:pt x="7237" y="8423"/>
                  </a:cubicBezTo>
                  <a:cubicBezTo>
                    <a:pt x="7237" y="8423"/>
                    <a:pt x="7556" y="8218"/>
                    <a:pt x="7944" y="7761"/>
                  </a:cubicBezTo>
                  <a:lnTo>
                    <a:pt x="7944" y="7761"/>
                  </a:lnTo>
                  <a:cubicBezTo>
                    <a:pt x="7784" y="7807"/>
                    <a:pt x="7602" y="7876"/>
                    <a:pt x="7442" y="7898"/>
                  </a:cubicBezTo>
                  <a:cubicBezTo>
                    <a:pt x="7351" y="7921"/>
                    <a:pt x="7282" y="7944"/>
                    <a:pt x="7191" y="7967"/>
                  </a:cubicBezTo>
                  <a:cubicBezTo>
                    <a:pt x="7164" y="7970"/>
                    <a:pt x="7139" y="7971"/>
                    <a:pt x="7115" y="7971"/>
                  </a:cubicBezTo>
                  <a:cubicBezTo>
                    <a:pt x="6951" y="7971"/>
                    <a:pt x="6837" y="7906"/>
                    <a:pt x="6757" y="7807"/>
                  </a:cubicBezTo>
                  <a:cubicBezTo>
                    <a:pt x="6255" y="7533"/>
                    <a:pt x="6529" y="6917"/>
                    <a:pt x="6826" y="6597"/>
                  </a:cubicBezTo>
                  <a:cubicBezTo>
                    <a:pt x="7172" y="6217"/>
                    <a:pt x="7701" y="6007"/>
                    <a:pt x="8225" y="6007"/>
                  </a:cubicBezTo>
                  <a:cubicBezTo>
                    <a:pt x="8393" y="6007"/>
                    <a:pt x="8560" y="6028"/>
                    <a:pt x="8720" y="6072"/>
                  </a:cubicBezTo>
                  <a:lnTo>
                    <a:pt x="8743" y="6072"/>
                  </a:lnTo>
                  <a:cubicBezTo>
                    <a:pt x="8812" y="5798"/>
                    <a:pt x="8857" y="5502"/>
                    <a:pt x="8857" y="5159"/>
                  </a:cubicBezTo>
                  <a:cubicBezTo>
                    <a:pt x="8857" y="5159"/>
                    <a:pt x="12509" y="4338"/>
                    <a:pt x="10889" y="845"/>
                  </a:cubicBezTo>
                  <a:lnTo>
                    <a:pt x="10889" y="845"/>
                  </a:lnTo>
                  <a:cubicBezTo>
                    <a:pt x="10889" y="845"/>
                    <a:pt x="14358" y="2055"/>
                    <a:pt x="17143" y="2055"/>
                  </a:cubicBezTo>
                  <a:cubicBezTo>
                    <a:pt x="17985" y="2055"/>
                    <a:pt x="18768" y="2036"/>
                    <a:pt x="19457" y="2036"/>
                  </a:cubicBezTo>
                  <a:cubicBezTo>
                    <a:pt x="21026" y="2036"/>
                    <a:pt x="22104" y="2135"/>
                    <a:pt x="22278" y="2786"/>
                  </a:cubicBezTo>
                  <a:cubicBezTo>
                    <a:pt x="22552" y="3721"/>
                    <a:pt x="22758" y="5525"/>
                    <a:pt x="22758" y="5525"/>
                  </a:cubicBezTo>
                  <a:cubicBezTo>
                    <a:pt x="22758" y="5525"/>
                    <a:pt x="24264" y="5000"/>
                    <a:pt x="24059" y="3584"/>
                  </a:cubicBezTo>
                  <a:cubicBezTo>
                    <a:pt x="24059" y="3584"/>
                    <a:pt x="25611" y="2717"/>
                    <a:pt x="25200" y="686"/>
                  </a:cubicBezTo>
                  <a:lnTo>
                    <a:pt x="25200" y="686"/>
                  </a:lnTo>
                  <a:cubicBezTo>
                    <a:pt x="25109" y="1372"/>
                    <a:pt x="24630" y="1854"/>
                    <a:pt x="24153" y="1854"/>
                  </a:cubicBezTo>
                  <a:cubicBezTo>
                    <a:pt x="23915" y="1854"/>
                    <a:pt x="23678" y="1735"/>
                    <a:pt x="23488" y="1462"/>
                  </a:cubicBezTo>
                  <a:cubicBezTo>
                    <a:pt x="22979" y="732"/>
                    <a:pt x="21656" y="467"/>
                    <a:pt x="19940" y="467"/>
                  </a:cubicBezTo>
                  <a:cubicBezTo>
                    <a:pt x="18810" y="467"/>
                    <a:pt x="17511" y="582"/>
                    <a:pt x="16161" y="754"/>
                  </a:cubicBezTo>
                  <a:cubicBezTo>
                    <a:pt x="15618" y="827"/>
                    <a:pt x="15081" y="857"/>
                    <a:pt x="14562" y="857"/>
                  </a:cubicBezTo>
                  <a:cubicBezTo>
                    <a:pt x="11810" y="857"/>
                    <a:pt x="9565" y="1"/>
                    <a:pt x="956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213;p73">
              <a:extLst>
                <a:ext uri="{FF2B5EF4-FFF2-40B4-BE49-F238E27FC236}">
                  <a16:creationId xmlns:a16="http://schemas.microsoft.com/office/drawing/2014/main" id="{184E3F4C-4427-476D-87FE-5ED26AF81E75}"/>
                </a:ext>
              </a:extLst>
            </p:cNvPr>
            <p:cNvSpPr/>
            <p:nvPr/>
          </p:nvSpPr>
          <p:spPr>
            <a:xfrm>
              <a:off x="894350" y="1297500"/>
              <a:ext cx="72475" cy="33300"/>
            </a:xfrm>
            <a:custGeom>
              <a:avLst/>
              <a:gdLst/>
              <a:ahLst/>
              <a:cxnLst/>
              <a:rect l="l" t="t" r="r" b="b"/>
              <a:pathLst>
                <a:path w="2899" h="1332" extrusionOk="0">
                  <a:moveTo>
                    <a:pt x="584" y="1"/>
                  </a:moveTo>
                  <a:cubicBezTo>
                    <a:pt x="390" y="1"/>
                    <a:pt x="194" y="10"/>
                    <a:pt x="0" y="30"/>
                  </a:cubicBezTo>
                  <a:cubicBezTo>
                    <a:pt x="1027" y="213"/>
                    <a:pt x="1872" y="1331"/>
                    <a:pt x="1872" y="1331"/>
                  </a:cubicBezTo>
                  <a:lnTo>
                    <a:pt x="2899" y="327"/>
                  </a:lnTo>
                  <a:cubicBezTo>
                    <a:pt x="2743" y="288"/>
                    <a:pt x="1695" y="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214;p73">
              <a:extLst>
                <a:ext uri="{FF2B5EF4-FFF2-40B4-BE49-F238E27FC236}">
                  <a16:creationId xmlns:a16="http://schemas.microsoft.com/office/drawing/2014/main" id="{1BEE8FB9-F46C-4ECA-A3EC-DE314E4B2950}"/>
                </a:ext>
              </a:extLst>
            </p:cNvPr>
            <p:cNvSpPr/>
            <p:nvPr/>
          </p:nvSpPr>
          <p:spPr>
            <a:xfrm>
              <a:off x="1147700" y="1276550"/>
              <a:ext cx="140400" cy="103300"/>
            </a:xfrm>
            <a:custGeom>
              <a:avLst/>
              <a:gdLst/>
              <a:ahLst/>
              <a:cxnLst/>
              <a:rect l="l" t="t" r="r" b="b"/>
              <a:pathLst>
                <a:path w="5616" h="4132" extrusionOk="0">
                  <a:moveTo>
                    <a:pt x="822" y="1"/>
                  </a:moveTo>
                  <a:lnTo>
                    <a:pt x="822" y="1"/>
                  </a:lnTo>
                  <a:cubicBezTo>
                    <a:pt x="1758" y="1096"/>
                    <a:pt x="1" y="2968"/>
                    <a:pt x="1" y="2968"/>
                  </a:cubicBezTo>
                  <a:cubicBezTo>
                    <a:pt x="92" y="2942"/>
                    <a:pt x="250" y="2929"/>
                    <a:pt x="458" y="2929"/>
                  </a:cubicBezTo>
                  <a:cubicBezTo>
                    <a:pt x="1541" y="2929"/>
                    <a:pt x="3988" y="3289"/>
                    <a:pt x="5616" y="4132"/>
                  </a:cubicBezTo>
                  <a:cubicBezTo>
                    <a:pt x="4574" y="3388"/>
                    <a:pt x="3295" y="2961"/>
                    <a:pt x="2295" y="2961"/>
                  </a:cubicBezTo>
                  <a:cubicBezTo>
                    <a:pt x="2221" y="2961"/>
                    <a:pt x="2148" y="2963"/>
                    <a:pt x="2078" y="2968"/>
                  </a:cubicBezTo>
                  <a:cubicBezTo>
                    <a:pt x="2078" y="2968"/>
                    <a:pt x="3287" y="1553"/>
                    <a:pt x="1804" y="411"/>
                  </a:cubicBezTo>
                  <a:cubicBezTo>
                    <a:pt x="1575" y="229"/>
                    <a:pt x="1233" y="92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215;p73">
              <a:extLst>
                <a:ext uri="{FF2B5EF4-FFF2-40B4-BE49-F238E27FC236}">
                  <a16:creationId xmlns:a16="http://schemas.microsoft.com/office/drawing/2014/main" id="{6CF6798F-1014-4A39-A5FA-2203F59769C6}"/>
                </a:ext>
              </a:extLst>
            </p:cNvPr>
            <p:cNvSpPr/>
            <p:nvPr/>
          </p:nvSpPr>
          <p:spPr>
            <a:xfrm>
              <a:off x="861250" y="1431075"/>
              <a:ext cx="428575" cy="207450"/>
            </a:xfrm>
            <a:custGeom>
              <a:avLst/>
              <a:gdLst/>
              <a:ahLst/>
              <a:cxnLst/>
              <a:rect l="l" t="t" r="r" b="b"/>
              <a:pathLst>
                <a:path w="17143" h="8298" extrusionOk="0">
                  <a:moveTo>
                    <a:pt x="3543" y="1"/>
                  </a:moveTo>
                  <a:cubicBezTo>
                    <a:pt x="3540" y="1"/>
                    <a:pt x="3538" y="2"/>
                    <a:pt x="3538" y="5"/>
                  </a:cubicBezTo>
                  <a:cubicBezTo>
                    <a:pt x="3515" y="5"/>
                    <a:pt x="3607" y="74"/>
                    <a:pt x="3766" y="188"/>
                  </a:cubicBezTo>
                  <a:cubicBezTo>
                    <a:pt x="3926" y="279"/>
                    <a:pt x="4132" y="439"/>
                    <a:pt x="4383" y="576"/>
                  </a:cubicBezTo>
                  <a:cubicBezTo>
                    <a:pt x="4428" y="667"/>
                    <a:pt x="4474" y="804"/>
                    <a:pt x="4542" y="964"/>
                  </a:cubicBezTo>
                  <a:cubicBezTo>
                    <a:pt x="4657" y="1283"/>
                    <a:pt x="4771" y="1717"/>
                    <a:pt x="4725" y="2151"/>
                  </a:cubicBezTo>
                  <a:cubicBezTo>
                    <a:pt x="4702" y="2585"/>
                    <a:pt x="4588" y="3018"/>
                    <a:pt x="4428" y="3292"/>
                  </a:cubicBezTo>
                  <a:cubicBezTo>
                    <a:pt x="4406" y="3383"/>
                    <a:pt x="4360" y="3429"/>
                    <a:pt x="4337" y="3498"/>
                  </a:cubicBezTo>
                  <a:cubicBezTo>
                    <a:pt x="4291" y="3543"/>
                    <a:pt x="4269" y="3589"/>
                    <a:pt x="4246" y="3634"/>
                  </a:cubicBezTo>
                  <a:cubicBezTo>
                    <a:pt x="4200" y="3680"/>
                    <a:pt x="4200" y="3703"/>
                    <a:pt x="4177" y="3726"/>
                  </a:cubicBezTo>
                  <a:cubicBezTo>
                    <a:pt x="4154" y="3749"/>
                    <a:pt x="4154" y="3749"/>
                    <a:pt x="4154" y="3749"/>
                  </a:cubicBezTo>
                  <a:cubicBezTo>
                    <a:pt x="4154" y="3749"/>
                    <a:pt x="4109" y="3794"/>
                    <a:pt x="4063" y="3863"/>
                  </a:cubicBezTo>
                  <a:cubicBezTo>
                    <a:pt x="3995" y="3954"/>
                    <a:pt x="3926" y="4068"/>
                    <a:pt x="3812" y="4159"/>
                  </a:cubicBezTo>
                  <a:cubicBezTo>
                    <a:pt x="3584" y="4411"/>
                    <a:pt x="3219" y="4662"/>
                    <a:pt x="2808" y="4844"/>
                  </a:cubicBezTo>
                  <a:cubicBezTo>
                    <a:pt x="2716" y="4890"/>
                    <a:pt x="2625" y="4936"/>
                    <a:pt x="2511" y="4981"/>
                  </a:cubicBezTo>
                  <a:cubicBezTo>
                    <a:pt x="2420" y="5004"/>
                    <a:pt x="2306" y="5027"/>
                    <a:pt x="2214" y="5072"/>
                  </a:cubicBezTo>
                  <a:cubicBezTo>
                    <a:pt x="2146" y="5072"/>
                    <a:pt x="2100" y="5095"/>
                    <a:pt x="2055" y="5095"/>
                  </a:cubicBezTo>
                  <a:cubicBezTo>
                    <a:pt x="2009" y="5118"/>
                    <a:pt x="1963" y="5118"/>
                    <a:pt x="1918" y="5118"/>
                  </a:cubicBezTo>
                  <a:cubicBezTo>
                    <a:pt x="1826" y="5141"/>
                    <a:pt x="1735" y="5164"/>
                    <a:pt x="1644" y="5164"/>
                  </a:cubicBezTo>
                  <a:cubicBezTo>
                    <a:pt x="1301" y="5187"/>
                    <a:pt x="1073" y="5209"/>
                    <a:pt x="1073" y="5232"/>
                  </a:cubicBezTo>
                  <a:cubicBezTo>
                    <a:pt x="1073" y="5232"/>
                    <a:pt x="1301" y="5278"/>
                    <a:pt x="1644" y="5278"/>
                  </a:cubicBezTo>
                  <a:lnTo>
                    <a:pt x="1940" y="5278"/>
                  </a:lnTo>
                  <a:cubicBezTo>
                    <a:pt x="1986" y="5278"/>
                    <a:pt x="2032" y="5255"/>
                    <a:pt x="2077" y="5255"/>
                  </a:cubicBezTo>
                  <a:cubicBezTo>
                    <a:pt x="2146" y="5255"/>
                    <a:pt x="2191" y="5232"/>
                    <a:pt x="2237" y="5232"/>
                  </a:cubicBezTo>
                  <a:cubicBezTo>
                    <a:pt x="2260" y="5232"/>
                    <a:pt x="2283" y="5209"/>
                    <a:pt x="2306" y="5209"/>
                  </a:cubicBezTo>
                  <a:cubicBezTo>
                    <a:pt x="2283" y="5278"/>
                    <a:pt x="2283" y="5369"/>
                    <a:pt x="2237" y="5483"/>
                  </a:cubicBezTo>
                  <a:cubicBezTo>
                    <a:pt x="2214" y="5689"/>
                    <a:pt x="2123" y="5940"/>
                    <a:pt x="2032" y="6191"/>
                  </a:cubicBezTo>
                  <a:cubicBezTo>
                    <a:pt x="1940" y="6419"/>
                    <a:pt x="1826" y="6647"/>
                    <a:pt x="1735" y="6830"/>
                  </a:cubicBezTo>
                  <a:cubicBezTo>
                    <a:pt x="1689" y="6898"/>
                    <a:pt x="1644" y="6967"/>
                    <a:pt x="1621" y="7013"/>
                  </a:cubicBezTo>
                  <a:cubicBezTo>
                    <a:pt x="1598" y="7081"/>
                    <a:pt x="1575" y="7104"/>
                    <a:pt x="1575" y="7104"/>
                  </a:cubicBezTo>
                  <a:cubicBezTo>
                    <a:pt x="1575" y="7104"/>
                    <a:pt x="1552" y="7127"/>
                    <a:pt x="1530" y="7172"/>
                  </a:cubicBezTo>
                  <a:cubicBezTo>
                    <a:pt x="1507" y="7218"/>
                    <a:pt x="1461" y="7287"/>
                    <a:pt x="1393" y="7378"/>
                  </a:cubicBezTo>
                  <a:cubicBezTo>
                    <a:pt x="1278" y="7515"/>
                    <a:pt x="1142" y="7720"/>
                    <a:pt x="936" y="7880"/>
                  </a:cubicBezTo>
                  <a:cubicBezTo>
                    <a:pt x="731" y="8040"/>
                    <a:pt x="502" y="8154"/>
                    <a:pt x="320" y="8177"/>
                  </a:cubicBezTo>
                  <a:cubicBezTo>
                    <a:pt x="274" y="8188"/>
                    <a:pt x="228" y="8188"/>
                    <a:pt x="189" y="8188"/>
                  </a:cubicBezTo>
                  <a:cubicBezTo>
                    <a:pt x="149" y="8188"/>
                    <a:pt x="114" y="8188"/>
                    <a:pt x="92" y="8200"/>
                  </a:cubicBezTo>
                  <a:cubicBezTo>
                    <a:pt x="23" y="8200"/>
                    <a:pt x="0" y="8200"/>
                    <a:pt x="0" y="8222"/>
                  </a:cubicBezTo>
                  <a:cubicBezTo>
                    <a:pt x="0" y="8222"/>
                    <a:pt x="23" y="8245"/>
                    <a:pt x="69" y="8268"/>
                  </a:cubicBezTo>
                  <a:cubicBezTo>
                    <a:pt x="123" y="8268"/>
                    <a:pt x="193" y="8297"/>
                    <a:pt x="265" y="8297"/>
                  </a:cubicBezTo>
                  <a:cubicBezTo>
                    <a:pt x="283" y="8297"/>
                    <a:pt x="302" y="8295"/>
                    <a:pt x="320" y="8291"/>
                  </a:cubicBezTo>
                  <a:cubicBezTo>
                    <a:pt x="340" y="8293"/>
                    <a:pt x="360" y="8294"/>
                    <a:pt x="380" y="8294"/>
                  </a:cubicBezTo>
                  <a:cubicBezTo>
                    <a:pt x="595" y="8294"/>
                    <a:pt x="842" y="8188"/>
                    <a:pt x="1050" y="8063"/>
                  </a:cubicBezTo>
                  <a:cubicBezTo>
                    <a:pt x="1301" y="7903"/>
                    <a:pt x="1484" y="7697"/>
                    <a:pt x="1621" y="7538"/>
                  </a:cubicBezTo>
                  <a:cubicBezTo>
                    <a:pt x="1689" y="7446"/>
                    <a:pt x="1735" y="7378"/>
                    <a:pt x="1781" y="7332"/>
                  </a:cubicBezTo>
                  <a:cubicBezTo>
                    <a:pt x="1826" y="7287"/>
                    <a:pt x="1826" y="7264"/>
                    <a:pt x="1826" y="7264"/>
                  </a:cubicBezTo>
                  <a:cubicBezTo>
                    <a:pt x="1826" y="7264"/>
                    <a:pt x="1849" y="7218"/>
                    <a:pt x="1872" y="7172"/>
                  </a:cubicBezTo>
                  <a:cubicBezTo>
                    <a:pt x="1895" y="7127"/>
                    <a:pt x="1940" y="7058"/>
                    <a:pt x="1986" y="6944"/>
                  </a:cubicBezTo>
                  <a:cubicBezTo>
                    <a:pt x="2077" y="6762"/>
                    <a:pt x="2169" y="6510"/>
                    <a:pt x="2237" y="6237"/>
                  </a:cubicBezTo>
                  <a:cubicBezTo>
                    <a:pt x="2306" y="5985"/>
                    <a:pt x="2374" y="5712"/>
                    <a:pt x="2374" y="5506"/>
                  </a:cubicBezTo>
                  <a:cubicBezTo>
                    <a:pt x="2374" y="5369"/>
                    <a:pt x="2351" y="5255"/>
                    <a:pt x="2351" y="5209"/>
                  </a:cubicBezTo>
                  <a:cubicBezTo>
                    <a:pt x="2420" y="5187"/>
                    <a:pt x="2488" y="5187"/>
                    <a:pt x="2579" y="5164"/>
                  </a:cubicBezTo>
                  <a:cubicBezTo>
                    <a:pt x="2671" y="5118"/>
                    <a:pt x="2785" y="5095"/>
                    <a:pt x="2899" y="5050"/>
                  </a:cubicBezTo>
                  <a:cubicBezTo>
                    <a:pt x="3333" y="4867"/>
                    <a:pt x="3744" y="4616"/>
                    <a:pt x="3995" y="4365"/>
                  </a:cubicBezTo>
                  <a:cubicBezTo>
                    <a:pt x="4132" y="4251"/>
                    <a:pt x="4223" y="4137"/>
                    <a:pt x="4291" y="4068"/>
                  </a:cubicBezTo>
                  <a:cubicBezTo>
                    <a:pt x="4360" y="3977"/>
                    <a:pt x="4406" y="3931"/>
                    <a:pt x="4406" y="3931"/>
                  </a:cubicBezTo>
                  <a:cubicBezTo>
                    <a:pt x="4406" y="3931"/>
                    <a:pt x="4406" y="3931"/>
                    <a:pt x="4428" y="3908"/>
                  </a:cubicBezTo>
                  <a:cubicBezTo>
                    <a:pt x="4451" y="3886"/>
                    <a:pt x="4451" y="3840"/>
                    <a:pt x="4497" y="3794"/>
                  </a:cubicBezTo>
                  <a:cubicBezTo>
                    <a:pt x="4520" y="3749"/>
                    <a:pt x="4542" y="3703"/>
                    <a:pt x="4588" y="3634"/>
                  </a:cubicBezTo>
                  <a:cubicBezTo>
                    <a:pt x="4611" y="3566"/>
                    <a:pt x="4657" y="3498"/>
                    <a:pt x="4702" y="3429"/>
                  </a:cubicBezTo>
                  <a:cubicBezTo>
                    <a:pt x="4839" y="3109"/>
                    <a:pt x="4953" y="2630"/>
                    <a:pt x="4953" y="2151"/>
                  </a:cubicBezTo>
                  <a:cubicBezTo>
                    <a:pt x="4953" y="2037"/>
                    <a:pt x="4931" y="1923"/>
                    <a:pt x="4931" y="1808"/>
                  </a:cubicBezTo>
                  <a:cubicBezTo>
                    <a:pt x="4908" y="1694"/>
                    <a:pt x="4885" y="1580"/>
                    <a:pt x="4862" y="1466"/>
                  </a:cubicBezTo>
                  <a:cubicBezTo>
                    <a:pt x="4839" y="1420"/>
                    <a:pt x="4839" y="1375"/>
                    <a:pt x="4816" y="1329"/>
                  </a:cubicBezTo>
                  <a:cubicBezTo>
                    <a:pt x="4794" y="1283"/>
                    <a:pt x="4771" y="1215"/>
                    <a:pt x="4771" y="1169"/>
                  </a:cubicBezTo>
                  <a:cubicBezTo>
                    <a:pt x="4725" y="1078"/>
                    <a:pt x="4679" y="1010"/>
                    <a:pt x="4657" y="918"/>
                  </a:cubicBezTo>
                  <a:cubicBezTo>
                    <a:pt x="4588" y="804"/>
                    <a:pt x="4542" y="690"/>
                    <a:pt x="4497" y="622"/>
                  </a:cubicBezTo>
                  <a:lnTo>
                    <a:pt x="4497" y="622"/>
                  </a:lnTo>
                  <a:cubicBezTo>
                    <a:pt x="5067" y="964"/>
                    <a:pt x="5935" y="1261"/>
                    <a:pt x="6802" y="1443"/>
                  </a:cubicBezTo>
                  <a:cubicBezTo>
                    <a:pt x="7692" y="1626"/>
                    <a:pt x="8605" y="1717"/>
                    <a:pt x="9267" y="1740"/>
                  </a:cubicBezTo>
                  <a:cubicBezTo>
                    <a:pt x="9952" y="1786"/>
                    <a:pt x="10386" y="1786"/>
                    <a:pt x="10386" y="1786"/>
                  </a:cubicBezTo>
                  <a:lnTo>
                    <a:pt x="11527" y="1786"/>
                  </a:lnTo>
                  <a:cubicBezTo>
                    <a:pt x="12189" y="1786"/>
                    <a:pt x="13079" y="1786"/>
                    <a:pt x="13992" y="1854"/>
                  </a:cubicBezTo>
                  <a:cubicBezTo>
                    <a:pt x="14426" y="1877"/>
                    <a:pt x="14882" y="1923"/>
                    <a:pt x="15293" y="1991"/>
                  </a:cubicBezTo>
                  <a:cubicBezTo>
                    <a:pt x="15499" y="2037"/>
                    <a:pt x="15681" y="2060"/>
                    <a:pt x="15864" y="2128"/>
                  </a:cubicBezTo>
                  <a:cubicBezTo>
                    <a:pt x="15955" y="2151"/>
                    <a:pt x="16046" y="2174"/>
                    <a:pt x="16138" y="2196"/>
                  </a:cubicBezTo>
                  <a:cubicBezTo>
                    <a:pt x="16229" y="2219"/>
                    <a:pt x="16298" y="2265"/>
                    <a:pt x="16366" y="2288"/>
                  </a:cubicBezTo>
                  <a:cubicBezTo>
                    <a:pt x="16663" y="2425"/>
                    <a:pt x="16868" y="2630"/>
                    <a:pt x="16982" y="2790"/>
                  </a:cubicBezTo>
                  <a:cubicBezTo>
                    <a:pt x="17066" y="2936"/>
                    <a:pt x="17111" y="3044"/>
                    <a:pt x="17136" y="3044"/>
                  </a:cubicBezTo>
                  <a:cubicBezTo>
                    <a:pt x="17138" y="3044"/>
                    <a:pt x="17140" y="3043"/>
                    <a:pt x="17142" y="3041"/>
                  </a:cubicBezTo>
                  <a:cubicBezTo>
                    <a:pt x="17142" y="3041"/>
                    <a:pt x="17142" y="3018"/>
                    <a:pt x="17119" y="2973"/>
                  </a:cubicBezTo>
                  <a:cubicBezTo>
                    <a:pt x="17096" y="2927"/>
                    <a:pt x="17074" y="2836"/>
                    <a:pt x="17028" y="2744"/>
                  </a:cubicBezTo>
                  <a:cubicBezTo>
                    <a:pt x="16937" y="2562"/>
                    <a:pt x="16731" y="2356"/>
                    <a:pt x="16434" y="2196"/>
                  </a:cubicBezTo>
                  <a:cubicBezTo>
                    <a:pt x="16343" y="2151"/>
                    <a:pt x="16275" y="2105"/>
                    <a:pt x="16183" y="2082"/>
                  </a:cubicBezTo>
                  <a:cubicBezTo>
                    <a:pt x="16092" y="2037"/>
                    <a:pt x="16001" y="2014"/>
                    <a:pt x="15909" y="1991"/>
                  </a:cubicBezTo>
                  <a:cubicBezTo>
                    <a:pt x="15727" y="1923"/>
                    <a:pt x="15521" y="1877"/>
                    <a:pt x="15316" y="1831"/>
                  </a:cubicBezTo>
                  <a:cubicBezTo>
                    <a:pt x="14905" y="1740"/>
                    <a:pt x="14449" y="1694"/>
                    <a:pt x="13992" y="1626"/>
                  </a:cubicBezTo>
                  <a:cubicBezTo>
                    <a:pt x="13102" y="1535"/>
                    <a:pt x="12189" y="1512"/>
                    <a:pt x="11527" y="1512"/>
                  </a:cubicBezTo>
                  <a:cubicBezTo>
                    <a:pt x="10842" y="1489"/>
                    <a:pt x="10409" y="1489"/>
                    <a:pt x="10409" y="1489"/>
                  </a:cubicBezTo>
                  <a:cubicBezTo>
                    <a:pt x="10409" y="1489"/>
                    <a:pt x="9952" y="1489"/>
                    <a:pt x="9290" y="1466"/>
                  </a:cubicBezTo>
                  <a:cubicBezTo>
                    <a:pt x="8605" y="1443"/>
                    <a:pt x="7715" y="1398"/>
                    <a:pt x="6848" y="1238"/>
                  </a:cubicBezTo>
                  <a:cubicBezTo>
                    <a:pt x="5980" y="1078"/>
                    <a:pt x="5113" y="804"/>
                    <a:pt x="4520" y="507"/>
                  </a:cubicBezTo>
                  <a:cubicBezTo>
                    <a:pt x="4223" y="393"/>
                    <a:pt x="3972" y="234"/>
                    <a:pt x="3812" y="142"/>
                  </a:cubicBezTo>
                  <a:cubicBezTo>
                    <a:pt x="3653" y="63"/>
                    <a:pt x="3564" y="1"/>
                    <a:pt x="3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216;p73">
              <a:extLst>
                <a:ext uri="{FF2B5EF4-FFF2-40B4-BE49-F238E27FC236}">
                  <a16:creationId xmlns:a16="http://schemas.microsoft.com/office/drawing/2014/main" id="{346B7F68-5A6F-4CFD-AC93-F13A8DB43D09}"/>
                </a:ext>
              </a:extLst>
            </p:cNvPr>
            <p:cNvSpPr/>
            <p:nvPr/>
          </p:nvSpPr>
          <p:spPr>
            <a:xfrm>
              <a:off x="716300" y="1555025"/>
              <a:ext cx="47950" cy="107975"/>
            </a:xfrm>
            <a:custGeom>
              <a:avLst/>
              <a:gdLst/>
              <a:ahLst/>
              <a:cxnLst/>
              <a:rect l="l" t="t" r="r" b="b"/>
              <a:pathLst>
                <a:path w="1918" h="4319" extrusionOk="0">
                  <a:moveTo>
                    <a:pt x="160" y="0"/>
                  </a:moveTo>
                  <a:cubicBezTo>
                    <a:pt x="160" y="0"/>
                    <a:pt x="92" y="137"/>
                    <a:pt x="69" y="366"/>
                  </a:cubicBezTo>
                  <a:cubicBezTo>
                    <a:pt x="23" y="617"/>
                    <a:pt x="1" y="913"/>
                    <a:pt x="23" y="1233"/>
                  </a:cubicBezTo>
                  <a:cubicBezTo>
                    <a:pt x="46" y="1552"/>
                    <a:pt x="92" y="1872"/>
                    <a:pt x="138" y="2100"/>
                  </a:cubicBezTo>
                  <a:cubicBezTo>
                    <a:pt x="160" y="2214"/>
                    <a:pt x="206" y="2306"/>
                    <a:pt x="229" y="2374"/>
                  </a:cubicBezTo>
                  <a:cubicBezTo>
                    <a:pt x="229" y="2443"/>
                    <a:pt x="252" y="2488"/>
                    <a:pt x="252" y="2488"/>
                  </a:cubicBezTo>
                  <a:cubicBezTo>
                    <a:pt x="252" y="2488"/>
                    <a:pt x="297" y="2625"/>
                    <a:pt x="411" y="2854"/>
                  </a:cubicBezTo>
                  <a:cubicBezTo>
                    <a:pt x="526" y="3059"/>
                    <a:pt x="685" y="3333"/>
                    <a:pt x="891" y="3584"/>
                  </a:cubicBezTo>
                  <a:cubicBezTo>
                    <a:pt x="1096" y="3812"/>
                    <a:pt x="1347" y="4040"/>
                    <a:pt x="1553" y="4155"/>
                  </a:cubicBezTo>
                  <a:cubicBezTo>
                    <a:pt x="1732" y="4254"/>
                    <a:pt x="1859" y="4319"/>
                    <a:pt x="1903" y="4319"/>
                  </a:cubicBezTo>
                  <a:cubicBezTo>
                    <a:pt x="1910" y="4319"/>
                    <a:pt x="1915" y="4317"/>
                    <a:pt x="1918" y="4314"/>
                  </a:cubicBezTo>
                  <a:cubicBezTo>
                    <a:pt x="1918" y="4291"/>
                    <a:pt x="1781" y="4200"/>
                    <a:pt x="1621" y="4063"/>
                  </a:cubicBezTo>
                  <a:cubicBezTo>
                    <a:pt x="1439" y="3903"/>
                    <a:pt x="1233" y="3698"/>
                    <a:pt x="1073" y="3447"/>
                  </a:cubicBezTo>
                  <a:cubicBezTo>
                    <a:pt x="891" y="3196"/>
                    <a:pt x="754" y="2922"/>
                    <a:pt x="663" y="2717"/>
                  </a:cubicBezTo>
                  <a:cubicBezTo>
                    <a:pt x="594" y="2511"/>
                    <a:pt x="548" y="2374"/>
                    <a:pt x="548" y="2374"/>
                  </a:cubicBezTo>
                  <a:cubicBezTo>
                    <a:pt x="548" y="2374"/>
                    <a:pt x="526" y="2351"/>
                    <a:pt x="503" y="2283"/>
                  </a:cubicBezTo>
                  <a:cubicBezTo>
                    <a:pt x="480" y="2214"/>
                    <a:pt x="457" y="2123"/>
                    <a:pt x="411" y="2032"/>
                  </a:cubicBezTo>
                  <a:cubicBezTo>
                    <a:pt x="343" y="1804"/>
                    <a:pt x="275" y="1507"/>
                    <a:pt x="229" y="1210"/>
                  </a:cubicBezTo>
                  <a:cubicBezTo>
                    <a:pt x="206" y="913"/>
                    <a:pt x="183" y="617"/>
                    <a:pt x="183" y="388"/>
                  </a:cubicBezTo>
                  <a:cubicBezTo>
                    <a:pt x="183" y="160"/>
                    <a:pt x="183" y="0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217;p73">
              <a:extLst>
                <a:ext uri="{FF2B5EF4-FFF2-40B4-BE49-F238E27FC236}">
                  <a16:creationId xmlns:a16="http://schemas.microsoft.com/office/drawing/2014/main" id="{59A3CE9A-8C9B-474B-8E36-369BE14FE4EB}"/>
                </a:ext>
              </a:extLst>
            </p:cNvPr>
            <p:cNvSpPr/>
            <p:nvPr/>
          </p:nvSpPr>
          <p:spPr>
            <a:xfrm>
              <a:off x="890925" y="1361925"/>
              <a:ext cx="124425" cy="44250"/>
            </a:xfrm>
            <a:custGeom>
              <a:avLst/>
              <a:gdLst/>
              <a:ahLst/>
              <a:cxnLst/>
              <a:rect l="l" t="t" r="r" b="b"/>
              <a:pathLst>
                <a:path w="4977" h="1770" extrusionOk="0">
                  <a:moveTo>
                    <a:pt x="3342" y="0"/>
                  </a:moveTo>
                  <a:cubicBezTo>
                    <a:pt x="3086" y="0"/>
                    <a:pt x="2848" y="22"/>
                    <a:pt x="2648" y="55"/>
                  </a:cubicBezTo>
                  <a:cubicBezTo>
                    <a:pt x="2511" y="78"/>
                    <a:pt x="2420" y="101"/>
                    <a:pt x="2328" y="124"/>
                  </a:cubicBezTo>
                  <a:cubicBezTo>
                    <a:pt x="2260" y="124"/>
                    <a:pt x="2214" y="146"/>
                    <a:pt x="2214" y="146"/>
                  </a:cubicBezTo>
                  <a:cubicBezTo>
                    <a:pt x="2214" y="146"/>
                    <a:pt x="2169" y="146"/>
                    <a:pt x="2100" y="169"/>
                  </a:cubicBezTo>
                  <a:cubicBezTo>
                    <a:pt x="2032" y="215"/>
                    <a:pt x="1917" y="238"/>
                    <a:pt x="1803" y="283"/>
                  </a:cubicBezTo>
                  <a:cubicBezTo>
                    <a:pt x="1552" y="375"/>
                    <a:pt x="1233" y="534"/>
                    <a:pt x="936" y="740"/>
                  </a:cubicBezTo>
                  <a:cubicBezTo>
                    <a:pt x="662" y="945"/>
                    <a:pt x="388" y="1196"/>
                    <a:pt x="228" y="1402"/>
                  </a:cubicBezTo>
                  <a:cubicBezTo>
                    <a:pt x="69" y="1607"/>
                    <a:pt x="0" y="1767"/>
                    <a:pt x="0" y="1767"/>
                  </a:cubicBezTo>
                  <a:cubicBezTo>
                    <a:pt x="2" y="1769"/>
                    <a:pt x="4" y="1769"/>
                    <a:pt x="7" y="1769"/>
                  </a:cubicBezTo>
                  <a:cubicBezTo>
                    <a:pt x="40" y="1769"/>
                    <a:pt x="150" y="1639"/>
                    <a:pt x="320" y="1470"/>
                  </a:cubicBezTo>
                  <a:cubicBezTo>
                    <a:pt x="502" y="1310"/>
                    <a:pt x="776" y="1105"/>
                    <a:pt x="1050" y="922"/>
                  </a:cubicBezTo>
                  <a:cubicBezTo>
                    <a:pt x="1347" y="763"/>
                    <a:pt x="1666" y="626"/>
                    <a:pt x="1895" y="557"/>
                  </a:cubicBezTo>
                  <a:cubicBezTo>
                    <a:pt x="2009" y="512"/>
                    <a:pt x="2123" y="489"/>
                    <a:pt x="2191" y="466"/>
                  </a:cubicBezTo>
                  <a:cubicBezTo>
                    <a:pt x="2260" y="443"/>
                    <a:pt x="2306" y="443"/>
                    <a:pt x="2306" y="443"/>
                  </a:cubicBezTo>
                  <a:cubicBezTo>
                    <a:pt x="2306" y="443"/>
                    <a:pt x="2328" y="420"/>
                    <a:pt x="2420" y="397"/>
                  </a:cubicBezTo>
                  <a:cubicBezTo>
                    <a:pt x="2488" y="397"/>
                    <a:pt x="2579" y="352"/>
                    <a:pt x="2694" y="329"/>
                  </a:cubicBezTo>
                  <a:cubicBezTo>
                    <a:pt x="2945" y="283"/>
                    <a:pt x="3287" y="238"/>
                    <a:pt x="3629" y="215"/>
                  </a:cubicBezTo>
                  <a:cubicBezTo>
                    <a:pt x="3949" y="215"/>
                    <a:pt x="4291" y="238"/>
                    <a:pt x="4542" y="283"/>
                  </a:cubicBezTo>
                  <a:cubicBezTo>
                    <a:pt x="4747" y="321"/>
                    <a:pt x="4892" y="358"/>
                    <a:pt x="4950" y="358"/>
                  </a:cubicBezTo>
                  <a:cubicBezTo>
                    <a:pt x="4963" y="358"/>
                    <a:pt x="4972" y="356"/>
                    <a:pt x="4976" y="352"/>
                  </a:cubicBezTo>
                  <a:cubicBezTo>
                    <a:pt x="4976" y="329"/>
                    <a:pt x="4816" y="260"/>
                    <a:pt x="4565" y="169"/>
                  </a:cubicBezTo>
                  <a:cubicBezTo>
                    <a:pt x="4314" y="78"/>
                    <a:pt x="3972" y="32"/>
                    <a:pt x="3629" y="9"/>
                  </a:cubicBezTo>
                  <a:cubicBezTo>
                    <a:pt x="3532" y="3"/>
                    <a:pt x="3435" y="0"/>
                    <a:pt x="3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218;p73">
              <a:extLst>
                <a:ext uri="{FF2B5EF4-FFF2-40B4-BE49-F238E27FC236}">
                  <a16:creationId xmlns:a16="http://schemas.microsoft.com/office/drawing/2014/main" id="{8CC5A5D0-E51F-4489-A2E0-34B7FC57F990}"/>
                </a:ext>
              </a:extLst>
            </p:cNvPr>
            <p:cNvSpPr/>
            <p:nvPr/>
          </p:nvSpPr>
          <p:spPr>
            <a:xfrm>
              <a:off x="1230450" y="1380400"/>
              <a:ext cx="53075" cy="28075"/>
            </a:xfrm>
            <a:custGeom>
              <a:avLst/>
              <a:gdLst/>
              <a:ahLst/>
              <a:cxnLst/>
              <a:rect l="l" t="t" r="r" b="b"/>
              <a:pathLst>
                <a:path w="2123" h="1123" extrusionOk="0">
                  <a:moveTo>
                    <a:pt x="338" y="0"/>
                  </a:moveTo>
                  <a:cubicBezTo>
                    <a:pt x="236" y="0"/>
                    <a:pt x="156" y="29"/>
                    <a:pt x="114" y="92"/>
                  </a:cubicBezTo>
                  <a:cubicBezTo>
                    <a:pt x="0" y="206"/>
                    <a:pt x="137" y="434"/>
                    <a:pt x="388" y="571"/>
                  </a:cubicBezTo>
                  <a:cubicBezTo>
                    <a:pt x="537" y="646"/>
                    <a:pt x="685" y="686"/>
                    <a:pt x="804" y="686"/>
                  </a:cubicBezTo>
                  <a:cubicBezTo>
                    <a:pt x="905" y="686"/>
                    <a:pt x="985" y="657"/>
                    <a:pt x="1027" y="594"/>
                  </a:cubicBezTo>
                  <a:cubicBezTo>
                    <a:pt x="1119" y="480"/>
                    <a:pt x="1005" y="252"/>
                    <a:pt x="753" y="115"/>
                  </a:cubicBezTo>
                  <a:cubicBezTo>
                    <a:pt x="605" y="41"/>
                    <a:pt x="457" y="0"/>
                    <a:pt x="338" y="0"/>
                  </a:cubicBezTo>
                  <a:close/>
                  <a:moveTo>
                    <a:pt x="1578" y="640"/>
                  </a:moveTo>
                  <a:cubicBezTo>
                    <a:pt x="1495" y="640"/>
                    <a:pt x="1427" y="663"/>
                    <a:pt x="1393" y="708"/>
                  </a:cubicBezTo>
                  <a:cubicBezTo>
                    <a:pt x="1324" y="800"/>
                    <a:pt x="1415" y="937"/>
                    <a:pt x="1621" y="1051"/>
                  </a:cubicBezTo>
                  <a:cubicBezTo>
                    <a:pt x="1719" y="1100"/>
                    <a:pt x="1823" y="1122"/>
                    <a:pt x="1909" y="1122"/>
                  </a:cubicBezTo>
                  <a:cubicBezTo>
                    <a:pt x="1984" y="1122"/>
                    <a:pt x="2046" y="1105"/>
                    <a:pt x="2077" y="1074"/>
                  </a:cubicBezTo>
                  <a:cubicBezTo>
                    <a:pt x="2123" y="982"/>
                    <a:pt x="2032" y="823"/>
                    <a:pt x="1849" y="708"/>
                  </a:cubicBezTo>
                  <a:cubicBezTo>
                    <a:pt x="1758" y="663"/>
                    <a:pt x="1661" y="640"/>
                    <a:pt x="1578" y="64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219;p73">
              <a:extLst>
                <a:ext uri="{FF2B5EF4-FFF2-40B4-BE49-F238E27FC236}">
                  <a16:creationId xmlns:a16="http://schemas.microsoft.com/office/drawing/2014/main" id="{A1CF201F-C782-4222-BD68-0317AD897692}"/>
                </a:ext>
              </a:extLst>
            </p:cNvPr>
            <p:cNvSpPr/>
            <p:nvPr/>
          </p:nvSpPr>
          <p:spPr>
            <a:xfrm>
              <a:off x="900050" y="1474350"/>
              <a:ext cx="38825" cy="44950"/>
            </a:xfrm>
            <a:custGeom>
              <a:avLst/>
              <a:gdLst/>
              <a:ahLst/>
              <a:cxnLst/>
              <a:rect l="l" t="t" r="r" b="b"/>
              <a:pathLst>
                <a:path w="1553" h="1798" extrusionOk="0">
                  <a:moveTo>
                    <a:pt x="1310" y="0"/>
                  </a:moveTo>
                  <a:cubicBezTo>
                    <a:pt x="1194" y="0"/>
                    <a:pt x="1038" y="82"/>
                    <a:pt x="913" y="237"/>
                  </a:cubicBezTo>
                  <a:cubicBezTo>
                    <a:pt x="708" y="465"/>
                    <a:pt x="639" y="739"/>
                    <a:pt x="731" y="854"/>
                  </a:cubicBezTo>
                  <a:cubicBezTo>
                    <a:pt x="767" y="890"/>
                    <a:pt x="817" y="908"/>
                    <a:pt x="875" y="908"/>
                  </a:cubicBezTo>
                  <a:cubicBezTo>
                    <a:pt x="998" y="908"/>
                    <a:pt x="1154" y="826"/>
                    <a:pt x="1279" y="671"/>
                  </a:cubicBezTo>
                  <a:cubicBezTo>
                    <a:pt x="1461" y="443"/>
                    <a:pt x="1552" y="169"/>
                    <a:pt x="1438" y="55"/>
                  </a:cubicBezTo>
                  <a:cubicBezTo>
                    <a:pt x="1409" y="18"/>
                    <a:pt x="1364" y="0"/>
                    <a:pt x="1310" y="0"/>
                  </a:cubicBezTo>
                  <a:close/>
                  <a:moveTo>
                    <a:pt x="457" y="1149"/>
                  </a:moveTo>
                  <a:cubicBezTo>
                    <a:pt x="373" y="1149"/>
                    <a:pt x="273" y="1205"/>
                    <a:pt x="183" y="1310"/>
                  </a:cubicBezTo>
                  <a:cubicBezTo>
                    <a:pt x="46" y="1470"/>
                    <a:pt x="0" y="1675"/>
                    <a:pt x="69" y="1767"/>
                  </a:cubicBezTo>
                  <a:cubicBezTo>
                    <a:pt x="89" y="1787"/>
                    <a:pt x="118" y="1797"/>
                    <a:pt x="152" y="1797"/>
                  </a:cubicBezTo>
                  <a:cubicBezTo>
                    <a:pt x="231" y="1797"/>
                    <a:pt x="338" y="1741"/>
                    <a:pt x="434" y="1630"/>
                  </a:cubicBezTo>
                  <a:cubicBezTo>
                    <a:pt x="594" y="1470"/>
                    <a:pt x="639" y="1264"/>
                    <a:pt x="571" y="1196"/>
                  </a:cubicBezTo>
                  <a:cubicBezTo>
                    <a:pt x="540" y="1165"/>
                    <a:pt x="500" y="1149"/>
                    <a:pt x="457" y="114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44663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0394-8418-46D2-8CE9-9A68C200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(SGK – 90)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6419D9-7E71-47A8-9466-288B20FE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17483"/>
              </p:ext>
            </p:extLst>
          </p:nvPr>
        </p:nvGraphicFramePr>
        <p:xfrm>
          <a:off x="1457092" y="1211765"/>
          <a:ext cx="7084740" cy="326632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96898">
                  <a:extLst>
                    <a:ext uri="{9D8B030D-6E8A-4147-A177-3AD203B41FA5}">
                      <a16:colId xmlns:a16="http://schemas.microsoft.com/office/drawing/2014/main" val="3571308261"/>
                    </a:ext>
                  </a:extLst>
                </a:gridCol>
                <a:gridCol w="988742">
                  <a:extLst>
                    <a:ext uri="{9D8B030D-6E8A-4147-A177-3AD203B41FA5}">
                      <a16:colId xmlns:a16="http://schemas.microsoft.com/office/drawing/2014/main" val="3998592665"/>
                    </a:ext>
                  </a:extLst>
                </a:gridCol>
                <a:gridCol w="1836234">
                  <a:extLst>
                    <a:ext uri="{9D8B030D-6E8A-4147-A177-3AD203B41FA5}">
                      <a16:colId xmlns:a16="http://schemas.microsoft.com/office/drawing/2014/main" val="2725493340"/>
                    </a:ext>
                  </a:extLst>
                </a:gridCol>
                <a:gridCol w="1645918">
                  <a:extLst>
                    <a:ext uri="{9D8B030D-6E8A-4147-A177-3AD203B41FA5}">
                      <a16:colId xmlns:a16="http://schemas.microsoft.com/office/drawing/2014/main" val="1142318923"/>
                    </a:ext>
                  </a:extLst>
                </a:gridCol>
                <a:gridCol w="1416948">
                  <a:extLst>
                    <a:ext uri="{9D8B030D-6E8A-4147-A177-3AD203B41FA5}">
                      <a16:colId xmlns:a16="http://schemas.microsoft.com/office/drawing/2014/main" val="3175840702"/>
                    </a:ext>
                  </a:extLst>
                </a:gridCol>
              </a:tblGrid>
              <a:tr h="11455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cần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từng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069716"/>
                  </a:ext>
                </a:extLst>
              </a:tr>
              <a:tr h="1060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tải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thuyết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kì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rộng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Trao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đổi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cách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rộng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rãi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tới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6280306"/>
                  </a:ext>
                </a:extLst>
              </a:tr>
              <a:tr h="1060394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Lưu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báo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tin….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bị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tắc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nghẽn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biết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115742"/>
                  </a:ext>
                </a:extLst>
              </a:tr>
            </a:tbl>
          </a:graphicData>
        </a:graphic>
      </p:graphicFrame>
      <p:grpSp>
        <p:nvGrpSpPr>
          <p:cNvPr id="8" name="Google Shape;6106;p73">
            <a:extLst>
              <a:ext uri="{FF2B5EF4-FFF2-40B4-BE49-F238E27FC236}">
                <a16:creationId xmlns:a16="http://schemas.microsoft.com/office/drawing/2014/main" id="{0F3020F0-1A47-4935-A527-18EE5E9147CA}"/>
              </a:ext>
            </a:extLst>
          </p:cNvPr>
          <p:cNvGrpSpPr/>
          <p:nvPr/>
        </p:nvGrpSpPr>
        <p:grpSpPr>
          <a:xfrm>
            <a:off x="-45717" y="1769326"/>
            <a:ext cx="1531434" cy="3078739"/>
            <a:chOff x="512025" y="1272100"/>
            <a:chExt cx="918725" cy="1715789"/>
          </a:xfrm>
        </p:grpSpPr>
        <p:sp>
          <p:nvSpPr>
            <p:cNvPr id="9" name="Google Shape;6107;p73">
              <a:extLst>
                <a:ext uri="{FF2B5EF4-FFF2-40B4-BE49-F238E27FC236}">
                  <a16:creationId xmlns:a16="http://schemas.microsoft.com/office/drawing/2014/main" id="{D564A994-F5A2-472B-91CE-5C339D773C6A}"/>
                </a:ext>
              </a:extLst>
            </p:cNvPr>
            <p:cNvSpPr/>
            <p:nvPr/>
          </p:nvSpPr>
          <p:spPr>
            <a:xfrm>
              <a:off x="642702" y="2806270"/>
              <a:ext cx="696750" cy="181618"/>
            </a:xfrm>
            <a:custGeom>
              <a:avLst/>
              <a:gdLst/>
              <a:ahLst/>
              <a:cxnLst/>
              <a:rect l="l" t="t" r="r" b="b"/>
              <a:pathLst>
                <a:path w="27870" h="8880" extrusionOk="0">
                  <a:moveTo>
                    <a:pt x="13924" y="1"/>
                  </a:moveTo>
                  <a:cubicBezTo>
                    <a:pt x="6231" y="1"/>
                    <a:pt x="0" y="1986"/>
                    <a:pt x="0" y="4451"/>
                  </a:cubicBezTo>
                  <a:cubicBezTo>
                    <a:pt x="0" y="6894"/>
                    <a:pt x="6231" y="8880"/>
                    <a:pt x="13924" y="8880"/>
                  </a:cubicBezTo>
                  <a:cubicBezTo>
                    <a:pt x="21639" y="8880"/>
                    <a:pt x="27870" y="6894"/>
                    <a:pt x="27870" y="4451"/>
                  </a:cubicBezTo>
                  <a:cubicBezTo>
                    <a:pt x="27870" y="1986"/>
                    <a:pt x="21639" y="1"/>
                    <a:pt x="1392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08;p73">
              <a:extLst>
                <a:ext uri="{FF2B5EF4-FFF2-40B4-BE49-F238E27FC236}">
                  <a16:creationId xmlns:a16="http://schemas.microsoft.com/office/drawing/2014/main" id="{EDA52848-A674-4BF2-A418-27BD1840BDB8}"/>
                </a:ext>
              </a:extLst>
            </p:cNvPr>
            <p:cNvSpPr/>
            <p:nvPr/>
          </p:nvSpPr>
          <p:spPr>
            <a:xfrm>
              <a:off x="1108325" y="1960750"/>
              <a:ext cx="265950" cy="303100"/>
            </a:xfrm>
            <a:custGeom>
              <a:avLst/>
              <a:gdLst/>
              <a:ahLst/>
              <a:cxnLst/>
              <a:rect l="l" t="t" r="r" b="b"/>
              <a:pathLst>
                <a:path w="10638" h="12124" extrusionOk="0">
                  <a:moveTo>
                    <a:pt x="1758" y="0"/>
                  </a:moveTo>
                  <a:cubicBezTo>
                    <a:pt x="1188" y="0"/>
                    <a:pt x="411" y="388"/>
                    <a:pt x="115" y="982"/>
                  </a:cubicBezTo>
                  <a:cubicBezTo>
                    <a:pt x="46" y="1119"/>
                    <a:pt x="23" y="1278"/>
                    <a:pt x="1" y="1461"/>
                  </a:cubicBezTo>
                  <a:cubicBezTo>
                    <a:pt x="1" y="1621"/>
                    <a:pt x="1" y="1780"/>
                    <a:pt x="23" y="1940"/>
                  </a:cubicBezTo>
                  <a:cubicBezTo>
                    <a:pt x="115" y="2648"/>
                    <a:pt x="389" y="3310"/>
                    <a:pt x="640" y="3949"/>
                  </a:cubicBezTo>
                  <a:cubicBezTo>
                    <a:pt x="1416" y="5889"/>
                    <a:pt x="2420" y="7761"/>
                    <a:pt x="3630" y="9427"/>
                  </a:cubicBezTo>
                  <a:cubicBezTo>
                    <a:pt x="4360" y="10454"/>
                    <a:pt x="5410" y="11915"/>
                    <a:pt x="6757" y="12097"/>
                  </a:cubicBezTo>
                  <a:cubicBezTo>
                    <a:pt x="6881" y="12115"/>
                    <a:pt x="7001" y="12123"/>
                    <a:pt x="7118" y="12123"/>
                  </a:cubicBezTo>
                  <a:cubicBezTo>
                    <a:pt x="9131" y="12123"/>
                    <a:pt x="10096" y="9610"/>
                    <a:pt x="10204" y="7647"/>
                  </a:cubicBezTo>
                  <a:cubicBezTo>
                    <a:pt x="10272" y="6619"/>
                    <a:pt x="10637" y="5843"/>
                    <a:pt x="10363" y="5022"/>
                  </a:cubicBezTo>
                  <a:cubicBezTo>
                    <a:pt x="10163" y="4432"/>
                    <a:pt x="9816" y="4162"/>
                    <a:pt x="9477" y="4162"/>
                  </a:cubicBezTo>
                  <a:cubicBezTo>
                    <a:pt x="9119" y="4162"/>
                    <a:pt x="8770" y="4461"/>
                    <a:pt x="8606" y="4999"/>
                  </a:cubicBezTo>
                  <a:cubicBezTo>
                    <a:pt x="8355" y="5775"/>
                    <a:pt x="7168" y="7943"/>
                    <a:pt x="6574" y="8560"/>
                  </a:cubicBezTo>
                  <a:cubicBezTo>
                    <a:pt x="6004" y="7213"/>
                    <a:pt x="5981" y="5159"/>
                    <a:pt x="5319" y="3880"/>
                  </a:cubicBezTo>
                  <a:cubicBezTo>
                    <a:pt x="4771" y="2853"/>
                    <a:pt x="4360" y="1735"/>
                    <a:pt x="3630" y="845"/>
                  </a:cubicBezTo>
                  <a:cubicBezTo>
                    <a:pt x="3196" y="320"/>
                    <a:pt x="2466" y="0"/>
                    <a:pt x="1758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09;p73">
              <a:extLst>
                <a:ext uri="{FF2B5EF4-FFF2-40B4-BE49-F238E27FC236}">
                  <a16:creationId xmlns:a16="http://schemas.microsoft.com/office/drawing/2014/main" id="{1B9C4F9B-74E7-4D87-A5D2-904A1F3BF6EA}"/>
                </a:ext>
              </a:extLst>
            </p:cNvPr>
            <p:cNvSpPr/>
            <p:nvPr/>
          </p:nvSpPr>
          <p:spPr>
            <a:xfrm>
              <a:off x="1144275" y="2058325"/>
              <a:ext cx="230000" cy="205525"/>
            </a:xfrm>
            <a:custGeom>
              <a:avLst/>
              <a:gdLst/>
              <a:ahLst/>
              <a:cxnLst/>
              <a:rect l="l" t="t" r="r" b="b"/>
              <a:pathLst>
                <a:path w="9200" h="8221" extrusionOk="0">
                  <a:moveTo>
                    <a:pt x="3881" y="0"/>
                  </a:moveTo>
                  <a:cubicBezTo>
                    <a:pt x="2991" y="411"/>
                    <a:pt x="1073" y="1278"/>
                    <a:pt x="1" y="1849"/>
                  </a:cubicBezTo>
                  <a:cubicBezTo>
                    <a:pt x="297" y="2488"/>
                    <a:pt x="640" y="3104"/>
                    <a:pt x="1005" y="3721"/>
                  </a:cubicBezTo>
                  <a:cubicBezTo>
                    <a:pt x="1005" y="3744"/>
                    <a:pt x="1028" y="3766"/>
                    <a:pt x="1051" y="3812"/>
                  </a:cubicBezTo>
                  <a:cubicBezTo>
                    <a:pt x="1188" y="4040"/>
                    <a:pt x="1347" y="4291"/>
                    <a:pt x="1507" y="4520"/>
                  </a:cubicBezTo>
                  <a:cubicBezTo>
                    <a:pt x="1530" y="4588"/>
                    <a:pt x="1576" y="4634"/>
                    <a:pt x="1598" y="4679"/>
                  </a:cubicBezTo>
                  <a:cubicBezTo>
                    <a:pt x="1598" y="4702"/>
                    <a:pt x="1621" y="4702"/>
                    <a:pt x="1644" y="4725"/>
                  </a:cubicBezTo>
                  <a:cubicBezTo>
                    <a:pt x="1712" y="4839"/>
                    <a:pt x="1781" y="4930"/>
                    <a:pt x="1849" y="5045"/>
                  </a:cubicBezTo>
                  <a:cubicBezTo>
                    <a:pt x="1964" y="5204"/>
                    <a:pt x="2078" y="5364"/>
                    <a:pt x="2192" y="5524"/>
                  </a:cubicBezTo>
                  <a:cubicBezTo>
                    <a:pt x="2922" y="6551"/>
                    <a:pt x="3972" y="8012"/>
                    <a:pt x="5319" y="8194"/>
                  </a:cubicBezTo>
                  <a:cubicBezTo>
                    <a:pt x="5443" y="8212"/>
                    <a:pt x="5563" y="8220"/>
                    <a:pt x="5680" y="8220"/>
                  </a:cubicBezTo>
                  <a:cubicBezTo>
                    <a:pt x="7693" y="8220"/>
                    <a:pt x="8658" y="5707"/>
                    <a:pt x="8766" y="3744"/>
                  </a:cubicBezTo>
                  <a:cubicBezTo>
                    <a:pt x="8834" y="2716"/>
                    <a:pt x="9199" y="1940"/>
                    <a:pt x="8925" y="1119"/>
                  </a:cubicBezTo>
                  <a:cubicBezTo>
                    <a:pt x="8743" y="571"/>
                    <a:pt x="8355" y="297"/>
                    <a:pt x="7944" y="251"/>
                  </a:cubicBezTo>
                  <a:cubicBezTo>
                    <a:pt x="7624" y="297"/>
                    <a:pt x="7305" y="594"/>
                    <a:pt x="7168" y="1096"/>
                  </a:cubicBezTo>
                  <a:cubicBezTo>
                    <a:pt x="7122" y="1210"/>
                    <a:pt x="7054" y="1393"/>
                    <a:pt x="6962" y="1575"/>
                  </a:cubicBezTo>
                  <a:cubicBezTo>
                    <a:pt x="7533" y="1781"/>
                    <a:pt x="8081" y="2283"/>
                    <a:pt x="7989" y="3607"/>
                  </a:cubicBezTo>
                  <a:cubicBezTo>
                    <a:pt x="7811" y="5690"/>
                    <a:pt x="6883" y="6731"/>
                    <a:pt x="6213" y="6731"/>
                  </a:cubicBezTo>
                  <a:cubicBezTo>
                    <a:pt x="6024" y="6731"/>
                    <a:pt x="5855" y="6648"/>
                    <a:pt x="5730" y="6483"/>
                  </a:cubicBezTo>
                  <a:cubicBezTo>
                    <a:pt x="5433" y="6072"/>
                    <a:pt x="5387" y="5136"/>
                    <a:pt x="5410" y="4314"/>
                  </a:cubicBezTo>
                  <a:lnTo>
                    <a:pt x="5410" y="4314"/>
                  </a:lnTo>
                  <a:cubicBezTo>
                    <a:pt x="5319" y="4451"/>
                    <a:pt x="5228" y="4565"/>
                    <a:pt x="5136" y="4657"/>
                  </a:cubicBezTo>
                  <a:cubicBezTo>
                    <a:pt x="4999" y="4337"/>
                    <a:pt x="4908" y="3995"/>
                    <a:pt x="4817" y="3629"/>
                  </a:cubicBezTo>
                  <a:cubicBezTo>
                    <a:pt x="4552" y="4403"/>
                    <a:pt x="4178" y="5195"/>
                    <a:pt x="3825" y="5195"/>
                  </a:cubicBezTo>
                  <a:cubicBezTo>
                    <a:pt x="3783" y="5195"/>
                    <a:pt x="3740" y="5183"/>
                    <a:pt x="3698" y="5159"/>
                  </a:cubicBezTo>
                  <a:cubicBezTo>
                    <a:pt x="2945" y="4725"/>
                    <a:pt x="1941" y="2968"/>
                    <a:pt x="2329" y="2465"/>
                  </a:cubicBezTo>
                  <a:cubicBezTo>
                    <a:pt x="2557" y="2169"/>
                    <a:pt x="3607" y="1598"/>
                    <a:pt x="4315" y="1233"/>
                  </a:cubicBezTo>
                  <a:cubicBezTo>
                    <a:pt x="4223" y="799"/>
                    <a:pt x="4086" y="365"/>
                    <a:pt x="38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10;p73">
              <a:extLst>
                <a:ext uri="{FF2B5EF4-FFF2-40B4-BE49-F238E27FC236}">
                  <a16:creationId xmlns:a16="http://schemas.microsoft.com/office/drawing/2014/main" id="{8048E36F-F29D-432E-BE2B-147D4E076C18}"/>
                </a:ext>
              </a:extLst>
            </p:cNvPr>
            <p:cNvSpPr/>
            <p:nvPr/>
          </p:nvSpPr>
          <p:spPr>
            <a:xfrm>
              <a:off x="1260125" y="2170125"/>
              <a:ext cx="13150" cy="48575"/>
            </a:xfrm>
            <a:custGeom>
              <a:avLst/>
              <a:gdLst/>
              <a:ahLst/>
              <a:cxnLst/>
              <a:rect l="l" t="t" r="r" b="b"/>
              <a:pathLst>
                <a:path w="526" h="1943" extrusionOk="0">
                  <a:moveTo>
                    <a:pt x="499" y="0"/>
                  </a:moveTo>
                  <a:cubicBezTo>
                    <a:pt x="469" y="0"/>
                    <a:pt x="360" y="219"/>
                    <a:pt x="251" y="458"/>
                  </a:cubicBezTo>
                  <a:cubicBezTo>
                    <a:pt x="160" y="687"/>
                    <a:pt x="69" y="938"/>
                    <a:pt x="69" y="938"/>
                  </a:cubicBezTo>
                  <a:cubicBezTo>
                    <a:pt x="69" y="938"/>
                    <a:pt x="69" y="983"/>
                    <a:pt x="46" y="1098"/>
                  </a:cubicBezTo>
                  <a:cubicBezTo>
                    <a:pt x="23" y="1189"/>
                    <a:pt x="23" y="1303"/>
                    <a:pt x="0" y="1440"/>
                  </a:cubicBezTo>
                  <a:cubicBezTo>
                    <a:pt x="0" y="1508"/>
                    <a:pt x="23" y="1577"/>
                    <a:pt x="23" y="1623"/>
                  </a:cubicBezTo>
                  <a:cubicBezTo>
                    <a:pt x="23" y="1691"/>
                    <a:pt x="23" y="1737"/>
                    <a:pt x="46" y="1782"/>
                  </a:cubicBezTo>
                  <a:cubicBezTo>
                    <a:pt x="69" y="1874"/>
                    <a:pt x="91" y="1942"/>
                    <a:pt x="114" y="1942"/>
                  </a:cubicBezTo>
                  <a:cubicBezTo>
                    <a:pt x="114" y="1919"/>
                    <a:pt x="137" y="1874"/>
                    <a:pt x="137" y="1782"/>
                  </a:cubicBezTo>
                  <a:cubicBezTo>
                    <a:pt x="137" y="1737"/>
                    <a:pt x="137" y="1668"/>
                    <a:pt x="137" y="1623"/>
                  </a:cubicBezTo>
                  <a:cubicBezTo>
                    <a:pt x="160" y="1577"/>
                    <a:pt x="160" y="1508"/>
                    <a:pt x="183" y="1440"/>
                  </a:cubicBezTo>
                  <a:cubicBezTo>
                    <a:pt x="206" y="1326"/>
                    <a:pt x="228" y="1212"/>
                    <a:pt x="251" y="1120"/>
                  </a:cubicBezTo>
                  <a:cubicBezTo>
                    <a:pt x="274" y="1029"/>
                    <a:pt x="297" y="983"/>
                    <a:pt x="297" y="983"/>
                  </a:cubicBezTo>
                  <a:cubicBezTo>
                    <a:pt x="297" y="983"/>
                    <a:pt x="343" y="732"/>
                    <a:pt x="411" y="504"/>
                  </a:cubicBezTo>
                  <a:cubicBezTo>
                    <a:pt x="479" y="253"/>
                    <a:pt x="525" y="2"/>
                    <a:pt x="502" y="2"/>
                  </a:cubicBezTo>
                  <a:cubicBezTo>
                    <a:pt x="501" y="1"/>
                    <a:pt x="500" y="0"/>
                    <a:pt x="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11;p73">
              <a:extLst>
                <a:ext uri="{FF2B5EF4-FFF2-40B4-BE49-F238E27FC236}">
                  <a16:creationId xmlns:a16="http://schemas.microsoft.com/office/drawing/2014/main" id="{44EA528D-1A7B-43F2-9864-BC5A93C8732E}"/>
                </a:ext>
              </a:extLst>
            </p:cNvPr>
            <p:cNvSpPr/>
            <p:nvPr/>
          </p:nvSpPr>
          <p:spPr>
            <a:xfrm>
              <a:off x="1290350" y="2245475"/>
              <a:ext cx="12600" cy="7125"/>
            </a:xfrm>
            <a:custGeom>
              <a:avLst/>
              <a:gdLst/>
              <a:ahLst/>
              <a:cxnLst/>
              <a:rect l="l" t="t" r="r" b="b"/>
              <a:pathLst>
                <a:path w="504" h="285" extrusionOk="0">
                  <a:moveTo>
                    <a:pt x="366" y="1"/>
                  </a:moveTo>
                  <a:cubicBezTo>
                    <a:pt x="298" y="1"/>
                    <a:pt x="206" y="24"/>
                    <a:pt x="206" y="24"/>
                  </a:cubicBezTo>
                  <a:cubicBezTo>
                    <a:pt x="206" y="24"/>
                    <a:pt x="138" y="69"/>
                    <a:pt x="92" y="115"/>
                  </a:cubicBezTo>
                  <a:cubicBezTo>
                    <a:pt x="47" y="184"/>
                    <a:pt x="1" y="252"/>
                    <a:pt x="24" y="275"/>
                  </a:cubicBezTo>
                  <a:cubicBezTo>
                    <a:pt x="30" y="282"/>
                    <a:pt x="41" y="284"/>
                    <a:pt x="54" y="284"/>
                  </a:cubicBezTo>
                  <a:cubicBezTo>
                    <a:pt x="85" y="284"/>
                    <a:pt x="128" y="268"/>
                    <a:pt x="161" y="252"/>
                  </a:cubicBezTo>
                  <a:cubicBezTo>
                    <a:pt x="229" y="252"/>
                    <a:pt x="298" y="229"/>
                    <a:pt x="298" y="229"/>
                  </a:cubicBezTo>
                  <a:cubicBezTo>
                    <a:pt x="298" y="229"/>
                    <a:pt x="343" y="206"/>
                    <a:pt x="389" y="161"/>
                  </a:cubicBezTo>
                  <a:cubicBezTo>
                    <a:pt x="435" y="138"/>
                    <a:pt x="503" y="92"/>
                    <a:pt x="503" y="69"/>
                  </a:cubicBezTo>
                  <a:cubicBezTo>
                    <a:pt x="503" y="24"/>
                    <a:pt x="435" y="1"/>
                    <a:pt x="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12;p73">
              <a:extLst>
                <a:ext uri="{FF2B5EF4-FFF2-40B4-BE49-F238E27FC236}">
                  <a16:creationId xmlns:a16="http://schemas.microsoft.com/office/drawing/2014/main" id="{65A64C67-FF2C-44B1-9F68-F41F404C45E9}"/>
                </a:ext>
              </a:extLst>
            </p:cNvPr>
            <p:cNvSpPr/>
            <p:nvPr/>
          </p:nvSpPr>
          <p:spPr>
            <a:xfrm>
              <a:off x="1110050" y="1929350"/>
              <a:ext cx="143825" cy="188350"/>
            </a:xfrm>
            <a:custGeom>
              <a:avLst/>
              <a:gdLst/>
              <a:ahLst/>
              <a:cxnLst/>
              <a:rect l="l" t="t" r="r" b="b"/>
              <a:pathLst>
                <a:path w="5753" h="7534" extrusionOk="0">
                  <a:moveTo>
                    <a:pt x="1567" y="1"/>
                  </a:moveTo>
                  <a:cubicBezTo>
                    <a:pt x="1439" y="1"/>
                    <a:pt x="1311" y="15"/>
                    <a:pt x="1187" y="46"/>
                  </a:cubicBezTo>
                  <a:cubicBezTo>
                    <a:pt x="936" y="115"/>
                    <a:pt x="685" y="252"/>
                    <a:pt x="502" y="480"/>
                  </a:cubicBezTo>
                  <a:cubicBezTo>
                    <a:pt x="0" y="1074"/>
                    <a:pt x="388" y="2306"/>
                    <a:pt x="548" y="2968"/>
                  </a:cubicBezTo>
                  <a:cubicBezTo>
                    <a:pt x="799" y="4223"/>
                    <a:pt x="1255" y="5456"/>
                    <a:pt x="1780" y="6620"/>
                  </a:cubicBezTo>
                  <a:cubicBezTo>
                    <a:pt x="1917" y="6940"/>
                    <a:pt x="2077" y="7236"/>
                    <a:pt x="2214" y="7533"/>
                  </a:cubicBezTo>
                  <a:cubicBezTo>
                    <a:pt x="3196" y="6962"/>
                    <a:pt x="4953" y="5981"/>
                    <a:pt x="5752" y="5479"/>
                  </a:cubicBezTo>
                  <a:cubicBezTo>
                    <a:pt x="5296" y="4406"/>
                    <a:pt x="4748" y="3173"/>
                    <a:pt x="4200" y="2169"/>
                  </a:cubicBezTo>
                  <a:cubicBezTo>
                    <a:pt x="3835" y="1530"/>
                    <a:pt x="3333" y="914"/>
                    <a:pt x="2739" y="434"/>
                  </a:cubicBezTo>
                  <a:cubicBezTo>
                    <a:pt x="2439" y="170"/>
                    <a:pt x="2003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13;p73">
              <a:extLst>
                <a:ext uri="{FF2B5EF4-FFF2-40B4-BE49-F238E27FC236}">
                  <a16:creationId xmlns:a16="http://schemas.microsoft.com/office/drawing/2014/main" id="{F9EFE571-25C6-4408-A4FF-8348C369819E}"/>
                </a:ext>
              </a:extLst>
            </p:cNvPr>
            <p:cNvSpPr/>
            <p:nvPr/>
          </p:nvSpPr>
          <p:spPr>
            <a:xfrm>
              <a:off x="1184800" y="2049600"/>
              <a:ext cx="59375" cy="25925"/>
            </a:xfrm>
            <a:custGeom>
              <a:avLst/>
              <a:gdLst/>
              <a:ahLst/>
              <a:cxnLst/>
              <a:rect l="l" t="t" r="r" b="b"/>
              <a:pathLst>
                <a:path w="2375" h="1037" extrusionOk="0">
                  <a:moveTo>
                    <a:pt x="2346" y="1"/>
                  </a:moveTo>
                  <a:cubicBezTo>
                    <a:pt x="2261" y="1"/>
                    <a:pt x="1998" y="42"/>
                    <a:pt x="1735" y="98"/>
                  </a:cubicBezTo>
                  <a:cubicBezTo>
                    <a:pt x="1415" y="189"/>
                    <a:pt x="1119" y="304"/>
                    <a:pt x="1119" y="304"/>
                  </a:cubicBezTo>
                  <a:cubicBezTo>
                    <a:pt x="1119" y="304"/>
                    <a:pt x="822" y="463"/>
                    <a:pt x="548" y="623"/>
                  </a:cubicBezTo>
                  <a:cubicBezTo>
                    <a:pt x="274" y="829"/>
                    <a:pt x="0" y="1011"/>
                    <a:pt x="23" y="1034"/>
                  </a:cubicBezTo>
                  <a:cubicBezTo>
                    <a:pt x="25" y="1036"/>
                    <a:pt x="28" y="1036"/>
                    <a:pt x="32" y="1036"/>
                  </a:cubicBezTo>
                  <a:cubicBezTo>
                    <a:pt x="87" y="1036"/>
                    <a:pt x="342" y="910"/>
                    <a:pt x="616" y="783"/>
                  </a:cubicBezTo>
                  <a:cubicBezTo>
                    <a:pt x="913" y="646"/>
                    <a:pt x="1210" y="509"/>
                    <a:pt x="1210" y="509"/>
                  </a:cubicBezTo>
                  <a:cubicBezTo>
                    <a:pt x="1210" y="509"/>
                    <a:pt x="1484" y="395"/>
                    <a:pt x="1781" y="258"/>
                  </a:cubicBezTo>
                  <a:cubicBezTo>
                    <a:pt x="2077" y="144"/>
                    <a:pt x="2374" y="52"/>
                    <a:pt x="2374" y="7"/>
                  </a:cubicBezTo>
                  <a:cubicBezTo>
                    <a:pt x="2374" y="3"/>
                    <a:pt x="2364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14;p73">
              <a:extLst>
                <a:ext uri="{FF2B5EF4-FFF2-40B4-BE49-F238E27FC236}">
                  <a16:creationId xmlns:a16="http://schemas.microsoft.com/office/drawing/2014/main" id="{3726282E-F21E-4B45-8F17-E477E8CCCE22}"/>
                </a:ext>
              </a:extLst>
            </p:cNvPr>
            <p:cNvSpPr/>
            <p:nvPr/>
          </p:nvSpPr>
          <p:spPr>
            <a:xfrm>
              <a:off x="1110050" y="1929250"/>
              <a:ext cx="143825" cy="188450"/>
            </a:xfrm>
            <a:custGeom>
              <a:avLst/>
              <a:gdLst/>
              <a:ahLst/>
              <a:cxnLst/>
              <a:rect l="l" t="t" r="r" b="b"/>
              <a:pathLst>
                <a:path w="5753" h="7538" extrusionOk="0">
                  <a:moveTo>
                    <a:pt x="1569" y="1"/>
                  </a:moveTo>
                  <a:cubicBezTo>
                    <a:pt x="1439" y="1"/>
                    <a:pt x="1311" y="17"/>
                    <a:pt x="1187" y="50"/>
                  </a:cubicBezTo>
                  <a:cubicBezTo>
                    <a:pt x="936" y="119"/>
                    <a:pt x="685" y="256"/>
                    <a:pt x="502" y="484"/>
                  </a:cubicBezTo>
                  <a:cubicBezTo>
                    <a:pt x="0" y="1078"/>
                    <a:pt x="388" y="2310"/>
                    <a:pt x="548" y="2972"/>
                  </a:cubicBezTo>
                  <a:cubicBezTo>
                    <a:pt x="799" y="4227"/>
                    <a:pt x="1255" y="5460"/>
                    <a:pt x="1780" y="6624"/>
                  </a:cubicBezTo>
                  <a:cubicBezTo>
                    <a:pt x="1917" y="6944"/>
                    <a:pt x="2077" y="7240"/>
                    <a:pt x="2214" y="7537"/>
                  </a:cubicBezTo>
                  <a:cubicBezTo>
                    <a:pt x="3196" y="6966"/>
                    <a:pt x="4953" y="5985"/>
                    <a:pt x="5752" y="5483"/>
                  </a:cubicBezTo>
                  <a:cubicBezTo>
                    <a:pt x="5752" y="5460"/>
                    <a:pt x="5729" y="5437"/>
                    <a:pt x="5729" y="5414"/>
                  </a:cubicBezTo>
                  <a:cubicBezTo>
                    <a:pt x="5349" y="5605"/>
                    <a:pt x="4772" y="5873"/>
                    <a:pt x="4495" y="5873"/>
                  </a:cubicBezTo>
                  <a:cubicBezTo>
                    <a:pt x="4406" y="5873"/>
                    <a:pt x="4348" y="5846"/>
                    <a:pt x="4337" y="5780"/>
                  </a:cubicBezTo>
                  <a:cubicBezTo>
                    <a:pt x="4226" y="5033"/>
                    <a:pt x="4545" y="4718"/>
                    <a:pt x="4950" y="4718"/>
                  </a:cubicBezTo>
                  <a:cubicBezTo>
                    <a:pt x="5127" y="4718"/>
                    <a:pt x="5320" y="4778"/>
                    <a:pt x="5501" y="4889"/>
                  </a:cubicBezTo>
                  <a:cubicBezTo>
                    <a:pt x="5364" y="4615"/>
                    <a:pt x="5250" y="4319"/>
                    <a:pt x="5113" y="4045"/>
                  </a:cubicBezTo>
                  <a:cubicBezTo>
                    <a:pt x="4951" y="4206"/>
                    <a:pt x="4761" y="4354"/>
                    <a:pt x="4554" y="4354"/>
                  </a:cubicBezTo>
                  <a:cubicBezTo>
                    <a:pt x="4498" y="4354"/>
                    <a:pt x="4441" y="4343"/>
                    <a:pt x="4383" y="4319"/>
                  </a:cubicBezTo>
                  <a:cubicBezTo>
                    <a:pt x="3812" y="4090"/>
                    <a:pt x="2876" y="1237"/>
                    <a:pt x="2671" y="758"/>
                  </a:cubicBezTo>
                  <a:cubicBezTo>
                    <a:pt x="2602" y="644"/>
                    <a:pt x="2625" y="507"/>
                    <a:pt x="2671" y="370"/>
                  </a:cubicBezTo>
                  <a:cubicBezTo>
                    <a:pt x="2361" y="147"/>
                    <a:pt x="1962" y="1"/>
                    <a:pt x="156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15;p73">
              <a:extLst>
                <a:ext uri="{FF2B5EF4-FFF2-40B4-BE49-F238E27FC236}">
                  <a16:creationId xmlns:a16="http://schemas.microsoft.com/office/drawing/2014/main" id="{38A2B63F-7207-4942-832E-0B81B30C5130}"/>
                </a:ext>
              </a:extLst>
            </p:cNvPr>
            <p:cNvSpPr/>
            <p:nvPr/>
          </p:nvSpPr>
          <p:spPr>
            <a:xfrm>
              <a:off x="1038700" y="2483425"/>
              <a:ext cx="170650" cy="348875"/>
            </a:xfrm>
            <a:custGeom>
              <a:avLst/>
              <a:gdLst/>
              <a:ahLst/>
              <a:cxnLst/>
              <a:rect l="l" t="t" r="r" b="b"/>
              <a:pathLst>
                <a:path w="6826" h="13955" extrusionOk="0">
                  <a:moveTo>
                    <a:pt x="4661" y="0"/>
                  </a:moveTo>
                  <a:cubicBezTo>
                    <a:pt x="2887" y="0"/>
                    <a:pt x="404" y="329"/>
                    <a:pt x="252" y="800"/>
                  </a:cubicBezTo>
                  <a:cubicBezTo>
                    <a:pt x="1" y="1508"/>
                    <a:pt x="92" y="13445"/>
                    <a:pt x="92" y="13445"/>
                  </a:cubicBezTo>
                  <a:cubicBezTo>
                    <a:pt x="261" y="13847"/>
                    <a:pt x="740" y="13955"/>
                    <a:pt x="1204" y="13955"/>
                  </a:cubicBezTo>
                  <a:cubicBezTo>
                    <a:pt x="1741" y="13955"/>
                    <a:pt x="2261" y="13810"/>
                    <a:pt x="2261" y="13810"/>
                  </a:cubicBezTo>
                  <a:cubicBezTo>
                    <a:pt x="3584" y="11048"/>
                    <a:pt x="6826" y="823"/>
                    <a:pt x="6415" y="275"/>
                  </a:cubicBezTo>
                  <a:cubicBezTo>
                    <a:pt x="6270" y="84"/>
                    <a:pt x="5555" y="0"/>
                    <a:pt x="466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6;p73">
              <a:extLst>
                <a:ext uri="{FF2B5EF4-FFF2-40B4-BE49-F238E27FC236}">
                  <a16:creationId xmlns:a16="http://schemas.microsoft.com/office/drawing/2014/main" id="{126B9C81-C35E-45FC-AFD9-87CE9A81A0CE}"/>
                </a:ext>
              </a:extLst>
            </p:cNvPr>
            <p:cNvSpPr/>
            <p:nvPr/>
          </p:nvSpPr>
          <p:spPr>
            <a:xfrm>
              <a:off x="1040425" y="2483425"/>
              <a:ext cx="159800" cy="349000"/>
            </a:xfrm>
            <a:custGeom>
              <a:avLst/>
              <a:gdLst/>
              <a:ahLst/>
              <a:cxnLst/>
              <a:rect l="l" t="t" r="r" b="b"/>
              <a:pathLst>
                <a:path w="6392" h="13960" extrusionOk="0">
                  <a:moveTo>
                    <a:pt x="4592" y="0"/>
                  </a:moveTo>
                  <a:cubicBezTo>
                    <a:pt x="2818" y="0"/>
                    <a:pt x="335" y="329"/>
                    <a:pt x="183" y="800"/>
                  </a:cubicBezTo>
                  <a:cubicBezTo>
                    <a:pt x="69" y="1599"/>
                    <a:pt x="46" y="4520"/>
                    <a:pt x="46" y="7305"/>
                  </a:cubicBezTo>
                  <a:lnTo>
                    <a:pt x="0" y="7305"/>
                  </a:lnTo>
                  <a:lnTo>
                    <a:pt x="0" y="7374"/>
                  </a:lnTo>
                  <a:cubicBezTo>
                    <a:pt x="0" y="7396"/>
                    <a:pt x="0" y="7442"/>
                    <a:pt x="0" y="7465"/>
                  </a:cubicBezTo>
                  <a:cubicBezTo>
                    <a:pt x="0" y="7533"/>
                    <a:pt x="0" y="7579"/>
                    <a:pt x="0" y="7648"/>
                  </a:cubicBezTo>
                  <a:cubicBezTo>
                    <a:pt x="0" y="7693"/>
                    <a:pt x="0" y="7739"/>
                    <a:pt x="0" y="7784"/>
                  </a:cubicBezTo>
                  <a:cubicBezTo>
                    <a:pt x="0" y="7830"/>
                    <a:pt x="0" y="7876"/>
                    <a:pt x="0" y="7921"/>
                  </a:cubicBezTo>
                  <a:cubicBezTo>
                    <a:pt x="0" y="8013"/>
                    <a:pt x="0" y="8081"/>
                    <a:pt x="0" y="8172"/>
                  </a:cubicBezTo>
                  <a:cubicBezTo>
                    <a:pt x="0" y="10364"/>
                    <a:pt x="23" y="12372"/>
                    <a:pt x="23" y="13126"/>
                  </a:cubicBezTo>
                  <a:cubicBezTo>
                    <a:pt x="23" y="13126"/>
                    <a:pt x="23" y="13126"/>
                    <a:pt x="23" y="13148"/>
                  </a:cubicBezTo>
                  <a:cubicBezTo>
                    <a:pt x="23" y="13194"/>
                    <a:pt x="23" y="13263"/>
                    <a:pt x="23" y="13285"/>
                  </a:cubicBezTo>
                  <a:lnTo>
                    <a:pt x="23" y="13308"/>
                  </a:lnTo>
                  <a:cubicBezTo>
                    <a:pt x="23" y="13399"/>
                    <a:pt x="23" y="13445"/>
                    <a:pt x="23" y="13445"/>
                  </a:cubicBezTo>
                  <a:cubicBezTo>
                    <a:pt x="195" y="13845"/>
                    <a:pt x="669" y="13959"/>
                    <a:pt x="1126" y="13959"/>
                  </a:cubicBezTo>
                  <a:cubicBezTo>
                    <a:pt x="1217" y="13959"/>
                    <a:pt x="1306" y="13955"/>
                    <a:pt x="1393" y="13947"/>
                  </a:cubicBezTo>
                  <a:cubicBezTo>
                    <a:pt x="1689" y="13924"/>
                    <a:pt x="1963" y="13856"/>
                    <a:pt x="2192" y="13810"/>
                  </a:cubicBezTo>
                  <a:cubicBezTo>
                    <a:pt x="2420" y="13331"/>
                    <a:pt x="2694" y="12646"/>
                    <a:pt x="3013" y="11825"/>
                  </a:cubicBezTo>
                  <a:lnTo>
                    <a:pt x="3013" y="11825"/>
                  </a:lnTo>
                  <a:cubicBezTo>
                    <a:pt x="2927" y="11897"/>
                    <a:pt x="2831" y="11942"/>
                    <a:pt x="2703" y="11942"/>
                  </a:cubicBezTo>
                  <a:cubicBezTo>
                    <a:pt x="2628" y="11942"/>
                    <a:pt x="2543" y="11927"/>
                    <a:pt x="2443" y="11893"/>
                  </a:cubicBezTo>
                  <a:cubicBezTo>
                    <a:pt x="2055" y="11779"/>
                    <a:pt x="1849" y="11345"/>
                    <a:pt x="1735" y="11003"/>
                  </a:cubicBezTo>
                  <a:cubicBezTo>
                    <a:pt x="1416" y="10227"/>
                    <a:pt x="1416" y="9314"/>
                    <a:pt x="1416" y="8469"/>
                  </a:cubicBezTo>
                  <a:cubicBezTo>
                    <a:pt x="1393" y="7305"/>
                    <a:pt x="1142" y="3859"/>
                    <a:pt x="2397" y="3334"/>
                  </a:cubicBezTo>
                  <a:cubicBezTo>
                    <a:pt x="2785" y="3174"/>
                    <a:pt x="4451" y="3242"/>
                    <a:pt x="5821" y="3060"/>
                  </a:cubicBezTo>
                  <a:cubicBezTo>
                    <a:pt x="6049" y="2215"/>
                    <a:pt x="6232" y="1485"/>
                    <a:pt x="6323" y="960"/>
                  </a:cubicBezTo>
                  <a:cubicBezTo>
                    <a:pt x="6346" y="914"/>
                    <a:pt x="6346" y="868"/>
                    <a:pt x="6346" y="823"/>
                  </a:cubicBezTo>
                  <a:cubicBezTo>
                    <a:pt x="6369" y="617"/>
                    <a:pt x="6391" y="458"/>
                    <a:pt x="6369" y="343"/>
                  </a:cubicBezTo>
                  <a:cubicBezTo>
                    <a:pt x="6369" y="343"/>
                    <a:pt x="6369" y="321"/>
                    <a:pt x="6369" y="298"/>
                  </a:cubicBezTo>
                  <a:cubicBezTo>
                    <a:pt x="6346" y="275"/>
                    <a:pt x="6346" y="275"/>
                    <a:pt x="6346" y="275"/>
                  </a:cubicBezTo>
                  <a:cubicBezTo>
                    <a:pt x="6201" y="84"/>
                    <a:pt x="5486" y="0"/>
                    <a:pt x="459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17;p73">
              <a:extLst>
                <a:ext uri="{FF2B5EF4-FFF2-40B4-BE49-F238E27FC236}">
                  <a16:creationId xmlns:a16="http://schemas.microsoft.com/office/drawing/2014/main" id="{81F9BE81-223C-431B-95DF-0D6FF00E7C9A}"/>
                </a:ext>
              </a:extLst>
            </p:cNvPr>
            <p:cNvSpPr/>
            <p:nvPr/>
          </p:nvSpPr>
          <p:spPr>
            <a:xfrm>
              <a:off x="1041575" y="2814975"/>
              <a:ext cx="164925" cy="86675"/>
            </a:xfrm>
            <a:custGeom>
              <a:avLst/>
              <a:gdLst/>
              <a:ahLst/>
              <a:cxnLst/>
              <a:rect l="l" t="t" r="r" b="b"/>
              <a:pathLst>
                <a:path w="6597" h="3467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480"/>
                    <a:pt x="23" y="959"/>
                    <a:pt x="46" y="1439"/>
                  </a:cubicBezTo>
                  <a:cubicBezTo>
                    <a:pt x="590" y="2759"/>
                    <a:pt x="3228" y="3467"/>
                    <a:pt x="4929" y="3467"/>
                  </a:cubicBezTo>
                  <a:cubicBezTo>
                    <a:pt x="5727" y="3467"/>
                    <a:pt x="6318" y="3311"/>
                    <a:pt x="6391" y="2991"/>
                  </a:cubicBezTo>
                  <a:cubicBezTo>
                    <a:pt x="6597" y="1963"/>
                    <a:pt x="2168" y="366"/>
                    <a:pt x="2168" y="366"/>
                  </a:cubicBezTo>
                  <a:cubicBezTo>
                    <a:pt x="2168" y="366"/>
                    <a:pt x="2168" y="343"/>
                    <a:pt x="2168" y="274"/>
                  </a:cubicBezTo>
                  <a:cubicBezTo>
                    <a:pt x="1916" y="373"/>
                    <a:pt x="1580" y="472"/>
                    <a:pt x="1215" y="472"/>
                  </a:cubicBezTo>
                  <a:cubicBezTo>
                    <a:pt x="820" y="472"/>
                    <a:pt x="391" y="3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18;p73">
              <a:extLst>
                <a:ext uri="{FF2B5EF4-FFF2-40B4-BE49-F238E27FC236}">
                  <a16:creationId xmlns:a16="http://schemas.microsoft.com/office/drawing/2014/main" id="{32255B1E-6693-4F99-AEF2-06C47E273297}"/>
                </a:ext>
              </a:extLst>
            </p:cNvPr>
            <p:cNvSpPr/>
            <p:nvPr/>
          </p:nvSpPr>
          <p:spPr>
            <a:xfrm>
              <a:off x="1042700" y="2846350"/>
              <a:ext cx="159225" cy="55300"/>
            </a:xfrm>
            <a:custGeom>
              <a:avLst/>
              <a:gdLst/>
              <a:ahLst/>
              <a:cxnLst/>
              <a:rect l="l" t="t" r="r" b="b"/>
              <a:pathLst>
                <a:path w="6369" h="2212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545" y="1504"/>
                    <a:pt x="3183" y="2212"/>
                    <a:pt x="4884" y="2212"/>
                  </a:cubicBezTo>
                  <a:cubicBezTo>
                    <a:pt x="5682" y="2212"/>
                    <a:pt x="6273" y="2056"/>
                    <a:pt x="6346" y="1736"/>
                  </a:cubicBezTo>
                  <a:cubicBezTo>
                    <a:pt x="6369" y="1599"/>
                    <a:pt x="6323" y="1462"/>
                    <a:pt x="6209" y="1325"/>
                  </a:cubicBezTo>
                  <a:cubicBezTo>
                    <a:pt x="6011" y="1457"/>
                    <a:pt x="5670" y="1553"/>
                    <a:pt x="5099" y="1553"/>
                  </a:cubicBezTo>
                  <a:cubicBezTo>
                    <a:pt x="4880" y="1553"/>
                    <a:pt x="4628" y="1539"/>
                    <a:pt x="4337" y="1507"/>
                  </a:cubicBezTo>
                  <a:cubicBezTo>
                    <a:pt x="2443" y="1302"/>
                    <a:pt x="800" y="6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19;p73">
              <a:extLst>
                <a:ext uri="{FF2B5EF4-FFF2-40B4-BE49-F238E27FC236}">
                  <a16:creationId xmlns:a16="http://schemas.microsoft.com/office/drawing/2014/main" id="{6BAF3C4C-EC55-4D5D-9EB8-FE5FD8D152EC}"/>
                </a:ext>
              </a:extLst>
            </p:cNvPr>
            <p:cNvSpPr/>
            <p:nvPr/>
          </p:nvSpPr>
          <p:spPr>
            <a:xfrm>
              <a:off x="859525" y="2486725"/>
              <a:ext cx="168950" cy="354700"/>
            </a:xfrm>
            <a:custGeom>
              <a:avLst/>
              <a:gdLst/>
              <a:ahLst/>
              <a:cxnLst/>
              <a:rect l="l" t="t" r="r" b="b"/>
              <a:pathLst>
                <a:path w="6758" h="14188" extrusionOk="0">
                  <a:moveTo>
                    <a:pt x="1510" y="1"/>
                  </a:moveTo>
                  <a:cubicBezTo>
                    <a:pt x="965" y="1"/>
                    <a:pt x="567" y="57"/>
                    <a:pt x="457" y="189"/>
                  </a:cubicBezTo>
                  <a:cubicBezTo>
                    <a:pt x="1" y="714"/>
                    <a:pt x="2466" y="11122"/>
                    <a:pt x="3584" y="13975"/>
                  </a:cubicBezTo>
                  <a:cubicBezTo>
                    <a:pt x="3584" y="13975"/>
                    <a:pt x="4182" y="14187"/>
                    <a:pt x="4763" y="14187"/>
                  </a:cubicBezTo>
                  <a:cubicBezTo>
                    <a:pt x="5173" y="14187"/>
                    <a:pt x="5574" y="14082"/>
                    <a:pt x="5753" y="13724"/>
                  </a:cubicBezTo>
                  <a:cubicBezTo>
                    <a:pt x="5753" y="13724"/>
                    <a:pt x="6757" y="1855"/>
                    <a:pt x="6574" y="1124"/>
                  </a:cubicBezTo>
                  <a:cubicBezTo>
                    <a:pt x="6436" y="569"/>
                    <a:pt x="3236" y="1"/>
                    <a:pt x="1510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20;p73">
              <a:extLst>
                <a:ext uri="{FF2B5EF4-FFF2-40B4-BE49-F238E27FC236}">
                  <a16:creationId xmlns:a16="http://schemas.microsoft.com/office/drawing/2014/main" id="{0C04BCA1-4F9B-4FB7-AD38-DD49D95B21E0}"/>
                </a:ext>
              </a:extLst>
            </p:cNvPr>
            <p:cNvSpPr/>
            <p:nvPr/>
          </p:nvSpPr>
          <p:spPr>
            <a:xfrm>
              <a:off x="869800" y="2486725"/>
              <a:ext cx="154100" cy="354575"/>
            </a:xfrm>
            <a:custGeom>
              <a:avLst/>
              <a:gdLst/>
              <a:ahLst/>
              <a:cxnLst/>
              <a:rect l="l" t="t" r="r" b="b"/>
              <a:pathLst>
                <a:path w="6164" h="14183" extrusionOk="0">
                  <a:moveTo>
                    <a:pt x="1099" y="1"/>
                  </a:moveTo>
                  <a:cubicBezTo>
                    <a:pt x="554" y="1"/>
                    <a:pt x="156" y="57"/>
                    <a:pt x="46" y="189"/>
                  </a:cubicBezTo>
                  <a:cubicBezTo>
                    <a:pt x="46" y="189"/>
                    <a:pt x="23" y="189"/>
                    <a:pt x="23" y="211"/>
                  </a:cubicBezTo>
                  <a:cubicBezTo>
                    <a:pt x="23" y="211"/>
                    <a:pt x="23" y="234"/>
                    <a:pt x="23" y="234"/>
                  </a:cubicBezTo>
                  <a:cubicBezTo>
                    <a:pt x="23" y="234"/>
                    <a:pt x="23" y="257"/>
                    <a:pt x="1" y="257"/>
                  </a:cubicBezTo>
                  <a:cubicBezTo>
                    <a:pt x="1" y="280"/>
                    <a:pt x="1" y="280"/>
                    <a:pt x="1" y="303"/>
                  </a:cubicBezTo>
                  <a:cubicBezTo>
                    <a:pt x="1" y="303"/>
                    <a:pt x="1" y="303"/>
                    <a:pt x="1" y="326"/>
                  </a:cubicBezTo>
                  <a:cubicBezTo>
                    <a:pt x="1" y="326"/>
                    <a:pt x="1" y="348"/>
                    <a:pt x="1" y="371"/>
                  </a:cubicBezTo>
                  <a:cubicBezTo>
                    <a:pt x="1" y="371"/>
                    <a:pt x="1" y="394"/>
                    <a:pt x="1" y="394"/>
                  </a:cubicBezTo>
                  <a:cubicBezTo>
                    <a:pt x="1" y="417"/>
                    <a:pt x="1" y="417"/>
                    <a:pt x="1" y="440"/>
                  </a:cubicBezTo>
                  <a:cubicBezTo>
                    <a:pt x="1" y="463"/>
                    <a:pt x="1" y="485"/>
                    <a:pt x="1" y="508"/>
                  </a:cubicBezTo>
                  <a:lnTo>
                    <a:pt x="1" y="531"/>
                  </a:lnTo>
                  <a:cubicBezTo>
                    <a:pt x="1" y="554"/>
                    <a:pt x="1" y="577"/>
                    <a:pt x="1" y="599"/>
                  </a:cubicBezTo>
                  <a:cubicBezTo>
                    <a:pt x="1" y="622"/>
                    <a:pt x="1" y="622"/>
                    <a:pt x="1" y="645"/>
                  </a:cubicBezTo>
                  <a:cubicBezTo>
                    <a:pt x="1" y="668"/>
                    <a:pt x="1" y="691"/>
                    <a:pt x="1" y="736"/>
                  </a:cubicBezTo>
                  <a:cubicBezTo>
                    <a:pt x="1" y="759"/>
                    <a:pt x="1" y="759"/>
                    <a:pt x="1" y="759"/>
                  </a:cubicBezTo>
                  <a:cubicBezTo>
                    <a:pt x="1" y="782"/>
                    <a:pt x="1" y="828"/>
                    <a:pt x="1" y="873"/>
                  </a:cubicBezTo>
                  <a:cubicBezTo>
                    <a:pt x="69" y="1398"/>
                    <a:pt x="183" y="2152"/>
                    <a:pt x="343" y="2996"/>
                  </a:cubicBezTo>
                  <a:cubicBezTo>
                    <a:pt x="1073" y="3156"/>
                    <a:pt x="2717" y="3019"/>
                    <a:pt x="3242" y="3498"/>
                  </a:cubicBezTo>
                  <a:cubicBezTo>
                    <a:pt x="3790" y="4023"/>
                    <a:pt x="3790" y="4822"/>
                    <a:pt x="3927" y="5530"/>
                  </a:cubicBezTo>
                  <a:cubicBezTo>
                    <a:pt x="4109" y="6511"/>
                    <a:pt x="4200" y="7516"/>
                    <a:pt x="4337" y="8497"/>
                  </a:cubicBezTo>
                  <a:cubicBezTo>
                    <a:pt x="4429" y="9227"/>
                    <a:pt x="4566" y="10049"/>
                    <a:pt x="4520" y="10780"/>
                  </a:cubicBezTo>
                  <a:cubicBezTo>
                    <a:pt x="4452" y="11419"/>
                    <a:pt x="4178" y="12240"/>
                    <a:pt x="3424" y="12240"/>
                  </a:cubicBezTo>
                  <a:cubicBezTo>
                    <a:pt x="2968" y="12240"/>
                    <a:pt x="2648" y="11875"/>
                    <a:pt x="2374" y="11510"/>
                  </a:cubicBezTo>
                  <a:lnTo>
                    <a:pt x="2374" y="11510"/>
                  </a:lnTo>
                  <a:cubicBezTo>
                    <a:pt x="2671" y="12537"/>
                    <a:pt x="2945" y="13404"/>
                    <a:pt x="3173" y="13975"/>
                  </a:cubicBezTo>
                  <a:cubicBezTo>
                    <a:pt x="3173" y="13975"/>
                    <a:pt x="3778" y="14182"/>
                    <a:pt x="4364" y="14182"/>
                  </a:cubicBezTo>
                  <a:cubicBezTo>
                    <a:pt x="4750" y="14182"/>
                    <a:pt x="5128" y="14092"/>
                    <a:pt x="5319" y="13792"/>
                  </a:cubicBezTo>
                  <a:cubicBezTo>
                    <a:pt x="5342" y="13747"/>
                    <a:pt x="5342" y="13701"/>
                    <a:pt x="5365" y="13633"/>
                  </a:cubicBezTo>
                  <a:cubicBezTo>
                    <a:pt x="5387" y="13382"/>
                    <a:pt x="5456" y="12537"/>
                    <a:pt x="5547" y="11419"/>
                  </a:cubicBezTo>
                  <a:cubicBezTo>
                    <a:pt x="5593" y="10665"/>
                    <a:pt x="5661" y="9912"/>
                    <a:pt x="5707" y="9136"/>
                  </a:cubicBezTo>
                  <a:cubicBezTo>
                    <a:pt x="5707" y="9113"/>
                    <a:pt x="5730" y="9090"/>
                    <a:pt x="5730" y="9045"/>
                  </a:cubicBezTo>
                  <a:cubicBezTo>
                    <a:pt x="5775" y="8292"/>
                    <a:pt x="5844" y="7516"/>
                    <a:pt x="5890" y="6762"/>
                  </a:cubicBezTo>
                  <a:cubicBezTo>
                    <a:pt x="5890" y="6397"/>
                    <a:pt x="5912" y="6032"/>
                    <a:pt x="5935" y="5667"/>
                  </a:cubicBezTo>
                  <a:cubicBezTo>
                    <a:pt x="5981" y="5187"/>
                    <a:pt x="6026" y="4708"/>
                    <a:pt x="6072" y="4206"/>
                  </a:cubicBezTo>
                  <a:cubicBezTo>
                    <a:pt x="6095" y="3475"/>
                    <a:pt x="6141" y="2836"/>
                    <a:pt x="6163" y="2311"/>
                  </a:cubicBezTo>
                  <a:cubicBezTo>
                    <a:pt x="6163" y="2289"/>
                    <a:pt x="6163" y="2289"/>
                    <a:pt x="6163" y="2289"/>
                  </a:cubicBezTo>
                  <a:cubicBezTo>
                    <a:pt x="6163" y="2220"/>
                    <a:pt x="6163" y="2174"/>
                    <a:pt x="6163" y="2106"/>
                  </a:cubicBezTo>
                  <a:cubicBezTo>
                    <a:pt x="6163" y="2106"/>
                    <a:pt x="6163" y="2083"/>
                    <a:pt x="6163" y="2083"/>
                  </a:cubicBezTo>
                  <a:cubicBezTo>
                    <a:pt x="6163" y="1764"/>
                    <a:pt x="6163" y="1444"/>
                    <a:pt x="6163" y="1124"/>
                  </a:cubicBezTo>
                  <a:cubicBezTo>
                    <a:pt x="6025" y="569"/>
                    <a:pt x="2825" y="1"/>
                    <a:pt x="10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21;p73">
              <a:extLst>
                <a:ext uri="{FF2B5EF4-FFF2-40B4-BE49-F238E27FC236}">
                  <a16:creationId xmlns:a16="http://schemas.microsoft.com/office/drawing/2014/main" id="{2485417E-E587-42D1-A5DD-270B6CDD44F4}"/>
                </a:ext>
              </a:extLst>
            </p:cNvPr>
            <p:cNvSpPr/>
            <p:nvPr/>
          </p:nvSpPr>
          <p:spPr>
            <a:xfrm>
              <a:off x="835000" y="2825825"/>
              <a:ext cx="168350" cy="78700"/>
            </a:xfrm>
            <a:custGeom>
              <a:avLst/>
              <a:gdLst/>
              <a:ahLst/>
              <a:cxnLst/>
              <a:rect l="l" t="t" r="r" b="b"/>
              <a:pathLst>
                <a:path w="6734" h="3148" extrusionOk="0">
                  <a:moveTo>
                    <a:pt x="6734" y="0"/>
                  </a:moveTo>
                  <a:cubicBezTo>
                    <a:pt x="6369" y="292"/>
                    <a:pt x="5984" y="394"/>
                    <a:pt x="5627" y="394"/>
                  </a:cubicBezTo>
                  <a:cubicBezTo>
                    <a:pt x="5202" y="394"/>
                    <a:pt x="4815" y="251"/>
                    <a:pt x="4543" y="114"/>
                  </a:cubicBezTo>
                  <a:cubicBezTo>
                    <a:pt x="4543" y="183"/>
                    <a:pt x="4543" y="228"/>
                    <a:pt x="4543" y="228"/>
                  </a:cubicBezTo>
                  <a:cubicBezTo>
                    <a:pt x="4543" y="228"/>
                    <a:pt x="0" y="1529"/>
                    <a:pt x="137" y="2557"/>
                  </a:cubicBezTo>
                  <a:cubicBezTo>
                    <a:pt x="189" y="2945"/>
                    <a:pt x="989" y="3148"/>
                    <a:pt x="2015" y="3148"/>
                  </a:cubicBezTo>
                  <a:cubicBezTo>
                    <a:pt x="3700" y="3148"/>
                    <a:pt x="5992" y="2602"/>
                    <a:pt x="6574" y="1438"/>
                  </a:cubicBezTo>
                  <a:cubicBezTo>
                    <a:pt x="6642" y="959"/>
                    <a:pt x="6688" y="480"/>
                    <a:pt x="6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22;p73">
              <a:extLst>
                <a:ext uri="{FF2B5EF4-FFF2-40B4-BE49-F238E27FC236}">
                  <a16:creationId xmlns:a16="http://schemas.microsoft.com/office/drawing/2014/main" id="{A6850AD3-38C2-4CAE-82FD-A78EE1B99310}"/>
                </a:ext>
              </a:extLst>
            </p:cNvPr>
            <p:cNvSpPr/>
            <p:nvPr/>
          </p:nvSpPr>
          <p:spPr>
            <a:xfrm>
              <a:off x="837850" y="2856625"/>
              <a:ext cx="162075" cy="47900"/>
            </a:xfrm>
            <a:custGeom>
              <a:avLst/>
              <a:gdLst/>
              <a:ahLst/>
              <a:cxnLst/>
              <a:rect l="l" t="t" r="r" b="b"/>
              <a:pathLst>
                <a:path w="6483" h="1916" extrusionOk="0">
                  <a:moveTo>
                    <a:pt x="6483" y="1"/>
                  </a:moveTo>
                  <a:cubicBezTo>
                    <a:pt x="5615" y="640"/>
                    <a:pt x="3949" y="1142"/>
                    <a:pt x="2055" y="1233"/>
                  </a:cubicBezTo>
                  <a:cubicBezTo>
                    <a:pt x="1930" y="1239"/>
                    <a:pt x="1812" y="1241"/>
                    <a:pt x="1701" y="1241"/>
                  </a:cubicBezTo>
                  <a:cubicBezTo>
                    <a:pt x="858" y="1241"/>
                    <a:pt x="405" y="1095"/>
                    <a:pt x="183" y="914"/>
                  </a:cubicBezTo>
                  <a:cubicBezTo>
                    <a:pt x="69" y="1051"/>
                    <a:pt x="0" y="1188"/>
                    <a:pt x="23" y="1325"/>
                  </a:cubicBezTo>
                  <a:cubicBezTo>
                    <a:pt x="75" y="1713"/>
                    <a:pt x="875" y="1916"/>
                    <a:pt x="1901" y="1916"/>
                  </a:cubicBezTo>
                  <a:cubicBezTo>
                    <a:pt x="3586" y="1916"/>
                    <a:pt x="5878" y="1370"/>
                    <a:pt x="6460" y="206"/>
                  </a:cubicBezTo>
                  <a:cubicBezTo>
                    <a:pt x="6460" y="138"/>
                    <a:pt x="6483" y="69"/>
                    <a:pt x="6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23;p73">
              <a:extLst>
                <a:ext uri="{FF2B5EF4-FFF2-40B4-BE49-F238E27FC236}">
                  <a16:creationId xmlns:a16="http://schemas.microsoft.com/office/drawing/2014/main" id="{C2AB2188-0556-44A1-8DCE-0C3AA2E8A328}"/>
                </a:ext>
              </a:extLst>
            </p:cNvPr>
            <p:cNvSpPr/>
            <p:nvPr/>
          </p:nvSpPr>
          <p:spPr>
            <a:xfrm>
              <a:off x="1041000" y="2483425"/>
              <a:ext cx="158650" cy="130725"/>
            </a:xfrm>
            <a:custGeom>
              <a:avLst/>
              <a:gdLst/>
              <a:ahLst/>
              <a:cxnLst/>
              <a:rect l="l" t="t" r="r" b="b"/>
              <a:pathLst>
                <a:path w="6346" h="5229" extrusionOk="0">
                  <a:moveTo>
                    <a:pt x="4569" y="0"/>
                  </a:moveTo>
                  <a:cubicBezTo>
                    <a:pt x="2795" y="0"/>
                    <a:pt x="312" y="329"/>
                    <a:pt x="160" y="800"/>
                  </a:cubicBezTo>
                  <a:cubicBezTo>
                    <a:pt x="69" y="1074"/>
                    <a:pt x="23" y="2991"/>
                    <a:pt x="0" y="5228"/>
                  </a:cubicBezTo>
                  <a:cubicBezTo>
                    <a:pt x="2214" y="5228"/>
                    <a:pt x="3995" y="5000"/>
                    <a:pt x="5455" y="4635"/>
                  </a:cubicBezTo>
                  <a:cubicBezTo>
                    <a:pt x="5478" y="4589"/>
                    <a:pt x="5501" y="4498"/>
                    <a:pt x="5547" y="4406"/>
                  </a:cubicBezTo>
                  <a:cubicBezTo>
                    <a:pt x="5615" y="4224"/>
                    <a:pt x="5707" y="3973"/>
                    <a:pt x="5775" y="3722"/>
                  </a:cubicBezTo>
                  <a:cubicBezTo>
                    <a:pt x="5821" y="3470"/>
                    <a:pt x="5866" y="3197"/>
                    <a:pt x="5866" y="2991"/>
                  </a:cubicBezTo>
                  <a:cubicBezTo>
                    <a:pt x="5866" y="2968"/>
                    <a:pt x="5843" y="2946"/>
                    <a:pt x="5843" y="2923"/>
                  </a:cubicBezTo>
                  <a:cubicBezTo>
                    <a:pt x="6140" y="1873"/>
                    <a:pt x="6323" y="1051"/>
                    <a:pt x="6346" y="595"/>
                  </a:cubicBezTo>
                  <a:cubicBezTo>
                    <a:pt x="6346" y="572"/>
                    <a:pt x="6346" y="526"/>
                    <a:pt x="6346" y="503"/>
                  </a:cubicBezTo>
                  <a:cubicBezTo>
                    <a:pt x="6346" y="480"/>
                    <a:pt x="6346" y="458"/>
                    <a:pt x="6346" y="435"/>
                  </a:cubicBezTo>
                  <a:lnTo>
                    <a:pt x="6346" y="412"/>
                  </a:lnTo>
                  <a:cubicBezTo>
                    <a:pt x="6346" y="389"/>
                    <a:pt x="6346" y="389"/>
                    <a:pt x="6346" y="366"/>
                  </a:cubicBezTo>
                  <a:cubicBezTo>
                    <a:pt x="6346" y="366"/>
                    <a:pt x="6346" y="343"/>
                    <a:pt x="6346" y="343"/>
                  </a:cubicBezTo>
                  <a:cubicBezTo>
                    <a:pt x="6346" y="343"/>
                    <a:pt x="6346" y="321"/>
                    <a:pt x="6346" y="321"/>
                  </a:cubicBezTo>
                  <a:cubicBezTo>
                    <a:pt x="6346" y="298"/>
                    <a:pt x="6346" y="298"/>
                    <a:pt x="6346" y="298"/>
                  </a:cubicBezTo>
                  <a:cubicBezTo>
                    <a:pt x="6323" y="275"/>
                    <a:pt x="6323" y="275"/>
                    <a:pt x="6323" y="275"/>
                  </a:cubicBezTo>
                  <a:cubicBezTo>
                    <a:pt x="6178" y="84"/>
                    <a:pt x="5463" y="0"/>
                    <a:pt x="456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24;p73">
              <a:extLst>
                <a:ext uri="{FF2B5EF4-FFF2-40B4-BE49-F238E27FC236}">
                  <a16:creationId xmlns:a16="http://schemas.microsoft.com/office/drawing/2014/main" id="{9B065E98-C6FD-49F3-9D18-8A9F0CE47520}"/>
                </a:ext>
              </a:extLst>
            </p:cNvPr>
            <p:cNvSpPr/>
            <p:nvPr/>
          </p:nvSpPr>
          <p:spPr>
            <a:xfrm>
              <a:off x="869800" y="2486725"/>
              <a:ext cx="155800" cy="127425"/>
            </a:xfrm>
            <a:custGeom>
              <a:avLst/>
              <a:gdLst/>
              <a:ahLst/>
              <a:cxnLst/>
              <a:rect l="l" t="t" r="r" b="b"/>
              <a:pathLst>
                <a:path w="6232" h="5097" extrusionOk="0">
                  <a:moveTo>
                    <a:pt x="1099" y="1"/>
                  </a:moveTo>
                  <a:cubicBezTo>
                    <a:pt x="554" y="1"/>
                    <a:pt x="156" y="57"/>
                    <a:pt x="46" y="189"/>
                  </a:cubicBezTo>
                  <a:cubicBezTo>
                    <a:pt x="46" y="189"/>
                    <a:pt x="23" y="211"/>
                    <a:pt x="23" y="211"/>
                  </a:cubicBezTo>
                  <a:cubicBezTo>
                    <a:pt x="23" y="211"/>
                    <a:pt x="23" y="234"/>
                    <a:pt x="23" y="234"/>
                  </a:cubicBezTo>
                  <a:cubicBezTo>
                    <a:pt x="23" y="234"/>
                    <a:pt x="23" y="257"/>
                    <a:pt x="1" y="257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303"/>
                    <a:pt x="1" y="303"/>
                    <a:pt x="1" y="326"/>
                  </a:cubicBezTo>
                  <a:cubicBezTo>
                    <a:pt x="1" y="326"/>
                    <a:pt x="1" y="348"/>
                    <a:pt x="1" y="348"/>
                  </a:cubicBezTo>
                  <a:cubicBezTo>
                    <a:pt x="1" y="371"/>
                    <a:pt x="1" y="394"/>
                    <a:pt x="1" y="417"/>
                  </a:cubicBezTo>
                  <a:cubicBezTo>
                    <a:pt x="1" y="463"/>
                    <a:pt x="1" y="485"/>
                    <a:pt x="1" y="508"/>
                  </a:cubicBezTo>
                  <a:cubicBezTo>
                    <a:pt x="1" y="554"/>
                    <a:pt x="1" y="577"/>
                    <a:pt x="1" y="622"/>
                  </a:cubicBezTo>
                  <a:cubicBezTo>
                    <a:pt x="1" y="1079"/>
                    <a:pt x="115" y="1878"/>
                    <a:pt x="320" y="2882"/>
                  </a:cubicBezTo>
                  <a:cubicBezTo>
                    <a:pt x="297" y="2905"/>
                    <a:pt x="297" y="2905"/>
                    <a:pt x="297" y="2928"/>
                  </a:cubicBezTo>
                  <a:cubicBezTo>
                    <a:pt x="275" y="3133"/>
                    <a:pt x="297" y="3407"/>
                    <a:pt x="343" y="3658"/>
                  </a:cubicBezTo>
                  <a:cubicBezTo>
                    <a:pt x="366" y="3909"/>
                    <a:pt x="434" y="4137"/>
                    <a:pt x="503" y="4343"/>
                  </a:cubicBezTo>
                  <a:cubicBezTo>
                    <a:pt x="1964" y="4754"/>
                    <a:pt x="3767" y="5050"/>
                    <a:pt x="6004" y="5096"/>
                  </a:cubicBezTo>
                  <a:cubicBezTo>
                    <a:pt x="6141" y="3042"/>
                    <a:pt x="6232" y="1376"/>
                    <a:pt x="6163" y="1124"/>
                  </a:cubicBezTo>
                  <a:cubicBezTo>
                    <a:pt x="6025" y="569"/>
                    <a:pt x="2825" y="1"/>
                    <a:pt x="10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5;p73">
              <a:extLst>
                <a:ext uri="{FF2B5EF4-FFF2-40B4-BE49-F238E27FC236}">
                  <a16:creationId xmlns:a16="http://schemas.microsoft.com/office/drawing/2014/main" id="{5507806A-56BC-4E45-ABD3-B4AF8AA0D71E}"/>
                </a:ext>
              </a:extLst>
            </p:cNvPr>
            <p:cNvSpPr/>
            <p:nvPr/>
          </p:nvSpPr>
          <p:spPr>
            <a:xfrm>
              <a:off x="731150" y="1910175"/>
              <a:ext cx="599075" cy="683425"/>
            </a:xfrm>
            <a:custGeom>
              <a:avLst/>
              <a:gdLst/>
              <a:ahLst/>
              <a:cxnLst/>
              <a:rect l="l" t="t" r="r" b="b"/>
              <a:pathLst>
                <a:path w="23963" h="27337" extrusionOk="0">
                  <a:moveTo>
                    <a:pt x="12857" y="1"/>
                  </a:moveTo>
                  <a:cubicBezTo>
                    <a:pt x="12528" y="1"/>
                    <a:pt x="12176" y="12"/>
                    <a:pt x="11801" y="37"/>
                  </a:cubicBezTo>
                  <a:cubicBezTo>
                    <a:pt x="9221" y="220"/>
                    <a:pt x="7487" y="882"/>
                    <a:pt x="7236" y="1293"/>
                  </a:cubicBezTo>
                  <a:cubicBezTo>
                    <a:pt x="6962" y="1726"/>
                    <a:pt x="7464" y="10058"/>
                    <a:pt x="7464" y="10058"/>
                  </a:cubicBezTo>
                  <a:lnTo>
                    <a:pt x="0" y="22178"/>
                  </a:lnTo>
                  <a:cubicBezTo>
                    <a:pt x="0" y="22178"/>
                    <a:pt x="1621" y="27336"/>
                    <a:pt x="12189" y="27336"/>
                  </a:cubicBezTo>
                  <a:cubicBezTo>
                    <a:pt x="22582" y="27336"/>
                    <a:pt x="23963" y="22721"/>
                    <a:pt x="23882" y="22721"/>
                  </a:cubicBezTo>
                  <a:cubicBezTo>
                    <a:pt x="23880" y="22721"/>
                    <a:pt x="23878" y="22722"/>
                    <a:pt x="23875" y="22726"/>
                  </a:cubicBezTo>
                  <a:cubicBezTo>
                    <a:pt x="23874" y="22727"/>
                    <a:pt x="23873" y="22727"/>
                    <a:pt x="23872" y="22727"/>
                  </a:cubicBezTo>
                  <a:cubicBezTo>
                    <a:pt x="23663" y="22727"/>
                    <a:pt x="18192" y="9555"/>
                    <a:pt x="18192" y="9555"/>
                  </a:cubicBezTo>
                  <a:cubicBezTo>
                    <a:pt x="18192" y="9555"/>
                    <a:pt x="18603" y="2023"/>
                    <a:pt x="16914" y="905"/>
                  </a:cubicBezTo>
                  <a:cubicBezTo>
                    <a:pt x="16914" y="905"/>
                    <a:pt x="15788" y="1"/>
                    <a:pt x="1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26;p73">
              <a:extLst>
                <a:ext uri="{FF2B5EF4-FFF2-40B4-BE49-F238E27FC236}">
                  <a16:creationId xmlns:a16="http://schemas.microsoft.com/office/drawing/2014/main" id="{D3441F47-0FB9-4DC3-8381-CDE12686FA81}"/>
                </a:ext>
              </a:extLst>
            </p:cNvPr>
            <p:cNvSpPr/>
            <p:nvPr/>
          </p:nvSpPr>
          <p:spPr>
            <a:xfrm>
              <a:off x="906325" y="1910175"/>
              <a:ext cx="281925" cy="238000"/>
            </a:xfrm>
            <a:custGeom>
              <a:avLst/>
              <a:gdLst/>
              <a:ahLst/>
              <a:cxnLst/>
              <a:rect l="l" t="t" r="r" b="b"/>
              <a:pathLst>
                <a:path w="11277" h="9520" extrusionOk="0">
                  <a:moveTo>
                    <a:pt x="5850" y="1"/>
                  </a:moveTo>
                  <a:cubicBezTo>
                    <a:pt x="5521" y="1"/>
                    <a:pt x="5169" y="12"/>
                    <a:pt x="4794" y="37"/>
                  </a:cubicBezTo>
                  <a:cubicBezTo>
                    <a:pt x="2214" y="220"/>
                    <a:pt x="480" y="882"/>
                    <a:pt x="229" y="1293"/>
                  </a:cubicBezTo>
                  <a:cubicBezTo>
                    <a:pt x="0" y="1658"/>
                    <a:pt x="297" y="7387"/>
                    <a:pt x="411" y="9373"/>
                  </a:cubicBezTo>
                  <a:cubicBezTo>
                    <a:pt x="1418" y="9440"/>
                    <a:pt x="2959" y="9519"/>
                    <a:pt x="4628" y="9519"/>
                  </a:cubicBezTo>
                  <a:cubicBezTo>
                    <a:pt x="6935" y="9519"/>
                    <a:pt x="9486" y="9368"/>
                    <a:pt x="11208" y="8825"/>
                  </a:cubicBezTo>
                  <a:cubicBezTo>
                    <a:pt x="11276" y="6931"/>
                    <a:pt x="11276" y="1795"/>
                    <a:pt x="9907" y="905"/>
                  </a:cubicBezTo>
                  <a:cubicBezTo>
                    <a:pt x="9907" y="905"/>
                    <a:pt x="8781" y="1"/>
                    <a:pt x="5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27;p73">
              <a:extLst>
                <a:ext uri="{FF2B5EF4-FFF2-40B4-BE49-F238E27FC236}">
                  <a16:creationId xmlns:a16="http://schemas.microsoft.com/office/drawing/2014/main" id="{DF9D39D1-E93F-48DB-8725-A5091D8E95B5}"/>
                </a:ext>
              </a:extLst>
            </p:cNvPr>
            <p:cNvSpPr/>
            <p:nvPr/>
          </p:nvSpPr>
          <p:spPr>
            <a:xfrm>
              <a:off x="906900" y="1910175"/>
              <a:ext cx="282475" cy="233075"/>
            </a:xfrm>
            <a:custGeom>
              <a:avLst/>
              <a:gdLst/>
              <a:ahLst/>
              <a:cxnLst/>
              <a:rect l="l" t="t" r="r" b="b"/>
              <a:pathLst>
                <a:path w="11299" h="9323" extrusionOk="0">
                  <a:moveTo>
                    <a:pt x="5827" y="1"/>
                  </a:moveTo>
                  <a:cubicBezTo>
                    <a:pt x="5498" y="1"/>
                    <a:pt x="5146" y="12"/>
                    <a:pt x="4771" y="37"/>
                  </a:cubicBezTo>
                  <a:cubicBezTo>
                    <a:pt x="2191" y="220"/>
                    <a:pt x="457" y="882"/>
                    <a:pt x="206" y="1293"/>
                  </a:cubicBezTo>
                  <a:cubicBezTo>
                    <a:pt x="0" y="1635"/>
                    <a:pt x="251" y="7067"/>
                    <a:pt x="388" y="9190"/>
                  </a:cubicBezTo>
                  <a:cubicBezTo>
                    <a:pt x="1063" y="9294"/>
                    <a:pt x="1728" y="9322"/>
                    <a:pt x="2405" y="9322"/>
                  </a:cubicBezTo>
                  <a:cubicBezTo>
                    <a:pt x="3217" y="9322"/>
                    <a:pt x="4047" y="9282"/>
                    <a:pt x="4931" y="9282"/>
                  </a:cubicBezTo>
                  <a:cubicBezTo>
                    <a:pt x="6894" y="9282"/>
                    <a:pt x="9496" y="8939"/>
                    <a:pt x="11207" y="8665"/>
                  </a:cubicBezTo>
                  <a:cubicBezTo>
                    <a:pt x="11230" y="7775"/>
                    <a:pt x="11230" y="6360"/>
                    <a:pt x="11116" y="4968"/>
                  </a:cubicBezTo>
                  <a:lnTo>
                    <a:pt x="11116" y="4968"/>
                  </a:lnTo>
                  <a:cubicBezTo>
                    <a:pt x="11299" y="7364"/>
                    <a:pt x="9130" y="7615"/>
                    <a:pt x="6985" y="7729"/>
                  </a:cubicBezTo>
                  <a:cubicBezTo>
                    <a:pt x="6576" y="7745"/>
                    <a:pt x="6133" y="7776"/>
                    <a:pt x="5690" y="7776"/>
                  </a:cubicBezTo>
                  <a:cubicBezTo>
                    <a:pt x="4822" y="7776"/>
                    <a:pt x="3952" y="7657"/>
                    <a:pt x="3333" y="7067"/>
                  </a:cubicBezTo>
                  <a:cubicBezTo>
                    <a:pt x="2580" y="6337"/>
                    <a:pt x="2671" y="5241"/>
                    <a:pt x="2785" y="4306"/>
                  </a:cubicBezTo>
                  <a:cubicBezTo>
                    <a:pt x="2899" y="3256"/>
                    <a:pt x="3744" y="1681"/>
                    <a:pt x="4839" y="1224"/>
                  </a:cubicBezTo>
                  <a:cubicBezTo>
                    <a:pt x="5666" y="896"/>
                    <a:pt x="6780" y="704"/>
                    <a:pt x="7855" y="704"/>
                  </a:cubicBezTo>
                  <a:cubicBezTo>
                    <a:pt x="8649" y="704"/>
                    <a:pt x="9423" y="809"/>
                    <a:pt x="10043" y="1042"/>
                  </a:cubicBezTo>
                  <a:cubicBezTo>
                    <a:pt x="9998" y="996"/>
                    <a:pt x="9952" y="950"/>
                    <a:pt x="9884" y="905"/>
                  </a:cubicBezTo>
                  <a:cubicBezTo>
                    <a:pt x="9884" y="905"/>
                    <a:pt x="8758" y="1"/>
                    <a:pt x="58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28;p73">
              <a:extLst>
                <a:ext uri="{FF2B5EF4-FFF2-40B4-BE49-F238E27FC236}">
                  <a16:creationId xmlns:a16="http://schemas.microsoft.com/office/drawing/2014/main" id="{1C1B7509-2951-447F-8BD6-D4626A848EF4}"/>
                </a:ext>
              </a:extLst>
            </p:cNvPr>
            <p:cNvSpPr/>
            <p:nvPr/>
          </p:nvSpPr>
          <p:spPr>
            <a:xfrm>
              <a:off x="731150" y="2141625"/>
              <a:ext cx="598700" cy="451975"/>
            </a:xfrm>
            <a:custGeom>
              <a:avLst/>
              <a:gdLst/>
              <a:ahLst/>
              <a:cxnLst/>
              <a:rect l="l" t="t" r="r" b="b"/>
              <a:pathLst>
                <a:path w="23948" h="18079" extrusionOk="0">
                  <a:moveTo>
                    <a:pt x="18215" y="1"/>
                  </a:moveTo>
                  <a:lnTo>
                    <a:pt x="7418" y="343"/>
                  </a:lnTo>
                  <a:cubicBezTo>
                    <a:pt x="7441" y="617"/>
                    <a:pt x="7464" y="800"/>
                    <a:pt x="7464" y="800"/>
                  </a:cubicBezTo>
                  <a:lnTo>
                    <a:pt x="0" y="12920"/>
                  </a:lnTo>
                  <a:cubicBezTo>
                    <a:pt x="0" y="12920"/>
                    <a:pt x="1233" y="16846"/>
                    <a:pt x="8537" y="17850"/>
                  </a:cubicBezTo>
                  <a:cubicBezTo>
                    <a:pt x="7441" y="17051"/>
                    <a:pt x="6437" y="16047"/>
                    <a:pt x="6528" y="15088"/>
                  </a:cubicBezTo>
                  <a:cubicBezTo>
                    <a:pt x="6734" y="13080"/>
                    <a:pt x="10112" y="2626"/>
                    <a:pt x="11025" y="2146"/>
                  </a:cubicBezTo>
                  <a:cubicBezTo>
                    <a:pt x="11038" y="2139"/>
                    <a:pt x="11052" y="2135"/>
                    <a:pt x="11065" y="2135"/>
                  </a:cubicBezTo>
                  <a:cubicBezTo>
                    <a:pt x="11843" y="2135"/>
                    <a:pt x="11754" y="15161"/>
                    <a:pt x="11709" y="18078"/>
                  </a:cubicBezTo>
                  <a:lnTo>
                    <a:pt x="13147" y="18078"/>
                  </a:lnTo>
                  <a:cubicBezTo>
                    <a:pt x="13033" y="15180"/>
                    <a:pt x="12577" y="2489"/>
                    <a:pt x="13650" y="2146"/>
                  </a:cubicBezTo>
                  <a:cubicBezTo>
                    <a:pt x="13666" y="2140"/>
                    <a:pt x="13684" y="2138"/>
                    <a:pt x="13701" y="2138"/>
                  </a:cubicBezTo>
                  <a:cubicBezTo>
                    <a:pt x="14851" y="2138"/>
                    <a:pt x="17520" y="14431"/>
                    <a:pt x="16845" y="17713"/>
                  </a:cubicBezTo>
                  <a:cubicBezTo>
                    <a:pt x="23018" y="16621"/>
                    <a:pt x="23948" y="13462"/>
                    <a:pt x="23882" y="13462"/>
                  </a:cubicBezTo>
                  <a:cubicBezTo>
                    <a:pt x="23880" y="13462"/>
                    <a:pt x="23878" y="13464"/>
                    <a:pt x="23875" y="13468"/>
                  </a:cubicBezTo>
                  <a:cubicBezTo>
                    <a:pt x="23875" y="13468"/>
                    <a:pt x="23874" y="13469"/>
                    <a:pt x="23873" y="13469"/>
                  </a:cubicBezTo>
                  <a:cubicBezTo>
                    <a:pt x="23842" y="13469"/>
                    <a:pt x="23684" y="13152"/>
                    <a:pt x="23442" y="12600"/>
                  </a:cubicBezTo>
                  <a:cubicBezTo>
                    <a:pt x="22946" y="13478"/>
                    <a:pt x="22242" y="14404"/>
                    <a:pt x="21465" y="14404"/>
                  </a:cubicBezTo>
                  <a:cubicBezTo>
                    <a:pt x="21312" y="14404"/>
                    <a:pt x="21157" y="14368"/>
                    <a:pt x="20999" y="14289"/>
                  </a:cubicBezTo>
                  <a:cubicBezTo>
                    <a:pt x="19356" y="13490"/>
                    <a:pt x="15681" y="2009"/>
                    <a:pt x="16206" y="1598"/>
                  </a:cubicBezTo>
                  <a:cubicBezTo>
                    <a:pt x="16548" y="1347"/>
                    <a:pt x="17530" y="800"/>
                    <a:pt x="18260" y="412"/>
                  </a:cubicBezTo>
                  <a:cubicBezTo>
                    <a:pt x="18215" y="343"/>
                    <a:pt x="18192" y="297"/>
                    <a:pt x="18192" y="297"/>
                  </a:cubicBezTo>
                  <a:cubicBezTo>
                    <a:pt x="18192" y="297"/>
                    <a:pt x="18215" y="183"/>
                    <a:pt x="1821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29;p73">
              <a:extLst>
                <a:ext uri="{FF2B5EF4-FFF2-40B4-BE49-F238E27FC236}">
                  <a16:creationId xmlns:a16="http://schemas.microsoft.com/office/drawing/2014/main" id="{598EDC45-8A08-4604-9EBB-95B660450854}"/>
                </a:ext>
              </a:extLst>
            </p:cNvPr>
            <p:cNvSpPr/>
            <p:nvPr/>
          </p:nvSpPr>
          <p:spPr>
            <a:xfrm>
              <a:off x="1070675" y="1960175"/>
              <a:ext cx="22275" cy="169500"/>
            </a:xfrm>
            <a:custGeom>
              <a:avLst/>
              <a:gdLst/>
              <a:ahLst/>
              <a:cxnLst/>
              <a:rect l="l" t="t" r="r" b="b"/>
              <a:pathLst>
                <a:path w="891" h="6780" extrusionOk="0">
                  <a:moveTo>
                    <a:pt x="23" y="0"/>
                  </a:moveTo>
                  <a:cubicBezTo>
                    <a:pt x="0" y="0"/>
                    <a:pt x="23" y="206"/>
                    <a:pt x="69" y="525"/>
                  </a:cubicBezTo>
                  <a:cubicBezTo>
                    <a:pt x="91" y="845"/>
                    <a:pt x="183" y="1278"/>
                    <a:pt x="251" y="1712"/>
                  </a:cubicBezTo>
                  <a:cubicBezTo>
                    <a:pt x="320" y="2123"/>
                    <a:pt x="411" y="2557"/>
                    <a:pt x="457" y="2876"/>
                  </a:cubicBezTo>
                  <a:cubicBezTo>
                    <a:pt x="502" y="3196"/>
                    <a:pt x="548" y="3401"/>
                    <a:pt x="548" y="3401"/>
                  </a:cubicBezTo>
                  <a:cubicBezTo>
                    <a:pt x="548" y="3401"/>
                    <a:pt x="571" y="3607"/>
                    <a:pt x="616" y="3926"/>
                  </a:cubicBezTo>
                  <a:cubicBezTo>
                    <a:pt x="662" y="4246"/>
                    <a:pt x="708" y="4679"/>
                    <a:pt x="708" y="5090"/>
                  </a:cubicBezTo>
                  <a:cubicBezTo>
                    <a:pt x="708" y="5524"/>
                    <a:pt x="685" y="5958"/>
                    <a:pt x="616" y="6254"/>
                  </a:cubicBezTo>
                  <a:cubicBezTo>
                    <a:pt x="594" y="6414"/>
                    <a:pt x="548" y="6551"/>
                    <a:pt x="525" y="6642"/>
                  </a:cubicBezTo>
                  <a:cubicBezTo>
                    <a:pt x="502" y="6734"/>
                    <a:pt x="502" y="6779"/>
                    <a:pt x="502" y="6779"/>
                  </a:cubicBezTo>
                  <a:cubicBezTo>
                    <a:pt x="502" y="6779"/>
                    <a:pt x="525" y="6734"/>
                    <a:pt x="571" y="6642"/>
                  </a:cubicBezTo>
                  <a:cubicBezTo>
                    <a:pt x="616" y="6574"/>
                    <a:pt x="662" y="6437"/>
                    <a:pt x="708" y="6277"/>
                  </a:cubicBezTo>
                  <a:cubicBezTo>
                    <a:pt x="799" y="5958"/>
                    <a:pt x="867" y="5524"/>
                    <a:pt x="890" y="5090"/>
                  </a:cubicBezTo>
                  <a:cubicBezTo>
                    <a:pt x="890" y="4657"/>
                    <a:pt x="867" y="4223"/>
                    <a:pt x="845" y="3903"/>
                  </a:cubicBezTo>
                  <a:cubicBezTo>
                    <a:pt x="799" y="3584"/>
                    <a:pt x="776" y="3356"/>
                    <a:pt x="776" y="3356"/>
                  </a:cubicBezTo>
                  <a:cubicBezTo>
                    <a:pt x="776" y="3356"/>
                    <a:pt x="731" y="3150"/>
                    <a:pt x="685" y="2831"/>
                  </a:cubicBezTo>
                  <a:cubicBezTo>
                    <a:pt x="616" y="2511"/>
                    <a:pt x="525" y="2100"/>
                    <a:pt x="411" y="1667"/>
                  </a:cubicBezTo>
                  <a:cubicBezTo>
                    <a:pt x="320" y="1256"/>
                    <a:pt x="228" y="822"/>
                    <a:pt x="160" y="525"/>
                  </a:cubicBezTo>
                  <a:cubicBezTo>
                    <a:pt x="91" y="20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30;p73">
              <a:extLst>
                <a:ext uri="{FF2B5EF4-FFF2-40B4-BE49-F238E27FC236}">
                  <a16:creationId xmlns:a16="http://schemas.microsoft.com/office/drawing/2014/main" id="{E2AD03A2-3BEB-4155-9C3A-84AFE2CAE162}"/>
                </a:ext>
              </a:extLst>
            </p:cNvPr>
            <p:cNvSpPr/>
            <p:nvPr/>
          </p:nvSpPr>
          <p:spPr>
            <a:xfrm>
              <a:off x="1151700" y="2163275"/>
              <a:ext cx="26850" cy="66250"/>
            </a:xfrm>
            <a:custGeom>
              <a:avLst/>
              <a:gdLst/>
              <a:ahLst/>
              <a:cxnLst/>
              <a:rect l="l" t="t" r="r" b="b"/>
              <a:pathLst>
                <a:path w="1074" h="2650" extrusionOk="0">
                  <a:moveTo>
                    <a:pt x="26" y="1"/>
                  </a:moveTo>
                  <a:cubicBezTo>
                    <a:pt x="25" y="1"/>
                    <a:pt x="24" y="1"/>
                    <a:pt x="23" y="2"/>
                  </a:cubicBezTo>
                  <a:cubicBezTo>
                    <a:pt x="0" y="2"/>
                    <a:pt x="92" y="344"/>
                    <a:pt x="206" y="687"/>
                  </a:cubicBezTo>
                  <a:cubicBezTo>
                    <a:pt x="320" y="1006"/>
                    <a:pt x="411" y="1349"/>
                    <a:pt x="411" y="1349"/>
                  </a:cubicBezTo>
                  <a:cubicBezTo>
                    <a:pt x="411" y="1349"/>
                    <a:pt x="571" y="1691"/>
                    <a:pt x="708" y="2011"/>
                  </a:cubicBezTo>
                  <a:cubicBezTo>
                    <a:pt x="868" y="2330"/>
                    <a:pt x="1027" y="2650"/>
                    <a:pt x="1050" y="2650"/>
                  </a:cubicBezTo>
                  <a:cubicBezTo>
                    <a:pt x="1073" y="2627"/>
                    <a:pt x="982" y="2285"/>
                    <a:pt x="868" y="1965"/>
                  </a:cubicBezTo>
                  <a:cubicBezTo>
                    <a:pt x="754" y="1623"/>
                    <a:pt x="662" y="1280"/>
                    <a:pt x="662" y="1280"/>
                  </a:cubicBezTo>
                  <a:cubicBezTo>
                    <a:pt x="662" y="1280"/>
                    <a:pt x="525" y="961"/>
                    <a:pt x="366" y="618"/>
                  </a:cubicBezTo>
                  <a:cubicBezTo>
                    <a:pt x="233" y="310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31;p73">
              <a:extLst>
                <a:ext uri="{FF2B5EF4-FFF2-40B4-BE49-F238E27FC236}">
                  <a16:creationId xmlns:a16="http://schemas.microsoft.com/office/drawing/2014/main" id="{113CE2E4-5895-4547-88CE-D1C107B0DEC2}"/>
                </a:ext>
              </a:extLst>
            </p:cNvPr>
            <p:cNvSpPr/>
            <p:nvPr/>
          </p:nvSpPr>
          <p:spPr>
            <a:xfrm>
              <a:off x="1106625" y="2151900"/>
              <a:ext cx="78775" cy="349825"/>
            </a:xfrm>
            <a:custGeom>
              <a:avLst/>
              <a:gdLst/>
              <a:ahLst/>
              <a:cxnLst/>
              <a:rect l="l" t="t" r="r" b="b"/>
              <a:pathLst>
                <a:path w="3151" h="13993" extrusionOk="0">
                  <a:moveTo>
                    <a:pt x="0" y="1"/>
                  </a:moveTo>
                  <a:cubicBezTo>
                    <a:pt x="0" y="1"/>
                    <a:pt x="46" y="92"/>
                    <a:pt x="114" y="274"/>
                  </a:cubicBezTo>
                  <a:cubicBezTo>
                    <a:pt x="160" y="366"/>
                    <a:pt x="206" y="480"/>
                    <a:pt x="251" y="617"/>
                  </a:cubicBezTo>
                  <a:cubicBezTo>
                    <a:pt x="297" y="731"/>
                    <a:pt x="342" y="891"/>
                    <a:pt x="388" y="1051"/>
                  </a:cubicBezTo>
                  <a:cubicBezTo>
                    <a:pt x="616" y="1690"/>
                    <a:pt x="753" y="2557"/>
                    <a:pt x="913" y="3447"/>
                  </a:cubicBezTo>
                  <a:cubicBezTo>
                    <a:pt x="1096" y="4337"/>
                    <a:pt x="1278" y="5205"/>
                    <a:pt x="1415" y="5867"/>
                  </a:cubicBezTo>
                  <a:cubicBezTo>
                    <a:pt x="1484" y="6209"/>
                    <a:pt x="1529" y="6483"/>
                    <a:pt x="1575" y="6666"/>
                  </a:cubicBezTo>
                  <a:cubicBezTo>
                    <a:pt x="1621" y="6871"/>
                    <a:pt x="1644" y="6962"/>
                    <a:pt x="1644" y="6962"/>
                  </a:cubicBezTo>
                  <a:cubicBezTo>
                    <a:pt x="1644" y="6962"/>
                    <a:pt x="2077" y="8720"/>
                    <a:pt x="2465" y="10477"/>
                  </a:cubicBezTo>
                  <a:cubicBezTo>
                    <a:pt x="2648" y="11345"/>
                    <a:pt x="2830" y="12212"/>
                    <a:pt x="2922" y="12897"/>
                  </a:cubicBezTo>
                  <a:cubicBezTo>
                    <a:pt x="2990" y="13216"/>
                    <a:pt x="3036" y="13490"/>
                    <a:pt x="3059" y="13696"/>
                  </a:cubicBezTo>
                  <a:cubicBezTo>
                    <a:pt x="3104" y="13878"/>
                    <a:pt x="3127" y="13992"/>
                    <a:pt x="3127" y="13992"/>
                  </a:cubicBezTo>
                  <a:cubicBezTo>
                    <a:pt x="3150" y="13992"/>
                    <a:pt x="3127" y="13878"/>
                    <a:pt x="3104" y="13673"/>
                  </a:cubicBezTo>
                  <a:cubicBezTo>
                    <a:pt x="3104" y="13490"/>
                    <a:pt x="3059" y="13216"/>
                    <a:pt x="3013" y="12874"/>
                  </a:cubicBezTo>
                  <a:cubicBezTo>
                    <a:pt x="2967" y="12212"/>
                    <a:pt x="2785" y="11322"/>
                    <a:pt x="2625" y="10432"/>
                  </a:cubicBezTo>
                  <a:cubicBezTo>
                    <a:pt x="2283" y="8674"/>
                    <a:pt x="1872" y="6917"/>
                    <a:pt x="1872" y="6917"/>
                  </a:cubicBezTo>
                  <a:lnTo>
                    <a:pt x="1096" y="3424"/>
                  </a:lnTo>
                  <a:cubicBezTo>
                    <a:pt x="913" y="2557"/>
                    <a:pt x="731" y="1667"/>
                    <a:pt x="479" y="1028"/>
                  </a:cubicBezTo>
                  <a:cubicBezTo>
                    <a:pt x="434" y="868"/>
                    <a:pt x="365" y="708"/>
                    <a:pt x="320" y="594"/>
                  </a:cubicBezTo>
                  <a:cubicBezTo>
                    <a:pt x="251" y="457"/>
                    <a:pt x="206" y="343"/>
                    <a:pt x="160" y="274"/>
                  </a:cubicBezTo>
                  <a:cubicBezTo>
                    <a:pt x="69" y="9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32;p73">
              <a:extLst>
                <a:ext uri="{FF2B5EF4-FFF2-40B4-BE49-F238E27FC236}">
                  <a16:creationId xmlns:a16="http://schemas.microsoft.com/office/drawing/2014/main" id="{AD281367-5AF2-46DC-8082-EECDF8A2A8FC}"/>
                </a:ext>
              </a:extLst>
            </p:cNvPr>
            <p:cNvSpPr/>
            <p:nvPr/>
          </p:nvSpPr>
          <p:spPr>
            <a:xfrm>
              <a:off x="1055825" y="2160425"/>
              <a:ext cx="6875" cy="71950"/>
            </a:xfrm>
            <a:custGeom>
              <a:avLst/>
              <a:gdLst/>
              <a:ahLst/>
              <a:cxnLst/>
              <a:rect l="l" t="t" r="r" b="b"/>
              <a:pathLst>
                <a:path w="275" h="2878" extrusionOk="0">
                  <a:moveTo>
                    <a:pt x="248" y="1"/>
                  </a:moveTo>
                  <a:cubicBezTo>
                    <a:pt x="202" y="1"/>
                    <a:pt x="136" y="355"/>
                    <a:pt x="92" y="710"/>
                  </a:cubicBezTo>
                  <a:cubicBezTo>
                    <a:pt x="46" y="1075"/>
                    <a:pt x="1" y="1417"/>
                    <a:pt x="1" y="1417"/>
                  </a:cubicBezTo>
                  <a:cubicBezTo>
                    <a:pt x="1" y="1417"/>
                    <a:pt x="23" y="1782"/>
                    <a:pt x="23" y="2148"/>
                  </a:cubicBezTo>
                  <a:cubicBezTo>
                    <a:pt x="46" y="2513"/>
                    <a:pt x="69" y="2878"/>
                    <a:pt x="115" y="2878"/>
                  </a:cubicBezTo>
                  <a:cubicBezTo>
                    <a:pt x="138" y="2878"/>
                    <a:pt x="183" y="2513"/>
                    <a:pt x="206" y="2148"/>
                  </a:cubicBezTo>
                  <a:lnTo>
                    <a:pt x="252" y="1440"/>
                  </a:lnTo>
                  <a:cubicBezTo>
                    <a:pt x="252" y="1440"/>
                    <a:pt x="252" y="1075"/>
                    <a:pt x="252" y="710"/>
                  </a:cubicBezTo>
                  <a:cubicBezTo>
                    <a:pt x="275" y="367"/>
                    <a:pt x="275" y="2"/>
                    <a:pt x="252" y="2"/>
                  </a:cubicBezTo>
                  <a:cubicBezTo>
                    <a:pt x="250" y="1"/>
                    <a:pt x="249" y="1"/>
                    <a:pt x="248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33;p73">
              <a:extLst>
                <a:ext uri="{FF2B5EF4-FFF2-40B4-BE49-F238E27FC236}">
                  <a16:creationId xmlns:a16="http://schemas.microsoft.com/office/drawing/2014/main" id="{376A9F9E-5737-4F46-A38E-D725A7C59042}"/>
                </a:ext>
              </a:extLst>
            </p:cNvPr>
            <p:cNvSpPr/>
            <p:nvPr/>
          </p:nvSpPr>
          <p:spPr>
            <a:xfrm>
              <a:off x="881225" y="2157025"/>
              <a:ext cx="116425" cy="315025"/>
            </a:xfrm>
            <a:custGeom>
              <a:avLst/>
              <a:gdLst/>
              <a:ahLst/>
              <a:cxnLst/>
              <a:rect l="l" t="t" r="r" b="b"/>
              <a:pathLst>
                <a:path w="4657" h="12601" extrusionOk="0">
                  <a:moveTo>
                    <a:pt x="4656" y="1"/>
                  </a:moveTo>
                  <a:cubicBezTo>
                    <a:pt x="4634" y="1"/>
                    <a:pt x="4611" y="115"/>
                    <a:pt x="4542" y="275"/>
                  </a:cubicBezTo>
                  <a:cubicBezTo>
                    <a:pt x="4520" y="366"/>
                    <a:pt x="4474" y="480"/>
                    <a:pt x="4451" y="594"/>
                  </a:cubicBezTo>
                  <a:cubicBezTo>
                    <a:pt x="4405" y="709"/>
                    <a:pt x="4337" y="846"/>
                    <a:pt x="4268" y="982"/>
                  </a:cubicBezTo>
                  <a:cubicBezTo>
                    <a:pt x="4040" y="1576"/>
                    <a:pt x="3652" y="2329"/>
                    <a:pt x="3241" y="3060"/>
                  </a:cubicBezTo>
                  <a:cubicBezTo>
                    <a:pt x="3150" y="3242"/>
                    <a:pt x="3036" y="3448"/>
                    <a:pt x="2945" y="3630"/>
                  </a:cubicBezTo>
                  <a:cubicBezTo>
                    <a:pt x="2853" y="3813"/>
                    <a:pt x="2762" y="3995"/>
                    <a:pt x="2671" y="4178"/>
                  </a:cubicBezTo>
                  <a:cubicBezTo>
                    <a:pt x="2511" y="4543"/>
                    <a:pt x="2351" y="4886"/>
                    <a:pt x="2237" y="5182"/>
                  </a:cubicBezTo>
                  <a:cubicBezTo>
                    <a:pt x="2032" y="5776"/>
                    <a:pt x="1872" y="6164"/>
                    <a:pt x="1872" y="6164"/>
                  </a:cubicBezTo>
                  <a:cubicBezTo>
                    <a:pt x="1872" y="6164"/>
                    <a:pt x="1849" y="6255"/>
                    <a:pt x="1780" y="6438"/>
                  </a:cubicBezTo>
                  <a:cubicBezTo>
                    <a:pt x="1712" y="6620"/>
                    <a:pt x="1621" y="6849"/>
                    <a:pt x="1552" y="7168"/>
                  </a:cubicBezTo>
                  <a:cubicBezTo>
                    <a:pt x="1370" y="7762"/>
                    <a:pt x="1119" y="8583"/>
                    <a:pt x="913" y="9382"/>
                  </a:cubicBezTo>
                  <a:cubicBezTo>
                    <a:pt x="799" y="9793"/>
                    <a:pt x="685" y="10181"/>
                    <a:pt x="594" y="10569"/>
                  </a:cubicBezTo>
                  <a:cubicBezTo>
                    <a:pt x="479" y="10934"/>
                    <a:pt x="365" y="11300"/>
                    <a:pt x="274" y="11596"/>
                  </a:cubicBezTo>
                  <a:cubicBezTo>
                    <a:pt x="183" y="11893"/>
                    <a:pt x="114" y="12144"/>
                    <a:pt x="69" y="12327"/>
                  </a:cubicBezTo>
                  <a:cubicBezTo>
                    <a:pt x="23" y="12509"/>
                    <a:pt x="0" y="12601"/>
                    <a:pt x="0" y="12601"/>
                  </a:cubicBezTo>
                  <a:cubicBezTo>
                    <a:pt x="0" y="12601"/>
                    <a:pt x="46" y="12509"/>
                    <a:pt x="114" y="12349"/>
                  </a:cubicBezTo>
                  <a:cubicBezTo>
                    <a:pt x="183" y="12167"/>
                    <a:pt x="251" y="11916"/>
                    <a:pt x="365" y="11619"/>
                  </a:cubicBezTo>
                  <a:cubicBezTo>
                    <a:pt x="479" y="11322"/>
                    <a:pt x="594" y="10980"/>
                    <a:pt x="708" y="10592"/>
                  </a:cubicBezTo>
                  <a:cubicBezTo>
                    <a:pt x="822" y="10227"/>
                    <a:pt x="959" y="9816"/>
                    <a:pt x="1073" y="9428"/>
                  </a:cubicBezTo>
                  <a:cubicBezTo>
                    <a:pt x="1324" y="8606"/>
                    <a:pt x="1575" y="7830"/>
                    <a:pt x="1758" y="7214"/>
                  </a:cubicBezTo>
                  <a:cubicBezTo>
                    <a:pt x="1849" y="6917"/>
                    <a:pt x="1940" y="6666"/>
                    <a:pt x="2009" y="6506"/>
                  </a:cubicBezTo>
                  <a:cubicBezTo>
                    <a:pt x="2077" y="6324"/>
                    <a:pt x="2100" y="6232"/>
                    <a:pt x="2100" y="6232"/>
                  </a:cubicBezTo>
                  <a:cubicBezTo>
                    <a:pt x="2100" y="6232"/>
                    <a:pt x="2237" y="5844"/>
                    <a:pt x="2465" y="5251"/>
                  </a:cubicBezTo>
                  <a:cubicBezTo>
                    <a:pt x="2557" y="4954"/>
                    <a:pt x="2694" y="4612"/>
                    <a:pt x="2853" y="4246"/>
                  </a:cubicBezTo>
                  <a:cubicBezTo>
                    <a:pt x="2945" y="4064"/>
                    <a:pt x="3013" y="3881"/>
                    <a:pt x="3104" y="3699"/>
                  </a:cubicBezTo>
                  <a:cubicBezTo>
                    <a:pt x="3196" y="3516"/>
                    <a:pt x="3287" y="3333"/>
                    <a:pt x="3401" y="3128"/>
                  </a:cubicBezTo>
                  <a:cubicBezTo>
                    <a:pt x="3789" y="2375"/>
                    <a:pt x="4154" y="1622"/>
                    <a:pt x="4360" y="1028"/>
                  </a:cubicBezTo>
                  <a:cubicBezTo>
                    <a:pt x="4428" y="868"/>
                    <a:pt x="4474" y="731"/>
                    <a:pt x="4520" y="617"/>
                  </a:cubicBezTo>
                  <a:cubicBezTo>
                    <a:pt x="4542" y="480"/>
                    <a:pt x="4565" y="389"/>
                    <a:pt x="4588" y="298"/>
                  </a:cubicBezTo>
                  <a:cubicBezTo>
                    <a:pt x="4634" y="115"/>
                    <a:pt x="4656" y="1"/>
                    <a:pt x="4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34;p73">
              <a:extLst>
                <a:ext uri="{FF2B5EF4-FFF2-40B4-BE49-F238E27FC236}">
                  <a16:creationId xmlns:a16="http://schemas.microsoft.com/office/drawing/2014/main" id="{C2E127C2-B603-4990-928D-4D9B0FC4DAD2}"/>
                </a:ext>
              </a:extLst>
            </p:cNvPr>
            <p:cNvSpPr/>
            <p:nvPr/>
          </p:nvSpPr>
          <p:spPr>
            <a:xfrm>
              <a:off x="847550" y="2208400"/>
              <a:ext cx="77050" cy="131850"/>
            </a:xfrm>
            <a:custGeom>
              <a:avLst/>
              <a:gdLst/>
              <a:ahLst/>
              <a:cxnLst/>
              <a:rect l="l" t="t" r="r" b="b"/>
              <a:pathLst>
                <a:path w="3082" h="5274" extrusionOk="0">
                  <a:moveTo>
                    <a:pt x="3013" y="0"/>
                  </a:moveTo>
                  <a:cubicBezTo>
                    <a:pt x="2955" y="0"/>
                    <a:pt x="1484" y="2602"/>
                    <a:pt x="1484" y="2602"/>
                  </a:cubicBezTo>
                  <a:cubicBezTo>
                    <a:pt x="1484" y="2602"/>
                    <a:pt x="0" y="5250"/>
                    <a:pt x="46" y="5273"/>
                  </a:cubicBezTo>
                  <a:cubicBezTo>
                    <a:pt x="46" y="5273"/>
                    <a:pt x="47" y="5273"/>
                    <a:pt x="47" y="5273"/>
                  </a:cubicBezTo>
                  <a:cubicBezTo>
                    <a:pt x="129" y="5273"/>
                    <a:pt x="1712" y="2716"/>
                    <a:pt x="1712" y="2716"/>
                  </a:cubicBezTo>
                  <a:cubicBezTo>
                    <a:pt x="1712" y="2716"/>
                    <a:pt x="3082" y="23"/>
                    <a:pt x="3013" y="0"/>
                  </a:cubicBezTo>
                  <a:cubicBezTo>
                    <a:pt x="3013" y="0"/>
                    <a:pt x="3013" y="0"/>
                    <a:pt x="3013" y="0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35;p73">
              <a:extLst>
                <a:ext uri="{FF2B5EF4-FFF2-40B4-BE49-F238E27FC236}">
                  <a16:creationId xmlns:a16="http://schemas.microsoft.com/office/drawing/2014/main" id="{C677729F-6C22-4509-B3AE-76BF3434DB09}"/>
                </a:ext>
              </a:extLst>
            </p:cNvPr>
            <p:cNvSpPr/>
            <p:nvPr/>
          </p:nvSpPr>
          <p:spPr>
            <a:xfrm>
              <a:off x="1089500" y="2309975"/>
              <a:ext cx="16000" cy="138100"/>
            </a:xfrm>
            <a:custGeom>
              <a:avLst/>
              <a:gdLst/>
              <a:ahLst/>
              <a:cxnLst/>
              <a:rect l="l" t="t" r="r" b="b"/>
              <a:pathLst>
                <a:path w="640" h="5524" extrusionOk="0">
                  <a:moveTo>
                    <a:pt x="46" y="0"/>
                  </a:moveTo>
                  <a:cubicBezTo>
                    <a:pt x="0" y="23"/>
                    <a:pt x="206" y="2785"/>
                    <a:pt x="206" y="2785"/>
                  </a:cubicBezTo>
                  <a:cubicBezTo>
                    <a:pt x="206" y="2785"/>
                    <a:pt x="503" y="5524"/>
                    <a:pt x="571" y="5524"/>
                  </a:cubicBezTo>
                  <a:cubicBezTo>
                    <a:pt x="639" y="5524"/>
                    <a:pt x="434" y="2762"/>
                    <a:pt x="434" y="2762"/>
                  </a:cubicBezTo>
                  <a:cubicBezTo>
                    <a:pt x="434" y="2762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136;p73">
              <a:extLst>
                <a:ext uri="{FF2B5EF4-FFF2-40B4-BE49-F238E27FC236}">
                  <a16:creationId xmlns:a16="http://schemas.microsoft.com/office/drawing/2014/main" id="{E9F019BA-5D28-4BA0-A735-BDB46D215390}"/>
                </a:ext>
              </a:extLst>
            </p:cNvPr>
            <p:cNvSpPr/>
            <p:nvPr/>
          </p:nvSpPr>
          <p:spPr>
            <a:xfrm>
              <a:off x="1157400" y="2000625"/>
              <a:ext cx="14300" cy="54900"/>
            </a:xfrm>
            <a:custGeom>
              <a:avLst/>
              <a:gdLst/>
              <a:ahLst/>
              <a:cxnLst/>
              <a:rect l="l" t="t" r="r" b="b"/>
              <a:pathLst>
                <a:path w="572" h="2196" extrusionOk="0">
                  <a:moveTo>
                    <a:pt x="234" y="1"/>
                  </a:moveTo>
                  <a:cubicBezTo>
                    <a:pt x="146" y="1"/>
                    <a:pt x="46" y="153"/>
                    <a:pt x="46" y="345"/>
                  </a:cubicBezTo>
                  <a:cubicBezTo>
                    <a:pt x="46" y="551"/>
                    <a:pt x="115" y="733"/>
                    <a:pt x="229" y="756"/>
                  </a:cubicBezTo>
                  <a:cubicBezTo>
                    <a:pt x="236" y="758"/>
                    <a:pt x="243" y="758"/>
                    <a:pt x="250" y="758"/>
                  </a:cubicBezTo>
                  <a:cubicBezTo>
                    <a:pt x="354" y="758"/>
                    <a:pt x="436" y="606"/>
                    <a:pt x="457" y="414"/>
                  </a:cubicBezTo>
                  <a:cubicBezTo>
                    <a:pt x="457" y="208"/>
                    <a:pt x="366" y="26"/>
                    <a:pt x="252" y="3"/>
                  </a:cubicBezTo>
                  <a:cubicBezTo>
                    <a:pt x="246" y="1"/>
                    <a:pt x="240" y="1"/>
                    <a:pt x="234" y="1"/>
                  </a:cubicBezTo>
                  <a:close/>
                  <a:moveTo>
                    <a:pt x="278" y="1120"/>
                  </a:moveTo>
                  <a:cubicBezTo>
                    <a:pt x="148" y="1120"/>
                    <a:pt x="22" y="1339"/>
                    <a:pt x="1" y="1601"/>
                  </a:cubicBezTo>
                  <a:cubicBezTo>
                    <a:pt x="1" y="1897"/>
                    <a:pt x="115" y="2171"/>
                    <a:pt x="274" y="2194"/>
                  </a:cubicBezTo>
                  <a:cubicBezTo>
                    <a:pt x="283" y="2195"/>
                    <a:pt x="291" y="2196"/>
                    <a:pt x="298" y="2196"/>
                  </a:cubicBezTo>
                  <a:cubicBezTo>
                    <a:pt x="446" y="2196"/>
                    <a:pt x="550" y="1996"/>
                    <a:pt x="571" y="1715"/>
                  </a:cubicBezTo>
                  <a:cubicBezTo>
                    <a:pt x="571" y="1418"/>
                    <a:pt x="457" y="1167"/>
                    <a:pt x="297" y="1121"/>
                  </a:cubicBezTo>
                  <a:cubicBezTo>
                    <a:pt x="291" y="1120"/>
                    <a:pt x="285" y="1120"/>
                    <a:pt x="278" y="112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37;p73">
              <a:extLst>
                <a:ext uri="{FF2B5EF4-FFF2-40B4-BE49-F238E27FC236}">
                  <a16:creationId xmlns:a16="http://schemas.microsoft.com/office/drawing/2014/main" id="{D84BDC0B-EBC5-4BB4-84E9-6604BCD02A57}"/>
                </a:ext>
              </a:extLst>
            </p:cNvPr>
            <p:cNvSpPr/>
            <p:nvPr/>
          </p:nvSpPr>
          <p:spPr>
            <a:xfrm>
              <a:off x="1257250" y="2372100"/>
              <a:ext cx="27425" cy="52050"/>
            </a:xfrm>
            <a:custGeom>
              <a:avLst/>
              <a:gdLst/>
              <a:ahLst/>
              <a:cxnLst/>
              <a:rect l="l" t="t" r="r" b="b"/>
              <a:pathLst>
                <a:path w="1097" h="2082" extrusionOk="0">
                  <a:moveTo>
                    <a:pt x="183" y="1"/>
                  </a:moveTo>
                  <a:cubicBezTo>
                    <a:pt x="175" y="1"/>
                    <a:pt x="168" y="2"/>
                    <a:pt x="161" y="3"/>
                  </a:cubicBezTo>
                  <a:cubicBezTo>
                    <a:pt x="47" y="3"/>
                    <a:pt x="1" y="186"/>
                    <a:pt x="69" y="391"/>
                  </a:cubicBezTo>
                  <a:cubicBezTo>
                    <a:pt x="138" y="574"/>
                    <a:pt x="275" y="734"/>
                    <a:pt x="389" y="734"/>
                  </a:cubicBezTo>
                  <a:cubicBezTo>
                    <a:pt x="503" y="711"/>
                    <a:pt x="549" y="551"/>
                    <a:pt x="480" y="345"/>
                  </a:cubicBezTo>
                  <a:cubicBezTo>
                    <a:pt x="416" y="153"/>
                    <a:pt x="292" y="1"/>
                    <a:pt x="183" y="1"/>
                  </a:cubicBezTo>
                  <a:close/>
                  <a:moveTo>
                    <a:pt x="572" y="1053"/>
                  </a:moveTo>
                  <a:cubicBezTo>
                    <a:pt x="412" y="1076"/>
                    <a:pt x="343" y="1327"/>
                    <a:pt x="435" y="1601"/>
                  </a:cubicBezTo>
                  <a:cubicBezTo>
                    <a:pt x="522" y="1862"/>
                    <a:pt x="692" y="2082"/>
                    <a:pt x="846" y="2082"/>
                  </a:cubicBezTo>
                  <a:cubicBezTo>
                    <a:pt x="854" y="2082"/>
                    <a:pt x="861" y="2081"/>
                    <a:pt x="868" y="2080"/>
                  </a:cubicBezTo>
                  <a:cubicBezTo>
                    <a:pt x="1028" y="2080"/>
                    <a:pt x="1097" y="1829"/>
                    <a:pt x="1005" y="1555"/>
                  </a:cubicBezTo>
                  <a:cubicBezTo>
                    <a:pt x="914" y="1259"/>
                    <a:pt x="731" y="1053"/>
                    <a:pt x="572" y="1053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138;p73">
              <a:extLst>
                <a:ext uri="{FF2B5EF4-FFF2-40B4-BE49-F238E27FC236}">
                  <a16:creationId xmlns:a16="http://schemas.microsoft.com/office/drawing/2014/main" id="{3E237272-E98E-4ECE-84CA-29C63D5EDF94}"/>
                </a:ext>
              </a:extLst>
            </p:cNvPr>
            <p:cNvSpPr/>
            <p:nvPr/>
          </p:nvSpPr>
          <p:spPr>
            <a:xfrm>
              <a:off x="910325" y="2119950"/>
              <a:ext cx="281350" cy="79000"/>
            </a:xfrm>
            <a:custGeom>
              <a:avLst/>
              <a:gdLst/>
              <a:ahLst/>
              <a:cxnLst/>
              <a:rect l="l" t="t" r="r" b="b"/>
              <a:pathLst>
                <a:path w="11254" h="3160" extrusionOk="0">
                  <a:moveTo>
                    <a:pt x="11253" y="0"/>
                  </a:moveTo>
                  <a:lnTo>
                    <a:pt x="11253" y="0"/>
                  </a:lnTo>
                  <a:cubicBezTo>
                    <a:pt x="8747" y="596"/>
                    <a:pt x="6535" y="803"/>
                    <a:pt x="4676" y="803"/>
                  </a:cubicBezTo>
                  <a:cubicBezTo>
                    <a:pt x="2691" y="803"/>
                    <a:pt x="1108" y="567"/>
                    <a:pt x="0" y="320"/>
                  </a:cubicBezTo>
                  <a:lnTo>
                    <a:pt x="0" y="320"/>
                  </a:lnTo>
                  <a:cubicBezTo>
                    <a:pt x="69" y="1438"/>
                    <a:pt x="114" y="2306"/>
                    <a:pt x="114" y="2534"/>
                  </a:cubicBezTo>
                  <a:cubicBezTo>
                    <a:pt x="1530" y="2990"/>
                    <a:pt x="3033" y="3160"/>
                    <a:pt x="4484" y="3160"/>
                  </a:cubicBezTo>
                  <a:cubicBezTo>
                    <a:pt x="7174" y="3160"/>
                    <a:pt x="9686" y="2576"/>
                    <a:pt x="11139" y="2146"/>
                  </a:cubicBezTo>
                  <a:cubicBezTo>
                    <a:pt x="11116" y="2100"/>
                    <a:pt x="11116" y="2077"/>
                    <a:pt x="11116" y="2077"/>
                  </a:cubicBezTo>
                  <a:cubicBezTo>
                    <a:pt x="11116" y="2077"/>
                    <a:pt x="11207" y="1187"/>
                    <a:pt x="11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139;p73">
              <a:extLst>
                <a:ext uri="{FF2B5EF4-FFF2-40B4-BE49-F238E27FC236}">
                  <a16:creationId xmlns:a16="http://schemas.microsoft.com/office/drawing/2014/main" id="{A1D53B89-7938-4B3E-9E9B-85F007EA72AF}"/>
                </a:ext>
              </a:extLst>
            </p:cNvPr>
            <p:cNvSpPr/>
            <p:nvPr/>
          </p:nvSpPr>
          <p:spPr>
            <a:xfrm>
              <a:off x="910325" y="2126225"/>
              <a:ext cx="279625" cy="72725"/>
            </a:xfrm>
            <a:custGeom>
              <a:avLst/>
              <a:gdLst/>
              <a:ahLst/>
              <a:cxnLst/>
              <a:rect l="l" t="t" r="r" b="b"/>
              <a:pathLst>
                <a:path w="11185" h="2909" extrusionOk="0">
                  <a:moveTo>
                    <a:pt x="10043" y="0"/>
                  </a:moveTo>
                  <a:lnTo>
                    <a:pt x="10043" y="0"/>
                  </a:lnTo>
                  <a:cubicBezTo>
                    <a:pt x="8025" y="402"/>
                    <a:pt x="6223" y="548"/>
                    <a:pt x="4669" y="548"/>
                  </a:cubicBezTo>
                  <a:cubicBezTo>
                    <a:pt x="2690" y="548"/>
                    <a:pt x="1112" y="312"/>
                    <a:pt x="0" y="69"/>
                  </a:cubicBezTo>
                  <a:lnTo>
                    <a:pt x="0" y="69"/>
                  </a:lnTo>
                  <a:cubicBezTo>
                    <a:pt x="69" y="1187"/>
                    <a:pt x="114" y="2055"/>
                    <a:pt x="114" y="2283"/>
                  </a:cubicBezTo>
                  <a:cubicBezTo>
                    <a:pt x="1530" y="2739"/>
                    <a:pt x="3033" y="2909"/>
                    <a:pt x="4484" y="2909"/>
                  </a:cubicBezTo>
                  <a:cubicBezTo>
                    <a:pt x="7174" y="2909"/>
                    <a:pt x="9686" y="2325"/>
                    <a:pt x="11139" y="1895"/>
                  </a:cubicBezTo>
                  <a:cubicBezTo>
                    <a:pt x="11116" y="1849"/>
                    <a:pt x="11116" y="1826"/>
                    <a:pt x="11116" y="1826"/>
                  </a:cubicBezTo>
                  <a:cubicBezTo>
                    <a:pt x="11116" y="1826"/>
                    <a:pt x="11162" y="1461"/>
                    <a:pt x="11185" y="891"/>
                  </a:cubicBezTo>
                  <a:lnTo>
                    <a:pt x="11185" y="891"/>
                  </a:lnTo>
                  <a:cubicBezTo>
                    <a:pt x="10888" y="1233"/>
                    <a:pt x="10317" y="1553"/>
                    <a:pt x="9267" y="1712"/>
                  </a:cubicBezTo>
                  <a:cubicBezTo>
                    <a:pt x="7736" y="1965"/>
                    <a:pt x="6043" y="2184"/>
                    <a:pt x="4869" y="2184"/>
                  </a:cubicBezTo>
                  <a:cubicBezTo>
                    <a:pt x="3927" y="2184"/>
                    <a:pt x="3320" y="2043"/>
                    <a:pt x="3401" y="1667"/>
                  </a:cubicBezTo>
                  <a:cubicBezTo>
                    <a:pt x="3538" y="891"/>
                    <a:pt x="7989" y="982"/>
                    <a:pt x="1004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40;p73">
              <a:extLst>
                <a:ext uri="{FF2B5EF4-FFF2-40B4-BE49-F238E27FC236}">
                  <a16:creationId xmlns:a16="http://schemas.microsoft.com/office/drawing/2014/main" id="{A2B7DB39-1445-4C99-BDC6-2A2E7BE2FA37}"/>
                </a:ext>
              </a:extLst>
            </p:cNvPr>
            <p:cNvSpPr/>
            <p:nvPr/>
          </p:nvSpPr>
          <p:spPr>
            <a:xfrm>
              <a:off x="1136850" y="2132275"/>
              <a:ext cx="42250" cy="17825"/>
            </a:xfrm>
            <a:custGeom>
              <a:avLst/>
              <a:gdLst/>
              <a:ahLst/>
              <a:cxnLst/>
              <a:rect l="l" t="t" r="r" b="b"/>
              <a:pathLst>
                <a:path w="1690" h="713" extrusionOk="0">
                  <a:moveTo>
                    <a:pt x="1435" y="0"/>
                  </a:moveTo>
                  <a:cubicBezTo>
                    <a:pt x="1375" y="0"/>
                    <a:pt x="1307" y="10"/>
                    <a:pt x="1233" y="32"/>
                  </a:cubicBezTo>
                  <a:cubicBezTo>
                    <a:pt x="1005" y="78"/>
                    <a:pt x="845" y="215"/>
                    <a:pt x="845" y="329"/>
                  </a:cubicBezTo>
                  <a:cubicBezTo>
                    <a:pt x="861" y="407"/>
                    <a:pt x="961" y="453"/>
                    <a:pt x="1088" y="453"/>
                  </a:cubicBezTo>
                  <a:cubicBezTo>
                    <a:pt x="1147" y="453"/>
                    <a:pt x="1213" y="442"/>
                    <a:pt x="1279" y="420"/>
                  </a:cubicBezTo>
                  <a:cubicBezTo>
                    <a:pt x="1507" y="352"/>
                    <a:pt x="1690" y="215"/>
                    <a:pt x="1667" y="124"/>
                  </a:cubicBezTo>
                  <a:cubicBezTo>
                    <a:pt x="1652" y="46"/>
                    <a:pt x="1562" y="0"/>
                    <a:pt x="1435" y="0"/>
                  </a:cubicBezTo>
                  <a:close/>
                  <a:moveTo>
                    <a:pt x="401" y="379"/>
                  </a:moveTo>
                  <a:cubicBezTo>
                    <a:pt x="362" y="379"/>
                    <a:pt x="319" y="385"/>
                    <a:pt x="275" y="398"/>
                  </a:cubicBezTo>
                  <a:cubicBezTo>
                    <a:pt x="115" y="443"/>
                    <a:pt x="1" y="557"/>
                    <a:pt x="1" y="626"/>
                  </a:cubicBezTo>
                  <a:cubicBezTo>
                    <a:pt x="17" y="675"/>
                    <a:pt x="93" y="713"/>
                    <a:pt x="194" y="713"/>
                  </a:cubicBezTo>
                  <a:cubicBezTo>
                    <a:pt x="233" y="713"/>
                    <a:pt x="276" y="707"/>
                    <a:pt x="320" y="694"/>
                  </a:cubicBezTo>
                  <a:cubicBezTo>
                    <a:pt x="480" y="649"/>
                    <a:pt x="594" y="557"/>
                    <a:pt x="594" y="466"/>
                  </a:cubicBezTo>
                  <a:cubicBezTo>
                    <a:pt x="578" y="417"/>
                    <a:pt x="502" y="379"/>
                    <a:pt x="401" y="37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141;p73">
              <a:extLst>
                <a:ext uri="{FF2B5EF4-FFF2-40B4-BE49-F238E27FC236}">
                  <a16:creationId xmlns:a16="http://schemas.microsoft.com/office/drawing/2014/main" id="{F83F8D7C-C70F-40C8-888F-613954F5E75B}"/>
                </a:ext>
              </a:extLst>
            </p:cNvPr>
            <p:cNvSpPr/>
            <p:nvPr/>
          </p:nvSpPr>
          <p:spPr>
            <a:xfrm>
              <a:off x="943575" y="1907750"/>
              <a:ext cx="221275" cy="95650"/>
            </a:xfrm>
            <a:custGeom>
              <a:avLst/>
              <a:gdLst/>
              <a:ahLst/>
              <a:cxnLst/>
              <a:rect l="l" t="t" r="r" b="b"/>
              <a:pathLst>
                <a:path w="8851" h="3826" extrusionOk="0">
                  <a:moveTo>
                    <a:pt x="3401" y="0"/>
                  </a:moveTo>
                  <a:cubicBezTo>
                    <a:pt x="0" y="0"/>
                    <a:pt x="110" y="2706"/>
                    <a:pt x="1843" y="3535"/>
                  </a:cubicBezTo>
                  <a:cubicBezTo>
                    <a:pt x="2271" y="3743"/>
                    <a:pt x="2653" y="3825"/>
                    <a:pt x="2990" y="3825"/>
                  </a:cubicBezTo>
                  <a:cubicBezTo>
                    <a:pt x="4322" y="3825"/>
                    <a:pt x="4947" y="2531"/>
                    <a:pt x="4947" y="2531"/>
                  </a:cubicBezTo>
                  <a:cubicBezTo>
                    <a:pt x="4947" y="2531"/>
                    <a:pt x="5976" y="3446"/>
                    <a:pt x="6926" y="3446"/>
                  </a:cubicBezTo>
                  <a:cubicBezTo>
                    <a:pt x="7249" y="3446"/>
                    <a:pt x="7562" y="3340"/>
                    <a:pt x="7823" y="3056"/>
                  </a:cubicBezTo>
                  <a:cubicBezTo>
                    <a:pt x="8850" y="1938"/>
                    <a:pt x="6454" y="522"/>
                    <a:pt x="6454" y="522"/>
                  </a:cubicBezTo>
                  <a:cubicBezTo>
                    <a:pt x="5220" y="154"/>
                    <a:pt x="4211" y="0"/>
                    <a:pt x="34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142;p73">
              <a:extLst>
                <a:ext uri="{FF2B5EF4-FFF2-40B4-BE49-F238E27FC236}">
                  <a16:creationId xmlns:a16="http://schemas.microsoft.com/office/drawing/2014/main" id="{6445B5D2-5529-457E-B8B8-902317D4089E}"/>
                </a:ext>
              </a:extLst>
            </p:cNvPr>
            <p:cNvSpPr/>
            <p:nvPr/>
          </p:nvSpPr>
          <p:spPr>
            <a:xfrm>
              <a:off x="944125" y="1894250"/>
              <a:ext cx="220725" cy="95500"/>
            </a:xfrm>
            <a:custGeom>
              <a:avLst/>
              <a:gdLst/>
              <a:ahLst/>
              <a:cxnLst/>
              <a:rect l="l" t="t" r="r" b="b"/>
              <a:pathLst>
                <a:path w="8829" h="3820" extrusionOk="0">
                  <a:moveTo>
                    <a:pt x="3414" y="1"/>
                  </a:moveTo>
                  <a:cubicBezTo>
                    <a:pt x="1" y="1"/>
                    <a:pt x="109" y="2697"/>
                    <a:pt x="1844" y="3527"/>
                  </a:cubicBezTo>
                  <a:cubicBezTo>
                    <a:pt x="2276" y="3737"/>
                    <a:pt x="2660" y="3820"/>
                    <a:pt x="2997" y="3820"/>
                  </a:cubicBezTo>
                  <a:cubicBezTo>
                    <a:pt x="4317" y="3820"/>
                    <a:pt x="4925" y="2546"/>
                    <a:pt x="4925" y="2546"/>
                  </a:cubicBezTo>
                  <a:cubicBezTo>
                    <a:pt x="4925" y="2546"/>
                    <a:pt x="5960" y="3442"/>
                    <a:pt x="6903" y="3442"/>
                  </a:cubicBezTo>
                  <a:cubicBezTo>
                    <a:pt x="7229" y="3442"/>
                    <a:pt x="7544" y="3335"/>
                    <a:pt x="7801" y="3048"/>
                  </a:cubicBezTo>
                  <a:cubicBezTo>
                    <a:pt x="8828" y="1953"/>
                    <a:pt x="6454" y="515"/>
                    <a:pt x="6454" y="515"/>
                  </a:cubicBezTo>
                  <a:cubicBezTo>
                    <a:pt x="5227" y="152"/>
                    <a:pt x="4222" y="1"/>
                    <a:pt x="3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43;p73">
              <a:extLst>
                <a:ext uri="{FF2B5EF4-FFF2-40B4-BE49-F238E27FC236}">
                  <a16:creationId xmlns:a16="http://schemas.microsoft.com/office/drawing/2014/main" id="{B21E7C57-EA7F-4B04-91F1-36CB8E82B984}"/>
                </a:ext>
              </a:extLst>
            </p:cNvPr>
            <p:cNvSpPr/>
            <p:nvPr/>
          </p:nvSpPr>
          <p:spPr>
            <a:xfrm>
              <a:off x="944550" y="1894550"/>
              <a:ext cx="202025" cy="95200"/>
            </a:xfrm>
            <a:custGeom>
              <a:avLst/>
              <a:gdLst/>
              <a:ahLst/>
              <a:cxnLst/>
              <a:rect l="l" t="t" r="r" b="b"/>
              <a:pathLst>
                <a:path w="8081" h="3808" extrusionOk="0">
                  <a:moveTo>
                    <a:pt x="3356" y="0"/>
                  </a:moveTo>
                  <a:cubicBezTo>
                    <a:pt x="1" y="0"/>
                    <a:pt x="92" y="2694"/>
                    <a:pt x="1827" y="3515"/>
                  </a:cubicBezTo>
                  <a:cubicBezTo>
                    <a:pt x="2259" y="3725"/>
                    <a:pt x="2643" y="3808"/>
                    <a:pt x="2980" y="3808"/>
                  </a:cubicBezTo>
                  <a:cubicBezTo>
                    <a:pt x="4300" y="3808"/>
                    <a:pt x="4908" y="2534"/>
                    <a:pt x="4908" y="2534"/>
                  </a:cubicBezTo>
                  <a:cubicBezTo>
                    <a:pt x="4908" y="2534"/>
                    <a:pt x="5943" y="3430"/>
                    <a:pt x="6886" y="3430"/>
                  </a:cubicBezTo>
                  <a:cubicBezTo>
                    <a:pt x="7212" y="3430"/>
                    <a:pt x="7527" y="3323"/>
                    <a:pt x="7784" y="3036"/>
                  </a:cubicBezTo>
                  <a:cubicBezTo>
                    <a:pt x="8035" y="2785"/>
                    <a:pt x="8081" y="2511"/>
                    <a:pt x="8035" y="2260"/>
                  </a:cubicBezTo>
                  <a:lnTo>
                    <a:pt x="8035" y="2260"/>
                  </a:lnTo>
                  <a:cubicBezTo>
                    <a:pt x="7947" y="2637"/>
                    <a:pt x="7729" y="2992"/>
                    <a:pt x="7133" y="2992"/>
                  </a:cubicBezTo>
                  <a:cubicBezTo>
                    <a:pt x="7114" y="2992"/>
                    <a:pt x="7096" y="2991"/>
                    <a:pt x="7077" y="2990"/>
                  </a:cubicBezTo>
                  <a:cubicBezTo>
                    <a:pt x="5776" y="2968"/>
                    <a:pt x="4954" y="2283"/>
                    <a:pt x="4954" y="2283"/>
                  </a:cubicBezTo>
                  <a:cubicBezTo>
                    <a:pt x="4954" y="2283"/>
                    <a:pt x="4248" y="3406"/>
                    <a:pt x="3132" y="3406"/>
                  </a:cubicBezTo>
                  <a:cubicBezTo>
                    <a:pt x="2917" y="3406"/>
                    <a:pt x="2687" y="3364"/>
                    <a:pt x="2443" y="3264"/>
                  </a:cubicBezTo>
                  <a:cubicBezTo>
                    <a:pt x="1016" y="2694"/>
                    <a:pt x="1700" y="1363"/>
                    <a:pt x="1897" y="1363"/>
                  </a:cubicBezTo>
                  <a:cubicBezTo>
                    <a:pt x="1905" y="1363"/>
                    <a:pt x="1912" y="1366"/>
                    <a:pt x="1918" y="1370"/>
                  </a:cubicBezTo>
                  <a:cubicBezTo>
                    <a:pt x="2502" y="1837"/>
                    <a:pt x="3323" y="2172"/>
                    <a:pt x="4237" y="2172"/>
                  </a:cubicBezTo>
                  <a:cubicBezTo>
                    <a:pt x="4930" y="2172"/>
                    <a:pt x="5676" y="1979"/>
                    <a:pt x="6415" y="1507"/>
                  </a:cubicBezTo>
                  <a:cubicBezTo>
                    <a:pt x="6415" y="1507"/>
                    <a:pt x="6734" y="503"/>
                    <a:pt x="4908" y="274"/>
                  </a:cubicBezTo>
                  <a:cubicBezTo>
                    <a:pt x="4360" y="206"/>
                    <a:pt x="3858" y="92"/>
                    <a:pt x="33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144;p73">
              <a:extLst>
                <a:ext uri="{FF2B5EF4-FFF2-40B4-BE49-F238E27FC236}">
                  <a16:creationId xmlns:a16="http://schemas.microsoft.com/office/drawing/2014/main" id="{CC68C1E0-D712-4D33-ADBE-3F0A80EC0E95}"/>
                </a:ext>
              </a:extLst>
            </p:cNvPr>
            <p:cNvSpPr/>
            <p:nvPr/>
          </p:nvSpPr>
          <p:spPr>
            <a:xfrm>
              <a:off x="990775" y="1918525"/>
              <a:ext cx="115875" cy="34825"/>
            </a:xfrm>
            <a:custGeom>
              <a:avLst/>
              <a:gdLst/>
              <a:ahLst/>
              <a:cxnLst/>
              <a:rect l="l" t="t" r="r" b="b"/>
              <a:pathLst>
                <a:path w="4635" h="1393" extrusionOk="0">
                  <a:moveTo>
                    <a:pt x="23" y="0"/>
                  </a:moveTo>
                  <a:cubicBezTo>
                    <a:pt x="23" y="0"/>
                    <a:pt x="1" y="23"/>
                    <a:pt x="1" y="114"/>
                  </a:cubicBezTo>
                  <a:cubicBezTo>
                    <a:pt x="1" y="114"/>
                    <a:pt x="1" y="137"/>
                    <a:pt x="1" y="160"/>
                  </a:cubicBezTo>
                  <a:cubicBezTo>
                    <a:pt x="1" y="183"/>
                    <a:pt x="1" y="205"/>
                    <a:pt x="23" y="228"/>
                  </a:cubicBezTo>
                  <a:cubicBezTo>
                    <a:pt x="23" y="274"/>
                    <a:pt x="46" y="342"/>
                    <a:pt x="69" y="388"/>
                  </a:cubicBezTo>
                  <a:cubicBezTo>
                    <a:pt x="183" y="616"/>
                    <a:pt x="457" y="845"/>
                    <a:pt x="754" y="1004"/>
                  </a:cubicBezTo>
                  <a:cubicBezTo>
                    <a:pt x="1073" y="1141"/>
                    <a:pt x="1393" y="1255"/>
                    <a:pt x="1644" y="1301"/>
                  </a:cubicBezTo>
                  <a:cubicBezTo>
                    <a:pt x="1895" y="1347"/>
                    <a:pt x="2078" y="1370"/>
                    <a:pt x="2078" y="1370"/>
                  </a:cubicBezTo>
                  <a:cubicBezTo>
                    <a:pt x="2078" y="1370"/>
                    <a:pt x="2123" y="1370"/>
                    <a:pt x="2192" y="1392"/>
                  </a:cubicBezTo>
                  <a:lnTo>
                    <a:pt x="2511" y="1392"/>
                  </a:lnTo>
                  <a:cubicBezTo>
                    <a:pt x="2785" y="1370"/>
                    <a:pt x="3128" y="1301"/>
                    <a:pt x="3447" y="1164"/>
                  </a:cubicBezTo>
                  <a:cubicBezTo>
                    <a:pt x="3744" y="1050"/>
                    <a:pt x="4041" y="890"/>
                    <a:pt x="4269" y="799"/>
                  </a:cubicBezTo>
                  <a:cubicBezTo>
                    <a:pt x="4497" y="685"/>
                    <a:pt x="4634" y="616"/>
                    <a:pt x="4634" y="593"/>
                  </a:cubicBezTo>
                  <a:cubicBezTo>
                    <a:pt x="4634" y="590"/>
                    <a:pt x="4629" y="588"/>
                    <a:pt x="4620" y="588"/>
                  </a:cubicBezTo>
                  <a:cubicBezTo>
                    <a:pt x="4577" y="588"/>
                    <a:pt x="4431" y="632"/>
                    <a:pt x="4223" y="708"/>
                  </a:cubicBezTo>
                  <a:cubicBezTo>
                    <a:pt x="3995" y="799"/>
                    <a:pt x="3698" y="936"/>
                    <a:pt x="3379" y="1027"/>
                  </a:cubicBezTo>
                  <a:cubicBezTo>
                    <a:pt x="3101" y="1106"/>
                    <a:pt x="2824" y="1169"/>
                    <a:pt x="2606" y="1169"/>
                  </a:cubicBezTo>
                  <a:cubicBezTo>
                    <a:pt x="2573" y="1169"/>
                    <a:pt x="2541" y="1167"/>
                    <a:pt x="2511" y="1164"/>
                  </a:cubicBezTo>
                  <a:cubicBezTo>
                    <a:pt x="2466" y="1172"/>
                    <a:pt x="2425" y="1174"/>
                    <a:pt x="2389" y="1174"/>
                  </a:cubicBezTo>
                  <a:cubicBezTo>
                    <a:pt x="2316" y="1174"/>
                    <a:pt x="2260" y="1164"/>
                    <a:pt x="2215" y="1164"/>
                  </a:cubicBezTo>
                  <a:cubicBezTo>
                    <a:pt x="2146" y="1164"/>
                    <a:pt x="2101" y="1141"/>
                    <a:pt x="2101" y="1141"/>
                  </a:cubicBezTo>
                  <a:cubicBezTo>
                    <a:pt x="2101" y="1141"/>
                    <a:pt x="1941" y="1141"/>
                    <a:pt x="1690" y="1096"/>
                  </a:cubicBezTo>
                  <a:cubicBezTo>
                    <a:pt x="1461" y="1050"/>
                    <a:pt x="1142" y="982"/>
                    <a:pt x="845" y="845"/>
                  </a:cubicBezTo>
                  <a:cubicBezTo>
                    <a:pt x="548" y="730"/>
                    <a:pt x="274" y="548"/>
                    <a:pt x="160" y="342"/>
                  </a:cubicBezTo>
                  <a:cubicBezTo>
                    <a:pt x="23" y="160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145;p73">
              <a:extLst>
                <a:ext uri="{FF2B5EF4-FFF2-40B4-BE49-F238E27FC236}">
                  <a16:creationId xmlns:a16="http://schemas.microsoft.com/office/drawing/2014/main" id="{85AF2620-8FA2-4D6C-90C7-41FCF2D7FA27}"/>
                </a:ext>
              </a:extLst>
            </p:cNvPr>
            <p:cNvSpPr/>
            <p:nvPr/>
          </p:nvSpPr>
          <p:spPr>
            <a:xfrm>
              <a:off x="1026150" y="2030925"/>
              <a:ext cx="54800" cy="57775"/>
            </a:xfrm>
            <a:custGeom>
              <a:avLst/>
              <a:gdLst/>
              <a:ahLst/>
              <a:cxnLst/>
              <a:rect l="l" t="t" r="r" b="b"/>
              <a:pathLst>
                <a:path w="2192" h="2311" extrusionOk="0">
                  <a:moveTo>
                    <a:pt x="1507" y="1"/>
                  </a:moveTo>
                  <a:lnTo>
                    <a:pt x="1" y="1553"/>
                  </a:lnTo>
                  <a:cubicBezTo>
                    <a:pt x="1" y="1553"/>
                    <a:pt x="590" y="2310"/>
                    <a:pt x="697" y="2310"/>
                  </a:cubicBezTo>
                  <a:cubicBezTo>
                    <a:pt x="702" y="2310"/>
                    <a:pt x="706" y="2309"/>
                    <a:pt x="708" y="2306"/>
                  </a:cubicBezTo>
                  <a:cubicBezTo>
                    <a:pt x="800" y="2215"/>
                    <a:pt x="2192" y="1142"/>
                    <a:pt x="2192" y="1142"/>
                  </a:cubicBezTo>
                  <a:lnTo>
                    <a:pt x="15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146;p73">
              <a:extLst>
                <a:ext uri="{FF2B5EF4-FFF2-40B4-BE49-F238E27FC236}">
                  <a16:creationId xmlns:a16="http://schemas.microsoft.com/office/drawing/2014/main" id="{F85A9ED7-ED29-4B6A-A2BF-44A4078105BA}"/>
                </a:ext>
              </a:extLst>
            </p:cNvPr>
            <p:cNvSpPr/>
            <p:nvPr/>
          </p:nvSpPr>
          <p:spPr>
            <a:xfrm>
              <a:off x="990200" y="2041200"/>
              <a:ext cx="174075" cy="189175"/>
            </a:xfrm>
            <a:custGeom>
              <a:avLst/>
              <a:gdLst/>
              <a:ahLst/>
              <a:cxnLst/>
              <a:rect l="l" t="t" r="r" b="b"/>
              <a:pathLst>
                <a:path w="6963" h="7567" extrusionOk="0">
                  <a:moveTo>
                    <a:pt x="3173" y="0"/>
                  </a:moveTo>
                  <a:lnTo>
                    <a:pt x="2009" y="1279"/>
                  </a:lnTo>
                  <a:lnTo>
                    <a:pt x="1347" y="548"/>
                  </a:lnTo>
                  <a:lnTo>
                    <a:pt x="1" y="959"/>
                  </a:lnTo>
                  <a:cubicBezTo>
                    <a:pt x="1" y="959"/>
                    <a:pt x="5278" y="7566"/>
                    <a:pt x="6113" y="7566"/>
                  </a:cubicBezTo>
                  <a:cubicBezTo>
                    <a:pt x="6132" y="7566"/>
                    <a:pt x="6149" y="7563"/>
                    <a:pt x="6164" y="7556"/>
                  </a:cubicBezTo>
                  <a:cubicBezTo>
                    <a:pt x="6803" y="7236"/>
                    <a:pt x="6962" y="6323"/>
                    <a:pt x="6871" y="6232"/>
                  </a:cubicBezTo>
                  <a:cubicBezTo>
                    <a:pt x="6757" y="6140"/>
                    <a:pt x="3173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147;p73">
              <a:extLst>
                <a:ext uri="{FF2B5EF4-FFF2-40B4-BE49-F238E27FC236}">
                  <a16:creationId xmlns:a16="http://schemas.microsoft.com/office/drawing/2014/main" id="{86BD35D7-CCEA-4A05-84E5-FF5FE33E28A2}"/>
                </a:ext>
              </a:extLst>
            </p:cNvPr>
            <p:cNvSpPr/>
            <p:nvPr/>
          </p:nvSpPr>
          <p:spPr>
            <a:xfrm>
              <a:off x="785350" y="2029225"/>
              <a:ext cx="393200" cy="424550"/>
            </a:xfrm>
            <a:custGeom>
              <a:avLst/>
              <a:gdLst/>
              <a:ahLst/>
              <a:cxnLst/>
              <a:rect l="l" t="t" r="r" b="b"/>
              <a:pathLst>
                <a:path w="15728" h="16982" extrusionOk="0">
                  <a:moveTo>
                    <a:pt x="11550" y="0"/>
                  </a:moveTo>
                  <a:lnTo>
                    <a:pt x="11139" y="69"/>
                  </a:lnTo>
                  <a:lnTo>
                    <a:pt x="15065" y="6711"/>
                  </a:lnTo>
                  <a:cubicBezTo>
                    <a:pt x="14892" y="7149"/>
                    <a:pt x="14642" y="7280"/>
                    <a:pt x="14404" y="7280"/>
                  </a:cubicBezTo>
                  <a:cubicBezTo>
                    <a:pt x="14047" y="7280"/>
                    <a:pt x="13718" y="6985"/>
                    <a:pt x="13718" y="6985"/>
                  </a:cubicBezTo>
                  <a:lnTo>
                    <a:pt x="7738" y="776"/>
                  </a:lnTo>
                  <a:lnTo>
                    <a:pt x="6939" y="959"/>
                  </a:lnTo>
                  <a:lnTo>
                    <a:pt x="0" y="10614"/>
                  </a:lnTo>
                  <a:lnTo>
                    <a:pt x="6597" y="16800"/>
                  </a:lnTo>
                  <a:cubicBezTo>
                    <a:pt x="6939" y="16934"/>
                    <a:pt x="7250" y="16981"/>
                    <a:pt x="7518" y="16981"/>
                  </a:cubicBezTo>
                  <a:cubicBezTo>
                    <a:pt x="8162" y="16981"/>
                    <a:pt x="8560" y="16708"/>
                    <a:pt x="8560" y="16708"/>
                  </a:cubicBezTo>
                  <a:cubicBezTo>
                    <a:pt x="8743" y="16480"/>
                    <a:pt x="8902" y="16252"/>
                    <a:pt x="9062" y="16023"/>
                  </a:cubicBezTo>
                  <a:cubicBezTo>
                    <a:pt x="10340" y="14266"/>
                    <a:pt x="11619" y="12486"/>
                    <a:pt x="12897" y="10728"/>
                  </a:cubicBezTo>
                  <a:cubicBezTo>
                    <a:pt x="13513" y="9861"/>
                    <a:pt x="14152" y="8970"/>
                    <a:pt x="14768" y="8103"/>
                  </a:cubicBezTo>
                  <a:cubicBezTo>
                    <a:pt x="14974" y="7829"/>
                    <a:pt x="15225" y="7578"/>
                    <a:pt x="15385" y="7281"/>
                  </a:cubicBezTo>
                  <a:cubicBezTo>
                    <a:pt x="15727" y="6642"/>
                    <a:pt x="14974" y="5821"/>
                    <a:pt x="14677" y="5296"/>
                  </a:cubicBezTo>
                  <a:cubicBezTo>
                    <a:pt x="13627" y="3515"/>
                    <a:pt x="12577" y="1758"/>
                    <a:pt x="11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148;p73">
              <a:extLst>
                <a:ext uri="{FF2B5EF4-FFF2-40B4-BE49-F238E27FC236}">
                  <a16:creationId xmlns:a16="http://schemas.microsoft.com/office/drawing/2014/main" id="{9106E377-15E2-44B5-A505-6B81AAC370AE}"/>
                </a:ext>
              </a:extLst>
            </p:cNvPr>
            <p:cNvSpPr/>
            <p:nvPr/>
          </p:nvSpPr>
          <p:spPr>
            <a:xfrm>
              <a:off x="958825" y="2029225"/>
              <a:ext cx="219725" cy="193725"/>
            </a:xfrm>
            <a:custGeom>
              <a:avLst/>
              <a:gdLst/>
              <a:ahLst/>
              <a:cxnLst/>
              <a:rect l="l" t="t" r="r" b="b"/>
              <a:pathLst>
                <a:path w="8789" h="7749" extrusionOk="0">
                  <a:moveTo>
                    <a:pt x="4611" y="0"/>
                  </a:moveTo>
                  <a:lnTo>
                    <a:pt x="4200" y="69"/>
                  </a:lnTo>
                  <a:lnTo>
                    <a:pt x="8126" y="6711"/>
                  </a:lnTo>
                  <a:cubicBezTo>
                    <a:pt x="7953" y="7149"/>
                    <a:pt x="7703" y="7280"/>
                    <a:pt x="7465" y="7280"/>
                  </a:cubicBezTo>
                  <a:cubicBezTo>
                    <a:pt x="7108" y="7280"/>
                    <a:pt x="6779" y="6985"/>
                    <a:pt x="6779" y="6985"/>
                  </a:cubicBezTo>
                  <a:lnTo>
                    <a:pt x="799" y="776"/>
                  </a:lnTo>
                  <a:lnTo>
                    <a:pt x="0" y="959"/>
                  </a:lnTo>
                  <a:lnTo>
                    <a:pt x="6711" y="7373"/>
                  </a:lnTo>
                  <a:cubicBezTo>
                    <a:pt x="6711" y="7373"/>
                    <a:pt x="7152" y="7749"/>
                    <a:pt x="7650" y="7749"/>
                  </a:cubicBezTo>
                  <a:cubicBezTo>
                    <a:pt x="7877" y="7749"/>
                    <a:pt x="8117" y="7670"/>
                    <a:pt x="8332" y="7441"/>
                  </a:cubicBezTo>
                  <a:cubicBezTo>
                    <a:pt x="8377" y="7396"/>
                    <a:pt x="8423" y="7327"/>
                    <a:pt x="8446" y="7281"/>
                  </a:cubicBezTo>
                  <a:cubicBezTo>
                    <a:pt x="8788" y="6642"/>
                    <a:pt x="8035" y="5821"/>
                    <a:pt x="7738" y="5296"/>
                  </a:cubicBezTo>
                  <a:cubicBezTo>
                    <a:pt x="6688" y="3515"/>
                    <a:pt x="5638" y="1758"/>
                    <a:pt x="4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149;p73">
              <a:extLst>
                <a:ext uri="{FF2B5EF4-FFF2-40B4-BE49-F238E27FC236}">
                  <a16:creationId xmlns:a16="http://schemas.microsoft.com/office/drawing/2014/main" id="{F18FD767-0E1E-49C2-8514-31FBD9A77B7C}"/>
                </a:ext>
              </a:extLst>
            </p:cNvPr>
            <p:cNvSpPr/>
            <p:nvPr/>
          </p:nvSpPr>
          <p:spPr>
            <a:xfrm>
              <a:off x="947975" y="2203250"/>
              <a:ext cx="224300" cy="250525"/>
            </a:xfrm>
            <a:custGeom>
              <a:avLst/>
              <a:gdLst/>
              <a:ahLst/>
              <a:cxnLst/>
              <a:rect l="l" t="t" r="r" b="b"/>
              <a:pathLst>
                <a:path w="8972" h="10021" extrusionOk="0">
                  <a:moveTo>
                    <a:pt x="8971" y="1"/>
                  </a:moveTo>
                  <a:lnTo>
                    <a:pt x="8332" y="115"/>
                  </a:lnTo>
                  <a:cubicBezTo>
                    <a:pt x="8198" y="263"/>
                    <a:pt x="8048" y="316"/>
                    <a:pt x="7901" y="316"/>
                  </a:cubicBezTo>
                  <a:cubicBezTo>
                    <a:pt x="7797" y="316"/>
                    <a:pt x="7696" y="290"/>
                    <a:pt x="7602" y="252"/>
                  </a:cubicBezTo>
                  <a:lnTo>
                    <a:pt x="7350" y="298"/>
                  </a:lnTo>
                  <a:lnTo>
                    <a:pt x="1" y="9770"/>
                  </a:lnTo>
                  <a:lnTo>
                    <a:pt x="92" y="9839"/>
                  </a:lnTo>
                  <a:cubicBezTo>
                    <a:pt x="434" y="9973"/>
                    <a:pt x="745" y="10020"/>
                    <a:pt x="1013" y="10020"/>
                  </a:cubicBezTo>
                  <a:cubicBezTo>
                    <a:pt x="1657" y="10020"/>
                    <a:pt x="2055" y="9747"/>
                    <a:pt x="2055" y="9747"/>
                  </a:cubicBezTo>
                  <a:lnTo>
                    <a:pt x="2557" y="9062"/>
                  </a:lnTo>
                  <a:cubicBezTo>
                    <a:pt x="3835" y="7305"/>
                    <a:pt x="5114" y="5525"/>
                    <a:pt x="6392" y="3767"/>
                  </a:cubicBezTo>
                  <a:cubicBezTo>
                    <a:pt x="7008" y="2900"/>
                    <a:pt x="7647" y="2009"/>
                    <a:pt x="8263" y="1142"/>
                  </a:cubicBezTo>
                  <a:cubicBezTo>
                    <a:pt x="8469" y="868"/>
                    <a:pt x="8720" y="617"/>
                    <a:pt x="8880" y="320"/>
                  </a:cubicBezTo>
                  <a:cubicBezTo>
                    <a:pt x="8925" y="206"/>
                    <a:pt x="8948" y="115"/>
                    <a:pt x="8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50;p73">
              <a:extLst>
                <a:ext uri="{FF2B5EF4-FFF2-40B4-BE49-F238E27FC236}">
                  <a16:creationId xmlns:a16="http://schemas.microsoft.com/office/drawing/2014/main" id="{E09AC9DD-0E3C-43CB-9CB2-895C5C4256D6}"/>
                </a:ext>
              </a:extLst>
            </p:cNvPr>
            <p:cNvSpPr/>
            <p:nvPr/>
          </p:nvSpPr>
          <p:spPr>
            <a:xfrm>
              <a:off x="1040425" y="2044625"/>
              <a:ext cx="108450" cy="146100"/>
            </a:xfrm>
            <a:custGeom>
              <a:avLst/>
              <a:gdLst/>
              <a:ahLst/>
              <a:cxnLst/>
              <a:rect l="l" t="t" r="r" b="b"/>
              <a:pathLst>
                <a:path w="4338" h="5844" extrusionOk="0">
                  <a:moveTo>
                    <a:pt x="1050" y="0"/>
                  </a:moveTo>
                  <a:lnTo>
                    <a:pt x="0" y="1142"/>
                  </a:lnTo>
                  <a:lnTo>
                    <a:pt x="4337" y="5844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51;p73">
              <a:extLst>
                <a:ext uri="{FF2B5EF4-FFF2-40B4-BE49-F238E27FC236}">
                  <a16:creationId xmlns:a16="http://schemas.microsoft.com/office/drawing/2014/main" id="{FBB76CF2-2D75-4C29-AC37-DF3942D08543}"/>
                </a:ext>
              </a:extLst>
            </p:cNvPr>
            <p:cNvSpPr/>
            <p:nvPr/>
          </p:nvSpPr>
          <p:spPr>
            <a:xfrm>
              <a:off x="1040425" y="2051475"/>
              <a:ext cx="81625" cy="110725"/>
            </a:xfrm>
            <a:custGeom>
              <a:avLst/>
              <a:gdLst/>
              <a:ahLst/>
              <a:cxnLst/>
              <a:rect l="l" t="t" r="r" b="b"/>
              <a:pathLst>
                <a:path w="3265" h="4429" extrusionOk="0">
                  <a:moveTo>
                    <a:pt x="799" y="0"/>
                  </a:moveTo>
                  <a:lnTo>
                    <a:pt x="0" y="868"/>
                  </a:lnTo>
                  <a:lnTo>
                    <a:pt x="3264" y="4428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52;p73">
              <a:extLst>
                <a:ext uri="{FF2B5EF4-FFF2-40B4-BE49-F238E27FC236}">
                  <a16:creationId xmlns:a16="http://schemas.microsoft.com/office/drawing/2014/main" id="{C471DA7F-5971-4703-AA2E-81D2ABB14067}"/>
                </a:ext>
              </a:extLst>
            </p:cNvPr>
            <p:cNvSpPr/>
            <p:nvPr/>
          </p:nvSpPr>
          <p:spPr>
            <a:xfrm>
              <a:off x="1005050" y="2057750"/>
              <a:ext cx="128400" cy="122700"/>
            </a:xfrm>
            <a:custGeom>
              <a:avLst/>
              <a:gdLst/>
              <a:ahLst/>
              <a:cxnLst/>
              <a:rect l="l" t="t" r="r" b="b"/>
              <a:pathLst>
                <a:path w="5136" h="4908" extrusionOk="0">
                  <a:moveTo>
                    <a:pt x="365" y="0"/>
                  </a:moveTo>
                  <a:lnTo>
                    <a:pt x="0" y="115"/>
                  </a:lnTo>
                  <a:lnTo>
                    <a:pt x="5136" y="490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53;p73">
              <a:extLst>
                <a:ext uri="{FF2B5EF4-FFF2-40B4-BE49-F238E27FC236}">
                  <a16:creationId xmlns:a16="http://schemas.microsoft.com/office/drawing/2014/main" id="{4BA22D85-CCB5-404E-98AB-24FDC88BA4DC}"/>
                </a:ext>
              </a:extLst>
            </p:cNvPr>
            <p:cNvSpPr/>
            <p:nvPr/>
          </p:nvSpPr>
          <p:spPr>
            <a:xfrm>
              <a:off x="996475" y="2060600"/>
              <a:ext cx="35975" cy="33700"/>
            </a:xfrm>
            <a:custGeom>
              <a:avLst/>
              <a:gdLst/>
              <a:ahLst/>
              <a:cxnLst/>
              <a:rect l="l" t="t" r="r" b="b"/>
              <a:pathLst>
                <a:path w="1439" h="1348" extrusionOk="0">
                  <a:moveTo>
                    <a:pt x="320" y="1"/>
                  </a:moveTo>
                  <a:lnTo>
                    <a:pt x="1" y="92"/>
                  </a:lnTo>
                  <a:lnTo>
                    <a:pt x="1439" y="134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54;p73">
              <a:extLst>
                <a:ext uri="{FF2B5EF4-FFF2-40B4-BE49-F238E27FC236}">
                  <a16:creationId xmlns:a16="http://schemas.microsoft.com/office/drawing/2014/main" id="{869F1871-940E-4799-A45B-AAD16C4DADAE}"/>
                </a:ext>
              </a:extLst>
            </p:cNvPr>
            <p:cNvSpPr/>
            <p:nvPr/>
          </p:nvSpPr>
          <p:spPr>
            <a:xfrm>
              <a:off x="794475" y="2068600"/>
              <a:ext cx="317300" cy="225425"/>
            </a:xfrm>
            <a:custGeom>
              <a:avLst/>
              <a:gdLst/>
              <a:ahLst/>
              <a:cxnLst/>
              <a:rect l="l" t="t" r="r" b="b"/>
              <a:pathLst>
                <a:path w="12692" h="9017" extrusionOk="0">
                  <a:moveTo>
                    <a:pt x="6757" y="0"/>
                  </a:moveTo>
                  <a:lnTo>
                    <a:pt x="1" y="9016"/>
                  </a:lnTo>
                  <a:lnTo>
                    <a:pt x="6757" y="867"/>
                  </a:lnTo>
                  <a:lnTo>
                    <a:pt x="12692" y="5752"/>
                  </a:lnTo>
                  <a:lnTo>
                    <a:pt x="12692" y="5752"/>
                  </a:lnTo>
                  <a:lnTo>
                    <a:pt x="6757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55;p73">
              <a:extLst>
                <a:ext uri="{FF2B5EF4-FFF2-40B4-BE49-F238E27FC236}">
                  <a16:creationId xmlns:a16="http://schemas.microsoft.com/office/drawing/2014/main" id="{E888ACFF-EDE6-4AE7-A932-6AF64D166FC2}"/>
                </a:ext>
              </a:extLst>
            </p:cNvPr>
            <p:cNvSpPr/>
            <p:nvPr/>
          </p:nvSpPr>
          <p:spPr>
            <a:xfrm>
              <a:off x="800175" y="2224950"/>
              <a:ext cx="310450" cy="207150"/>
            </a:xfrm>
            <a:custGeom>
              <a:avLst/>
              <a:gdLst/>
              <a:ahLst/>
              <a:cxnLst/>
              <a:rect l="l" t="t" r="r" b="b"/>
              <a:pathLst>
                <a:path w="12418" h="8286" extrusionOk="0">
                  <a:moveTo>
                    <a:pt x="12418" y="0"/>
                  </a:moveTo>
                  <a:lnTo>
                    <a:pt x="1" y="2945"/>
                  </a:lnTo>
                  <a:lnTo>
                    <a:pt x="206" y="3013"/>
                  </a:lnTo>
                  <a:lnTo>
                    <a:pt x="6004" y="8286"/>
                  </a:lnTo>
                  <a:lnTo>
                    <a:pt x="1241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56;p73">
              <a:extLst>
                <a:ext uri="{FF2B5EF4-FFF2-40B4-BE49-F238E27FC236}">
                  <a16:creationId xmlns:a16="http://schemas.microsoft.com/office/drawing/2014/main" id="{D70132D3-718C-4E40-863A-2434BD61AB37}"/>
                </a:ext>
              </a:extLst>
            </p:cNvPr>
            <p:cNvSpPr/>
            <p:nvPr/>
          </p:nvSpPr>
          <p:spPr>
            <a:xfrm>
              <a:off x="967375" y="2269825"/>
              <a:ext cx="140400" cy="97125"/>
            </a:xfrm>
            <a:custGeom>
              <a:avLst/>
              <a:gdLst/>
              <a:ahLst/>
              <a:cxnLst/>
              <a:rect l="l" t="t" r="r" b="b"/>
              <a:pathLst>
                <a:path w="5616" h="3885" extrusionOk="0">
                  <a:moveTo>
                    <a:pt x="3232" y="1"/>
                  </a:moveTo>
                  <a:cubicBezTo>
                    <a:pt x="2359" y="1"/>
                    <a:pt x="1233" y="305"/>
                    <a:pt x="1233" y="305"/>
                  </a:cubicBezTo>
                  <a:cubicBezTo>
                    <a:pt x="1" y="1013"/>
                    <a:pt x="69" y="3204"/>
                    <a:pt x="1964" y="3775"/>
                  </a:cubicBezTo>
                  <a:cubicBezTo>
                    <a:pt x="2123" y="3820"/>
                    <a:pt x="2283" y="3843"/>
                    <a:pt x="2443" y="3866"/>
                  </a:cubicBezTo>
                  <a:cubicBezTo>
                    <a:pt x="2542" y="3878"/>
                    <a:pt x="2642" y="3884"/>
                    <a:pt x="2741" y="3884"/>
                  </a:cubicBezTo>
                  <a:cubicBezTo>
                    <a:pt x="3740" y="3884"/>
                    <a:pt x="4723" y="3273"/>
                    <a:pt x="5159" y="2359"/>
                  </a:cubicBezTo>
                  <a:cubicBezTo>
                    <a:pt x="5228" y="2222"/>
                    <a:pt x="5296" y="2085"/>
                    <a:pt x="5342" y="1926"/>
                  </a:cubicBezTo>
                  <a:cubicBezTo>
                    <a:pt x="5456" y="1697"/>
                    <a:pt x="5616" y="1309"/>
                    <a:pt x="5479" y="1058"/>
                  </a:cubicBezTo>
                  <a:lnTo>
                    <a:pt x="5479" y="1058"/>
                  </a:lnTo>
                  <a:cubicBezTo>
                    <a:pt x="5136" y="1241"/>
                    <a:pt x="4908" y="1538"/>
                    <a:pt x="4475" y="1583"/>
                  </a:cubicBezTo>
                  <a:cubicBezTo>
                    <a:pt x="4434" y="1586"/>
                    <a:pt x="4391" y="1587"/>
                    <a:pt x="4344" y="1587"/>
                  </a:cubicBezTo>
                  <a:cubicBezTo>
                    <a:pt x="3970" y="1587"/>
                    <a:pt x="3430" y="1495"/>
                    <a:pt x="3288" y="1150"/>
                  </a:cubicBezTo>
                  <a:cubicBezTo>
                    <a:pt x="3379" y="1089"/>
                    <a:pt x="3470" y="1089"/>
                    <a:pt x="3561" y="1089"/>
                  </a:cubicBezTo>
                  <a:cubicBezTo>
                    <a:pt x="3607" y="1089"/>
                    <a:pt x="3653" y="1089"/>
                    <a:pt x="3698" y="1081"/>
                  </a:cubicBezTo>
                  <a:cubicBezTo>
                    <a:pt x="3813" y="1058"/>
                    <a:pt x="3927" y="967"/>
                    <a:pt x="4018" y="899"/>
                  </a:cubicBezTo>
                  <a:cubicBezTo>
                    <a:pt x="4246" y="762"/>
                    <a:pt x="4315" y="533"/>
                    <a:pt x="4178" y="305"/>
                  </a:cubicBezTo>
                  <a:cubicBezTo>
                    <a:pt x="4041" y="77"/>
                    <a:pt x="3668" y="1"/>
                    <a:pt x="3232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57;p73">
              <a:extLst>
                <a:ext uri="{FF2B5EF4-FFF2-40B4-BE49-F238E27FC236}">
                  <a16:creationId xmlns:a16="http://schemas.microsoft.com/office/drawing/2014/main" id="{003E5C22-EAEB-4767-B21C-1755C69FC670}"/>
                </a:ext>
              </a:extLst>
            </p:cNvPr>
            <p:cNvSpPr/>
            <p:nvPr/>
          </p:nvSpPr>
          <p:spPr>
            <a:xfrm>
              <a:off x="967375" y="2273450"/>
              <a:ext cx="128425" cy="93500"/>
            </a:xfrm>
            <a:custGeom>
              <a:avLst/>
              <a:gdLst/>
              <a:ahLst/>
              <a:cxnLst/>
              <a:rect l="l" t="t" r="r" b="b"/>
              <a:pathLst>
                <a:path w="5137" h="3740" extrusionOk="0">
                  <a:moveTo>
                    <a:pt x="1987" y="0"/>
                  </a:moveTo>
                  <a:lnTo>
                    <a:pt x="1987" y="0"/>
                  </a:lnTo>
                  <a:cubicBezTo>
                    <a:pt x="1553" y="92"/>
                    <a:pt x="1233" y="160"/>
                    <a:pt x="1233" y="160"/>
                  </a:cubicBezTo>
                  <a:cubicBezTo>
                    <a:pt x="1" y="868"/>
                    <a:pt x="69" y="3059"/>
                    <a:pt x="1964" y="3630"/>
                  </a:cubicBezTo>
                  <a:cubicBezTo>
                    <a:pt x="2123" y="3675"/>
                    <a:pt x="2283" y="3698"/>
                    <a:pt x="2443" y="3721"/>
                  </a:cubicBezTo>
                  <a:cubicBezTo>
                    <a:pt x="2545" y="3734"/>
                    <a:pt x="2647" y="3740"/>
                    <a:pt x="2749" y="3740"/>
                  </a:cubicBezTo>
                  <a:cubicBezTo>
                    <a:pt x="3738" y="3740"/>
                    <a:pt x="4681" y="3152"/>
                    <a:pt x="5136" y="2283"/>
                  </a:cubicBezTo>
                  <a:lnTo>
                    <a:pt x="5136" y="2283"/>
                  </a:lnTo>
                  <a:cubicBezTo>
                    <a:pt x="4806" y="2554"/>
                    <a:pt x="4404" y="2705"/>
                    <a:pt x="3960" y="2705"/>
                  </a:cubicBezTo>
                  <a:cubicBezTo>
                    <a:pt x="3392" y="2705"/>
                    <a:pt x="2753" y="2458"/>
                    <a:pt x="2101" y="1895"/>
                  </a:cubicBezTo>
                  <a:cubicBezTo>
                    <a:pt x="1302" y="1187"/>
                    <a:pt x="1553" y="480"/>
                    <a:pt x="19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58;p73">
              <a:extLst>
                <a:ext uri="{FF2B5EF4-FFF2-40B4-BE49-F238E27FC236}">
                  <a16:creationId xmlns:a16="http://schemas.microsoft.com/office/drawing/2014/main" id="{3F89967C-C2B1-4A19-8833-05C382560197}"/>
                </a:ext>
              </a:extLst>
            </p:cNvPr>
            <p:cNvSpPr/>
            <p:nvPr/>
          </p:nvSpPr>
          <p:spPr>
            <a:xfrm>
              <a:off x="1068375" y="2296275"/>
              <a:ext cx="37700" cy="35775"/>
            </a:xfrm>
            <a:custGeom>
              <a:avLst/>
              <a:gdLst/>
              <a:ahLst/>
              <a:cxnLst/>
              <a:rect l="l" t="t" r="r" b="b"/>
              <a:pathLst>
                <a:path w="1508" h="1431" extrusionOk="0">
                  <a:moveTo>
                    <a:pt x="1439" y="0"/>
                  </a:moveTo>
                  <a:cubicBezTo>
                    <a:pt x="1416" y="0"/>
                    <a:pt x="1439" y="297"/>
                    <a:pt x="1348" y="571"/>
                  </a:cubicBezTo>
                  <a:cubicBezTo>
                    <a:pt x="1302" y="708"/>
                    <a:pt x="1233" y="822"/>
                    <a:pt x="1165" y="891"/>
                  </a:cubicBezTo>
                  <a:cubicBezTo>
                    <a:pt x="1119" y="913"/>
                    <a:pt x="1096" y="936"/>
                    <a:pt x="1074" y="959"/>
                  </a:cubicBezTo>
                  <a:cubicBezTo>
                    <a:pt x="1051" y="982"/>
                    <a:pt x="1028" y="982"/>
                    <a:pt x="1028" y="982"/>
                  </a:cubicBezTo>
                  <a:cubicBezTo>
                    <a:pt x="1028" y="982"/>
                    <a:pt x="982" y="1050"/>
                    <a:pt x="914" y="1096"/>
                  </a:cubicBezTo>
                  <a:cubicBezTo>
                    <a:pt x="868" y="1119"/>
                    <a:pt x="823" y="1164"/>
                    <a:pt x="754" y="1187"/>
                  </a:cubicBezTo>
                  <a:cubicBezTo>
                    <a:pt x="686" y="1210"/>
                    <a:pt x="640" y="1256"/>
                    <a:pt x="571" y="1279"/>
                  </a:cubicBezTo>
                  <a:cubicBezTo>
                    <a:pt x="435" y="1324"/>
                    <a:pt x="298" y="1347"/>
                    <a:pt x="183" y="1347"/>
                  </a:cubicBezTo>
                  <a:lnTo>
                    <a:pt x="1" y="1347"/>
                  </a:lnTo>
                  <a:cubicBezTo>
                    <a:pt x="1" y="1370"/>
                    <a:pt x="69" y="1393"/>
                    <a:pt x="183" y="1416"/>
                  </a:cubicBezTo>
                  <a:cubicBezTo>
                    <a:pt x="231" y="1425"/>
                    <a:pt x="286" y="1431"/>
                    <a:pt x="344" y="1431"/>
                  </a:cubicBezTo>
                  <a:cubicBezTo>
                    <a:pt x="426" y="1431"/>
                    <a:pt x="514" y="1419"/>
                    <a:pt x="594" y="1393"/>
                  </a:cubicBezTo>
                  <a:cubicBezTo>
                    <a:pt x="686" y="1370"/>
                    <a:pt x="754" y="1347"/>
                    <a:pt x="823" y="1324"/>
                  </a:cubicBezTo>
                  <a:cubicBezTo>
                    <a:pt x="891" y="1301"/>
                    <a:pt x="937" y="1279"/>
                    <a:pt x="1005" y="1233"/>
                  </a:cubicBezTo>
                  <a:cubicBezTo>
                    <a:pt x="1096" y="1187"/>
                    <a:pt x="1165" y="1142"/>
                    <a:pt x="1165" y="1142"/>
                  </a:cubicBezTo>
                  <a:cubicBezTo>
                    <a:pt x="1165" y="1142"/>
                    <a:pt x="1165" y="1119"/>
                    <a:pt x="1188" y="1096"/>
                  </a:cubicBezTo>
                  <a:cubicBezTo>
                    <a:pt x="1233" y="1073"/>
                    <a:pt x="1256" y="1027"/>
                    <a:pt x="1302" y="982"/>
                  </a:cubicBezTo>
                  <a:cubicBezTo>
                    <a:pt x="1370" y="913"/>
                    <a:pt x="1462" y="754"/>
                    <a:pt x="1484" y="594"/>
                  </a:cubicBezTo>
                  <a:cubicBezTo>
                    <a:pt x="1507" y="457"/>
                    <a:pt x="1507" y="297"/>
                    <a:pt x="1484" y="183"/>
                  </a:cubicBezTo>
                  <a:cubicBezTo>
                    <a:pt x="1484" y="69"/>
                    <a:pt x="1462" y="0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59;p73">
              <a:extLst>
                <a:ext uri="{FF2B5EF4-FFF2-40B4-BE49-F238E27FC236}">
                  <a16:creationId xmlns:a16="http://schemas.microsoft.com/office/drawing/2014/main" id="{8C6EB3A5-4DAB-436A-B110-DB38DCE79C71}"/>
                </a:ext>
              </a:extLst>
            </p:cNvPr>
            <p:cNvSpPr/>
            <p:nvPr/>
          </p:nvSpPr>
          <p:spPr>
            <a:xfrm>
              <a:off x="1046275" y="2320800"/>
              <a:ext cx="51800" cy="31800"/>
            </a:xfrm>
            <a:custGeom>
              <a:avLst/>
              <a:gdLst/>
              <a:ahLst/>
              <a:cxnLst/>
              <a:rect l="l" t="t" r="r" b="b"/>
              <a:pathLst>
                <a:path w="2072" h="1272" extrusionOk="0">
                  <a:moveTo>
                    <a:pt x="2049" y="1"/>
                  </a:moveTo>
                  <a:cubicBezTo>
                    <a:pt x="2026" y="1"/>
                    <a:pt x="1935" y="320"/>
                    <a:pt x="1729" y="571"/>
                  </a:cubicBezTo>
                  <a:cubicBezTo>
                    <a:pt x="1638" y="686"/>
                    <a:pt x="1524" y="777"/>
                    <a:pt x="1410" y="845"/>
                  </a:cubicBezTo>
                  <a:cubicBezTo>
                    <a:pt x="1319" y="914"/>
                    <a:pt x="1250" y="937"/>
                    <a:pt x="1250" y="937"/>
                  </a:cubicBezTo>
                  <a:cubicBezTo>
                    <a:pt x="1250" y="937"/>
                    <a:pt x="1227" y="937"/>
                    <a:pt x="1204" y="960"/>
                  </a:cubicBezTo>
                  <a:cubicBezTo>
                    <a:pt x="1159" y="982"/>
                    <a:pt x="1136" y="1005"/>
                    <a:pt x="1067" y="1005"/>
                  </a:cubicBezTo>
                  <a:cubicBezTo>
                    <a:pt x="953" y="1051"/>
                    <a:pt x="816" y="1096"/>
                    <a:pt x="657" y="1142"/>
                  </a:cubicBezTo>
                  <a:cubicBezTo>
                    <a:pt x="337" y="1188"/>
                    <a:pt x="17" y="1188"/>
                    <a:pt x="17" y="1211"/>
                  </a:cubicBezTo>
                  <a:cubicBezTo>
                    <a:pt x="0" y="1228"/>
                    <a:pt x="193" y="1272"/>
                    <a:pt x="437" y="1272"/>
                  </a:cubicBezTo>
                  <a:cubicBezTo>
                    <a:pt x="515" y="1272"/>
                    <a:pt x="597" y="1267"/>
                    <a:pt x="679" y="1256"/>
                  </a:cubicBezTo>
                  <a:cubicBezTo>
                    <a:pt x="839" y="1256"/>
                    <a:pt x="999" y="1211"/>
                    <a:pt x="1136" y="1188"/>
                  </a:cubicBezTo>
                  <a:cubicBezTo>
                    <a:pt x="1182" y="1165"/>
                    <a:pt x="1250" y="1142"/>
                    <a:pt x="1273" y="1119"/>
                  </a:cubicBezTo>
                  <a:cubicBezTo>
                    <a:pt x="1319" y="1119"/>
                    <a:pt x="1319" y="1096"/>
                    <a:pt x="1319" y="1096"/>
                  </a:cubicBezTo>
                  <a:cubicBezTo>
                    <a:pt x="1319" y="1096"/>
                    <a:pt x="1410" y="1051"/>
                    <a:pt x="1524" y="982"/>
                  </a:cubicBezTo>
                  <a:cubicBezTo>
                    <a:pt x="1615" y="914"/>
                    <a:pt x="1752" y="777"/>
                    <a:pt x="1843" y="640"/>
                  </a:cubicBezTo>
                  <a:cubicBezTo>
                    <a:pt x="2026" y="343"/>
                    <a:pt x="2072" y="1"/>
                    <a:pt x="2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160;p73">
              <a:extLst>
                <a:ext uri="{FF2B5EF4-FFF2-40B4-BE49-F238E27FC236}">
                  <a16:creationId xmlns:a16="http://schemas.microsoft.com/office/drawing/2014/main" id="{790EBEFD-87DF-4187-AD91-1C911EA754FC}"/>
                </a:ext>
              </a:extLst>
            </p:cNvPr>
            <p:cNvSpPr/>
            <p:nvPr/>
          </p:nvSpPr>
          <p:spPr>
            <a:xfrm>
              <a:off x="1026150" y="2338500"/>
              <a:ext cx="62800" cy="28225"/>
            </a:xfrm>
            <a:custGeom>
              <a:avLst/>
              <a:gdLst/>
              <a:ahLst/>
              <a:cxnLst/>
              <a:rect l="l" t="t" r="r" b="b"/>
              <a:pathLst>
                <a:path w="2512" h="1129" extrusionOk="0">
                  <a:moveTo>
                    <a:pt x="2489" y="0"/>
                  </a:moveTo>
                  <a:cubicBezTo>
                    <a:pt x="2489" y="0"/>
                    <a:pt x="2420" y="69"/>
                    <a:pt x="2352" y="183"/>
                  </a:cubicBezTo>
                  <a:cubicBezTo>
                    <a:pt x="2260" y="274"/>
                    <a:pt x="2146" y="411"/>
                    <a:pt x="2009" y="525"/>
                  </a:cubicBezTo>
                  <a:cubicBezTo>
                    <a:pt x="1872" y="617"/>
                    <a:pt x="1713" y="708"/>
                    <a:pt x="1599" y="754"/>
                  </a:cubicBezTo>
                  <a:cubicBezTo>
                    <a:pt x="1553" y="776"/>
                    <a:pt x="1484" y="799"/>
                    <a:pt x="1462" y="822"/>
                  </a:cubicBezTo>
                  <a:lnTo>
                    <a:pt x="1393" y="822"/>
                  </a:lnTo>
                  <a:cubicBezTo>
                    <a:pt x="1393" y="822"/>
                    <a:pt x="1370" y="845"/>
                    <a:pt x="1347" y="845"/>
                  </a:cubicBezTo>
                  <a:cubicBezTo>
                    <a:pt x="1302" y="868"/>
                    <a:pt x="1256" y="891"/>
                    <a:pt x="1188" y="891"/>
                  </a:cubicBezTo>
                  <a:cubicBezTo>
                    <a:pt x="1074" y="936"/>
                    <a:pt x="891" y="982"/>
                    <a:pt x="708" y="1005"/>
                  </a:cubicBezTo>
                  <a:cubicBezTo>
                    <a:pt x="366" y="1050"/>
                    <a:pt x="1" y="1073"/>
                    <a:pt x="1" y="1096"/>
                  </a:cubicBezTo>
                  <a:cubicBezTo>
                    <a:pt x="1" y="1112"/>
                    <a:pt x="183" y="1128"/>
                    <a:pt x="419" y="1128"/>
                  </a:cubicBezTo>
                  <a:cubicBezTo>
                    <a:pt x="517" y="1128"/>
                    <a:pt x="624" y="1126"/>
                    <a:pt x="731" y="1119"/>
                  </a:cubicBezTo>
                  <a:cubicBezTo>
                    <a:pt x="914" y="1119"/>
                    <a:pt x="1096" y="1096"/>
                    <a:pt x="1233" y="1073"/>
                  </a:cubicBezTo>
                  <a:cubicBezTo>
                    <a:pt x="1302" y="1050"/>
                    <a:pt x="1347" y="1028"/>
                    <a:pt x="1393" y="1028"/>
                  </a:cubicBezTo>
                  <a:cubicBezTo>
                    <a:pt x="1439" y="1005"/>
                    <a:pt x="1462" y="1005"/>
                    <a:pt x="1462" y="1005"/>
                  </a:cubicBezTo>
                  <a:cubicBezTo>
                    <a:pt x="1462" y="1005"/>
                    <a:pt x="1484" y="1005"/>
                    <a:pt x="1507" y="982"/>
                  </a:cubicBezTo>
                  <a:cubicBezTo>
                    <a:pt x="1553" y="959"/>
                    <a:pt x="1599" y="936"/>
                    <a:pt x="1667" y="913"/>
                  </a:cubicBezTo>
                  <a:cubicBezTo>
                    <a:pt x="1804" y="845"/>
                    <a:pt x="1964" y="754"/>
                    <a:pt x="2101" y="617"/>
                  </a:cubicBezTo>
                  <a:cubicBezTo>
                    <a:pt x="2238" y="480"/>
                    <a:pt x="2352" y="343"/>
                    <a:pt x="2397" y="206"/>
                  </a:cubicBezTo>
                  <a:cubicBezTo>
                    <a:pt x="2466" y="92"/>
                    <a:pt x="2512" y="0"/>
                    <a:pt x="2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161;p73">
              <a:extLst>
                <a:ext uri="{FF2B5EF4-FFF2-40B4-BE49-F238E27FC236}">
                  <a16:creationId xmlns:a16="http://schemas.microsoft.com/office/drawing/2014/main" id="{98891309-2FCA-4473-9AE6-38F123E8B83D}"/>
                </a:ext>
              </a:extLst>
            </p:cNvPr>
            <p:cNvSpPr/>
            <p:nvPr/>
          </p:nvSpPr>
          <p:spPr>
            <a:xfrm>
              <a:off x="993050" y="2267175"/>
              <a:ext cx="83350" cy="30525"/>
            </a:xfrm>
            <a:custGeom>
              <a:avLst/>
              <a:gdLst/>
              <a:ahLst/>
              <a:cxnLst/>
              <a:rect l="l" t="t" r="r" b="b"/>
              <a:pathLst>
                <a:path w="3334" h="1221" extrusionOk="0">
                  <a:moveTo>
                    <a:pt x="2420" y="0"/>
                  </a:moveTo>
                  <a:cubicBezTo>
                    <a:pt x="2420" y="0"/>
                    <a:pt x="2261" y="0"/>
                    <a:pt x="2010" y="23"/>
                  </a:cubicBezTo>
                  <a:cubicBezTo>
                    <a:pt x="1781" y="23"/>
                    <a:pt x="1462" y="114"/>
                    <a:pt x="1165" y="160"/>
                  </a:cubicBezTo>
                  <a:cubicBezTo>
                    <a:pt x="845" y="206"/>
                    <a:pt x="549" y="251"/>
                    <a:pt x="320" y="343"/>
                  </a:cubicBezTo>
                  <a:cubicBezTo>
                    <a:pt x="206" y="388"/>
                    <a:pt x="115" y="434"/>
                    <a:pt x="69" y="502"/>
                  </a:cubicBezTo>
                  <a:cubicBezTo>
                    <a:pt x="1" y="548"/>
                    <a:pt x="1" y="594"/>
                    <a:pt x="1" y="594"/>
                  </a:cubicBezTo>
                  <a:cubicBezTo>
                    <a:pt x="1" y="594"/>
                    <a:pt x="24" y="548"/>
                    <a:pt x="92" y="525"/>
                  </a:cubicBezTo>
                  <a:cubicBezTo>
                    <a:pt x="138" y="480"/>
                    <a:pt x="229" y="434"/>
                    <a:pt x="343" y="411"/>
                  </a:cubicBezTo>
                  <a:cubicBezTo>
                    <a:pt x="549" y="343"/>
                    <a:pt x="868" y="320"/>
                    <a:pt x="1188" y="297"/>
                  </a:cubicBezTo>
                  <a:cubicBezTo>
                    <a:pt x="1507" y="251"/>
                    <a:pt x="1804" y="183"/>
                    <a:pt x="2032" y="183"/>
                  </a:cubicBezTo>
                  <a:cubicBezTo>
                    <a:pt x="2108" y="175"/>
                    <a:pt x="2174" y="173"/>
                    <a:pt x="2228" y="173"/>
                  </a:cubicBezTo>
                  <a:cubicBezTo>
                    <a:pt x="2337" y="173"/>
                    <a:pt x="2398" y="183"/>
                    <a:pt x="2398" y="183"/>
                  </a:cubicBezTo>
                  <a:lnTo>
                    <a:pt x="2512" y="183"/>
                  </a:lnTo>
                  <a:cubicBezTo>
                    <a:pt x="2580" y="206"/>
                    <a:pt x="2671" y="206"/>
                    <a:pt x="2763" y="251"/>
                  </a:cubicBezTo>
                  <a:cubicBezTo>
                    <a:pt x="2877" y="274"/>
                    <a:pt x="2991" y="320"/>
                    <a:pt x="3082" y="411"/>
                  </a:cubicBezTo>
                  <a:cubicBezTo>
                    <a:pt x="3196" y="480"/>
                    <a:pt x="3219" y="617"/>
                    <a:pt x="3174" y="754"/>
                  </a:cubicBezTo>
                  <a:cubicBezTo>
                    <a:pt x="3128" y="868"/>
                    <a:pt x="3037" y="982"/>
                    <a:pt x="2900" y="1027"/>
                  </a:cubicBezTo>
                  <a:cubicBezTo>
                    <a:pt x="2763" y="1096"/>
                    <a:pt x="2626" y="1096"/>
                    <a:pt x="2512" y="1119"/>
                  </a:cubicBezTo>
                  <a:cubicBezTo>
                    <a:pt x="2283" y="1164"/>
                    <a:pt x="2146" y="1210"/>
                    <a:pt x="2146" y="1210"/>
                  </a:cubicBezTo>
                  <a:cubicBezTo>
                    <a:pt x="2146" y="1218"/>
                    <a:pt x="2164" y="1220"/>
                    <a:pt x="2196" y="1220"/>
                  </a:cubicBezTo>
                  <a:cubicBezTo>
                    <a:pt x="2261" y="1220"/>
                    <a:pt x="2382" y="1210"/>
                    <a:pt x="2534" y="1210"/>
                  </a:cubicBezTo>
                  <a:cubicBezTo>
                    <a:pt x="2649" y="1187"/>
                    <a:pt x="2786" y="1187"/>
                    <a:pt x="2945" y="1119"/>
                  </a:cubicBezTo>
                  <a:cubicBezTo>
                    <a:pt x="3082" y="1073"/>
                    <a:pt x="3242" y="959"/>
                    <a:pt x="3288" y="799"/>
                  </a:cubicBezTo>
                  <a:cubicBezTo>
                    <a:pt x="3311" y="754"/>
                    <a:pt x="3333" y="708"/>
                    <a:pt x="3333" y="662"/>
                  </a:cubicBezTo>
                  <a:cubicBezTo>
                    <a:pt x="3333" y="617"/>
                    <a:pt x="3333" y="571"/>
                    <a:pt x="3333" y="525"/>
                  </a:cubicBezTo>
                  <a:cubicBezTo>
                    <a:pt x="3311" y="480"/>
                    <a:pt x="3311" y="434"/>
                    <a:pt x="3288" y="388"/>
                  </a:cubicBezTo>
                  <a:lnTo>
                    <a:pt x="3242" y="343"/>
                  </a:lnTo>
                  <a:lnTo>
                    <a:pt x="3196" y="297"/>
                  </a:lnTo>
                  <a:cubicBezTo>
                    <a:pt x="3082" y="183"/>
                    <a:pt x="2945" y="114"/>
                    <a:pt x="2831" y="69"/>
                  </a:cubicBezTo>
                  <a:cubicBezTo>
                    <a:pt x="2694" y="46"/>
                    <a:pt x="2603" y="23"/>
                    <a:pt x="2534" y="23"/>
                  </a:cubicBezTo>
                  <a:cubicBezTo>
                    <a:pt x="2466" y="0"/>
                    <a:pt x="2420" y="0"/>
                    <a:pt x="2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162;p73">
              <a:extLst>
                <a:ext uri="{FF2B5EF4-FFF2-40B4-BE49-F238E27FC236}">
                  <a16:creationId xmlns:a16="http://schemas.microsoft.com/office/drawing/2014/main" id="{1EB6CC27-B667-4274-9E9C-22955BE77063}"/>
                </a:ext>
              </a:extLst>
            </p:cNvPr>
            <p:cNvSpPr/>
            <p:nvPr/>
          </p:nvSpPr>
          <p:spPr>
            <a:xfrm>
              <a:off x="1043275" y="2290450"/>
              <a:ext cx="53100" cy="20475"/>
            </a:xfrm>
            <a:custGeom>
              <a:avLst/>
              <a:gdLst/>
              <a:ahLst/>
              <a:cxnLst/>
              <a:rect l="l" t="t" r="r" b="b"/>
              <a:pathLst>
                <a:path w="2124" h="819" extrusionOk="0">
                  <a:moveTo>
                    <a:pt x="26" y="1"/>
                  </a:moveTo>
                  <a:cubicBezTo>
                    <a:pt x="24" y="1"/>
                    <a:pt x="23" y="2"/>
                    <a:pt x="23" y="5"/>
                  </a:cubicBezTo>
                  <a:cubicBezTo>
                    <a:pt x="1" y="5"/>
                    <a:pt x="23" y="74"/>
                    <a:pt x="69" y="188"/>
                  </a:cubicBezTo>
                  <a:cubicBezTo>
                    <a:pt x="137" y="302"/>
                    <a:pt x="229" y="439"/>
                    <a:pt x="366" y="530"/>
                  </a:cubicBezTo>
                  <a:cubicBezTo>
                    <a:pt x="411" y="599"/>
                    <a:pt x="503" y="621"/>
                    <a:pt x="571" y="667"/>
                  </a:cubicBezTo>
                  <a:cubicBezTo>
                    <a:pt x="640" y="713"/>
                    <a:pt x="708" y="736"/>
                    <a:pt x="754" y="736"/>
                  </a:cubicBezTo>
                  <a:cubicBezTo>
                    <a:pt x="868" y="781"/>
                    <a:pt x="959" y="804"/>
                    <a:pt x="959" y="804"/>
                  </a:cubicBezTo>
                  <a:cubicBezTo>
                    <a:pt x="959" y="804"/>
                    <a:pt x="1064" y="819"/>
                    <a:pt x="1213" y="819"/>
                  </a:cubicBezTo>
                  <a:cubicBezTo>
                    <a:pt x="1324" y="819"/>
                    <a:pt x="1461" y="811"/>
                    <a:pt x="1598" y="781"/>
                  </a:cubicBezTo>
                  <a:cubicBezTo>
                    <a:pt x="1758" y="758"/>
                    <a:pt x="1918" y="690"/>
                    <a:pt x="2009" y="621"/>
                  </a:cubicBezTo>
                  <a:cubicBezTo>
                    <a:pt x="2100" y="530"/>
                    <a:pt x="2123" y="462"/>
                    <a:pt x="2123" y="439"/>
                  </a:cubicBezTo>
                  <a:lnTo>
                    <a:pt x="2123" y="439"/>
                  </a:lnTo>
                  <a:cubicBezTo>
                    <a:pt x="2123" y="439"/>
                    <a:pt x="2055" y="507"/>
                    <a:pt x="1963" y="553"/>
                  </a:cubicBezTo>
                  <a:cubicBezTo>
                    <a:pt x="1872" y="599"/>
                    <a:pt x="1735" y="644"/>
                    <a:pt x="1575" y="667"/>
                  </a:cubicBezTo>
                  <a:cubicBezTo>
                    <a:pt x="1533" y="670"/>
                    <a:pt x="1491" y="672"/>
                    <a:pt x="1449" y="672"/>
                  </a:cubicBezTo>
                  <a:cubicBezTo>
                    <a:pt x="1200" y="672"/>
                    <a:pt x="982" y="621"/>
                    <a:pt x="982" y="621"/>
                  </a:cubicBezTo>
                  <a:cubicBezTo>
                    <a:pt x="982" y="621"/>
                    <a:pt x="914" y="599"/>
                    <a:pt x="799" y="576"/>
                  </a:cubicBezTo>
                  <a:cubicBezTo>
                    <a:pt x="754" y="576"/>
                    <a:pt x="685" y="553"/>
                    <a:pt x="617" y="530"/>
                  </a:cubicBezTo>
                  <a:cubicBezTo>
                    <a:pt x="571" y="484"/>
                    <a:pt x="480" y="484"/>
                    <a:pt x="434" y="416"/>
                  </a:cubicBezTo>
                  <a:cubicBezTo>
                    <a:pt x="320" y="347"/>
                    <a:pt x="206" y="233"/>
                    <a:pt x="137" y="142"/>
                  </a:cubicBezTo>
                  <a:cubicBezTo>
                    <a:pt x="78" y="63"/>
                    <a:pt x="36" y="1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163;p73">
              <a:extLst>
                <a:ext uri="{FF2B5EF4-FFF2-40B4-BE49-F238E27FC236}">
                  <a16:creationId xmlns:a16="http://schemas.microsoft.com/office/drawing/2014/main" id="{D7EB488B-77E1-43C5-8B4D-2D8C33C02C1F}"/>
                </a:ext>
              </a:extLst>
            </p:cNvPr>
            <p:cNvSpPr/>
            <p:nvPr/>
          </p:nvSpPr>
          <p:spPr>
            <a:xfrm>
              <a:off x="740275" y="1948050"/>
              <a:ext cx="259650" cy="382950"/>
            </a:xfrm>
            <a:custGeom>
              <a:avLst/>
              <a:gdLst/>
              <a:ahLst/>
              <a:cxnLst/>
              <a:rect l="l" t="t" r="r" b="b"/>
              <a:pathLst>
                <a:path w="10386" h="15318" extrusionOk="0">
                  <a:moveTo>
                    <a:pt x="8332" y="1"/>
                  </a:moveTo>
                  <a:cubicBezTo>
                    <a:pt x="8295" y="1"/>
                    <a:pt x="8257" y="2"/>
                    <a:pt x="8217" y="6"/>
                  </a:cubicBezTo>
                  <a:cubicBezTo>
                    <a:pt x="7692" y="52"/>
                    <a:pt x="7190" y="234"/>
                    <a:pt x="6734" y="485"/>
                  </a:cubicBezTo>
                  <a:cubicBezTo>
                    <a:pt x="6026" y="873"/>
                    <a:pt x="5433" y="1467"/>
                    <a:pt x="4908" y="2060"/>
                  </a:cubicBezTo>
                  <a:cubicBezTo>
                    <a:pt x="3629" y="3567"/>
                    <a:pt x="2488" y="5256"/>
                    <a:pt x="1621" y="6990"/>
                  </a:cubicBezTo>
                  <a:cubicBezTo>
                    <a:pt x="1164" y="7949"/>
                    <a:pt x="0" y="10391"/>
                    <a:pt x="1073" y="11304"/>
                  </a:cubicBezTo>
                  <a:cubicBezTo>
                    <a:pt x="1073" y="11304"/>
                    <a:pt x="1073" y="11327"/>
                    <a:pt x="1073" y="11327"/>
                  </a:cubicBezTo>
                  <a:cubicBezTo>
                    <a:pt x="4500" y="14893"/>
                    <a:pt x="7648" y="15317"/>
                    <a:pt x="8952" y="15317"/>
                  </a:cubicBezTo>
                  <a:cubicBezTo>
                    <a:pt x="9360" y="15317"/>
                    <a:pt x="9587" y="15276"/>
                    <a:pt x="9587" y="15276"/>
                  </a:cubicBezTo>
                  <a:cubicBezTo>
                    <a:pt x="10386" y="14477"/>
                    <a:pt x="10135" y="13359"/>
                    <a:pt x="10135" y="13359"/>
                  </a:cubicBezTo>
                  <a:cubicBezTo>
                    <a:pt x="10135" y="13359"/>
                    <a:pt x="8742" y="12879"/>
                    <a:pt x="7624" y="12309"/>
                  </a:cubicBezTo>
                  <a:cubicBezTo>
                    <a:pt x="6574" y="11807"/>
                    <a:pt x="4862" y="9730"/>
                    <a:pt x="4543" y="9341"/>
                  </a:cubicBezTo>
                  <a:cubicBezTo>
                    <a:pt x="4543" y="9319"/>
                    <a:pt x="4565" y="9319"/>
                    <a:pt x="4565" y="9296"/>
                  </a:cubicBezTo>
                  <a:cubicBezTo>
                    <a:pt x="5250" y="8040"/>
                    <a:pt x="6300" y="7127"/>
                    <a:pt x="7099" y="5963"/>
                  </a:cubicBezTo>
                  <a:cubicBezTo>
                    <a:pt x="7738" y="5050"/>
                    <a:pt x="8491" y="4229"/>
                    <a:pt x="8902" y="3201"/>
                  </a:cubicBezTo>
                  <a:cubicBezTo>
                    <a:pt x="9236" y="2424"/>
                    <a:pt x="9699" y="1"/>
                    <a:pt x="8332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164;p73">
              <a:extLst>
                <a:ext uri="{FF2B5EF4-FFF2-40B4-BE49-F238E27FC236}">
                  <a16:creationId xmlns:a16="http://schemas.microsoft.com/office/drawing/2014/main" id="{5E9EDC95-0531-434D-A589-26B764299735}"/>
                </a:ext>
              </a:extLst>
            </p:cNvPr>
            <p:cNvSpPr/>
            <p:nvPr/>
          </p:nvSpPr>
          <p:spPr>
            <a:xfrm>
              <a:off x="740275" y="1948075"/>
              <a:ext cx="259650" cy="382925"/>
            </a:xfrm>
            <a:custGeom>
              <a:avLst/>
              <a:gdLst/>
              <a:ahLst/>
              <a:cxnLst/>
              <a:rect l="l" t="t" r="r" b="b"/>
              <a:pathLst>
                <a:path w="10386" h="15317" extrusionOk="0">
                  <a:moveTo>
                    <a:pt x="8322" y="0"/>
                  </a:moveTo>
                  <a:cubicBezTo>
                    <a:pt x="8288" y="0"/>
                    <a:pt x="8253" y="2"/>
                    <a:pt x="8217" y="5"/>
                  </a:cubicBezTo>
                  <a:cubicBezTo>
                    <a:pt x="7692" y="51"/>
                    <a:pt x="7190" y="233"/>
                    <a:pt x="6734" y="484"/>
                  </a:cubicBezTo>
                  <a:cubicBezTo>
                    <a:pt x="6026" y="872"/>
                    <a:pt x="5433" y="1466"/>
                    <a:pt x="4908" y="2059"/>
                  </a:cubicBezTo>
                  <a:cubicBezTo>
                    <a:pt x="3629" y="3566"/>
                    <a:pt x="2488" y="5255"/>
                    <a:pt x="1621" y="6989"/>
                  </a:cubicBezTo>
                  <a:cubicBezTo>
                    <a:pt x="1164" y="7948"/>
                    <a:pt x="0" y="10390"/>
                    <a:pt x="1073" y="11303"/>
                  </a:cubicBezTo>
                  <a:cubicBezTo>
                    <a:pt x="1073" y="11303"/>
                    <a:pt x="1073" y="11326"/>
                    <a:pt x="1073" y="11326"/>
                  </a:cubicBezTo>
                  <a:cubicBezTo>
                    <a:pt x="4500" y="14892"/>
                    <a:pt x="7648" y="15316"/>
                    <a:pt x="8952" y="15316"/>
                  </a:cubicBezTo>
                  <a:cubicBezTo>
                    <a:pt x="9360" y="15316"/>
                    <a:pt x="9587" y="15275"/>
                    <a:pt x="9587" y="15275"/>
                  </a:cubicBezTo>
                  <a:cubicBezTo>
                    <a:pt x="10386" y="14476"/>
                    <a:pt x="10135" y="13358"/>
                    <a:pt x="10135" y="13358"/>
                  </a:cubicBezTo>
                  <a:cubicBezTo>
                    <a:pt x="10135" y="13358"/>
                    <a:pt x="10021" y="13335"/>
                    <a:pt x="9838" y="13266"/>
                  </a:cubicBezTo>
                  <a:cubicBezTo>
                    <a:pt x="9838" y="13654"/>
                    <a:pt x="9747" y="14088"/>
                    <a:pt x="9473" y="14385"/>
                  </a:cubicBezTo>
                  <a:cubicBezTo>
                    <a:pt x="9386" y="14475"/>
                    <a:pt x="9232" y="14516"/>
                    <a:pt x="9028" y="14516"/>
                  </a:cubicBezTo>
                  <a:cubicBezTo>
                    <a:pt x="7574" y="14516"/>
                    <a:pt x="3579" y="12420"/>
                    <a:pt x="3219" y="10938"/>
                  </a:cubicBezTo>
                  <a:cubicBezTo>
                    <a:pt x="3042" y="10151"/>
                    <a:pt x="3611" y="9941"/>
                    <a:pt x="4282" y="9941"/>
                  </a:cubicBezTo>
                  <a:cubicBezTo>
                    <a:pt x="4565" y="9941"/>
                    <a:pt x="4865" y="9978"/>
                    <a:pt x="5136" y="10025"/>
                  </a:cubicBezTo>
                  <a:cubicBezTo>
                    <a:pt x="4839" y="9706"/>
                    <a:pt x="4634" y="9455"/>
                    <a:pt x="4543" y="9340"/>
                  </a:cubicBezTo>
                  <a:cubicBezTo>
                    <a:pt x="4543" y="9318"/>
                    <a:pt x="4565" y="9318"/>
                    <a:pt x="4565" y="9295"/>
                  </a:cubicBezTo>
                  <a:cubicBezTo>
                    <a:pt x="4862" y="8747"/>
                    <a:pt x="5227" y="8268"/>
                    <a:pt x="5615" y="7811"/>
                  </a:cubicBezTo>
                  <a:lnTo>
                    <a:pt x="5615" y="7811"/>
                  </a:lnTo>
                  <a:cubicBezTo>
                    <a:pt x="5381" y="7902"/>
                    <a:pt x="5110" y="7971"/>
                    <a:pt x="4818" y="7971"/>
                  </a:cubicBezTo>
                  <a:cubicBezTo>
                    <a:pt x="4598" y="7971"/>
                    <a:pt x="4367" y="7932"/>
                    <a:pt x="4132" y="7834"/>
                  </a:cubicBezTo>
                  <a:cubicBezTo>
                    <a:pt x="2739" y="7286"/>
                    <a:pt x="5935" y="1603"/>
                    <a:pt x="7966" y="1101"/>
                  </a:cubicBezTo>
                  <a:cubicBezTo>
                    <a:pt x="8139" y="1063"/>
                    <a:pt x="8291" y="1045"/>
                    <a:pt x="8425" y="1045"/>
                  </a:cubicBezTo>
                  <a:cubicBezTo>
                    <a:pt x="8859" y="1045"/>
                    <a:pt x="9105" y="1227"/>
                    <a:pt x="9245" y="1489"/>
                  </a:cubicBezTo>
                  <a:cubicBezTo>
                    <a:pt x="9266" y="703"/>
                    <a:pt x="9059" y="0"/>
                    <a:pt x="832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165;p73">
              <a:extLst>
                <a:ext uri="{FF2B5EF4-FFF2-40B4-BE49-F238E27FC236}">
                  <a16:creationId xmlns:a16="http://schemas.microsoft.com/office/drawing/2014/main" id="{9348D902-4833-48C8-B828-5AAB66D65DB4}"/>
                </a:ext>
              </a:extLst>
            </p:cNvPr>
            <p:cNvSpPr/>
            <p:nvPr/>
          </p:nvSpPr>
          <p:spPr>
            <a:xfrm>
              <a:off x="923450" y="1998400"/>
              <a:ext cx="26275" cy="53525"/>
            </a:xfrm>
            <a:custGeom>
              <a:avLst/>
              <a:gdLst/>
              <a:ahLst/>
              <a:cxnLst/>
              <a:rect l="l" t="t" r="r" b="b"/>
              <a:pathLst>
                <a:path w="1051" h="2141" extrusionOk="0">
                  <a:moveTo>
                    <a:pt x="890" y="1"/>
                  </a:moveTo>
                  <a:cubicBezTo>
                    <a:pt x="800" y="1"/>
                    <a:pt x="688" y="92"/>
                    <a:pt x="616" y="252"/>
                  </a:cubicBezTo>
                  <a:cubicBezTo>
                    <a:pt x="548" y="457"/>
                    <a:pt x="548" y="663"/>
                    <a:pt x="639" y="731"/>
                  </a:cubicBezTo>
                  <a:cubicBezTo>
                    <a:pt x="662" y="744"/>
                    <a:pt x="685" y="751"/>
                    <a:pt x="709" y="751"/>
                  </a:cubicBezTo>
                  <a:cubicBezTo>
                    <a:pt x="806" y="751"/>
                    <a:pt x="908" y="645"/>
                    <a:pt x="982" y="480"/>
                  </a:cubicBezTo>
                  <a:cubicBezTo>
                    <a:pt x="1050" y="297"/>
                    <a:pt x="1050" y="69"/>
                    <a:pt x="959" y="23"/>
                  </a:cubicBezTo>
                  <a:cubicBezTo>
                    <a:pt x="939" y="8"/>
                    <a:pt x="915" y="1"/>
                    <a:pt x="890" y="1"/>
                  </a:cubicBezTo>
                  <a:close/>
                  <a:moveTo>
                    <a:pt x="479" y="1091"/>
                  </a:moveTo>
                  <a:cubicBezTo>
                    <a:pt x="353" y="1091"/>
                    <a:pt x="205" y="1226"/>
                    <a:pt x="114" y="1461"/>
                  </a:cubicBezTo>
                  <a:cubicBezTo>
                    <a:pt x="0" y="1735"/>
                    <a:pt x="0" y="2032"/>
                    <a:pt x="137" y="2123"/>
                  </a:cubicBezTo>
                  <a:cubicBezTo>
                    <a:pt x="161" y="2135"/>
                    <a:pt x="186" y="2141"/>
                    <a:pt x="213" y="2141"/>
                  </a:cubicBezTo>
                  <a:cubicBezTo>
                    <a:pt x="342" y="2141"/>
                    <a:pt x="499" y="2008"/>
                    <a:pt x="594" y="1781"/>
                  </a:cubicBezTo>
                  <a:cubicBezTo>
                    <a:pt x="708" y="1507"/>
                    <a:pt x="708" y="1210"/>
                    <a:pt x="571" y="1119"/>
                  </a:cubicBezTo>
                  <a:cubicBezTo>
                    <a:pt x="543" y="1100"/>
                    <a:pt x="511" y="1091"/>
                    <a:pt x="479" y="109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166;p73">
              <a:extLst>
                <a:ext uri="{FF2B5EF4-FFF2-40B4-BE49-F238E27FC236}">
                  <a16:creationId xmlns:a16="http://schemas.microsoft.com/office/drawing/2014/main" id="{D3968EE3-9F59-4EFB-A9A7-EE077C74F649}"/>
                </a:ext>
              </a:extLst>
            </p:cNvPr>
            <p:cNvSpPr/>
            <p:nvPr/>
          </p:nvSpPr>
          <p:spPr>
            <a:xfrm>
              <a:off x="801900" y="2173025"/>
              <a:ext cx="56525" cy="12800"/>
            </a:xfrm>
            <a:custGeom>
              <a:avLst/>
              <a:gdLst/>
              <a:ahLst/>
              <a:cxnLst/>
              <a:rect l="l" t="t" r="r" b="b"/>
              <a:pathLst>
                <a:path w="2261" h="512" extrusionOk="0">
                  <a:moveTo>
                    <a:pt x="1164" y="0"/>
                  </a:moveTo>
                  <a:cubicBezTo>
                    <a:pt x="1164" y="0"/>
                    <a:pt x="1073" y="23"/>
                    <a:pt x="959" y="23"/>
                  </a:cubicBezTo>
                  <a:cubicBezTo>
                    <a:pt x="913" y="23"/>
                    <a:pt x="845" y="46"/>
                    <a:pt x="776" y="46"/>
                  </a:cubicBezTo>
                  <a:cubicBezTo>
                    <a:pt x="708" y="69"/>
                    <a:pt x="640" y="69"/>
                    <a:pt x="548" y="91"/>
                  </a:cubicBezTo>
                  <a:cubicBezTo>
                    <a:pt x="274" y="183"/>
                    <a:pt x="0" y="297"/>
                    <a:pt x="0" y="320"/>
                  </a:cubicBezTo>
                  <a:cubicBezTo>
                    <a:pt x="4" y="323"/>
                    <a:pt x="12" y="324"/>
                    <a:pt x="24" y="324"/>
                  </a:cubicBezTo>
                  <a:cubicBezTo>
                    <a:pt x="100" y="324"/>
                    <a:pt x="339" y="271"/>
                    <a:pt x="594" y="251"/>
                  </a:cubicBezTo>
                  <a:cubicBezTo>
                    <a:pt x="662" y="228"/>
                    <a:pt x="731" y="228"/>
                    <a:pt x="799" y="228"/>
                  </a:cubicBezTo>
                  <a:cubicBezTo>
                    <a:pt x="868" y="206"/>
                    <a:pt x="913" y="206"/>
                    <a:pt x="982" y="206"/>
                  </a:cubicBezTo>
                  <a:lnTo>
                    <a:pt x="1142" y="206"/>
                  </a:lnTo>
                  <a:cubicBezTo>
                    <a:pt x="1142" y="206"/>
                    <a:pt x="1210" y="228"/>
                    <a:pt x="1324" y="228"/>
                  </a:cubicBezTo>
                  <a:cubicBezTo>
                    <a:pt x="1370" y="228"/>
                    <a:pt x="1438" y="251"/>
                    <a:pt x="1507" y="251"/>
                  </a:cubicBezTo>
                  <a:cubicBezTo>
                    <a:pt x="1553" y="274"/>
                    <a:pt x="1644" y="274"/>
                    <a:pt x="1712" y="320"/>
                  </a:cubicBezTo>
                  <a:cubicBezTo>
                    <a:pt x="1826" y="365"/>
                    <a:pt x="1963" y="411"/>
                    <a:pt x="2078" y="457"/>
                  </a:cubicBezTo>
                  <a:cubicBezTo>
                    <a:pt x="2144" y="490"/>
                    <a:pt x="2199" y="511"/>
                    <a:pt x="2232" y="511"/>
                  </a:cubicBezTo>
                  <a:cubicBezTo>
                    <a:pt x="2245" y="511"/>
                    <a:pt x="2254" y="508"/>
                    <a:pt x="2260" y="502"/>
                  </a:cubicBezTo>
                  <a:cubicBezTo>
                    <a:pt x="2260" y="479"/>
                    <a:pt x="2214" y="434"/>
                    <a:pt x="2123" y="388"/>
                  </a:cubicBezTo>
                  <a:cubicBezTo>
                    <a:pt x="2032" y="320"/>
                    <a:pt x="1895" y="251"/>
                    <a:pt x="1758" y="183"/>
                  </a:cubicBezTo>
                  <a:cubicBezTo>
                    <a:pt x="1689" y="137"/>
                    <a:pt x="1621" y="114"/>
                    <a:pt x="1553" y="91"/>
                  </a:cubicBezTo>
                  <a:cubicBezTo>
                    <a:pt x="1484" y="69"/>
                    <a:pt x="1416" y="46"/>
                    <a:pt x="1347" y="46"/>
                  </a:cubicBezTo>
                  <a:cubicBezTo>
                    <a:pt x="1233" y="23"/>
                    <a:pt x="1164" y="0"/>
                    <a:pt x="1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167;p73">
              <a:extLst>
                <a:ext uri="{FF2B5EF4-FFF2-40B4-BE49-F238E27FC236}">
                  <a16:creationId xmlns:a16="http://schemas.microsoft.com/office/drawing/2014/main" id="{92DC44E2-EB5D-4944-B4C8-6524A7690A74}"/>
                </a:ext>
              </a:extLst>
            </p:cNvPr>
            <p:cNvSpPr/>
            <p:nvPr/>
          </p:nvSpPr>
          <p:spPr>
            <a:xfrm>
              <a:off x="807025" y="1935000"/>
              <a:ext cx="177500" cy="173550"/>
            </a:xfrm>
            <a:custGeom>
              <a:avLst/>
              <a:gdLst/>
              <a:ahLst/>
              <a:cxnLst/>
              <a:rect l="l" t="t" r="r" b="b"/>
              <a:pathLst>
                <a:path w="7100" h="6942" extrusionOk="0">
                  <a:moveTo>
                    <a:pt x="4748" y="1"/>
                  </a:moveTo>
                  <a:cubicBezTo>
                    <a:pt x="4725" y="1"/>
                    <a:pt x="4703" y="2"/>
                    <a:pt x="4680" y="3"/>
                  </a:cubicBezTo>
                  <a:cubicBezTo>
                    <a:pt x="4497" y="26"/>
                    <a:pt x="4315" y="71"/>
                    <a:pt x="4155" y="163"/>
                  </a:cubicBezTo>
                  <a:cubicBezTo>
                    <a:pt x="3972" y="231"/>
                    <a:pt x="3813" y="345"/>
                    <a:pt x="3653" y="437"/>
                  </a:cubicBezTo>
                  <a:cubicBezTo>
                    <a:pt x="3014" y="916"/>
                    <a:pt x="2512" y="1555"/>
                    <a:pt x="2009" y="2149"/>
                  </a:cubicBezTo>
                  <a:cubicBezTo>
                    <a:pt x="1302" y="3016"/>
                    <a:pt x="617" y="3952"/>
                    <a:pt x="1" y="4910"/>
                  </a:cubicBezTo>
                  <a:cubicBezTo>
                    <a:pt x="2192" y="5367"/>
                    <a:pt x="3950" y="6508"/>
                    <a:pt x="4566" y="6942"/>
                  </a:cubicBezTo>
                  <a:cubicBezTo>
                    <a:pt x="4634" y="6851"/>
                    <a:pt x="4726" y="6736"/>
                    <a:pt x="4794" y="6622"/>
                  </a:cubicBezTo>
                  <a:cubicBezTo>
                    <a:pt x="5502" y="5550"/>
                    <a:pt x="6369" y="4545"/>
                    <a:pt x="6826" y="3313"/>
                  </a:cubicBezTo>
                  <a:cubicBezTo>
                    <a:pt x="7100" y="2605"/>
                    <a:pt x="6917" y="1897"/>
                    <a:pt x="6506" y="1236"/>
                  </a:cubicBezTo>
                  <a:cubicBezTo>
                    <a:pt x="6174" y="683"/>
                    <a:pt x="5457" y="1"/>
                    <a:pt x="4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168;p73">
              <a:extLst>
                <a:ext uri="{FF2B5EF4-FFF2-40B4-BE49-F238E27FC236}">
                  <a16:creationId xmlns:a16="http://schemas.microsoft.com/office/drawing/2014/main" id="{549793D6-E2B0-41AD-BE4C-BE56581F10D4}"/>
                </a:ext>
              </a:extLst>
            </p:cNvPr>
            <p:cNvSpPr/>
            <p:nvPr/>
          </p:nvSpPr>
          <p:spPr>
            <a:xfrm>
              <a:off x="825300" y="2039500"/>
              <a:ext cx="103875" cy="45675"/>
            </a:xfrm>
            <a:custGeom>
              <a:avLst/>
              <a:gdLst/>
              <a:ahLst/>
              <a:cxnLst/>
              <a:rect l="l" t="t" r="r" b="b"/>
              <a:pathLst>
                <a:path w="4155" h="1827" extrusionOk="0">
                  <a:moveTo>
                    <a:pt x="160" y="1"/>
                  </a:moveTo>
                  <a:cubicBezTo>
                    <a:pt x="60" y="1"/>
                    <a:pt x="0" y="8"/>
                    <a:pt x="0" y="23"/>
                  </a:cubicBezTo>
                  <a:cubicBezTo>
                    <a:pt x="0" y="46"/>
                    <a:pt x="571" y="114"/>
                    <a:pt x="1142" y="274"/>
                  </a:cubicBezTo>
                  <a:cubicBezTo>
                    <a:pt x="1415" y="342"/>
                    <a:pt x="1689" y="411"/>
                    <a:pt x="1895" y="502"/>
                  </a:cubicBezTo>
                  <a:cubicBezTo>
                    <a:pt x="2077" y="593"/>
                    <a:pt x="2214" y="639"/>
                    <a:pt x="2214" y="639"/>
                  </a:cubicBezTo>
                  <a:cubicBezTo>
                    <a:pt x="2214" y="639"/>
                    <a:pt x="2351" y="708"/>
                    <a:pt x="2534" y="776"/>
                  </a:cubicBezTo>
                  <a:cubicBezTo>
                    <a:pt x="2739" y="867"/>
                    <a:pt x="2968" y="1004"/>
                    <a:pt x="3219" y="1141"/>
                  </a:cubicBezTo>
                  <a:cubicBezTo>
                    <a:pt x="3684" y="1452"/>
                    <a:pt x="4086" y="1827"/>
                    <a:pt x="4129" y="1827"/>
                  </a:cubicBezTo>
                  <a:cubicBezTo>
                    <a:pt x="4130" y="1827"/>
                    <a:pt x="4131" y="1827"/>
                    <a:pt x="4132" y="1826"/>
                  </a:cubicBezTo>
                  <a:cubicBezTo>
                    <a:pt x="4154" y="1803"/>
                    <a:pt x="3789" y="1370"/>
                    <a:pt x="3333" y="1027"/>
                  </a:cubicBezTo>
                  <a:cubicBezTo>
                    <a:pt x="3082" y="867"/>
                    <a:pt x="2831" y="685"/>
                    <a:pt x="2648" y="593"/>
                  </a:cubicBezTo>
                  <a:cubicBezTo>
                    <a:pt x="2443" y="502"/>
                    <a:pt x="2306" y="434"/>
                    <a:pt x="2306" y="434"/>
                  </a:cubicBezTo>
                  <a:cubicBezTo>
                    <a:pt x="2306" y="434"/>
                    <a:pt x="2169" y="388"/>
                    <a:pt x="1963" y="320"/>
                  </a:cubicBezTo>
                  <a:cubicBezTo>
                    <a:pt x="1758" y="228"/>
                    <a:pt x="1461" y="183"/>
                    <a:pt x="1187" y="114"/>
                  </a:cubicBezTo>
                  <a:cubicBezTo>
                    <a:pt x="782" y="36"/>
                    <a:pt x="376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169;p73">
              <a:extLst>
                <a:ext uri="{FF2B5EF4-FFF2-40B4-BE49-F238E27FC236}">
                  <a16:creationId xmlns:a16="http://schemas.microsoft.com/office/drawing/2014/main" id="{CE118333-E36E-43B3-ACC5-71168FF78296}"/>
                </a:ext>
              </a:extLst>
            </p:cNvPr>
            <p:cNvSpPr/>
            <p:nvPr/>
          </p:nvSpPr>
          <p:spPr>
            <a:xfrm>
              <a:off x="807025" y="1935025"/>
              <a:ext cx="156950" cy="173525"/>
            </a:xfrm>
            <a:custGeom>
              <a:avLst/>
              <a:gdLst/>
              <a:ahLst/>
              <a:cxnLst/>
              <a:rect l="l" t="t" r="r" b="b"/>
              <a:pathLst>
                <a:path w="6278" h="6941" extrusionOk="0">
                  <a:moveTo>
                    <a:pt x="4742" y="1"/>
                  </a:moveTo>
                  <a:cubicBezTo>
                    <a:pt x="4721" y="1"/>
                    <a:pt x="4701" y="1"/>
                    <a:pt x="4680" y="2"/>
                  </a:cubicBezTo>
                  <a:cubicBezTo>
                    <a:pt x="4497" y="25"/>
                    <a:pt x="4315" y="70"/>
                    <a:pt x="4155" y="162"/>
                  </a:cubicBezTo>
                  <a:cubicBezTo>
                    <a:pt x="3972" y="230"/>
                    <a:pt x="3813" y="344"/>
                    <a:pt x="3653" y="436"/>
                  </a:cubicBezTo>
                  <a:cubicBezTo>
                    <a:pt x="3014" y="915"/>
                    <a:pt x="2512" y="1554"/>
                    <a:pt x="2009" y="2148"/>
                  </a:cubicBezTo>
                  <a:cubicBezTo>
                    <a:pt x="1302" y="3015"/>
                    <a:pt x="617" y="3951"/>
                    <a:pt x="1" y="4909"/>
                  </a:cubicBezTo>
                  <a:cubicBezTo>
                    <a:pt x="2192" y="5366"/>
                    <a:pt x="3950" y="6507"/>
                    <a:pt x="4566" y="6941"/>
                  </a:cubicBezTo>
                  <a:cubicBezTo>
                    <a:pt x="4612" y="6895"/>
                    <a:pt x="4634" y="6827"/>
                    <a:pt x="4680" y="6781"/>
                  </a:cubicBezTo>
                  <a:cubicBezTo>
                    <a:pt x="3927" y="6347"/>
                    <a:pt x="1553" y="5001"/>
                    <a:pt x="1941" y="4727"/>
                  </a:cubicBezTo>
                  <a:cubicBezTo>
                    <a:pt x="2131" y="4604"/>
                    <a:pt x="2329" y="4551"/>
                    <a:pt x="2529" y="4551"/>
                  </a:cubicBezTo>
                  <a:cubicBezTo>
                    <a:pt x="3551" y="4551"/>
                    <a:pt x="4629" y="5920"/>
                    <a:pt x="5068" y="6188"/>
                  </a:cubicBezTo>
                  <a:cubicBezTo>
                    <a:pt x="5273" y="5914"/>
                    <a:pt x="5479" y="5640"/>
                    <a:pt x="5662" y="5366"/>
                  </a:cubicBezTo>
                  <a:cubicBezTo>
                    <a:pt x="4885" y="5138"/>
                    <a:pt x="3059" y="4499"/>
                    <a:pt x="3105" y="3586"/>
                  </a:cubicBezTo>
                  <a:cubicBezTo>
                    <a:pt x="3146" y="2722"/>
                    <a:pt x="4613" y="581"/>
                    <a:pt x="5871" y="581"/>
                  </a:cubicBezTo>
                  <a:cubicBezTo>
                    <a:pt x="6010" y="581"/>
                    <a:pt x="6146" y="607"/>
                    <a:pt x="6278" y="664"/>
                  </a:cubicBezTo>
                  <a:cubicBezTo>
                    <a:pt x="5882" y="290"/>
                    <a:pt x="5295" y="1"/>
                    <a:pt x="474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70;p73">
              <a:extLst>
                <a:ext uri="{FF2B5EF4-FFF2-40B4-BE49-F238E27FC236}">
                  <a16:creationId xmlns:a16="http://schemas.microsoft.com/office/drawing/2014/main" id="{BACA881E-3B70-46A0-AB3E-C633BF3BD7FC}"/>
                </a:ext>
              </a:extLst>
            </p:cNvPr>
            <p:cNvSpPr/>
            <p:nvPr/>
          </p:nvSpPr>
          <p:spPr>
            <a:xfrm>
              <a:off x="951400" y="1949900"/>
              <a:ext cx="247100" cy="84875"/>
            </a:xfrm>
            <a:custGeom>
              <a:avLst/>
              <a:gdLst/>
              <a:ahLst/>
              <a:cxnLst/>
              <a:rect l="l" t="t" r="r" b="b"/>
              <a:pathLst>
                <a:path w="9884" h="3395" extrusionOk="0">
                  <a:moveTo>
                    <a:pt x="7008" y="0"/>
                  </a:moveTo>
                  <a:cubicBezTo>
                    <a:pt x="6803" y="0"/>
                    <a:pt x="6643" y="92"/>
                    <a:pt x="6620" y="183"/>
                  </a:cubicBezTo>
                  <a:cubicBezTo>
                    <a:pt x="6597" y="274"/>
                    <a:pt x="6757" y="343"/>
                    <a:pt x="6962" y="343"/>
                  </a:cubicBezTo>
                  <a:cubicBezTo>
                    <a:pt x="7145" y="343"/>
                    <a:pt x="7328" y="274"/>
                    <a:pt x="7350" y="183"/>
                  </a:cubicBezTo>
                  <a:cubicBezTo>
                    <a:pt x="7350" y="92"/>
                    <a:pt x="7213" y="0"/>
                    <a:pt x="7008" y="0"/>
                  </a:cubicBezTo>
                  <a:close/>
                  <a:moveTo>
                    <a:pt x="2752" y="534"/>
                  </a:moveTo>
                  <a:cubicBezTo>
                    <a:pt x="2550" y="534"/>
                    <a:pt x="2388" y="595"/>
                    <a:pt x="2352" y="685"/>
                  </a:cubicBezTo>
                  <a:cubicBezTo>
                    <a:pt x="2306" y="822"/>
                    <a:pt x="2489" y="959"/>
                    <a:pt x="2785" y="982"/>
                  </a:cubicBezTo>
                  <a:cubicBezTo>
                    <a:pt x="2844" y="992"/>
                    <a:pt x="2901" y="996"/>
                    <a:pt x="2956" y="996"/>
                  </a:cubicBezTo>
                  <a:cubicBezTo>
                    <a:pt x="3157" y="996"/>
                    <a:pt x="3320" y="935"/>
                    <a:pt x="3356" y="845"/>
                  </a:cubicBezTo>
                  <a:cubicBezTo>
                    <a:pt x="3402" y="708"/>
                    <a:pt x="3219" y="571"/>
                    <a:pt x="2922" y="548"/>
                  </a:cubicBezTo>
                  <a:cubicBezTo>
                    <a:pt x="2864" y="538"/>
                    <a:pt x="2806" y="534"/>
                    <a:pt x="2752" y="534"/>
                  </a:cubicBezTo>
                  <a:close/>
                  <a:moveTo>
                    <a:pt x="9382" y="1005"/>
                  </a:moveTo>
                  <a:cubicBezTo>
                    <a:pt x="9313" y="1005"/>
                    <a:pt x="9245" y="1142"/>
                    <a:pt x="9268" y="1324"/>
                  </a:cubicBezTo>
                  <a:cubicBezTo>
                    <a:pt x="9291" y="1507"/>
                    <a:pt x="9382" y="1667"/>
                    <a:pt x="9473" y="1667"/>
                  </a:cubicBezTo>
                  <a:cubicBezTo>
                    <a:pt x="9564" y="1667"/>
                    <a:pt x="9610" y="1530"/>
                    <a:pt x="9587" y="1324"/>
                  </a:cubicBezTo>
                  <a:cubicBezTo>
                    <a:pt x="9564" y="1142"/>
                    <a:pt x="9473" y="1005"/>
                    <a:pt x="9382" y="1005"/>
                  </a:cubicBezTo>
                  <a:close/>
                  <a:moveTo>
                    <a:pt x="665" y="1497"/>
                  </a:moveTo>
                  <a:cubicBezTo>
                    <a:pt x="578" y="1497"/>
                    <a:pt x="473" y="1603"/>
                    <a:pt x="434" y="1758"/>
                  </a:cubicBezTo>
                  <a:cubicBezTo>
                    <a:pt x="366" y="1941"/>
                    <a:pt x="389" y="2100"/>
                    <a:pt x="480" y="2146"/>
                  </a:cubicBezTo>
                  <a:cubicBezTo>
                    <a:pt x="494" y="2153"/>
                    <a:pt x="508" y="2156"/>
                    <a:pt x="523" y="2156"/>
                  </a:cubicBezTo>
                  <a:cubicBezTo>
                    <a:pt x="610" y="2156"/>
                    <a:pt x="715" y="2050"/>
                    <a:pt x="754" y="1895"/>
                  </a:cubicBezTo>
                  <a:cubicBezTo>
                    <a:pt x="822" y="1735"/>
                    <a:pt x="777" y="1553"/>
                    <a:pt x="708" y="1507"/>
                  </a:cubicBezTo>
                  <a:cubicBezTo>
                    <a:pt x="695" y="1500"/>
                    <a:pt x="680" y="1497"/>
                    <a:pt x="665" y="1497"/>
                  </a:cubicBezTo>
                  <a:close/>
                  <a:moveTo>
                    <a:pt x="9587" y="1986"/>
                  </a:moveTo>
                  <a:cubicBezTo>
                    <a:pt x="9450" y="1986"/>
                    <a:pt x="9382" y="2192"/>
                    <a:pt x="9427" y="2443"/>
                  </a:cubicBezTo>
                  <a:cubicBezTo>
                    <a:pt x="9450" y="2694"/>
                    <a:pt x="9564" y="2922"/>
                    <a:pt x="9701" y="2922"/>
                  </a:cubicBezTo>
                  <a:cubicBezTo>
                    <a:pt x="9816" y="2922"/>
                    <a:pt x="9884" y="2717"/>
                    <a:pt x="9861" y="2443"/>
                  </a:cubicBezTo>
                  <a:cubicBezTo>
                    <a:pt x="9816" y="2192"/>
                    <a:pt x="9701" y="1986"/>
                    <a:pt x="9587" y="1986"/>
                  </a:cubicBezTo>
                  <a:close/>
                  <a:moveTo>
                    <a:pt x="399" y="2472"/>
                  </a:moveTo>
                  <a:cubicBezTo>
                    <a:pt x="288" y="2472"/>
                    <a:pt x="150" y="2619"/>
                    <a:pt x="92" y="2831"/>
                  </a:cubicBezTo>
                  <a:cubicBezTo>
                    <a:pt x="1" y="3082"/>
                    <a:pt x="46" y="3333"/>
                    <a:pt x="160" y="3379"/>
                  </a:cubicBezTo>
                  <a:cubicBezTo>
                    <a:pt x="182" y="3389"/>
                    <a:pt x="204" y="3394"/>
                    <a:pt x="226" y="3394"/>
                  </a:cubicBezTo>
                  <a:cubicBezTo>
                    <a:pt x="346" y="3394"/>
                    <a:pt x="472" y="3248"/>
                    <a:pt x="548" y="3036"/>
                  </a:cubicBezTo>
                  <a:cubicBezTo>
                    <a:pt x="617" y="2785"/>
                    <a:pt x="594" y="2534"/>
                    <a:pt x="457" y="2488"/>
                  </a:cubicBezTo>
                  <a:cubicBezTo>
                    <a:pt x="439" y="2478"/>
                    <a:pt x="420" y="2472"/>
                    <a:pt x="399" y="247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71;p73">
              <a:extLst>
                <a:ext uri="{FF2B5EF4-FFF2-40B4-BE49-F238E27FC236}">
                  <a16:creationId xmlns:a16="http://schemas.microsoft.com/office/drawing/2014/main" id="{FE79429B-2EC9-4CD9-8759-10141317A892}"/>
                </a:ext>
              </a:extLst>
            </p:cNvPr>
            <p:cNvSpPr/>
            <p:nvPr/>
          </p:nvSpPr>
          <p:spPr>
            <a:xfrm>
              <a:off x="1322875" y="1967600"/>
              <a:ext cx="107875" cy="139975"/>
            </a:xfrm>
            <a:custGeom>
              <a:avLst/>
              <a:gdLst/>
              <a:ahLst/>
              <a:cxnLst/>
              <a:rect l="l" t="t" r="r" b="b"/>
              <a:pathLst>
                <a:path w="4315" h="5599" extrusionOk="0">
                  <a:moveTo>
                    <a:pt x="3288" y="0"/>
                  </a:moveTo>
                  <a:cubicBezTo>
                    <a:pt x="1119" y="708"/>
                    <a:pt x="1" y="4611"/>
                    <a:pt x="1" y="4611"/>
                  </a:cubicBezTo>
                  <a:cubicBezTo>
                    <a:pt x="1" y="4611"/>
                    <a:pt x="134" y="5599"/>
                    <a:pt x="1093" y="5599"/>
                  </a:cubicBezTo>
                  <a:cubicBezTo>
                    <a:pt x="1185" y="5599"/>
                    <a:pt x="1285" y="5589"/>
                    <a:pt x="1393" y="5569"/>
                  </a:cubicBezTo>
                  <a:cubicBezTo>
                    <a:pt x="2968" y="5295"/>
                    <a:pt x="3242" y="3515"/>
                    <a:pt x="3242" y="3515"/>
                  </a:cubicBezTo>
                  <a:lnTo>
                    <a:pt x="3744" y="3629"/>
                  </a:lnTo>
                  <a:lnTo>
                    <a:pt x="3539" y="2397"/>
                  </a:lnTo>
                  <a:cubicBezTo>
                    <a:pt x="3539" y="2397"/>
                    <a:pt x="4315" y="1780"/>
                    <a:pt x="4087" y="1415"/>
                  </a:cubicBezTo>
                  <a:cubicBezTo>
                    <a:pt x="3985" y="1253"/>
                    <a:pt x="3843" y="1208"/>
                    <a:pt x="3717" y="1208"/>
                  </a:cubicBezTo>
                  <a:cubicBezTo>
                    <a:pt x="3559" y="1208"/>
                    <a:pt x="3425" y="1278"/>
                    <a:pt x="3425" y="1278"/>
                  </a:cubicBezTo>
                  <a:lnTo>
                    <a:pt x="3288" y="0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72;p73">
              <a:extLst>
                <a:ext uri="{FF2B5EF4-FFF2-40B4-BE49-F238E27FC236}">
                  <a16:creationId xmlns:a16="http://schemas.microsoft.com/office/drawing/2014/main" id="{FA126B3A-9CAC-4976-85A9-00263E7B378C}"/>
                </a:ext>
              </a:extLst>
            </p:cNvPr>
            <p:cNvSpPr/>
            <p:nvPr/>
          </p:nvSpPr>
          <p:spPr>
            <a:xfrm>
              <a:off x="1393650" y="1967600"/>
              <a:ext cx="14850" cy="33675"/>
            </a:xfrm>
            <a:custGeom>
              <a:avLst/>
              <a:gdLst/>
              <a:ahLst/>
              <a:cxnLst/>
              <a:rect l="l" t="t" r="r" b="b"/>
              <a:pathLst>
                <a:path w="594" h="1347" extrusionOk="0">
                  <a:moveTo>
                    <a:pt x="457" y="0"/>
                  </a:moveTo>
                  <a:cubicBezTo>
                    <a:pt x="365" y="46"/>
                    <a:pt x="251" y="91"/>
                    <a:pt x="160" y="137"/>
                  </a:cubicBezTo>
                  <a:cubicBezTo>
                    <a:pt x="160" y="616"/>
                    <a:pt x="0" y="1347"/>
                    <a:pt x="0" y="1347"/>
                  </a:cubicBezTo>
                  <a:cubicBezTo>
                    <a:pt x="0" y="1347"/>
                    <a:pt x="297" y="1187"/>
                    <a:pt x="594" y="1187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73;p73">
              <a:extLst>
                <a:ext uri="{FF2B5EF4-FFF2-40B4-BE49-F238E27FC236}">
                  <a16:creationId xmlns:a16="http://schemas.microsoft.com/office/drawing/2014/main" id="{9F7DDDC3-9B4D-461C-B8EC-96A182B9C7FA}"/>
                </a:ext>
              </a:extLst>
            </p:cNvPr>
            <p:cNvSpPr/>
            <p:nvPr/>
          </p:nvSpPr>
          <p:spPr>
            <a:xfrm>
              <a:off x="1322875" y="1997650"/>
              <a:ext cx="107875" cy="109925"/>
            </a:xfrm>
            <a:custGeom>
              <a:avLst/>
              <a:gdLst/>
              <a:ahLst/>
              <a:cxnLst/>
              <a:rect l="l" t="t" r="r" b="b"/>
              <a:pathLst>
                <a:path w="4315" h="4397" extrusionOk="0">
                  <a:moveTo>
                    <a:pt x="3716" y="1"/>
                  </a:moveTo>
                  <a:cubicBezTo>
                    <a:pt x="3686" y="1"/>
                    <a:pt x="3657" y="3"/>
                    <a:pt x="3630" y="8"/>
                  </a:cubicBezTo>
                  <a:cubicBezTo>
                    <a:pt x="3721" y="31"/>
                    <a:pt x="3813" y="76"/>
                    <a:pt x="3858" y="168"/>
                  </a:cubicBezTo>
                  <a:cubicBezTo>
                    <a:pt x="4109" y="578"/>
                    <a:pt x="2535" y="1354"/>
                    <a:pt x="2535" y="1354"/>
                  </a:cubicBezTo>
                  <a:cubicBezTo>
                    <a:pt x="2735" y="1889"/>
                    <a:pt x="2631" y="3229"/>
                    <a:pt x="1416" y="3229"/>
                  </a:cubicBezTo>
                  <a:cubicBezTo>
                    <a:pt x="1386" y="3229"/>
                    <a:pt x="1356" y="3228"/>
                    <a:pt x="1325" y="3226"/>
                  </a:cubicBezTo>
                  <a:cubicBezTo>
                    <a:pt x="526" y="3180"/>
                    <a:pt x="412" y="2655"/>
                    <a:pt x="412" y="2245"/>
                  </a:cubicBezTo>
                  <a:cubicBezTo>
                    <a:pt x="138" y="2907"/>
                    <a:pt x="1" y="3409"/>
                    <a:pt x="1" y="3409"/>
                  </a:cubicBezTo>
                  <a:cubicBezTo>
                    <a:pt x="1" y="3409"/>
                    <a:pt x="134" y="4397"/>
                    <a:pt x="1093" y="4397"/>
                  </a:cubicBezTo>
                  <a:cubicBezTo>
                    <a:pt x="1185" y="4397"/>
                    <a:pt x="1285" y="4387"/>
                    <a:pt x="1393" y="4367"/>
                  </a:cubicBezTo>
                  <a:cubicBezTo>
                    <a:pt x="2968" y="4093"/>
                    <a:pt x="3242" y="2313"/>
                    <a:pt x="3242" y="2313"/>
                  </a:cubicBezTo>
                  <a:lnTo>
                    <a:pt x="3744" y="2427"/>
                  </a:lnTo>
                  <a:lnTo>
                    <a:pt x="3539" y="1195"/>
                  </a:lnTo>
                  <a:cubicBezTo>
                    <a:pt x="3539" y="1195"/>
                    <a:pt x="4315" y="578"/>
                    <a:pt x="4087" y="213"/>
                  </a:cubicBezTo>
                  <a:cubicBezTo>
                    <a:pt x="3995" y="48"/>
                    <a:pt x="3843" y="1"/>
                    <a:pt x="371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74;p73">
              <a:extLst>
                <a:ext uri="{FF2B5EF4-FFF2-40B4-BE49-F238E27FC236}">
                  <a16:creationId xmlns:a16="http://schemas.microsoft.com/office/drawing/2014/main" id="{C8C72FEE-2CE9-4554-9F1C-0BF4163AE1FB}"/>
                </a:ext>
              </a:extLst>
            </p:cNvPr>
            <p:cNvSpPr/>
            <p:nvPr/>
          </p:nvSpPr>
          <p:spPr>
            <a:xfrm>
              <a:off x="1365675" y="1994475"/>
              <a:ext cx="63375" cy="91825"/>
            </a:xfrm>
            <a:custGeom>
              <a:avLst/>
              <a:gdLst/>
              <a:ahLst/>
              <a:cxnLst/>
              <a:rect l="l" t="t" r="r" b="b"/>
              <a:pathLst>
                <a:path w="2535" h="3673" extrusionOk="0">
                  <a:moveTo>
                    <a:pt x="1829" y="0"/>
                  </a:moveTo>
                  <a:cubicBezTo>
                    <a:pt x="1710" y="0"/>
                    <a:pt x="1592" y="23"/>
                    <a:pt x="1484" y="66"/>
                  </a:cubicBezTo>
                  <a:cubicBezTo>
                    <a:pt x="1028" y="226"/>
                    <a:pt x="686" y="591"/>
                    <a:pt x="457" y="865"/>
                  </a:cubicBezTo>
                  <a:cubicBezTo>
                    <a:pt x="343" y="1002"/>
                    <a:pt x="252" y="1116"/>
                    <a:pt x="206" y="1208"/>
                  </a:cubicBezTo>
                  <a:cubicBezTo>
                    <a:pt x="161" y="1299"/>
                    <a:pt x="138" y="1344"/>
                    <a:pt x="138" y="1344"/>
                  </a:cubicBezTo>
                  <a:cubicBezTo>
                    <a:pt x="139" y="1346"/>
                    <a:pt x="140" y="1346"/>
                    <a:pt x="142" y="1346"/>
                  </a:cubicBezTo>
                  <a:cubicBezTo>
                    <a:pt x="173" y="1346"/>
                    <a:pt x="286" y="1149"/>
                    <a:pt x="503" y="911"/>
                  </a:cubicBezTo>
                  <a:cubicBezTo>
                    <a:pt x="731" y="637"/>
                    <a:pt x="1096" y="317"/>
                    <a:pt x="1530" y="180"/>
                  </a:cubicBezTo>
                  <a:cubicBezTo>
                    <a:pt x="1616" y="152"/>
                    <a:pt x="1706" y="139"/>
                    <a:pt x="1795" y="139"/>
                  </a:cubicBezTo>
                  <a:cubicBezTo>
                    <a:pt x="1919" y="139"/>
                    <a:pt x="2040" y="163"/>
                    <a:pt x="2146" y="203"/>
                  </a:cubicBezTo>
                  <a:cubicBezTo>
                    <a:pt x="2238" y="249"/>
                    <a:pt x="2306" y="317"/>
                    <a:pt x="2329" y="386"/>
                  </a:cubicBezTo>
                  <a:cubicBezTo>
                    <a:pt x="2352" y="454"/>
                    <a:pt x="2352" y="523"/>
                    <a:pt x="2329" y="614"/>
                  </a:cubicBezTo>
                  <a:cubicBezTo>
                    <a:pt x="2261" y="751"/>
                    <a:pt x="2169" y="865"/>
                    <a:pt x="2101" y="934"/>
                  </a:cubicBezTo>
                  <a:cubicBezTo>
                    <a:pt x="2032" y="1002"/>
                    <a:pt x="1987" y="1048"/>
                    <a:pt x="1987" y="1048"/>
                  </a:cubicBezTo>
                  <a:cubicBezTo>
                    <a:pt x="1987" y="1048"/>
                    <a:pt x="1827" y="1208"/>
                    <a:pt x="1576" y="1436"/>
                  </a:cubicBezTo>
                  <a:cubicBezTo>
                    <a:pt x="1507" y="1481"/>
                    <a:pt x="1416" y="1550"/>
                    <a:pt x="1347" y="1596"/>
                  </a:cubicBezTo>
                  <a:cubicBezTo>
                    <a:pt x="1302" y="1641"/>
                    <a:pt x="1256" y="1664"/>
                    <a:pt x="1211" y="1687"/>
                  </a:cubicBezTo>
                  <a:cubicBezTo>
                    <a:pt x="1188" y="1710"/>
                    <a:pt x="1142" y="1733"/>
                    <a:pt x="1096" y="1755"/>
                  </a:cubicBezTo>
                  <a:cubicBezTo>
                    <a:pt x="1074" y="1778"/>
                    <a:pt x="1096" y="1801"/>
                    <a:pt x="1096" y="1824"/>
                  </a:cubicBezTo>
                  <a:lnTo>
                    <a:pt x="1142" y="1892"/>
                  </a:lnTo>
                  <a:cubicBezTo>
                    <a:pt x="1233" y="2075"/>
                    <a:pt x="1256" y="2303"/>
                    <a:pt x="1211" y="2531"/>
                  </a:cubicBezTo>
                  <a:cubicBezTo>
                    <a:pt x="1142" y="2965"/>
                    <a:pt x="868" y="3399"/>
                    <a:pt x="549" y="3536"/>
                  </a:cubicBezTo>
                  <a:cubicBezTo>
                    <a:pt x="412" y="3604"/>
                    <a:pt x="252" y="3627"/>
                    <a:pt x="161" y="3627"/>
                  </a:cubicBezTo>
                  <a:cubicBezTo>
                    <a:pt x="46" y="3650"/>
                    <a:pt x="1" y="3650"/>
                    <a:pt x="1" y="3673"/>
                  </a:cubicBezTo>
                  <a:lnTo>
                    <a:pt x="161" y="3673"/>
                  </a:lnTo>
                  <a:cubicBezTo>
                    <a:pt x="252" y="3673"/>
                    <a:pt x="412" y="3673"/>
                    <a:pt x="594" y="3604"/>
                  </a:cubicBezTo>
                  <a:cubicBezTo>
                    <a:pt x="754" y="3536"/>
                    <a:pt x="937" y="3399"/>
                    <a:pt x="1051" y="3193"/>
                  </a:cubicBezTo>
                  <a:cubicBezTo>
                    <a:pt x="1188" y="3011"/>
                    <a:pt x="1279" y="2805"/>
                    <a:pt x="1347" y="2554"/>
                  </a:cubicBezTo>
                  <a:cubicBezTo>
                    <a:pt x="1393" y="2326"/>
                    <a:pt x="1370" y="2052"/>
                    <a:pt x="1279" y="1847"/>
                  </a:cubicBezTo>
                  <a:cubicBezTo>
                    <a:pt x="1279" y="1847"/>
                    <a:pt x="1279" y="1824"/>
                    <a:pt x="1279" y="1824"/>
                  </a:cubicBezTo>
                  <a:lnTo>
                    <a:pt x="1302" y="1824"/>
                  </a:lnTo>
                  <a:cubicBezTo>
                    <a:pt x="1347" y="1778"/>
                    <a:pt x="1393" y="1755"/>
                    <a:pt x="1439" y="1733"/>
                  </a:cubicBezTo>
                  <a:cubicBezTo>
                    <a:pt x="1507" y="1664"/>
                    <a:pt x="1599" y="1618"/>
                    <a:pt x="1667" y="1550"/>
                  </a:cubicBezTo>
                  <a:cubicBezTo>
                    <a:pt x="1941" y="1344"/>
                    <a:pt x="2124" y="1162"/>
                    <a:pt x="2124" y="1162"/>
                  </a:cubicBezTo>
                  <a:cubicBezTo>
                    <a:pt x="2124" y="1162"/>
                    <a:pt x="2169" y="1116"/>
                    <a:pt x="2238" y="1048"/>
                  </a:cubicBezTo>
                  <a:cubicBezTo>
                    <a:pt x="2306" y="956"/>
                    <a:pt x="2397" y="842"/>
                    <a:pt x="2466" y="660"/>
                  </a:cubicBezTo>
                  <a:cubicBezTo>
                    <a:pt x="2512" y="568"/>
                    <a:pt x="2534" y="454"/>
                    <a:pt x="2489" y="317"/>
                  </a:cubicBezTo>
                  <a:cubicBezTo>
                    <a:pt x="2420" y="203"/>
                    <a:pt x="2329" y="135"/>
                    <a:pt x="2215" y="89"/>
                  </a:cubicBezTo>
                  <a:cubicBezTo>
                    <a:pt x="2094" y="29"/>
                    <a:pt x="1961" y="0"/>
                    <a:pt x="1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75;p73">
              <a:extLst>
                <a:ext uri="{FF2B5EF4-FFF2-40B4-BE49-F238E27FC236}">
                  <a16:creationId xmlns:a16="http://schemas.microsoft.com/office/drawing/2014/main" id="{652DD4F5-8102-4DC5-8979-4E014E3997FD}"/>
                </a:ext>
              </a:extLst>
            </p:cNvPr>
            <p:cNvSpPr/>
            <p:nvPr/>
          </p:nvSpPr>
          <p:spPr>
            <a:xfrm>
              <a:off x="1346275" y="2050900"/>
              <a:ext cx="58800" cy="54325"/>
            </a:xfrm>
            <a:custGeom>
              <a:avLst/>
              <a:gdLst/>
              <a:ahLst/>
              <a:cxnLst/>
              <a:rect l="l" t="t" r="r" b="b"/>
              <a:pathLst>
                <a:path w="2352" h="2173" extrusionOk="0">
                  <a:moveTo>
                    <a:pt x="2329" y="0"/>
                  </a:moveTo>
                  <a:cubicBezTo>
                    <a:pt x="2306" y="0"/>
                    <a:pt x="2283" y="115"/>
                    <a:pt x="2260" y="274"/>
                  </a:cubicBezTo>
                  <a:cubicBezTo>
                    <a:pt x="2238" y="434"/>
                    <a:pt x="2169" y="662"/>
                    <a:pt x="2078" y="868"/>
                  </a:cubicBezTo>
                  <a:cubicBezTo>
                    <a:pt x="1987" y="1073"/>
                    <a:pt x="1872" y="1256"/>
                    <a:pt x="1781" y="1370"/>
                  </a:cubicBezTo>
                  <a:cubicBezTo>
                    <a:pt x="1735" y="1438"/>
                    <a:pt x="1667" y="1484"/>
                    <a:pt x="1644" y="1530"/>
                  </a:cubicBezTo>
                  <a:cubicBezTo>
                    <a:pt x="1599" y="1575"/>
                    <a:pt x="1599" y="1575"/>
                    <a:pt x="1599" y="1575"/>
                  </a:cubicBezTo>
                  <a:cubicBezTo>
                    <a:pt x="1599" y="1575"/>
                    <a:pt x="1576" y="1598"/>
                    <a:pt x="1530" y="1644"/>
                  </a:cubicBezTo>
                  <a:cubicBezTo>
                    <a:pt x="1507" y="1667"/>
                    <a:pt x="1462" y="1712"/>
                    <a:pt x="1393" y="1781"/>
                  </a:cubicBezTo>
                  <a:cubicBezTo>
                    <a:pt x="1279" y="1872"/>
                    <a:pt x="1096" y="2009"/>
                    <a:pt x="868" y="2032"/>
                  </a:cubicBezTo>
                  <a:cubicBezTo>
                    <a:pt x="808" y="2045"/>
                    <a:pt x="746" y="2051"/>
                    <a:pt x="684" y="2051"/>
                  </a:cubicBezTo>
                  <a:cubicBezTo>
                    <a:pt x="535" y="2051"/>
                    <a:pt x="388" y="2019"/>
                    <a:pt x="275" y="1986"/>
                  </a:cubicBezTo>
                  <a:cubicBezTo>
                    <a:pt x="115" y="1963"/>
                    <a:pt x="1" y="1941"/>
                    <a:pt x="1" y="1941"/>
                  </a:cubicBezTo>
                  <a:lnTo>
                    <a:pt x="1" y="1941"/>
                  </a:lnTo>
                  <a:cubicBezTo>
                    <a:pt x="1" y="1963"/>
                    <a:pt x="92" y="2009"/>
                    <a:pt x="252" y="2055"/>
                  </a:cubicBezTo>
                  <a:cubicBezTo>
                    <a:pt x="415" y="2095"/>
                    <a:pt x="596" y="2173"/>
                    <a:pt x="811" y="2173"/>
                  </a:cubicBezTo>
                  <a:cubicBezTo>
                    <a:pt x="837" y="2173"/>
                    <a:pt x="864" y="2171"/>
                    <a:pt x="891" y="2169"/>
                  </a:cubicBezTo>
                  <a:cubicBezTo>
                    <a:pt x="1142" y="2146"/>
                    <a:pt x="1347" y="2009"/>
                    <a:pt x="1484" y="1895"/>
                  </a:cubicBezTo>
                  <a:cubicBezTo>
                    <a:pt x="1553" y="1849"/>
                    <a:pt x="1621" y="1804"/>
                    <a:pt x="1667" y="1758"/>
                  </a:cubicBezTo>
                  <a:cubicBezTo>
                    <a:pt x="1690" y="1735"/>
                    <a:pt x="1713" y="1712"/>
                    <a:pt x="1713" y="1712"/>
                  </a:cubicBezTo>
                  <a:cubicBezTo>
                    <a:pt x="1713" y="1712"/>
                    <a:pt x="1735" y="1690"/>
                    <a:pt x="1781" y="1644"/>
                  </a:cubicBezTo>
                  <a:cubicBezTo>
                    <a:pt x="1804" y="1598"/>
                    <a:pt x="1850" y="1553"/>
                    <a:pt x="1895" y="1484"/>
                  </a:cubicBezTo>
                  <a:cubicBezTo>
                    <a:pt x="2009" y="1324"/>
                    <a:pt x="2123" y="1119"/>
                    <a:pt x="2192" y="914"/>
                  </a:cubicBezTo>
                  <a:cubicBezTo>
                    <a:pt x="2283" y="685"/>
                    <a:pt x="2329" y="457"/>
                    <a:pt x="2329" y="274"/>
                  </a:cubicBezTo>
                  <a:cubicBezTo>
                    <a:pt x="2352" y="115"/>
                    <a:pt x="2329" y="0"/>
                    <a:pt x="23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76;p73">
              <a:extLst>
                <a:ext uri="{FF2B5EF4-FFF2-40B4-BE49-F238E27FC236}">
                  <a16:creationId xmlns:a16="http://schemas.microsoft.com/office/drawing/2014/main" id="{D9B8E81F-3AC0-43E7-A87C-5A700A72DA71}"/>
                </a:ext>
              </a:extLst>
            </p:cNvPr>
            <p:cNvSpPr/>
            <p:nvPr/>
          </p:nvSpPr>
          <p:spPr>
            <a:xfrm>
              <a:off x="512025" y="1330575"/>
              <a:ext cx="433700" cy="593900"/>
            </a:xfrm>
            <a:custGeom>
              <a:avLst/>
              <a:gdLst/>
              <a:ahLst/>
              <a:cxnLst/>
              <a:rect l="l" t="t" r="r" b="b"/>
              <a:pathLst>
                <a:path w="17348" h="23756" extrusionOk="0">
                  <a:moveTo>
                    <a:pt x="8409" y="1"/>
                  </a:moveTo>
                  <a:cubicBezTo>
                    <a:pt x="8011" y="1"/>
                    <a:pt x="7581" y="44"/>
                    <a:pt x="7122" y="145"/>
                  </a:cubicBezTo>
                  <a:cubicBezTo>
                    <a:pt x="4542" y="716"/>
                    <a:pt x="2511" y="2268"/>
                    <a:pt x="2465" y="3774"/>
                  </a:cubicBezTo>
                  <a:cubicBezTo>
                    <a:pt x="2397" y="5303"/>
                    <a:pt x="3743" y="5851"/>
                    <a:pt x="3743" y="5851"/>
                  </a:cubicBezTo>
                  <a:cubicBezTo>
                    <a:pt x="3743" y="5851"/>
                    <a:pt x="2032" y="7563"/>
                    <a:pt x="2077" y="9983"/>
                  </a:cubicBezTo>
                  <a:cubicBezTo>
                    <a:pt x="2146" y="13406"/>
                    <a:pt x="4999" y="15050"/>
                    <a:pt x="4520" y="16191"/>
                  </a:cubicBezTo>
                  <a:cubicBezTo>
                    <a:pt x="4520" y="16191"/>
                    <a:pt x="3503" y="15597"/>
                    <a:pt x="2471" y="15597"/>
                  </a:cubicBezTo>
                  <a:cubicBezTo>
                    <a:pt x="2045" y="15597"/>
                    <a:pt x="1616" y="15699"/>
                    <a:pt x="1256" y="15986"/>
                  </a:cubicBezTo>
                  <a:cubicBezTo>
                    <a:pt x="0" y="16944"/>
                    <a:pt x="365" y="21190"/>
                    <a:pt x="4565" y="21418"/>
                  </a:cubicBezTo>
                  <a:cubicBezTo>
                    <a:pt x="4565" y="21418"/>
                    <a:pt x="3903" y="23107"/>
                    <a:pt x="7510" y="23655"/>
                  </a:cubicBezTo>
                  <a:cubicBezTo>
                    <a:pt x="7962" y="23724"/>
                    <a:pt x="8381" y="23756"/>
                    <a:pt x="8769" y="23756"/>
                  </a:cubicBezTo>
                  <a:cubicBezTo>
                    <a:pt x="11453" y="23756"/>
                    <a:pt x="12667" y="22241"/>
                    <a:pt x="13444" y="21144"/>
                  </a:cubicBezTo>
                  <a:cubicBezTo>
                    <a:pt x="13444" y="21144"/>
                    <a:pt x="13502" y="21177"/>
                    <a:pt x="13613" y="21177"/>
                  </a:cubicBezTo>
                  <a:cubicBezTo>
                    <a:pt x="13934" y="21177"/>
                    <a:pt x="14705" y="20900"/>
                    <a:pt x="15841" y="18748"/>
                  </a:cubicBezTo>
                  <a:cubicBezTo>
                    <a:pt x="17347" y="15872"/>
                    <a:pt x="15133" y="2975"/>
                    <a:pt x="12075" y="1560"/>
                  </a:cubicBezTo>
                  <a:cubicBezTo>
                    <a:pt x="12075" y="1560"/>
                    <a:pt x="10800" y="1"/>
                    <a:pt x="8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77;p73">
              <a:extLst>
                <a:ext uri="{FF2B5EF4-FFF2-40B4-BE49-F238E27FC236}">
                  <a16:creationId xmlns:a16="http://schemas.microsoft.com/office/drawing/2014/main" id="{9EAD2380-36C3-4DDC-B56F-255FEB2ADA13}"/>
                </a:ext>
              </a:extLst>
            </p:cNvPr>
            <p:cNvSpPr/>
            <p:nvPr/>
          </p:nvSpPr>
          <p:spPr>
            <a:xfrm>
              <a:off x="631275" y="1539050"/>
              <a:ext cx="1175" cy="7425"/>
            </a:xfrm>
            <a:custGeom>
              <a:avLst/>
              <a:gdLst/>
              <a:ahLst/>
              <a:cxnLst/>
              <a:rect l="l" t="t" r="r" b="b"/>
              <a:pathLst>
                <a:path w="47" h="297" extrusionOk="0">
                  <a:moveTo>
                    <a:pt x="46" y="0"/>
                  </a:moveTo>
                  <a:lnTo>
                    <a:pt x="46" y="0"/>
                  </a:lnTo>
                  <a:cubicBezTo>
                    <a:pt x="23" y="183"/>
                    <a:pt x="1" y="297"/>
                    <a:pt x="1" y="297"/>
                  </a:cubicBezTo>
                  <a:cubicBezTo>
                    <a:pt x="1" y="297"/>
                    <a:pt x="23" y="206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78;p73">
              <a:extLst>
                <a:ext uri="{FF2B5EF4-FFF2-40B4-BE49-F238E27FC236}">
                  <a16:creationId xmlns:a16="http://schemas.microsoft.com/office/drawing/2014/main" id="{7E08FA27-3106-4AE8-8A41-1E56F5DEAE7F}"/>
                </a:ext>
              </a:extLst>
            </p:cNvPr>
            <p:cNvSpPr/>
            <p:nvPr/>
          </p:nvSpPr>
          <p:spPr>
            <a:xfrm>
              <a:off x="524000" y="1342175"/>
              <a:ext cx="421725" cy="582300"/>
            </a:xfrm>
            <a:custGeom>
              <a:avLst/>
              <a:gdLst/>
              <a:ahLst/>
              <a:cxnLst/>
              <a:rect l="l" t="t" r="r" b="b"/>
              <a:pathLst>
                <a:path w="16869" h="23292" extrusionOk="0">
                  <a:moveTo>
                    <a:pt x="10112" y="1"/>
                  </a:moveTo>
                  <a:cubicBezTo>
                    <a:pt x="10089" y="640"/>
                    <a:pt x="10112" y="1416"/>
                    <a:pt x="10112" y="1827"/>
                  </a:cubicBezTo>
                  <a:cubicBezTo>
                    <a:pt x="10112" y="2489"/>
                    <a:pt x="7412" y="3576"/>
                    <a:pt x="5123" y="3576"/>
                  </a:cubicBezTo>
                  <a:cubicBezTo>
                    <a:pt x="4652" y="3576"/>
                    <a:pt x="4199" y="3529"/>
                    <a:pt x="3789" y="3424"/>
                  </a:cubicBezTo>
                  <a:cubicBezTo>
                    <a:pt x="2968" y="3219"/>
                    <a:pt x="2580" y="2671"/>
                    <a:pt x="2466" y="2055"/>
                  </a:cubicBezTo>
                  <a:cubicBezTo>
                    <a:pt x="2169" y="2466"/>
                    <a:pt x="1986" y="2899"/>
                    <a:pt x="1986" y="3310"/>
                  </a:cubicBezTo>
                  <a:cubicBezTo>
                    <a:pt x="1918" y="4839"/>
                    <a:pt x="3264" y="5387"/>
                    <a:pt x="3264" y="5387"/>
                  </a:cubicBezTo>
                  <a:cubicBezTo>
                    <a:pt x="3264" y="5387"/>
                    <a:pt x="2899" y="5752"/>
                    <a:pt x="2511" y="6392"/>
                  </a:cubicBezTo>
                  <a:cubicBezTo>
                    <a:pt x="2885" y="6172"/>
                    <a:pt x="3513" y="5888"/>
                    <a:pt x="3926" y="5888"/>
                  </a:cubicBezTo>
                  <a:cubicBezTo>
                    <a:pt x="3942" y="5888"/>
                    <a:pt x="3957" y="5889"/>
                    <a:pt x="3972" y="5889"/>
                  </a:cubicBezTo>
                  <a:cubicBezTo>
                    <a:pt x="4474" y="5935"/>
                    <a:pt x="4406" y="7259"/>
                    <a:pt x="4337" y="7875"/>
                  </a:cubicBezTo>
                  <a:cubicBezTo>
                    <a:pt x="4406" y="7464"/>
                    <a:pt x="4588" y="6620"/>
                    <a:pt x="5045" y="5821"/>
                  </a:cubicBezTo>
                  <a:cubicBezTo>
                    <a:pt x="5526" y="4987"/>
                    <a:pt x="6537" y="4863"/>
                    <a:pt x="7096" y="4863"/>
                  </a:cubicBezTo>
                  <a:cubicBezTo>
                    <a:pt x="7332" y="4863"/>
                    <a:pt x="7487" y="4885"/>
                    <a:pt x="7487" y="4885"/>
                  </a:cubicBezTo>
                  <a:cubicBezTo>
                    <a:pt x="6688" y="5456"/>
                    <a:pt x="6665" y="7031"/>
                    <a:pt x="6985" y="8948"/>
                  </a:cubicBezTo>
                  <a:cubicBezTo>
                    <a:pt x="7305" y="10865"/>
                    <a:pt x="8994" y="15065"/>
                    <a:pt x="7236" y="15111"/>
                  </a:cubicBezTo>
                  <a:cubicBezTo>
                    <a:pt x="7229" y="15111"/>
                    <a:pt x="7221" y="15111"/>
                    <a:pt x="7214" y="15111"/>
                  </a:cubicBezTo>
                  <a:cubicBezTo>
                    <a:pt x="5492" y="15111"/>
                    <a:pt x="4406" y="9930"/>
                    <a:pt x="4406" y="9930"/>
                  </a:cubicBezTo>
                  <a:cubicBezTo>
                    <a:pt x="4406" y="9930"/>
                    <a:pt x="4314" y="11413"/>
                    <a:pt x="3287" y="11550"/>
                  </a:cubicBezTo>
                  <a:cubicBezTo>
                    <a:pt x="3273" y="11552"/>
                    <a:pt x="3259" y="11553"/>
                    <a:pt x="3246" y="11553"/>
                  </a:cubicBezTo>
                  <a:cubicBezTo>
                    <a:pt x="2689" y="11553"/>
                    <a:pt x="2137" y="9798"/>
                    <a:pt x="1758" y="8195"/>
                  </a:cubicBezTo>
                  <a:cubicBezTo>
                    <a:pt x="1644" y="8606"/>
                    <a:pt x="1598" y="9039"/>
                    <a:pt x="1598" y="9519"/>
                  </a:cubicBezTo>
                  <a:cubicBezTo>
                    <a:pt x="1667" y="12942"/>
                    <a:pt x="4520" y="14586"/>
                    <a:pt x="4041" y="15727"/>
                  </a:cubicBezTo>
                  <a:cubicBezTo>
                    <a:pt x="4041" y="15727"/>
                    <a:pt x="3858" y="15636"/>
                    <a:pt x="3607" y="15522"/>
                  </a:cubicBezTo>
                  <a:lnTo>
                    <a:pt x="3607" y="15522"/>
                  </a:lnTo>
                  <a:cubicBezTo>
                    <a:pt x="4765" y="16881"/>
                    <a:pt x="5837" y="19109"/>
                    <a:pt x="3298" y="19109"/>
                  </a:cubicBezTo>
                  <a:cubicBezTo>
                    <a:pt x="3236" y="19109"/>
                    <a:pt x="3172" y="19108"/>
                    <a:pt x="3105" y="19105"/>
                  </a:cubicBezTo>
                  <a:cubicBezTo>
                    <a:pt x="1324" y="19037"/>
                    <a:pt x="525" y="17964"/>
                    <a:pt x="160" y="16868"/>
                  </a:cubicBezTo>
                  <a:lnTo>
                    <a:pt x="160" y="16868"/>
                  </a:lnTo>
                  <a:cubicBezTo>
                    <a:pt x="0" y="18466"/>
                    <a:pt x="1005" y="20772"/>
                    <a:pt x="4041" y="20954"/>
                  </a:cubicBezTo>
                  <a:cubicBezTo>
                    <a:pt x="4200" y="20954"/>
                    <a:pt x="4931" y="19927"/>
                    <a:pt x="5205" y="19767"/>
                  </a:cubicBezTo>
                  <a:cubicBezTo>
                    <a:pt x="5957" y="19310"/>
                    <a:pt x="6701" y="19072"/>
                    <a:pt x="7477" y="19072"/>
                  </a:cubicBezTo>
                  <a:cubicBezTo>
                    <a:pt x="7902" y="19072"/>
                    <a:pt x="8337" y="19143"/>
                    <a:pt x="8788" y="19288"/>
                  </a:cubicBezTo>
                  <a:cubicBezTo>
                    <a:pt x="9587" y="19539"/>
                    <a:pt x="11208" y="20338"/>
                    <a:pt x="10477" y="21388"/>
                  </a:cubicBezTo>
                  <a:cubicBezTo>
                    <a:pt x="9656" y="22552"/>
                    <a:pt x="7168" y="22803"/>
                    <a:pt x="5616" y="22849"/>
                  </a:cubicBezTo>
                  <a:cubicBezTo>
                    <a:pt x="6004" y="22986"/>
                    <a:pt x="6460" y="23100"/>
                    <a:pt x="7031" y="23191"/>
                  </a:cubicBezTo>
                  <a:cubicBezTo>
                    <a:pt x="7483" y="23260"/>
                    <a:pt x="7902" y="23292"/>
                    <a:pt x="8290" y="23292"/>
                  </a:cubicBezTo>
                  <a:cubicBezTo>
                    <a:pt x="10974" y="23292"/>
                    <a:pt x="12188" y="21777"/>
                    <a:pt x="12965" y="20680"/>
                  </a:cubicBezTo>
                  <a:cubicBezTo>
                    <a:pt x="12965" y="20680"/>
                    <a:pt x="13023" y="20713"/>
                    <a:pt x="13134" y="20713"/>
                  </a:cubicBezTo>
                  <a:cubicBezTo>
                    <a:pt x="13455" y="20713"/>
                    <a:pt x="14226" y="20436"/>
                    <a:pt x="15362" y="18284"/>
                  </a:cubicBezTo>
                  <a:cubicBezTo>
                    <a:pt x="16868" y="15408"/>
                    <a:pt x="14654" y="2511"/>
                    <a:pt x="11596" y="1096"/>
                  </a:cubicBezTo>
                  <a:cubicBezTo>
                    <a:pt x="11596" y="1096"/>
                    <a:pt x="11094" y="480"/>
                    <a:pt x="101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79;p73">
              <a:extLst>
                <a:ext uri="{FF2B5EF4-FFF2-40B4-BE49-F238E27FC236}">
                  <a16:creationId xmlns:a16="http://schemas.microsoft.com/office/drawing/2014/main" id="{448EDBEE-EF8B-42B2-BF63-773CA79FA7A6}"/>
                </a:ext>
              </a:extLst>
            </p:cNvPr>
            <p:cNvSpPr/>
            <p:nvPr/>
          </p:nvSpPr>
          <p:spPr>
            <a:xfrm>
              <a:off x="570800" y="1327900"/>
              <a:ext cx="233400" cy="145550"/>
            </a:xfrm>
            <a:custGeom>
              <a:avLst/>
              <a:gdLst/>
              <a:ahLst/>
              <a:cxnLst/>
              <a:rect l="l" t="t" r="r" b="b"/>
              <a:pathLst>
                <a:path w="9336" h="5822" extrusionOk="0">
                  <a:moveTo>
                    <a:pt x="5843" y="1"/>
                  </a:moveTo>
                  <a:cubicBezTo>
                    <a:pt x="4885" y="1"/>
                    <a:pt x="3949" y="206"/>
                    <a:pt x="3264" y="457"/>
                  </a:cubicBezTo>
                  <a:cubicBezTo>
                    <a:pt x="3104" y="503"/>
                    <a:pt x="2945" y="572"/>
                    <a:pt x="2808" y="617"/>
                  </a:cubicBezTo>
                  <a:cubicBezTo>
                    <a:pt x="2671" y="686"/>
                    <a:pt x="2557" y="731"/>
                    <a:pt x="2465" y="777"/>
                  </a:cubicBezTo>
                  <a:cubicBezTo>
                    <a:pt x="2283" y="868"/>
                    <a:pt x="2169" y="914"/>
                    <a:pt x="2169" y="914"/>
                  </a:cubicBezTo>
                  <a:cubicBezTo>
                    <a:pt x="2169" y="914"/>
                    <a:pt x="2054" y="982"/>
                    <a:pt x="1895" y="1097"/>
                  </a:cubicBezTo>
                  <a:cubicBezTo>
                    <a:pt x="1803" y="1165"/>
                    <a:pt x="1689" y="1211"/>
                    <a:pt x="1575" y="1302"/>
                  </a:cubicBezTo>
                  <a:cubicBezTo>
                    <a:pt x="1461" y="1393"/>
                    <a:pt x="1324" y="1507"/>
                    <a:pt x="1187" y="1621"/>
                  </a:cubicBezTo>
                  <a:cubicBezTo>
                    <a:pt x="890" y="1850"/>
                    <a:pt x="616" y="2169"/>
                    <a:pt x="388" y="2580"/>
                  </a:cubicBezTo>
                  <a:cubicBezTo>
                    <a:pt x="160" y="2968"/>
                    <a:pt x="0" y="3448"/>
                    <a:pt x="0" y="3950"/>
                  </a:cubicBezTo>
                  <a:cubicBezTo>
                    <a:pt x="0" y="4201"/>
                    <a:pt x="46" y="4452"/>
                    <a:pt x="114" y="4680"/>
                  </a:cubicBezTo>
                  <a:cubicBezTo>
                    <a:pt x="206" y="4908"/>
                    <a:pt x="320" y="5114"/>
                    <a:pt x="457" y="5296"/>
                  </a:cubicBezTo>
                  <a:cubicBezTo>
                    <a:pt x="616" y="5479"/>
                    <a:pt x="799" y="5616"/>
                    <a:pt x="982" y="5707"/>
                  </a:cubicBezTo>
                  <a:cubicBezTo>
                    <a:pt x="1187" y="5799"/>
                    <a:pt x="1392" y="5821"/>
                    <a:pt x="1575" y="5821"/>
                  </a:cubicBezTo>
                  <a:cubicBezTo>
                    <a:pt x="1940" y="5821"/>
                    <a:pt x="2237" y="5684"/>
                    <a:pt x="2420" y="5593"/>
                  </a:cubicBezTo>
                  <a:cubicBezTo>
                    <a:pt x="2602" y="5502"/>
                    <a:pt x="2694" y="5433"/>
                    <a:pt x="2694" y="5410"/>
                  </a:cubicBezTo>
                  <a:cubicBezTo>
                    <a:pt x="2671" y="5410"/>
                    <a:pt x="2579" y="5456"/>
                    <a:pt x="2397" y="5547"/>
                  </a:cubicBezTo>
                  <a:cubicBezTo>
                    <a:pt x="2191" y="5616"/>
                    <a:pt x="1917" y="5707"/>
                    <a:pt x="1575" y="5707"/>
                  </a:cubicBezTo>
                  <a:cubicBezTo>
                    <a:pt x="1415" y="5684"/>
                    <a:pt x="1233" y="5662"/>
                    <a:pt x="1050" y="5570"/>
                  </a:cubicBezTo>
                  <a:cubicBezTo>
                    <a:pt x="890" y="5479"/>
                    <a:pt x="731" y="5365"/>
                    <a:pt x="594" y="5182"/>
                  </a:cubicBezTo>
                  <a:cubicBezTo>
                    <a:pt x="479" y="5022"/>
                    <a:pt x="365" y="4817"/>
                    <a:pt x="320" y="4612"/>
                  </a:cubicBezTo>
                  <a:cubicBezTo>
                    <a:pt x="228" y="4406"/>
                    <a:pt x="206" y="4178"/>
                    <a:pt x="206" y="3950"/>
                  </a:cubicBezTo>
                  <a:cubicBezTo>
                    <a:pt x="228" y="3493"/>
                    <a:pt x="388" y="3059"/>
                    <a:pt x="594" y="2694"/>
                  </a:cubicBezTo>
                  <a:cubicBezTo>
                    <a:pt x="822" y="2352"/>
                    <a:pt x="1096" y="2055"/>
                    <a:pt x="1370" y="1827"/>
                  </a:cubicBezTo>
                  <a:cubicBezTo>
                    <a:pt x="1507" y="1736"/>
                    <a:pt x="1621" y="1644"/>
                    <a:pt x="1735" y="1553"/>
                  </a:cubicBezTo>
                  <a:cubicBezTo>
                    <a:pt x="1849" y="1462"/>
                    <a:pt x="1963" y="1416"/>
                    <a:pt x="2054" y="1348"/>
                  </a:cubicBezTo>
                  <a:cubicBezTo>
                    <a:pt x="2214" y="1256"/>
                    <a:pt x="2306" y="1188"/>
                    <a:pt x="2306" y="1188"/>
                  </a:cubicBezTo>
                  <a:cubicBezTo>
                    <a:pt x="2306" y="1188"/>
                    <a:pt x="2420" y="1142"/>
                    <a:pt x="2602" y="1051"/>
                  </a:cubicBezTo>
                  <a:cubicBezTo>
                    <a:pt x="2694" y="1005"/>
                    <a:pt x="2785" y="937"/>
                    <a:pt x="2922" y="891"/>
                  </a:cubicBezTo>
                  <a:cubicBezTo>
                    <a:pt x="3059" y="845"/>
                    <a:pt x="3196" y="777"/>
                    <a:pt x="3355" y="708"/>
                  </a:cubicBezTo>
                  <a:cubicBezTo>
                    <a:pt x="4017" y="480"/>
                    <a:pt x="4908" y="252"/>
                    <a:pt x="5843" y="229"/>
                  </a:cubicBezTo>
                  <a:cubicBezTo>
                    <a:pt x="6300" y="229"/>
                    <a:pt x="6779" y="252"/>
                    <a:pt x="7190" y="366"/>
                  </a:cubicBezTo>
                  <a:cubicBezTo>
                    <a:pt x="7601" y="480"/>
                    <a:pt x="7989" y="640"/>
                    <a:pt x="8286" y="800"/>
                  </a:cubicBezTo>
                  <a:cubicBezTo>
                    <a:pt x="8876" y="1106"/>
                    <a:pt x="9278" y="1349"/>
                    <a:pt x="9331" y="1349"/>
                  </a:cubicBezTo>
                  <a:cubicBezTo>
                    <a:pt x="9333" y="1349"/>
                    <a:pt x="9335" y="1349"/>
                    <a:pt x="9336" y="1348"/>
                  </a:cubicBezTo>
                  <a:cubicBezTo>
                    <a:pt x="9336" y="1348"/>
                    <a:pt x="9244" y="1279"/>
                    <a:pt x="9062" y="1165"/>
                  </a:cubicBezTo>
                  <a:cubicBezTo>
                    <a:pt x="8902" y="1051"/>
                    <a:pt x="8651" y="868"/>
                    <a:pt x="8354" y="708"/>
                  </a:cubicBezTo>
                  <a:cubicBezTo>
                    <a:pt x="8035" y="503"/>
                    <a:pt x="7669" y="343"/>
                    <a:pt x="7236" y="206"/>
                  </a:cubicBezTo>
                  <a:cubicBezTo>
                    <a:pt x="6802" y="69"/>
                    <a:pt x="6323" y="24"/>
                    <a:pt x="5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180;p73">
              <a:extLst>
                <a:ext uri="{FF2B5EF4-FFF2-40B4-BE49-F238E27FC236}">
                  <a16:creationId xmlns:a16="http://schemas.microsoft.com/office/drawing/2014/main" id="{60A1DC52-0CFB-412E-A396-34AEC1C82FAC}"/>
                </a:ext>
              </a:extLst>
            </p:cNvPr>
            <p:cNvSpPr/>
            <p:nvPr/>
          </p:nvSpPr>
          <p:spPr>
            <a:xfrm>
              <a:off x="559375" y="1475125"/>
              <a:ext cx="65650" cy="264800"/>
            </a:xfrm>
            <a:custGeom>
              <a:avLst/>
              <a:gdLst/>
              <a:ahLst/>
              <a:cxnLst/>
              <a:rect l="l" t="t" r="r" b="b"/>
              <a:pathLst>
                <a:path w="2626" h="10592" extrusionOk="0">
                  <a:moveTo>
                    <a:pt x="1918" y="1"/>
                  </a:moveTo>
                  <a:cubicBezTo>
                    <a:pt x="1895" y="1"/>
                    <a:pt x="1827" y="46"/>
                    <a:pt x="1690" y="138"/>
                  </a:cubicBezTo>
                  <a:cubicBezTo>
                    <a:pt x="1576" y="229"/>
                    <a:pt x="1393" y="389"/>
                    <a:pt x="1210" y="594"/>
                  </a:cubicBezTo>
                  <a:cubicBezTo>
                    <a:pt x="868" y="1028"/>
                    <a:pt x="503" y="1690"/>
                    <a:pt x="275" y="2397"/>
                  </a:cubicBezTo>
                  <a:cubicBezTo>
                    <a:pt x="160" y="2740"/>
                    <a:pt x="92" y="3105"/>
                    <a:pt x="23" y="3447"/>
                  </a:cubicBezTo>
                  <a:cubicBezTo>
                    <a:pt x="1" y="3630"/>
                    <a:pt x="1" y="3790"/>
                    <a:pt x="1" y="3950"/>
                  </a:cubicBezTo>
                  <a:cubicBezTo>
                    <a:pt x="1" y="4041"/>
                    <a:pt x="1" y="4109"/>
                    <a:pt x="1" y="4201"/>
                  </a:cubicBezTo>
                  <a:cubicBezTo>
                    <a:pt x="1" y="4223"/>
                    <a:pt x="1" y="4269"/>
                    <a:pt x="1" y="4292"/>
                  </a:cubicBezTo>
                  <a:cubicBezTo>
                    <a:pt x="1" y="4338"/>
                    <a:pt x="1" y="4383"/>
                    <a:pt x="1" y="4406"/>
                  </a:cubicBezTo>
                  <a:cubicBezTo>
                    <a:pt x="23" y="4543"/>
                    <a:pt x="46" y="4680"/>
                    <a:pt x="46" y="4794"/>
                  </a:cubicBezTo>
                  <a:cubicBezTo>
                    <a:pt x="69" y="4908"/>
                    <a:pt x="92" y="5000"/>
                    <a:pt x="115" y="5091"/>
                  </a:cubicBezTo>
                  <a:cubicBezTo>
                    <a:pt x="160" y="5251"/>
                    <a:pt x="183" y="5342"/>
                    <a:pt x="183" y="5342"/>
                  </a:cubicBezTo>
                  <a:cubicBezTo>
                    <a:pt x="183" y="5342"/>
                    <a:pt x="206" y="5410"/>
                    <a:pt x="275" y="5570"/>
                  </a:cubicBezTo>
                  <a:cubicBezTo>
                    <a:pt x="297" y="5639"/>
                    <a:pt x="343" y="5753"/>
                    <a:pt x="366" y="5844"/>
                  </a:cubicBezTo>
                  <a:cubicBezTo>
                    <a:pt x="434" y="5958"/>
                    <a:pt x="480" y="6072"/>
                    <a:pt x="526" y="6186"/>
                  </a:cubicBezTo>
                  <a:cubicBezTo>
                    <a:pt x="663" y="6438"/>
                    <a:pt x="800" y="6734"/>
                    <a:pt x="982" y="7031"/>
                  </a:cubicBezTo>
                  <a:cubicBezTo>
                    <a:pt x="1142" y="7328"/>
                    <a:pt x="1347" y="7624"/>
                    <a:pt x="1507" y="7944"/>
                  </a:cubicBezTo>
                  <a:cubicBezTo>
                    <a:pt x="1667" y="8264"/>
                    <a:pt x="1804" y="8606"/>
                    <a:pt x="1986" y="8903"/>
                  </a:cubicBezTo>
                  <a:cubicBezTo>
                    <a:pt x="2078" y="9062"/>
                    <a:pt x="2169" y="9199"/>
                    <a:pt x="2238" y="9336"/>
                  </a:cubicBezTo>
                  <a:cubicBezTo>
                    <a:pt x="2283" y="9405"/>
                    <a:pt x="2329" y="9473"/>
                    <a:pt x="2352" y="9542"/>
                  </a:cubicBezTo>
                  <a:cubicBezTo>
                    <a:pt x="2374" y="9587"/>
                    <a:pt x="2420" y="9656"/>
                    <a:pt x="2420" y="9724"/>
                  </a:cubicBezTo>
                  <a:cubicBezTo>
                    <a:pt x="2511" y="9975"/>
                    <a:pt x="2534" y="10204"/>
                    <a:pt x="2511" y="10341"/>
                  </a:cubicBezTo>
                  <a:cubicBezTo>
                    <a:pt x="2466" y="10500"/>
                    <a:pt x="2443" y="10592"/>
                    <a:pt x="2443" y="10592"/>
                  </a:cubicBezTo>
                  <a:cubicBezTo>
                    <a:pt x="2466" y="10592"/>
                    <a:pt x="2511" y="10523"/>
                    <a:pt x="2557" y="10363"/>
                  </a:cubicBezTo>
                  <a:cubicBezTo>
                    <a:pt x="2603" y="10204"/>
                    <a:pt x="2626" y="9953"/>
                    <a:pt x="2534" y="9679"/>
                  </a:cubicBezTo>
                  <a:cubicBezTo>
                    <a:pt x="2534" y="9610"/>
                    <a:pt x="2511" y="9542"/>
                    <a:pt x="2466" y="9473"/>
                  </a:cubicBezTo>
                  <a:cubicBezTo>
                    <a:pt x="2443" y="9405"/>
                    <a:pt x="2397" y="9336"/>
                    <a:pt x="2374" y="9268"/>
                  </a:cubicBezTo>
                  <a:cubicBezTo>
                    <a:pt x="2306" y="9131"/>
                    <a:pt x="2215" y="8971"/>
                    <a:pt x="2146" y="8834"/>
                  </a:cubicBezTo>
                  <a:cubicBezTo>
                    <a:pt x="1986" y="8537"/>
                    <a:pt x="1872" y="8195"/>
                    <a:pt x="1713" y="7853"/>
                  </a:cubicBezTo>
                  <a:cubicBezTo>
                    <a:pt x="1553" y="7510"/>
                    <a:pt x="1370" y="7214"/>
                    <a:pt x="1210" y="6894"/>
                  </a:cubicBezTo>
                  <a:cubicBezTo>
                    <a:pt x="1051" y="6597"/>
                    <a:pt x="914" y="6323"/>
                    <a:pt x="800" y="6072"/>
                  </a:cubicBezTo>
                  <a:cubicBezTo>
                    <a:pt x="731" y="5958"/>
                    <a:pt x="685" y="5844"/>
                    <a:pt x="640" y="5730"/>
                  </a:cubicBezTo>
                  <a:cubicBezTo>
                    <a:pt x="617" y="5639"/>
                    <a:pt x="571" y="5547"/>
                    <a:pt x="548" y="5479"/>
                  </a:cubicBezTo>
                  <a:cubicBezTo>
                    <a:pt x="503" y="5319"/>
                    <a:pt x="480" y="5251"/>
                    <a:pt x="480" y="5251"/>
                  </a:cubicBezTo>
                  <a:cubicBezTo>
                    <a:pt x="480" y="5251"/>
                    <a:pt x="457" y="5159"/>
                    <a:pt x="412" y="5000"/>
                  </a:cubicBezTo>
                  <a:cubicBezTo>
                    <a:pt x="389" y="4931"/>
                    <a:pt x="366" y="4840"/>
                    <a:pt x="343" y="4748"/>
                  </a:cubicBezTo>
                  <a:cubicBezTo>
                    <a:pt x="320" y="4634"/>
                    <a:pt x="297" y="4520"/>
                    <a:pt x="297" y="4383"/>
                  </a:cubicBezTo>
                  <a:cubicBezTo>
                    <a:pt x="275" y="4360"/>
                    <a:pt x="275" y="4315"/>
                    <a:pt x="275" y="4292"/>
                  </a:cubicBezTo>
                  <a:cubicBezTo>
                    <a:pt x="275" y="4246"/>
                    <a:pt x="275" y="4223"/>
                    <a:pt x="275" y="4178"/>
                  </a:cubicBezTo>
                  <a:cubicBezTo>
                    <a:pt x="275" y="4109"/>
                    <a:pt x="275" y="4041"/>
                    <a:pt x="275" y="3950"/>
                  </a:cubicBezTo>
                  <a:cubicBezTo>
                    <a:pt x="252" y="3813"/>
                    <a:pt x="275" y="3653"/>
                    <a:pt x="297" y="3493"/>
                  </a:cubicBezTo>
                  <a:cubicBezTo>
                    <a:pt x="320" y="3151"/>
                    <a:pt x="389" y="2808"/>
                    <a:pt x="480" y="2443"/>
                  </a:cubicBezTo>
                  <a:cubicBezTo>
                    <a:pt x="685" y="1758"/>
                    <a:pt x="1005" y="1096"/>
                    <a:pt x="1302" y="663"/>
                  </a:cubicBezTo>
                  <a:cubicBezTo>
                    <a:pt x="1461" y="457"/>
                    <a:pt x="1621" y="298"/>
                    <a:pt x="1735" y="183"/>
                  </a:cubicBezTo>
                  <a:cubicBezTo>
                    <a:pt x="1849" y="69"/>
                    <a:pt x="1918" y="1"/>
                    <a:pt x="19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81;p73">
              <a:extLst>
                <a:ext uri="{FF2B5EF4-FFF2-40B4-BE49-F238E27FC236}">
                  <a16:creationId xmlns:a16="http://schemas.microsoft.com/office/drawing/2014/main" id="{B6B9E96A-7D3C-44C5-A1B8-31C25F16317A}"/>
                </a:ext>
              </a:extLst>
            </p:cNvPr>
            <p:cNvSpPr/>
            <p:nvPr/>
          </p:nvSpPr>
          <p:spPr>
            <a:xfrm>
              <a:off x="756825" y="1767875"/>
              <a:ext cx="17125" cy="47450"/>
            </a:xfrm>
            <a:custGeom>
              <a:avLst/>
              <a:gdLst/>
              <a:ahLst/>
              <a:cxnLst/>
              <a:rect l="l" t="t" r="r" b="b"/>
              <a:pathLst>
                <a:path w="685" h="1898" extrusionOk="0">
                  <a:moveTo>
                    <a:pt x="23" y="0"/>
                  </a:moveTo>
                  <a:cubicBezTo>
                    <a:pt x="0" y="23"/>
                    <a:pt x="92" y="274"/>
                    <a:pt x="206" y="525"/>
                  </a:cubicBezTo>
                  <a:cubicBezTo>
                    <a:pt x="251" y="639"/>
                    <a:pt x="297" y="753"/>
                    <a:pt x="320" y="845"/>
                  </a:cubicBezTo>
                  <a:cubicBezTo>
                    <a:pt x="343" y="936"/>
                    <a:pt x="343" y="982"/>
                    <a:pt x="343" y="982"/>
                  </a:cubicBezTo>
                  <a:cubicBezTo>
                    <a:pt x="343" y="982"/>
                    <a:pt x="365" y="1004"/>
                    <a:pt x="365" y="1027"/>
                  </a:cubicBezTo>
                  <a:cubicBezTo>
                    <a:pt x="365" y="1050"/>
                    <a:pt x="388" y="1096"/>
                    <a:pt x="388" y="1141"/>
                  </a:cubicBezTo>
                  <a:cubicBezTo>
                    <a:pt x="411" y="1210"/>
                    <a:pt x="411" y="1324"/>
                    <a:pt x="388" y="1438"/>
                  </a:cubicBezTo>
                  <a:cubicBezTo>
                    <a:pt x="343" y="1666"/>
                    <a:pt x="137" y="1849"/>
                    <a:pt x="183" y="1895"/>
                  </a:cubicBezTo>
                  <a:cubicBezTo>
                    <a:pt x="185" y="1897"/>
                    <a:pt x="188" y="1897"/>
                    <a:pt x="193" y="1897"/>
                  </a:cubicBezTo>
                  <a:cubicBezTo>
                    <a:pt x="246" y="1897"/>
                    <a:pt x="468" y="1779"/>
                    <a:pt x="594" y="1507"/>
                  </a:cubicBezTo>
                  <a:cubicBezTo>
                    <a:pt x="662" y="1370"/>
                    <a:pt x="685" y="1210"/>
                    <a:pt x="662" y="1096"/>
                  </a:cubicBezTo>
                  <a:cubicBezTo>
                    <a:pt x="662" y="1050"/>
                    <a:pt x="662" y="1004"/>
                    <a:pt x="662" y="959"/>
                  </a:cubicBezTo>
                  <a:cubicBezTo>
                    <a:pt x="662" y="936"/>
                    <a:pt x="639" y="913"/>
                    <a:pt x="639" y="913"/>
                  </a:cubicBezTo>
                  <a:cubicBezTo>
                    <a:pt x="639" y="913"/>
                    <a:pt x="616" y="845"/>
                    <a:pt x="571" y="753"/>
                  </a:cubicBezTo>
                  <a:cubicBezTo>
                    <a:pt x="525" y="639"/>
                    <a:pt x="457" y="525"/>
                    <a:pt x="388" y="411"/>
                  </a:cubicBezTo>
                  <a:cubicBezTo>
                    <a:pt x="228" y="206"/>
                    <a:pt x="69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82;p73">
              <a:extLst>
                <a:ext uri="{FF2B5EF4-FFF2-40B4-BE49-F238E27FC236}">
                  <a16:creationId xmlns:a16="http://schemas.microsoft.com/office/drawing/2014/main" id="{DCA8D8EC-E415-4C85-92D0-0016F46F560A}"/>
                </a:ext>
              </a:extLst>
            </p:cNvPr>
            <p:cNvSpPr/>
            <p:nvPr/>
          </p:nvSpPr>
          <p:spPr>
            <a:xfrm>
              <a:off x="631850" y="1444900"/>
              <a:ext cx="83900" cy="110150"/>
            </a:xfrm>
            <a:custGeom>
              <a:avLst/>
              <a:gdLst/>
              <a:ahLst/>
              <a:cxnLst/>
              <a:rect l="l" t="t" r="r" b="b"/>
              <a:pathLst>
                <a:path w="3356" h="4406" extrusionOk="0">
                  <a:moveTo>
                    <a:pt x="2374" y="0"/>
                  </a:moveTo>
                  <a:cubicBezTo>
                    <a:pt x="2169" y="23"/>
                    <a:pt x="1963" y="69"/>
                    <a:pt x="1781" y="183"/>
                  </a:cubicBezTo>
                  <a:cubicBezTo>
                    <a:pt x="1393" y="365"/>
                    <a:pt x="1096" y="662"/>
                    <a:pt x="913" y="890"/>
                  </a:cubicBezTo>
                  <a:cubicBezTo>
                    <a:pt x="708" y="1141"/>
                    <a:pt x="617" y="1301"/>
                    <a:pt x="617" y="1301"/>
                  </a:cubicBezTo>
                  <a:cubicBezTo>
                    <a:pt x="617" y="1301"/>
                    <a:pt x="594" y="1347"/>
                    <a:pt x="548" y="1438"/>
                  </a:cubicBezTo>
                  <a:cubicBezTo>
                    <a:pt x="525" y="1484"/>
                    <a:pt x="503" y="1529"/>
                    <a:pt x="480" y="1575"/>
                  </a:cubicBezTo>
                  <a:cubicBezTo>
                    <a:pt x="457" y="1643"/>
                    <a:pt x="434" y="1712"/>
                    <a:pt x="388" y="1780"/>
                  </a:cubicBezTo>
                  <a:cubicBezTo>
                    <a:pt x="297" y="2054"/>
                    <a:pt x="183" y="2442"/>
                    <a:pt x="115" y="2830"/>
                  </a:cubicBezTo>
                  <a:cubicBezTo>
                    <a:pt x="23" y="3218"/>
                    <a:pt x="0" y="3629"/>
                    <a:pt x="46" y="3926"/>
                  </a:cubicBezTo>
                  <a:cubicBezTo>
                    <a:pt x="92" y="4246"/>
                    <a:pt x="229" y="4405"/>
                    <a:pt x="252" y="4405"/>
                  </a:cubicBezTo>
                  <a:cubicBezTo>
                    <a:pt x="274" y="4383"/>
                    <a:pt x="183" y="4223"/>
                    <a:pt x="183" y="3926"/>
                  </a:cubicBezTo>
                  <a:cubicBezTo>
                    <a:pt x="160" y="3629"/>
                    <a:pt x="229" y="3264"/>
                    <a:pt x="320" y="2876"/>
                  </a:cubicBezTo>
                  <a:cubicBezTo>
                    <a:pt x="411" y="2511"/>
                    <a:pt x="548" y="2146"/>
                    <a:pt x="662" y="1872"/>
                  </a:cubicBezTo>
                  <a:cubicBezTo>
                    <a:pt x="685" y="1803"/>
                    <a:pt x="708" y="1758"/>
                    <a:pt x="731" y="1712"/>
                  </a:cubicBezTo>
                  <a:cubicBezTo>
                    <a:pt x="777" y="1666"/>
                    <a:pt x="799" y="1621"/>
                    <a:pt x="822" y="1575"/>
                  </a:cubicBezTo>
                  <a:cubicBezTo>
                    <a:pt x="845" y="1507"/>
                    <a:pt x="868" y="1461"/>
                    <a:pt x="868" y="1461"/>
                  </a:cubicBezTo>
                  <a:cubicBezTo>
                    <a:pt x="868" y="1461"/>
                    <a:pt x="959" y="1301"/>
                    <a:pt x="1142" y="1073"/>
                  </a:cubicBezTo>
                  <a:cubicBezTo>
                    <a:pt x="1302" y="845"/>
                    <a:pt x="1553" y="548"/>
                    <a:pt x="1872" y="365"/>
                  </a:cubicBezTo>
                  <a:cubicBezTo>
                    <a:pt x="2032" y="274"/>
                    <a:pt x="2215" y="205"/>
                    <a:pt x="2374" y="183"/>
                  </a:cubicBezTo>
                  <a:cubicBezTo>
                    <a:pt x="2435" y="175"/>
                    <a:pt x="2493" y="173"/>
                    <a:pt x="2550" y="173"/>
                  </a:cubicBezTo>
                  <a:cubicBezTo>
                    <a:pt x="2663" y="173"/>
                    <a:pt x="2770" y="183"/>
                    <a:pt x="2876" y="183"/>
                  </a:cubicBezTo>
                  <a:cubicBezTo>
                    <a:pt x="2992" y="202"/>
                    <a:pt x="3096" y="209"/>
                    <a:pt x="3177" y="209"/>
                  </a:cubicBezTo>
                  <a:cubicBezTo>
                    <a:pt x="3287" y="209"/>
                    <a:pt x="3356" y="196"/>
                    <a:pt x="3356" y="183"/>
                  </a:cubicBezTo>
                  <a:cubicBezTo>
                    <a:pt x="3356" y="160"/>
                    <a:pt x="3173" y="137"/>
                    <a:pt x="2876" y="69"/>
                  </a:cubicBezTo>
                  <a:cubicBezTo>
                    <a:pt x="2739" y="46"/>
                    <a:pt x="2557" y="0"/>
                    <a:pt x="2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83;p73">
              <a:extLst>
                <a:ext uri="{FF2B5EF4-FFF2-40B4-BE49-F238E27FC236}">
                  <a16:creationId xmlns:a16="http://schemas.microsoft.com/office/drawing/2014/main" id="{8ACB58BF-17BA-4429-8C33-8F868A372861}"/>
                </a:ext>
              </a:extLst>
            </p:cNvPr>
            <p:cNvSpPr/>
            <p:nvPr/>
          </p:nvSpPr>
          <p:spPr>
            <a:xfrm>
              <a:off x="677500" y="1391825"/>
              <a:ext cx="58225" cy="2912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708" y="0"/>
                  </a:moveTo>
                  <a:cubicBezTo>
                    <a:pt x="343" y="0"/>
                    <a:pt x="0" y="69"/>
                    <a:pt x="23" y="92"/>
                  </a:cubicBezTo>
                  <a:cubicBezTo>
                    <a:pt x="23" y="137"/>
                    <a:pt x="366" y="160"/>
                    <a:pt x="685" y="229"/>
                  </a:cubicBezTo>
                  <a:cubicBezTo>
                    <a:pt x="845" y="251"/>
                    <a:pt x="1005" y="297"/>
                    <a:pt x="1119" y="343"/>
                  </a:cubicBezTo>
                  <a:cubicBezTo>
                    <a:pt x="1233" y="366"/>
                    <a:pt x="1302" y="411"/>
                    <a:pt x="1302" y="411"/>
                  </a:cubicBezTo>
                  <a:cubicBezTo>
                    <a:pt x="1302" y="411"/>
                    <a:pt x="1393" y="411"/>
                    <a:pt x="1484" y="457"/>
                  </a:cubicBezTo>
                  <a:cubicBezTo>
                    <a:pt x="1598" y="502"/>
                    <a:pt x="1758" y="571"/>
                    <a:pt x="1872" y="662"/>
                  </a:cubicBezTo>
                  <a:cubicBezTo>
                    <a:pt x="2009" y="754"/>
                    <a:pt x="2100" y="868"/>
                    <a:pt x="2169" y="982"/>
                  </a:cubicBezTo>
                  <a:cubicBezTo>
                    <a:pt x="2237" y="1073"/>
                    <a:pt x="2283" y="1164"/>
                    <a:pt x="2306" y="1164"/>
                  </a:cubicBezTo>
                  <a:cubicBezTo>
                    <a:pt x="2329" y="1142"/>
                    <a:pt x="2306" y="1050"/>
                    <a:pt x="2283" y="936"/>
                  </a:cubicBezTo>
                  <a:cubicBezTo>
                    <a:pt x="2237" y="799"/>
                    <a:pt x="2146" y="639"/>
                    <a:pt x="2009" y="502"/>
                  </a:cubicBezTo>
                  <a:cubicBezTo>
                    <a:pt x="1895" y="366"/>
                    <a:pt x="1735" y="274"/>
                    <a:pt x="1621" y="206"/>
                  </a:cubicBezTo>
                  <a:cubicBezTo>
                    <a:pt x="1484" y="137"/>
                    <a:pt x="1393" y="114"/>
                    <a:pt x="1393" y="114"/>
                  </a:cubicBezTo>
                  <a:cubicBezTo>
                    <a:pt x="1393" y="114"/>
                    <a:pt x="1324" y="92"/>
                    <a:pt x="1187" y="69"/>
                  </a:cubicBezTo>
                  <a:cubicBezTo>
                    <a:pt x="1050" y="23"/>
                    <a:pt x="868" y="23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84;p73">
              <a:extLst>
                <a:ext uri="{FF2B5EF4-FFF2-40B4-BE49-F238E27FC236}">
                  <a16:creationId xmlns:a16="http://schemas.microsoft.com/office/drawing/2014/main" id="{79B69DAA-D672-469D-A634-CE0C196F145D}"/>
                </a:ext>
              </a:extLst>
            </p:cNvPr>
            <p:cNvSpPr/>
            <p:nvPr/>
          </p:nvSpPr>
          <p:spPr>
            <a:xfrm>
              <a:off x="581075" y="1510375"/>
              <a:ext cx="28550" cy="50950"/>
            </a:xfrm>
            <a:custGeom>
              <a:avLst/>
              <a:gdLst/>
              <a:ahLst/>
              <a:cxnLst/>
              <a:rect l="l" t="t" r="r" b="b"/>
              <a:pathLst>
                <a:path w="1142" h="2038" extrusionOk="0">
                  <a:moveTo>
                    <a:pt x="934" y="1"/>
                  </a:moveTo>
                  <a:cubicBezTo>
                    <a:pt x="807" y="1"/>
                    <a:pt x="656" y="132"/>
                    <a:pt x="548" y="348"/>
                  </a:cubicBezTo>
                  <a:cubicBezTo>
                    <a:pt x="411" y="599"/>
                    <a:pt x="411" y="896"/>
                    <a:pt x="548" y="987"/>
                  </a:cubicBezTo>
                  <a:cubicBezTo>
                    <a:pt x="569" y="1000"/>
                    <a:pt x="595" y="1007"/>
                    <a:pt x="624" y="1007"/>
                  </a:cubicBezTo>
                  <a:cubicBezTo>
                    <a:pt x="744" y="1007"/>
                    <a:pt x="912" y="890"/>
                    <a:pt x="1004" y="668"/>
                  </a:cubicBezTo>
                  <a:cubicBezTo>
                    <a:pt x="1141" y="417"/>
                    <a:pt x="1141" y="120"/>
                    <a:pt x="1027" y="29"/>
                  </a:cubicBezTo>
                  <a:cubicBezTo>
                    <a:pt x="999" y="10"/>
                    <a:pt x="967" y="1"/>
                    <a:pt x="934" y="1"/>
                  </a:cubicBezTo>
                  <a:close/>
                  <a:moveTo>
                    <a:pt x="377" y="1330"/>
                  </a:moveTo>
                  <a:cubicBezTo>
                    <a:pt x="283" y="1330"/>
                    <a:pt x="185" y="1417"/>
                    <a:pt x="114" y="1558"/>
                  </a:cubicBezTo>
                  <a:cubicBezTo>
                    <a:pt x="23" y="1741"/>
                    <a:pt x="0" y="1946"/>
                    <a:pt x="91" y="2015"/>
                  </a:cubicBezTo>
                  <a:cubicBezTo>
                    <a:pt x="117" y="2030"/>
                    <a:pt x="144" y="2037"/>
                    <a:pt x="171" y="2037"/>
                  </a:cubicBezTo>
                  <a:cubicBezTo>
                    <a:pt x="265" y="2037"/>
                    <a:pt x="363" y="1951"/>
                    <a:pt x="434" y="1809"/>
                  </a:cubicBezTo>
                  <a:cubicBezTo>
                    <a:pt x="525" y="1604"/>
                    <a:pt x="548" y="1398"/>
                    <a:pt x="457" y="1353"/>
                  </a:cubicBezTo>
                  <a:cubicBezTo>
                    <a:pt x="431" y="1337"/>
                    <a:pt x="404" y="1330"/>
                    <a:pt x="377" y="133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85;p73">
              <a:extLst>
                <a:ext uri="{FF2B5EF4-FFF2-40B4-BE49-F238E27FC236}">
                  <a16:creationId xmlns:a16="http://schemas.microsoft.com/office/drawing/2014/main" id="{E4FB43EC-264D-4AAE-AA06-7EEA50306B24}"/>
                </a:ext>
              </a:extLst>
            </p:cNvPr>
            <p:cNvSpPr/>
            <p:nvPr/>
          </p:nvSpPr>
          <p:spPr>
            <a:xfrm>
              <a:off x="663800" y="1885975"/>
              <a:ext cx="55950" cy="14300"/>
            </a:xfrm>
            <a:custGeom>
              <a:avLst/>
              <a:gdLst/>
              <a:ahLst/>
              <a:cxnLst/>
              <a:rect l="l" t="t" r="r" b="b"/>
              <a:pathLst>
                <a:path w="2238" h="572" extrusionOk="0">
                  <a:moveTo>
                    <a:pt x="434" y="115"/>
                  </a:moveTo>
                  <a:cubicBezTo>
                    <a:pt x="229" y="115"/>
                    <a:pt x="46" y="206"/>
                    <a:pt x="24" y="321"/>
                  </a:cubicBezTo>
                  <a:cubicBezTo>
                    <a:pt x="1" y="412"/>
                    <a:pt x="160" y="526"/>
                    <a:pt x="366" y="526"/>
                  </a:cubicBezTo>
                  <a:cubicBezTo>
                    <a:pt x="571" y="526"/>
                    <a:pt x="777" y="458"/>
                    <a:pt x="777" y="343"/>
                  </a:cubicBezTo>
                  <a:cubicBezTo>
                    <a:pt x="800" y="229"/>
                    <a:pt x="663" y="138"/>
                    <a:pt x="434" y="115"/>
                  </a:cubicBezTo>
                  <a:close/>
                  <a:moveTo>
                    <a:pt x="1735" y="1"/>
                  </a:moveTo>
                  <a:cubicBezTo>
                    <a:pt x="1439" y="1"/>
                    <a:pt x="1188" y="115"/>
                    <a:pt x="1165" y="275"/>
                  </a:cubicBezTo>
                  <a:cubicBezTo>
                    <a:pt x="1119" y="435"/>
                    <a:pt x="1347" y="572"/>
                    <a:pt x="1644" y="572"/>
                  </a:cubicBezTo>
                  <a:cubicBezTo>
                    <a:pt x="1918" y="572"/>
                    <a:pt x="2192" y="458"/>
                    <a:pt x="2215" y="321"/>
                  </a:cubicBezTo>
                  <a:cubicBezTo>
                    <a:pt x="2238" y="161"/>
                    <a:pt x="2032" y="24"/>
                    <a:pt x="173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86;p73">
              <a:extLst>
                <a:ext uri="{FF2B5EF4-FFF2-40B4-BE49-F238E27FC236}">
                  <a16:creationId xmlns:a16="http://schemas.microsoft.com/office/drawing/2014/main" id="{01ECF57A-26CA-4713-AE73-D67251593F22}"/>
                </a:ext>
              </a:extLst>
            </p:cNvPr>
            <p:cNvSpPr/>
            <p:nvPr/>
          </p:nvSpPr>
          <p:spPr>
            <a:xfrm>
              <a:off x="1244700" y="1540600"/>
              <a:ext cx="115875" cy="169650"/>
            </a:xfrm>
            <a:custGeom>
              <a:avLst/>
              <a:gdLst/>
              <a:ahLst/>
              <a:cxnLst/>
              <a:rect l="l" t="t" r="r" b="b"/>
              <a:pathLst>
                <a:path w="4635" h="6786" extrusionOk="0">
                  <a:moveTo>
                    <a:pt x="2021" y="0"/>
                  </a:moveTo>
                  <a:cubicBezTo>
                    <a:pt x="837" y="0"/>
                    <a:pt x="232" y="872"/>
                    <a:pt x="1" y="1353"/>
                  </a:cubicBezTo>
                  <a:cubicBezTo>
                    <a:pt x="275" y="3248"/>
                    <a:pt x="914" y="5142"/>
                    <a:pt x="1895" y="6786"/>
                  </a:cubicBezTo>
                  <a:cubicBezTo>
                    <a:pt x="2352" y="6672"/>
                    <a:pt x="2854" y="6375"/>
                    <a:pt x="3356" y="5713"/>
                  </a:cubicBezTo>
                  <a:cubicBezTo>
                    <a:pt x="4634" y="4092"/>
                    <a:pt x="4589" y="577"/>
                    <a:pt x="2740" y="98"/>
                  </a:cubicBezTo>
                  <a:cubicBezTo>
                    <a:pt x="2480" y="30"/>
                    <a:pt x="2240" y="0"/>
                    <a:pt x="20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87;p73">
              <a:extLst>
                <a:ext uri="{FF2B5EF4-FFF2-40B4-BE49-F238E27FC236}">
                  <a16:creationId xmlns:a16="http://schemas.microsoft.com/office/drawing/2014/main" id="{A8A2DA57-ED75-4164-84B5-B2CFCACC8141}"/>
                </a:ext>
              </a:extLst>
            </p:cNvPr>
            <p:cNvSpPr/>
            <p:nvPr/>
          </p:nvSpPr>
          <p:spPr>
            <a:xfrm>
              <a:off x="1284650" y="1623500"/>
              <a:ext cx="65075" cy="86750"/>
            </a:xfrm>
            <a:custGeom>
              <a:avLst/>
              <a:gdLst/>
              <a:ahLst/>
              <a:cxnLst/>
              <a:rect l="l" t="t" r="r" b="b"/>
              <a:pathLst>
                <a:path w="2603" h="3470" extrusionOk="0">
                  <a:moveTo>
                    <a:pt x="2603" y="0"/>
                  </a:moveTo>
                  <a:cubicBezTo>
                    <a:pt x="2489" y="685"/>
                    <a:pt x="2215" y="1347"/>
                    <a:pt x="1849" y="1826"/>
                  </a:cubicBezTo>
                  <a:cubicBezTo>
                    <a:pt x="1188" y="2694"/>
                    <a:pt x="526" y="2945"/>
                    <a:pt x="1" y="2945"/>
                  </a:cubicBezTo>
                  <a:cubicBezTo>
                    <a:pt x="92" y="3127"/>
                    <a:pt x="183" y="3287"/>
                    <a:pt x="297" y="3470"/>
                  </a:cubicBezTo>
                  <a:cubicBezTo>
                    <a:pt x="754" y="3356"/>
                    <a:pt x="1256" y="3059"/>
                    <a:pt x="1758" y="2397"/>
                  </a:cubicBezTo>
                  <a:cubicBezTo>
                    <a:pt x="2237" y="1781"/>
                    <a:pt x="2534" y="891"/>
                    <a:pt x="260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88;p73">
              <a:extLst>
                <a:ext uri="{FF2B5EF4-FFF2-40B4-BE49-F238E27FC236}">
                  <a16:creationId xmlns:a16="http://schemas.microsoft.com/office/drawing/2014/main" id="{160CA685-A894-4C02-8924-10A9666DE5FE}"/>
                </a:ext>
              </a:extLst>
            </p:cNvPr>
            <p:cNvSpPr/>
            <p:nvPr/>
          </p:nvSpPr>
          <p:spPr>
            <a:xfrm>
              <a:off x="1264675" y="1567325"/>
              <a:ext cx="72500" cy="117175"/>
            </a:xfrm>
            <a:custGeom>
              <a:avLst/>
              <a:gdLst/>
              <a:ahLst/>
              <a:cxnLst/>
              <a:rect l="l" t="t" r="r" b="b"/>
              <a:pathLst>
                <a:path w="2900" h="4687" extrusionOk="0">
                  <a:moveTo>
                    <a:pt x="1344" y="0"/>
                  </a:moveTo>
                  <a:cubicBezTo>
                    <a:pt x="1247" y="0"/>
                    <a:pt x="1149" y="30"/>
                    <a:pt x="1051" y="102"/>
                  </a:cubicBezTo>
                  <a:cubicBezTo>
                    <a:pt x="457" y="535"/>
                    <a:pt x="1" y="2658"/>
                    <a:pt x="1" y="2658"/>
                  </a:cubicBezTo>
                  <a:cubicBezTo>
                    <a:pt x="1" y="2658"/>
                    <a:pt x="264" y="2461"/>
                    <a:pt x="513" y="2461"/>
                  </a:cubicBezTo>
                  <a:cubicBezTo>
                    <a:pt x="680" y="2461"/>
                    <a:pt x="841" y="2549"/>
                    <a:pt x="914" y="2841"/>
                  </a:cubicBezTo>
                  <a:cubicBezTo>
                    <a:pt x="1096" y="3571"/>
                    <a:pt x="503" y="4347"/>
                    <a:pt x="503" y="4347"/>
                  </a:cubicBezTo>
                  <a:cubicBezTo>
                    <a:pt x="503" y="4347"/>
                    <a:pt x="807" y="4687"/>
                    <a:pt x="1189" y="4687"/>
                  </a:cubicBezTo>
                  <a:cubicBezTo>
                    <a:pt x="1341" y="4687"/>
                    <a:pt x="1505" y="4633"/>
                    <a:pt x="1667" y="4484"/>
                  </a:cubicBezTo>
                  <a:cubicBezTo>
                    <a:pt x="2215" y="3982"/>
                    <a:pt x="2900" y="1791"/>
                    <a:pt x="2260" y="764"/>
                  </a:cubicBezTo>
                  <a:cubicBezTo>
                    <a:pt x="2260" y="764"/>
                    <a:pt x="1831" y="0"/>
                    <a:pt x="13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89;p73">
              <a:extLst>
                <a:ext uri="{FF2B5EF4-FFF2-40B4-BE49-F238E27FC236}">
                  <a16:creationId xmlns:a16="http://schemas.microsoft.com/office/drawing/2014/main" id="{1ABEDEE9-03D2-412B-A5BD-73EC8FF723BC}"/>
                </a:ext>
              </a:extLst>
            </p:cNvPr>
            <p:cNvSpPr/>
            <p:nvPr/>
          </p:nvSpPr>
          <p:spPr>
            <a:xfrm>
              <a:off x="1257825" y="1567575"/>
              <a:ext cx="66225" cy="120275"/>
            </a:xfrm>
            <a:custGeom>
              <a:avLst/>
              <a:gdLst/>
              <a:ahLst/>
              <a:cxnLst/>
              <a:rect l="l" t="t" r="r" b="b"/>
              <a:pathLst>
                <a:path w="2649" h="4811" extrusionOk="0">
                  <a:moveTo>
                    <a:pt x="480" y="2352"/>
                  </a:moveTo>
                  <a:lnTo>
                    <a:pt x="480" y="2352"/>
                  </a:lnTo>
                  <a:cubicBezTo>
                    <a:pt x="474" y="2357"/>
                    <a:pt x="474" y="2360"/>
                    <a:pt x="479" y="2361"/>
                  </a:cubicBezTo>
                  <a:lnTo>
                    <a:pt x="479" y="2361"/>
                  </a:lnTo>
                  <a:cubicBezTo>
                    <a:pt x="480" y="2358"/>
                    <a:pt x="480" y="2355"/>
                    <a:pt x="480" y="2352"/>
                  </a:cubicBezTo>
                  <a:close/>
                  <a:moveTo>
                    <a:pt x="1644" y="1"/>
                  </a:moveTo>
                  <a:cubicBezTo>
                    <a:pt x="1530" y="1"/>
                    <a:pt x="1416" y="46"/>
                    <a:pt x="1325" y="92"/>
                  </a:cubicBezTo>
                  <a:cubicBezTo>
                    <a:pt x="1119" y="206"/>
                    <a:pt x="982" y="389"/>
                    <a:pt x="823" y="571"/>
                  </a:cubicBezTo>
                  <a:cubicBezTo>
                    <a:pt x="571" y="959"/>
                    <a:pt x="366" y="1416"/>
                    <a:pt x="206" y="1849"/>
                  </a:cubicBezTo>
                  <a:cubicBezTo>
                    <a:pt x="161" y="1963"/>
                    <a:pt x="138" y="2055"/>
                    <a:pt x="115" y="2169"/>
                  </a:cubicBezTo>
                  <a:cubicBezTo>
                    <a:pt x="92" y="2237"/>
                    <a:pt x="69" y="2260"/>
                    <a:pt x="69" y="2352"/>
                  </a:cubicBezTo>
                  <a:cubicBezTo>
                    <a:pt x="24" y="2443"/>
                    <a:pt x="24" y="2534"/>
                    <a:pt x="1" y="2625"/>
                  </a:cubicBezTo>
                  <a:cubicBezTo>
                    <a:pt x="69" y="2808"/>
                    <a:pt x="115" y="2991"/>
                    <a:pt x="183" y="3173"/>
                  </a:cubicBezTo>
                  <a:cubicBezTo>
                    <a:pt x="229" y="3128"/>
                    <a:pt x="275" y="3082"/>
                    <a:pt x="298" y="3036"/>
                  </a:cubicBezTo>
                  <a:cubicBezTo>
                    <a:pt x="366" y="2968"/>
                    <a:pt x="412" y="2899"/>
                    <a:pt x="480" y="2854"/>
                  </a:cubicBezTo>
                  <a:cubicBezTo>
                    <a:pt x="526" y="2785"/>
                    <a:pt x="549" y="2785"/>
                    <a:pt x="594" y="2740"/>
                  </a:cubicBezTo>
                  <a:cubicBezTo>
                    <a:pt x="663" y="2717"/>
                    <a:pt x="640" y="2717"/>
                    <a:pt x="663" y="2717"/>
                  </a:cubicBezTo>
                  <a:cubicBezTo>
                    <a:pt x="674" y="2705"/>
                    <a:pt x="680" y="2700"/>
                    <a:pt x="683" y="2700"/>
                  </a:cubicBezTo>
                  <a:cubicBezTo>
                    <a:pt x="686" y="2700"/>
                    <a:pt x="686" y="2705"/>
                    <a:pt x="686" y="2717"/>
                  </a:cubicBezTo>
                  <a:cubicBezTo>
                    <a:pt x="708" y="2717"/>
                    <a:pt x="731" y="2694"/>
                    <a:pt x="731" y="2694"/>
                  </a:cubicBezTo>
                  <a:cubicBezTo>
                    <a:pt x="800" y="2717"/>
                    <a:pt x="823" y="2740"/>
                    <a:pt x="823" y="2740"/>
                  </a:cubicBezTo>
                  <a:lnTo>
                    <a:pt x="845" y="2740"/>
                  </a:lnTo>
                  <a:cubicBezTo>
                    <a:pt x="868" y="2762"/>
                    <a:pt x="891" y="2785"/>
                    <a:pt x="914" y="2831"/>
                  </a:cubicBezTo>
                  <a:cubicBezTo>
                    <a:pt x="959" y="2899"/>
                    <a:pt x="1028" y="3036"/>
                    <a:pt x="1051" y="3219"/>
                  </a:cubicBezTo>
                  <a:cubicBezTo>
                    <a:pt x="1051" y="3401"/>
                    <a:pt x="1028" y="3653"/>
                    <a:pt x="914" y="3881"/>
                  </a:cubicBezTo>
                  <a:cubicBezTo>
                    <a:pt x="868" y="3926"/>
                    <a:pt x="823" y="3995"/>
                    <a:pt x="800" y="4041"/>
                  </a:cubicBezTo>
                  <a:cubicBezTo>
                    <a:pt x="777" y="4063"/>
                    <a:pt x="754" y="4086"/>
                    <a:pt x="731" y="4132"/>
                  </a:cubicBezTo>
                  <a:lnTo>
                    <a:pt x="617" y="4246"/>
                  </a:lnTo>
                  <a:cubicBezTo>
                    <a:pt x="686" y="4406"/>
                    <a:pt x="754" y="4543"/>
                    <a:pt x="823" y="4680"/>
                  </a:cubicBezTo>
                  <a:cubicBezTo>
                    <a:pt x="845" y="4703"/>
                    <a:pt x="868" y="4703"/>
                    <a:pt x="914" y="4725"/>
                  </a:cubicBezTo>
                  <a:cubicBezTo>
                    <a:pt x="1011" y="4781"/>
                    <a:pt x="1132" y="4811"/>
                    <a:pt x="1254" y="4811"/>
                  </a:cubicBezTo>
                  <a:cubicBezTo>
                    <a:pt x="1333" y="4811"/>
                    <a:pt x="1412" y="4798"/>
                    <a:pt x="1484" y="4771"/>
                  </a:cubicBezTo>
                  <a:cubicBezTo>
                    <a:pt x="1667" y="4703"/>
                    <a:pt x="1827" y="4588"/>
                    <a:pt x="1941" y="4474"/>
                  </a:cubicBezTo>
                  <a:cubicBezTo>
                    <a:pt x="2169" y="4246"/>
                    <a:pt x="2306" y="4018"/>
                    <a:pt x="2420" y="3789"/>
                  </a:cubicBezTo>
                  <a:cubicBezTo>
                    <a:pt x="2626" y="3356"/>
                    <a:pt x="2649" y="3059"/>
                    <a:pt x="2626" y="3059"/>
                  </a:cubicBezTo>
                  <a:cubicBezTo>
                    <a:pt x="2624" y="3058"/>
                    <a:pt x="2622" y="3058"/>
                    <a:pt x="2621" y="3058"/>
                  </a:cubicBezTo>
                  <a:cubicBezTo>
                    <a:pt x="2575" y="3058"/>
                    <a:pt x="2503" y="3347"/>
                    <a:pt x="2261" y="3721"/>
                  </a:cubicBezTo>
                  <a:cubicBezTo>
                    <a:pt x="2146" y="3926"/>
                    <a:pt x="1987" y="4132"/>
                    <a:pt x="1758" y="4314"/>
                  </a:cubicBezTo>
                  <a:cubicBezTo>
                    <a:pt x="1667" y="4406"/>
                    <a:pt x="1530" y="4474"/>
                    <a:pt x="1416" y="4520"/>
                  </a:cubicBezTo>
                  <a:cubicBezTo>
                    <a:pt x="1383" y="4533"/>
                    <a:pt x="1349" y="4539"/>
                    <a:pt x="1316" y="4539"/>
                  </a:cubicBezTo>
                  <a:cubicBezTo>
                    <a:pt x="1237" y="4539"/>
                    <a:pt x="1161" y="4507"/>
                    <a:pt x="1096" y="4474"/>
                  </a:cubicBezTo>
                  <a:cubicBezTo>
                    <a:pt x="1051" y="4429"/>
                    <a:pt x="982" y="4406"/>
                    <a:pt x="982" y="4383"/>
                  </a:cubicBezTo>
                  <a:cubicBezTo>
                    <a:pt x="959" y="4383"/>
                    <a:pt x="959" y="4360"/>
                    <a:pt x="982" y="4337"/>
                  </a:cubicBezTo>
                  <a:cubicBezTo>
                    <a:pt x="982" y="4337"/>
                    <a:pt x="982" y="4337"/>
                    <a:pt x="1005" y="4314"/>
                  </a:cubicBezTo>
                  <a:cubicBezTo>
                    <a:pt x="1028" y="4292"/>
                    <a:pt x="1074" y="4246"/>
                    <a:pt x="1096" y="4223"/>
                  </a:cubicBezTo>
                  <a:cubicBezTo>
                    <a:pt x="1142" y="4155"/>
                    <a:pt x="1188" y="4086"/>
                    <a:pt x="1233" y="4018"/>
                  </a:cubicBezTo>
                  <a:cubicBezTo>
                    <a:pt x="1393" y="3721"/>
                    <a:pt x="1462" y="3424"/>
                    <a:pt x="1462" y="3173"/>
                  </a:cubicBezTo>
                  <a:cubicBezTo>
                    <a:pt x="1462" y="2922"/>
                    <a:pt x="1370" y="2717"/>
                    <a:pt x="1279" y="2580"/>
                  </a:cubicBezTo>
                  <a:cubicBezTo>
                    <a:pt x="1233" y="2511"/>
                    <a:pt x="1188" y="2466"/>
                    <a:pt x="1165" y="2420"/>
                  </a:cubicBezTo>
                  <a:cubicBezTo>
                    <a:pt x="1119" y="2397"/>
                    <a:pt x="1096" y="2374"/>
                    <a:pt x="1096" y="2374"/>
                  </a:cubicBezTo>
                  <a:cubicBezTo>
                    <a:pt x="1096" y="2374"/>
                    <a:pt x="1074" y="2374"/>
                    <a:pt x="1028" y="2352"/>
                  </a:cubicBezTo>
                  <a:cubicBezTo>
                    <a:pt x="982" y="2329"/>
                    <a:pt x="914" y="2306"/>
                    <a:pt x="800" y="2283"/>
                  </a:cubicBezTo>
                  <a:cubicBezTo>
                    <a:pt x="754" y="2283"/>
                    <a:pt x="708" y="2306"/>
                    <a:pt x="640" y="2306"/>
                  </a:cubicBezTo>
                  <a:cubicBezTo>
                    <a:pt x="594" y="2306"/>
                    <a:pt x="571" y="2306"/>
                    <a:pt x="549" y="2329"/>
                  </a:cubicBezTo>
                  <a:cubicBezTo>
                    <a:pt x="532" y="2345"/>
                    <a:pt x="494" y="2361"/>
                    <a:pt x="480" y="2361"/>
                  </a:cubicBezTo>
                  <a:cubicBezTo>
                    <a:pt x="480" y="2361"/>
                    <a:pt x="479" y="2361"/>
                    <a:pt x="479" y="2361"/>
                  </a:cubicBezTo>
                  <a:lnTo>
                    <a:pt x="479" y="2361"/>
                  </a:lnTo>
                  <a:cubicBezTo>
                    <a:pt x="473" y="2374"/>
                    <a:pt x="457" y="2374"/>
                    <a:pt x="457" y="2374"/>
                  </a:cubicBezTo>
                  <a:cubicBezTo>
                    <a:pt x="448" y="2394"/>
                    <a:pt x="442" y="2401"/>
                    <a:pt x="439" y="2401"/>
                  </a:cubicBezTo>
                  <a:cubicBezTo>
                    <a:pt x="435" y="2401"/>
                    <a:pt x="435" y="2388"/>
                    <a:pt x="435" y="2374"/>
                  </a:cubicBezTo>
                  <a:lnTo>
                    <a:pt x="435" y="2352"/>
                  </a:lnTo>
                  <a:cubicBezTo>
                    <a:pt x="435" y="2329"/>
                    <a:pt x="457" y="2260"/>
                    <a:pt x="457" y="2215"/>
                  </a:cubicBezTo>
                  <a:cubicBezTo>
                    <a:pt x="480" y="2123"/>
                    <a:pt x="526" y="2009"/>
                    <a:pt x="549" y="1918"/>
                  </a:cubicBezTo>
                  <a:cubicBezTo>
                    <a:pt x="663" y="1484"/>
                    <a:pt x="823" y="1050"/>
                    <a:pt x="1051" y="685"/>
                  </a:cubicBezTo>
                  <a:cubicBezTo>
                    <a:pt x="1165" y="503"/>
                    <a:pt x="1279" y="343"/>
                    <a:pt x="1416" y="252"/>
                  </a:cubicBezTo>
                  <a:cubicBezTo>
                    <a:pt x="1514" y="182"/>
                    <a:pt x="1603" y="155"/>
                    <a:pt x="1689" y="155"/>
                  </a:cubicBezTo>
                  <a:cubicBezTo>
                    <a:pt x="1744" y="155"/>
                    <a:pt x="1797" y="165"/>
                    <a:pt x="1850" y="183"/>
                  </a:cubicBezTo>
                  <a:cubicBezTo>
                    <a:pt x="2063" y="247"/>
                    <a:pt x="2177" y="391"/>
                    <a:pt x="2209" y="391"/>
                  </a:cubicBezTo>
                  <a:cubicBezTo>
                    <a:pt x="2211" y="391"/>
                    <a:pt x="2213" y="390"/>
                    <a:pt x="2215" y="389"/>
                  </a:cubicBezTo>
                  <a:cubicBezTo>
                    <a:pt x="2238" y="389"/>
                    <a:pt x="2215" y="343"/>
                    <a:pt x="2169" y="274"/>
                  </a:cubicBezTo>
                  <a:cubicBezTo>
                    <a:pt x="2124" y="229"/>
                    <a:pt x="2032" y="137"/>
                    <a:pt x="1895" y="46"/>
                  </a:cubicBezTo>
                  <a:cubicBezTo>
                    <a:pt x="1827" y="23"/>
                    <a:pt x="1736" y="1"/>
                    <a:pt x="1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90;p73">
              <a:extLst>
                <a:ext uri="{FF2B5EF4-FFF2-40B4-BE49-F238E27FC236}">
                  <a16:creationId xmlns:a16="http://schemas.microsoft.com/office/drawing/2014/main" id="{7A5FF0DB-4D42-40EC-BCA1-103A5162E408}"/>
                </a:ext>
              </a:extLst>
            </p:cNvPr>
            <p:cNvSpPr/>
            <p:nvPr/>
          </p:nvSpPr>
          <p:spPr>
            <a:xfrm>
              <a:off x="1268675" y="1550400"/>
              <a:ext cx="21150" cy="14575"/>
            </a:xfrm>
            <a:custGeom>
              <a:avLst/>
              <a:gdLst/>
              <a:ahLst/>
              <a:cxnLst/>
              <a:rect l="l" t="t" r="r" b="b"/>
              <a:pathLst>
                <a:path w="846" h="583" extrusionOk="0">
                  <a:moveTo>
                    <a:pt x="630" y="1"/>
                  </a:moveTo>
                  <a:cubicBezTo>
                    <a:pt x="529" y="1"/>
                    <a:pt x="392" y="51"/>
                    <a:pt x="274" y="140"/>
                  </a:cubicBezTo>
                  <a:cubicBezTo>
                    <a:pt x="92" y="277"/>
                    <a:pt x="1" y="459"/>
                    <a:pt x="92" y="551"/>
                  </a:cubicBezTo>
                  <a:cubicBezTo>
                    <a:pt x="113" y="572"/>
                    <a:pt x="150" y="582"/>
                    <a:pt x="195" y="582"/>
                  </a:cubicBezTo>
                  <a:cubicBezTo>
                    <a:pt x="297" y="582"/>
                    <a:pt x="445" y="531"/>
                    <a:pt x="571" y="436"/>
                  </a:cubicBezTo>
                  <a:cubicBezTo>
                    <a:pt x="754" y="299"/>
                    <a:pt x="845" y="117"/>
                    <a:pt x="754" y="48"/>
                  </a:cubicBezTo>
                  <a:cubicBezTo>
                    <a:pt x="729" y="16"/>
                    <a:pt x="685" y="1"/>
                    <a:pt x="6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91;p73">
              <a:extLst>
                <a:ext uri="{FF2B5EF4-FFF2-40B4-BE49-F238E27FC236}">
                  <a16:creationId xmlns:a16="http://schemas.microsoft.com/office/drawing/2014/main" id="{19666897-CB6A-4828-9B4A-410FF2EC5ED4}"/>
                </a:ext>
              </a:extLst>
            </p:cNvPr>
            <p:cNvSpPr/>
            <p:nvPr/>
          </p:nvSpPr>
          <p:spPr>
            <a:xfrm>
              <a:off x="1000475" y="1851750"/>
              <a:ext cx="98175" cy="98725"/>
            </a:xfrm>
            <a:custGeom>
              <a:avLst/>
              <a:gdLst/>
              <a:ahLst/>
              <a:cxnLst/>
              <a:rect l="l" t="t" r="r" b="b"/>
              <a:pathLst>
                <a:path w="3927" h="3949" extrusionOk="0">
                  <a:moveTo>
                    <a:pt x="138" y="0"/>
                  </a:moveTo>
                  <a:lnTo>
                    <a:pt x="1" y="3128"/>
                  </a:lnTo>
                  <a:cubicBezTo>
                    <a:pt x="683" y="3756"/>
                    <a:pt x="1382" y="3949"/>
                    <a:pt x="1982" y="3949"/>
                  </a:cubicBezTo>
                  <a:cubicBezTo>
                    <a:pt x="2929" y="3949"/>
                    <a:pt x="3630" y="3470"/>
                    <a:pt x="3630" y="3470"/>
                  </a:cubicBezTo>
                  <a:lnTo>
                    <a:pt x="3927" y="1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92;p73">
              <a:extLst>
                <a:ext uri="{FF2B5EF4-FFF2-40B4-BE49-F238E27FC236}">
                  <a16:creationId xmlns:a16="http://schemas.microsoft.com/office/drawing/2014/main" id="{7A50F16D-E4A9-4229-BE95-0D7C26E35CF5}"/>
                </a:ext>
              </a:extLst>
            </p:cNvPr>
            <p:cNvSpPr/>
            <p:nvPr/>
          </p:nvSpPr>
          <p:spPr>
            <a:xfrm>
              <a:off x="1000475" y="1851750"/>
              <a:ext cx="98175" cy="93025"/>
            </a:xfrm>
            <a:custGeom>
              <a:avLst/>
              <a:gdLst/>
              <a:ahLst/>
              <a:cxnLst/>
              <a:rect l="l" t="t" r="r" b="b"/>
              <a:pathLst>
                <a:path w="3927" h="3721" extrusionOk="0">
                  <a:moveTo>
                    <a:pt x="138" y="0"/>
                  </a:moveTo>
                  <a:lnTo>
                    <a:pt x="1" y="3128"/>
                  </a:lnTo>
                  <a:cubicBezTo>
                    <a:pt x="297" y="3401"/>
                    <a:pt x="617" y="3607"/>
                    <a:pt x="914" y="3721"/>
                  </a:cubicBezTo>
                  <a:cubicBezTo>
                    <a:pt x="710" y="2840"/>
                    <a:pt x="596" y="1758"/>
                    <a:pt x="1524" y="1758"/>
                  </a:cubicBezTo>
                  <a:cubicBezTo>
                    <a:pt x="1533" y="1758"/>
                    <a:pt x="1543" y="1758"/>
                    <a:pt x="1553" y="1758"/>
                  </a:cubicBezTo>
                  <a:cubicBezTo>
                    <a:pt x="1986" y="1758"/>
                    <a:pt x="2420" y="1849"/>
                    <a:pt x="2831" y="1872"/>
                  </a:cubicBezTo>
                  <a:cubicBezTo>
                    <a:pt x="3173" y="1918"/>
                    <a:pt x="3493" y="1941"/>
                    <a:pt x="3812" y="1963"/>
                  </a:cubicBezTo>
                  <a:lnTo>
                    <a:pt x="3927" y="1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93;p73">
              <a:extLst>
                <a:ext uri="{FF2B5EF4-FFF2-40B4-BE49-F238E27FC236}">
                  <a16:creationId xmlns:a16="http://schemas.microsoft.com/office/drawing/2014/main" id="{15D2EC3C-0726-48B9-ABDF-C9EBBB050B4E}"/>
                </a:ext>
              </a:extLst>
            </p:cNvPr>
            <p:cNvSpPr/>
            <p:nvPr/>
          </p:nvSpPr>
          <p:spPr>
            <a:xfrm>
              <a:off x="735125" y="1380250"/>
              <a:ext cx="630575" cy="500300"/>
            </a:xfrm>
            <a:custGeom>
              <a:avLst/>
              <a:gdLst/>
              <a:ahLst/>
              <a:cxnLst/>
              <a:rect l="l" t="t" r="r" b="b"/>
              <a:pathLst>
                <a:path w="25223" h="20012" extrusionOk="0">
                  <a:moveTo>
                    <a:pt x="12520" y="1"/>
                  </a:moveTo>
                  <a:cubicBezTo>
                    <a:pt x="9058" y="1"/>
                    <a:pt x="7008" y="1513"/>
                    <a:pt x="7008" y="1513"/>
                  </a:cubicBezTo>
                  <a:cubicBezTo>
                    <a:pt x="1074" y="5508"/>
                    <a:pt x="4497" y="11785"/>
                    <a:pt x="4497" y="11785"/>
                  </a:cubicBezTo>
                  <a:cubicBezTo>
                    <a:pt x="4497" y="11785"/>
                    <a:pt x="3813" y="11158"/>
                    <a:pt x="2901" y="11158"/>
                  </a:cubicBezTo>
                  <a:cubicBezTo>
                    <a:pt x="2410" y="11158"/>
                    <a:pt x="1853" y="11340"/>
                    <a:pt x="1302" y="11899"/>
                  </a:cubicBezTo>
                  <a:cubicBezTo>
                    <a:pt x="1" y="13200"/>
                    <a:pt x="1690" y="16167"/>
                    <a:pt x="3539" y="16898"/>
                  </a:cubicBezTo>
                  <a:cubicBezTo>
                    <a:pt x="3996" y="17078"/>
                    <a:pt x="4385" y="17150"/>
                    <a:pt x="4716" y="17150"/>
                  </a:cubicBezTo>
                  <a:cubicBezTo>
                    <a:pt x="6103" y="17150"/>
                    <a:pt x="6460" y="15870"/>
                    <a:pt x="6460" y="15870"/>
                  </a:cubicBezTo>
                  <a:cubicBezTo>
                    <a:pt x="7445" y="17879"/>
                    <a:pt x="11099" y="20012"/>
                    <a:pt x="15104" y="20012"/>
                  </a:cubicBezTo>
                  <a:cubicBezTo>
                    <a:pt x="15650" y="20012"/>
                    <a:pt x="16202" y="19972"/>
                    <a:pt x="16755" y="19888"/>
                  </a:cubicBezTo>
                  <a:cubicBezTo>
                    <a:pt x="21114" y="19226"/>
                    <a:pt x="25223" y="15619"/>
                    <a:pt x="21822" y="10050"/>
                  </a:cubicBezTo>
                  <a:cubicBezTo>
                    <a:pt x="21434" y="6900"/>
                    <a:pt x="21685" y="2335"/>
                    <a:pt x="16663" y="692"/>
                  </a:cubicBezTo>
                  <a:cubicBezTo>
                    <a:pt x="15127" y="187"/>
                    <a:pt x="13736" y="1"/>
                    <a:pt x="12520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94;p73">
              <a:extLst>
                <a:ext uri="{FF2B5EF4-FFF2-40B4-BE49-F238E27FC236}">
                  <a16:creationId xmlns:a16="http://schemas.microsoft.com/office/drawing/2014/main" id="{4211A7BF-7692-48E4-8A9B-108762AA9D56}"/>
                </a:ext>
              </a:extLst>
            </p:cNvPr>
            <p:cNvSpPr/>
            <p:nvPr/>
          </p:nvSpPr>
          <p:spPr>
            <a:xfrm>
              <a:off x="904050" y="1446025"/>
              <a:ext cx="461650" cy="434575"/>
            </a:xfrm>
            <a:custGeom>
              <a:avLst/>
              <a:gdLst/>
              <a:ahLst/>
              <a:cxnLst/>
              <a:rect l="l" t="t" r="r" b="b"/>
              <a:pathLst>
                <a:path w="18466" h="17383" extrusionOk="0">
                  <a:moveTo>
                    <a:pt x="12988" y="1"/>
                  </a:moveTo>
                  <a:lnTo>
                    <a:pt x="12988" y="1"/>
                  </a:lnTo>
                  <a:cubicBezTo>
                    <a:pt x="14494" y="2078"/>
                    <a:pt x="14471" y="4863"/>
                    <a:pt x="14722" y="6985"/>
                  </a:cubicBezTo>
                  <a:cubicBezTo>
                    <a:pt x="18123" y="12555"/>
                    <a:pt x="14015" y="16161"/>
                    <a:pt x="9655" y="16823"/>
                  </a:cubicBezTo>
                  <a:cubicBezTo>
                    <a:pt x="9102" y="16908"/>
                    <a:pt x="8549" y="16948"/>
                    <a:pt x="8003" y="16948"/>
                  </a:cubicBezTo>
                  <a:cubicBezTo>
                    <a:pt x="4609" y="16948"/>
                    <a:pt x="1475" y="15410"/>
                    <a:pt x="0" y="13719"/>
                  </a:cubicBezTo>
                  <a:lnTo>
                    <a:pt x="0" y="13719"/>
                  </a:lnTo>
                  <a:cubicBezTo>
                    <a:pt x="1291" y="15585"/>
                    <a:pt x="4655" y="17383"/>
                    <a:pt x="8333" y="17383"/>
                  </a:cubicBezTo>
                  <a:cubicBezTo>
                    <a:pt x="8883" y="17383"/>
                    <a:pt x="9440" y="17343"/>
                    <a:pt x="9998" y="17257"/>
                  </a:cubicBezTo>
                  <a:cubicBezTo>
                    <a:pt x="14357" y="16595"/>
                    <a:pt x="18466" y="12988"/>
                    <a:pt x="15065" y="7419"/>
                  </a:cubicBezTo>
                  <a:cubicBezTo>
                    <a:pt x="14791" y="5136"/>
                    <a:pt x="14837" y="2123"/>
                    <a:pt x="129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95;p73">
              <a:extLst>
                <a:ext uri="{FF2B5EF4-FFF2-40B4-BE49-F238E27FC236}">
                  <a16:creationId xmlns:a16="http://schemas.microsoft.com/office/drawing/2014/main" id="{2EBEF6E1-A690-4B34-809E-B17C4D6F8786}"/>
                </a:ext>
              </a:extLst>
            </p:cNvPr>
            <p:cNvSpPr/>
            <p:nvPr/>
          </p:nvSpPr>
          <p:spPr>
            <a:xfrm>
              <a:off x="776225" y="1762725"/>
              <a:ext cx="119850" cy="46050"/>
            </a:xfrm>
            <a:custGeom>
              <a:avLst/>
              <a:gdLst/>
              <a:ahLst/>
              <a:cxnLst/>
              <a:rect l="l" t="t" r="r" b="b"/>
              <a:pathLst>
                <a:path w="4794" h="1842" extrusionOk="0">
                  <a:moveTo>
                    <a:pt x="0" y="1"/>
                  </a:moveTo>
                  <a:lnTo>
                    <a:pt x="0" y="1"/>
                  </a:lnTo>
                  <a:cubicBezTo>
                    <a:pt x="502" y="708"/>
                    <a:pt x="1187" y="1302"/>
                    <a:pt x="1895" y="1599"/>
                  </a:cubicBezTo>
                  <a:cubicBezTo>
                    <a:pt x="2345" y="1772"/>
                    <a:pt x="2729" y="1842"/>
                    <a:pt x="3056" y="1842"/>
                  </a:cubicBezTo>
                  <a:cubicBezTo>
                    <a:pt x="4235" y="1842"/>
                    <a:pt x="4668" y="926"/>
                    <a:pt x="4794" y="640"/>
                  </a:cubicBezTo>
                  <a:cubicBezTo>
                    <a:pt x="4657" y="480"/>
                    <a:pt x="4565" y="297"/>
                    <a:pt x="4474" y="138"/>
                  </a:cubicBezTo>
                  <a:cubicBezTo>
                    <a:pt x="4474" y="138"/>
                    <a:pt x="4117" y="1418"/>
                    <a:pt x="2729" y="1418"/>
                  </a:cubicBezTo>
                  <a:cubicBezTo>
                    <a:pt x="2399" y="1418"/>
                    <a:pt x="2009" y="1345"/>
                    <a:pt x="1552" y="1165"/>
                  </a:cubicBezTo>
                  <a:cubicBezTo>
                    <a:pt x="1005" y="937"/>
                    <a:pt x="457" y="526"/>
                    <a:pt x="0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196;p73">
              <a:extLst>
                <a:ext uri="{FF2B5EF4-FFF2-40B4-BE49-F238E27FC236}">
                  <a16:creationId xmlns:a16="http://schemas.microsoft.com/office/drawing/2014/main" id="{9BFC9685-8615-43C2-8C1B-3622FF82F154}"/>
                </a:ext>
              </a:extLst>
            </p:cNvPr>
            <p:cNvSpPr/>
            <p:nvPr/>
          </p:nvSpPr>
          <p:spPr>
            <a:xfrm>
              <a:off x="781350" y="1689050"/>
              <a:ext cx="81625" cy="99325"/>
            </a:xfrm>
            <a:custGeom>
              <a:avLst/>
              <a:gdLst/>
              <a:ahLst/>
              <a:cxnLst/>
              <a:rect l="l" t="t" r="r" b="b"/>
              <a:pathLst>
                <a:path w="3265" h="3973" extrusionOk="0">
                  <a:moveTo>
                    <a:pt x="674" y="0"/>
                  </a:moveTo>
                  <a:cubicBezTo>
                    <a:pt x="25" y="0"/>
                    <a:pt x="46" y="1145"/>
                    <a:pt x="46" y="1145"/>
                  </a:cubicBezTo>
                  <a:cubicBezTo>
                    <a:pt x="1" y="2309"/>
                    <a:pt x="1644" y="3815"/>
                    <a:pt x="2375" y="3952"/>
                  </a:cubicBezTo>
                  <a:cubicBezTo>
                    <a:pt x="2438" y="3966"/>
                    <a:pt x="2497" y="3972"/>
                    <a:pt x="2551" y="3972"/>
                  </a:cubicBezTo>
                  <a:cubicBezTo>
                    <a:pt x="3131" y="3972"/>
                    <a:pt x="3265" y="3267"/>
                    <a:pt x="3265" y="3267"/>
                  </a:cubicBezTo>
                  <a:cubicBezTo>
                    <a:pt x="3265" y="3267"/>
                    <a:pt x="2397" y="2925"/>
                    <a:pt x="2192" y="2217"/>
                  </a:cubicBezTo>
                  <a:cubicBezTo>
                    <a:pt x="2029" y="1655"/>
                    <a:pt x="2543" y="1597"/>
                    <a:pt x="2761" y="1597"/>
                  </a:cubicBezTo>
                  <a:cubicBezTo>
                    <a:pt x="2817" y="1597"/>
                    <a:pt x="2854" y="1601"/>
                    <a:pt x="2854" y="1601"/>
                  </a:cubicBezTo>
                  <a:cubicBezTo>
                    <a:pt x="2854" y="1601"/>
                    <a:pt x="1416" y="72"/>
                    <a:pt x="731" y="3"/>
                  </a:cubicBezTo>
                  <a:cubicBezTo>
                    <a:pt x="712" y="1"/>
                    <a:pt x="693" y="0"/>
                    <a:pt x="67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197;p73">
              <a:extLst>
                <a:ext uri="{FF2B5EF4-FFF2-40B4-BE49-F238E27FC236}">
                  <a16:creationId xmlns:a16="http://schemas.microsoft.com/office/drawing/2014/main" id="{E8CC8307-C1D3-4F8D-A02F-3CA3E0A6D12E}"/>
                </a:ext>
              </a:extLst>
            </p:cNvPr>
            <p:cNvSpPr/>
            <p:nvPr/>
          </p:nvSpPr>
          <p:spPr>
            <a:xfrm>
              <a:off x="784200" y="1689125"/>
              <a:ext cx="85050" cy="99925"/>
            </a:xfrm>
            <a:custGeom>
              <a:avLst/>
              <a:gdLst/>
              <a:ahLst/>
              <a:cxnLst/>
              <a:rect l="l" t="t" r="r" b="b"/>
              <a:pathLst>
                <a:path w="3402" h="3997" extrusionOk="0">
                  <a:moveTo>
                    <a:pt x="617" y="0"/>
                  </a:moveTo>
                  <a:cubicBezTo>
                    <a:pt x="503" y="0"/>
                    <a:pt x="389" y="23"/>
                    <a:pt x="298" y="69"/>
                  </a:cubicBezTo>
                  <a:cubicBezTo>
                    <a:pt x="206" y="114"/>
                    <a:pt x="138" y="183"/>
                    <a:pt x="115" y="251"/>
                  </a:cubicBezTo>
                  <a:cubicBezTo>
                    <a:pt x="24" y="365"/>
                    <a:pt x="1" y="480"/>
                    <a:pt x="1" y="571"/>
                  </a:cubicBezTo>
                  <a:cubicBezTo>
                    <a:pt x="1" y="639"/>
                    <a:pt x="1" y="685"/>
                    <a:pt x="1" y="685"/>
                  </a:cubicBezTo>
                  <a:cubicBezTo>
                    <a:pt x="46" y="685"/>
                    <a:pt x="46" y="502"/>
                    <a:pt x="206" y="320"/>
                  </a:cubicBezTo>
                  <a:cubicBezTo>
                    <a:pt x="298" y="206"/>
                    <a:pt x="434" y="160"/>
                    <a:pt x="594" y="160"/>
                  </a:cubicBezTo>
                  <a:cubicBezTo>
                    <a:pt x="777" y="183"/>
                    <a:pt x="959" y="251"/>
                    <a:pt x="1142" y="343"/>
                  </a:cubicBezTo>
                  <a:cubicBezTo>
                    <a:pt x="1507" y="548"/>
                    <a:pt x="1850" y="845"/>
                    <a:pt x="2146" y="1119"/>
                  </a:cubicBezTo>
                  <a:cubicBezTo>
                    <a:pt x="2238" y="1210"/>
                    <a:pt x="2306" y="1278"/>
                    <a:pt x="2375" y="1347"/>
                  </a:cubicBezTo>
                  <a:cubicBezTo>
                    <a:pt x="2397" y="1370"/>
                    <a:pt x="2466" y="1438"/>
                    <a:pt x="2466" y="1438"/>
                  </a:cubicBezTo>
                  <a:lnTo>
                    <a:pt x="2466" y="1461"/>
                  </a:lnTo>
                  <a:cubicBezTo>
                    <a:pt x="2482" y="1477"/>
                    <a:pt x="2487" y="1493"/>
                    <a:pt x="2480" y="1493"/>
                  </a:cubicBezTo>
                  <a:cubicBezTo>
                    <a:pt x="2477" y="1493"/>
                    <a:pt x="2473" y="1491"/>
                    <a:pt x="2466" y="1484"/>
                  </a:cubicBezTo>
                  <a:cubicBezTo>
                    <a:pt x="2443" y="1484"/>
                    <a:pt x="2443" y="1484"/>
                    <a:pt x="2443" y="1461"/>
                  </a:cubicBezTo>
                  <a:cubicBezTo>
                    <a:pt x="2443" y="1461"/>
                    <a:pt x="2397" y="1484"/>
                    <a:pt x="2375" y="1484"/>
                  </a:cubicBezTo>
                  <a:cubicBezTo>
                    <a:pt x="2329" y="1484"/>
                    <a:pt x="2306" y="1484"/>
                    <a:pt x="2283" y="1507"/>
                  </a:cubicBezTo>
                  <a:cubicBezTo>
                    <a:pt x="2215" y="1530"/>
                    <a:pt x="2169" y="1552"/>
                    <a:pt x="2124" y="1575"/>
                  </a:cubicBezTo>
                  <a:cubicBezTo>
                    <a:pt x="2055" y="1644"/>
                    <a:pt x="1987" y="1689"/>
                    <a:pt x="1964" y="1735"/>
                  </a:cubicBezTo>
                  <a:cubicBezTo>
                    <a:pt x="1941" y="1781"/>
                    <a:pt x="1941" y="1781"/>
                    <a:pt x="1941" y="1781"/>
                  </a:cubicBezTo>
                  <a:lnTo>
                    <a:pt x="1895" y="1849"/>
                  </a:lnTo>
                  <a:cubicBezTo>
                    <a:pt x="1895" y="1895"/>
                    <a:pt x="1872" y="1963"/>
                    <a:pt x="1850" y="2055"/>
                  </a:cubicBezTo>
                  <a:cubicBezTo>
                    <a:pt x="1850" y="2214"/>
                    <a:pt x="1895" y="2420"/>
                    <a:pt x="2009" y="2625"/>
                  </a:cubicBezTo>
                  <a:cubicBezTo>
                    <a:pt x="2124" y="2853"/>
                    <a:pt x="2329" y="3082"/>
                    <a:pt x="2626" y="3219"/>
                  </a:cubicBezTo>
                  <a:cubicBezTo>
                    <a:pt x="2694" y="3264"/>
                    <a:pt x="2763" y="3287"/>
                    <a:pt x="2831" y="3333"/>
                  </a:cubicBezTo>
                  <a:cubicBezTo>
                    <a:pt x="2877" y="3333"/>
                    <a:pt x="2922" y="3356"/>
                    <a:pt x="2945" y="3356"/>
                  </a:cubicBezTo>
                  <a:cubicBezTo>
                    <a:pt x="2991" y="3378"/>
                    <a:pt x="2968" y="3378"/>
                    <a:pt x="2991" y="3378"/>
                  </a:cubicBezTo>
                  <a:cubicBezTo>
                    <a:pt x="3014" y="3378"/>
                    <a:pt x="3014" y="3401"/>
                    <a:pt x="3014" y="3401"/>
                  </a:cubicBezTo>
                  <a:cubicBezTo>
                    <a:pt x="3014" y="3424"/>
                    <a:pt x="2991" y="3493"/>
                    <a:pt x="2968" y="3538"/>
                  </a:cubicBezTo>
                  <a:cubicBezTo>
                    <a:pt x="2900" y="3630"/>
                    <a:pt x="2831" y="3698"/>
                    <a:pt x="2717" y="3744"/>
                  </a:cubicBezTo>
                  <a:cubicBezTo>
                    <a:pt x="2660" y="3755"/>
                    <a:pt x="2597" y="3761"/>
                    <a:pt x="2532" y="3761"/>
                  </a:cubicBezTo>
                  <a:cubicBezTo>
                    <a:pt x="2466" y="3761"/>
                    <a:pt x="2397" y="3755"/>
                    <a:pt x="2329" y="3744"/>
                  </a:cubicBezTo>
                  <a:cubicBezTo>
                    <a:pt x="2055" y="3698"/>
                    <a:pt x="1804" y="3584"/>
                    <a:pt x="1621" y="3493"/>
                  </a:cubicBezTo>
                  <a:cubicBezTo>
                    <a:pt x="1232" y="3298"/>
                    <a:pt x="1027" y="3103"/>
                    <a:pt x="987" y="3103"/>
                  </a:cubicBezTo>
                  <a:cubicBezTo>
                    <a:pt x="985" y="3103"/>
                    <a:pt x="983" y="3103"/>
                    <a:pt x="982" y="3105"/>
                  </a:cubicBezTo>
                  <a:cubicBezTo>
                    <a:pt x="959" y="3127"/>
                    <a:pt x="1119" y="3378"/>
                    <a:pt x="1530" y="3630"/>
                  </a:cubicBezTo>
                  <a:cubicBezTo>
                    <a:pt x="1713" y="3744"/>
                    <a:pt x="1964" y="3881"/>
                    <a:pt x="2261" y="3949"/>
                  </a:cubicBezTo>
                  <a:cubicBezTo>
                    <a:pt x="2359" y="3977"/>
                    <a:pt x="2458" y="3997"/>
                    <a:pt x="2568" y="3997"/>
                  </a:cubicBezTo>
                  <a:cubicBezTo>
                    <a:pt x="2635" y="3997"/>
                    <a:pt x="2707" y="3989"/>
                    <a:pt x="2786" y="3972"/>
                  </a:cubicBezTo>
                  <a:cubicBezTo>
                    <a:pt x="2968" y="3949"/>
                    <a:pt x="3151" y="3812"/>
                    <a:pt x="3242" y="3675"/>
                  </a:cubicBezTo>
                  <a:cubicBezTo>
                    <a:pt x="3288" y="3584"/>
                    <a:pt x="3333" y="3538"/>
                    <a:pt x="3356" y="3401"/>
                  </a:cubicBezTo>
                  <a:lnTo>
                    <a:pt x="3402" y="3219"/>
                  </a:lnTo>
                  <a:cubicBezTo>
                    <a:pt x="3402" y="3196"/>
                    <a:pt x="3402" y="3173"/>
                    <a:pt x="3402" y="3173"/>
                  </a:cubicBezTo>
                  <a:lnTo>
                    <a:pt x="3356" y="3150"/>
                  </a:lnTo>
                  <a:lnTo>
                    <a:pt x="3265" y="3127"/>
                  </a:lnTo>
                  <a:lnTo>
                    <a:pt x="3082" y="3059"/>
                  </a:lnTo>
                  <a:cubicBezTo>
                    <a:pt x="3059" y="3059"/>
                    <a:pt x="3014" y="3059"/>
                    <a:pt x="2991" y="3036"/>
                  </a:cubicBezTo>
                  <a:cubicBezTo>
                    <a:pt x="2945" y="2990"/>
                    <a:pt x="2877" y="2968"/>
                    <a:pt x="2831" y="2945"/>
                  </a:cubicBezTo>
                  <a:cubicBezTo>
                    <a:pt x="2603" y="2808"/>
                    <a:pt x="2466" y="2625"/>
                    <a:pt x="2375" y="2465"/>
                  </a:cubicBezTo>
                  <a:cubicBezTo>
                    <a:pt x="2306" y="2306"/>
                    <a:pt x="2283" y="2169"/>
                    <a:pt x="2283" y="2077"/>
                  </a:cubicBezTo>
                  <a:cubicBezTo>
                    <a:pt x="2306" y="2032"/>
                    <a:pt x="2306" y="2009"/>
                    <a:pt x="2306" y="1986"/>
                  </a:cubicBezTo>
                  <a:cubicBezTo>
                    <a:pt x="2329" y="1963"/>
                    <a:pt x="2329" y="1963"/>
                    <a:pt x="2329" y="1963"/>
                  </a:cubicBezTo>
                  <a:cubicBezTo>
                    <a:pt x="2329" y="1963"/>
                    <a:pt x="2352" y="1918"/>
                    <a:pt x="2375" y="1872"/>
                  </a:cubicBezTo>
                  <a:lnTo>
                    <a:pt x="2420" y="1872"/>
                  </a:lnTo>
                  <a:cubicBezTo>
                    <a:pt x="2420" y="1849"/>
                    <a:pt x="2443" y="1849"/>
                    <a:pt x="2443" y="1849"/>
                  </a:cubicBezTo>
                  <a:lnTo>
                    <a:pt x="2512" y="1849"/>
                  </a:lnTo>
                  <a:cubicBezTo>
                    <a:pt x="2546" y="1861"/>
                    <a:pt x="2569" y="1861"/>
                    <a:pt x="2591" y="1861"/>
                  </a:cubicBezTo>
                  <a:cubicBezTo>
                    <a:pt x="2614" y="1861"/>
                    <a:pt x="2637" y="1861"/>
                    <a:pt x="2671" y="1872"/>
                  </a:cubicBezTo>
                  <a:cubicBezTo>
                    <a:pt x="2763" y="1895"/>
                    <a:pt x="2831" y="1918"/>
                    <a:pt x="2922" y="1940"/>
                  </a:cubicBezTo>
                  <a:cubicBezTo>
                    <a:pt x="3059" y="2009"/>
                    <a:pt x="3219" y="2055"/>
                    <a:pt x="3379" y="2100"/>
                  </a:cubicBezTo>
                  <a:cubicBezTo>
                    <a:pt x="3333" y="2032"/>
                    <a:pt x="3310" y="1963"/>
                    <a:pt x="3219" y="1826"/>
                  </a:cubicBezTo>
                  <a:cubicBezTo>
                    <a:pt x="3128" y="1712"/>
                    <a:pt x="3059" y="1598"/>
                    <a:pt x="2968" y="1461"/>
                  </a:cubicBezTo>
                  <a:cubicBezTo>
                    <a:pt x="2900" y="1393"/>
                    <a:pt x="2831" y="1324"/>
                    <a:pt x="2786" y="1256"/>
                  </a:cubicBezTo>
                  <a:cubicBezTo>
                    <a:pt x="2717" y="1187"/>
                    <a:pt x="2694" y="1164"/>
                    <a:pt x="2649" y="1119"/>
                  </a:cubicBezTo>
                  <a:cubicBezTo>
                    <a:pt x="2580" y="1050"/>
                    <a:pt x="2489" y="982"/>
                    <a:pt x="2397" y="913"/>
                  </a:cubicBezTo>
                  <a:cubicBezTo>
                    <a:pt x="2055" y="617"/>
                    <a:pt x="1667" y="343"/>
                    <a:pt x="1256" y="160"/>
                  </a:cubicBezTo>
                  <a:cubicBezTo>
                    <a:pt x="1051" y="69"/>
                    <a:pt x="823" y="0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198;p73">
              <a:extLst>
                <a:ext uri="{FF2B5EF4-FFF2-40B4-BE49-F238E27FC236}">
                  <a16:creationId xmlns:a16="http://schemas.microsoft.com/office/drawing/2014/main" id="{F9274ECF-DE06-442E-BCCB-8E554F0A119D}"/>
                </a:ext>
              </a:extLst>
            </p:cNvPr>
            <p:cNvSpPr/>
            <p:nvPr/>
          </p:nvSpPr>
          <p:spPr>
            <a:xfrm>
              <a:off x="792200" y="1667900"/>
              <a:ext cx="21700" cy="9950"/>
            </a:xfrm>
            <a:custGeom>
              <a:avLst/>
              <a:gdLst/>
              <a:ahLst/>
              <a:cxnLst/>
              <a:rect l="l" t="t" r="r" b="b"/>
              <a:pathLst>
                <a:path w="868" h="398" extrusionOk="0">
                  <a:moveTo>
                    <a:pt x="416" y="0"/>
                  </a:moveTo>
                  <a:cubicBezTo>
                    <a:pt x="224" y="0"/>
                    <a:pt x="63" y="65"/>
                    <a:pt x="23" y="165"/>
                  </a:cubicBezTo>
                  <a:cubicBezTo>
                    <a:pt x="0" y="256"/>
                    <a:pt x="160" y="370"/>
                    <a:pt x="388" y="393"/>
                  </a:cubicBezTo>
                  <a:cubicBezTo>
                    <a:pt x="418" y="396"/>
                    <a:pt x="447" y="397"/>
                    <a:pt x="475" y="397"/>
                  </a:cubicBezTo>
                  <a:cubicBezTo>
                    <a:pt x="667" y="397"/>
                    <a:pt x="825" y="332"/>
                    <a:pt x="845" y="233"/>
                  </a:cubicBezTo>
                  <a:cubicBezTo>
                    <a:pt x="868" y="142"/>
                    <a:pt x="708" y="28"/>
                    <a:pt x="503" y="5"/>
                  </a:cubicBezTo>
                  <a:cubicBezTo>
                    <a:pt x="473" y="2"/>
                    <a:pt x="444" y="0"/>
                    <a:pt x="41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199;p73">
              <a:extLst>
                <a:ext uri="{FF2B5EF4-FFF2-40B4-BE49-F238E27FC236}">
                  <a16:creationId xmlns:a16="http://schemas.microsoft.com/office/drawing/2014/main" id="{0EDC73FE-E970-4810-95B9-6A755E9EA454}"/>
                </a:ext>
              </a:extLst>
            </p:cNvPr>
            <p:cNvSpPr/>
            <p:nvPr/>
          </p:nvSpPr>
          <p:spPr>
            <a:xfrm>
              <a:off x="991975" y="1552075"/>
              <a:ext cx="272725" cy="60075"/>
            </a:xfrm>
            <a:custGeom>
              <a:avLst/>
              <a:gdLst/>
              <a:ahLst/>
              <a:cxnLst/>
              <a:rect l="l" t="t" r="r" b="b"/>
              <a:pathLst>
                <a:path w="10909" h="2403" extrusionOk="0">
                  <a:moveTo>
                    <a:pt x="9884" y="1"/>
                  </a:moveTo>
                  <a:cubicBezTo>
                    <a:pt x="9844" y="1"/>
                    <a:pt x="9805" y="2"/>
                    <a:pt x="9767" y="4"/>
                  </a:cubicBezTo>
                  <a:cubicBezTo>
                    <a:pt x="9402" y="4"/>
                    <a:pt x="9151" y="187"/>
                    <a:pt x="9106" y="438"/>
                  </a:cubicBezTo>
                  <a:cubicBezTo>
                    <a:pt x="9084" y="589"/>
                    <a:pt x="9306" y="759"/>
                    <a:pt x="9542" y="759"/>
                  </a:cubicBezTo>
                  <a:cubicBezTo>
                    <a:pt x="9556" y="759"/>
                    <a:pt x="9570" y="759"/>
                    <a:pt x="9585" y="757"/>
                  </a:cubicBezTo>
                  <a:cubicBezTo>
                    <a:pt x="9589" y="756"/>
                    <a:pt x="9592" y="754"/>
                    <a:pt x="9595" y="752"/>
                  </a:cubicBezTo>
                  <a:lnTo>
                    <a:pt x="9595" y="752"/>
                  </a:lnTo>
                  <a:cubicBezTo>
                    <a:pt x="9599" y="754"/>
                    <a:pt x="9603" y="756"/>
                    <a:pt x="9608" y="757"/>
                  </a:cubicBezTo>
                  <a:cubicBezTo>
                    <a:pt x="9605" y="755"/>
                    <a:pt x="9602" y="752"/>
                    <a:pt x="9600" y="750"/>
                  </a:cubicBezTo>
                  <a:lnTo>
                    <a:pt x="9600" y="750"/>
                  </a:lnTo>
                  <a:cubicBezTo>
                    <a:pt x="9598" y="751"/>
                    <a:pt x="9597" y="751"/>
                    <a:pt x="9595" y="752"/>
                  </a:cubicBezTo>
                  <a:lnTo>
                    <a:pt x="9595" y="752"/>
                  </a:lnTo>
                  <a:cubicBezTo>
                    <a:pt x="9555" y="737"/>
                    <a:pt x="9536" y="731"/>
                    <a:pt x="9536" y="731"/>
                  </a:cubicBezTo>
                  <a:lnTo>
                    <a:pt x="9536" y="731"/>
                  </a:lnTo>
                  <a:cubicBezTo>
                    <a:pt x="9537" y="731"/>
                    <a:pt x="9556" y="736"/>
                    <a:pt x="9593" y="744"/>
                  </a:cubicBezTo>
                  <a:lnTo>
                    <a:pt x="9593" y="744"/>
                  </a:lnTo>
                  <a:cubicBezTo>
                    <a:pt x="9595" y="745"/>
                    <a:pt x="9598" y="747"/>
                    <a:pt x="9600" y="750"/>
                  </a:cubicBezTo>
                  <a:lnTo>
                    <a:pt x="9600" y="750"/>
                  </a:lnTo>
                  <a:cubicBezTo>
                    <a:pt x="9603" y="748"/>
                    <a:pt x="9605" y="747"/>
                    <a:pt x="9607" y="746"/>
                  </a:cubicBezTo>
                  <a:lnTo>
                    <a:pt x="9607" y="746"/>
                  </a:lnTo>
                  <a:cubicBezTo>
                    <a:pt x="9626" y="750"/>
                    <a:pt x="9649" y="754"/>
                    <a:pt x="9676" y="757"/>
                  </a:cubicBezTo>
                  <a:cubicBezTo>
                    <a:pt x="9722" y="757"/>
                    <a:pt x="9767" y="768"/>
                    <a:pt x="9806" y="768"/>
                  </a:cubicBezTo>
                  <a:lnTo>
                    <a:pt x="9806" y="768"/>
                  </a:lnTo>
                  <a:cubicBezTo>
                    <a:pt x="9824" y="774"/>
                    <a:pt x="9869" y="780"/>
                    <a:pt x="9882" y="780"/>
                  </a:cubicBezTo>
                  <a:cubicBezTo>
                    <a:pt x="9927" y="780"/>
                    <a:pt x="9973" y="803"/>
                    <a:pt x="10019" y="826"/>
                  </a:cubicBezTo>
                  <a:cubicBezTo>
                    <a:pt x="10110" y="849"/>
                    <a:pt x="10201" y="860"/>
                    <a:pt x="10295" y="860"/>
                  </a:cubicBezTo>
                  <a:cubicBezTo>
                    <a:pt x="10389" y="860"/>
                    <a:pt x="10486" y="849"/>
                    <a:pt x="10589" y="826"/>
                  </a:cubicBezTo>
                  <a:cubicBezTo>
                    <a:pt x="10863" y="780"/>
                    <a:pt x="10909" y="529"/>
                    <a:pt x="10817" y="347"/>
                  </a:cubicBezTo>
                  <a:cubicBezTo>
                    <a:pt x="10694" y="99"/>
                    <a:pt x="10254" y="1"/>
                    <a:pt x="9884" y="1"/>
                  </a:cubicBezTo>
                  <a:close/>
                  <a:moveTo>
                    <a:pt x="1358" y="2015"/>
                  </a:moveTo>
                  <a:cubicBezTo>
                    <a:pt x="1355" y="2016"/>
                    <a:pt x="1353" y="2017"/>
                    <a:pt x="1352" y="2018"/>
                  </a:cubicBezTo>
                  <a:lnTo>
                    <a:pt x="1352" y="2018"/>
                  </a:lnTo>
                  <a:cubicBezTo>
                    <a:pt x="1354" y="2017"/>
                    <a:pt x="1356" y="2016"/>
                    <a:pt x="1358" y="2015"/>
                  </a:cubicBezTo>
                  <a:close/>
                  <a:moveTo>
                    <a:pt x="1146" y="2107"/>
                  </a:moveTo>
                  <a:cubicBezTo>
                    <a:pt x="1144" y="2107"/>
                    <a:pt x="1136" y="2109"/>
                    <a:pt x="1122" y="2113"/>
                  </a:cubicBezTo>
                  <a:lnTo>
                    <a:pt x="1122" y="2113"/>
                  </a:lnTo>
                  <a:cubicBezTo>
                    <a:pt x="1122" y="2112"/>
                    <a:pt x="1122" y="2112"/>
                    <a:pt x="1121" y="2112"/>
                  </a:cubicBezTo>
                  <a:cubicBezTo>
                    <a:pt x="1116" y="2112"/>
                    <a:pt x="1099" y="2118"/>
                    <a:pt x="1071" y="2127"/>
                  </a:cubicBezTo>
                  <a:cubicBezTo>
                    <a:pt x="1094" y="2120"/>
                    <a:pt x="1110" y="2116"/>
                    <a:pt x="1122" y="2113"/>
                  </a:cubicBezTo>
                  <a:lnTo>
                    <a:pt x="1122" y="2113"/>
                  </a:lnTo>
                  <a:cubicBezTo>
                    <a:pt x="1122" y="2115"/>
                    <a:pt x="1112" y="2122"/>
                    <a:pt x="1091" y="2137"/>
                  </a:cubicBezTo>
                  <a:lnTo>
                    <a:pt x="1091" y="2137"/>
                  </a:lnTo>
                  <a:cubicBezTo>
                    <a:pt x="1117" y="2122"/>
                    <a:pt x="1154" y="2107"/>
                    <a:pt x="1146" y="2107"/>
                  </a:cubicBezTo>
                  <a:close/>
                  <a:moveTo>
                    <a:pt x="1091" y="2137"/>
                  </a:moveTo>
                  <a:lnTo>
                    <a:pt x="1091" y="2137"/>
                  </a:lnTo>
                  <a:cubicBezTo>
                    <a:pt x="1082" y="2141"/>
                    <a:pt x="1075" y="2146"/>
                    <a:pt x="1071" y="2150"/>
                  </a:cubicBezTo>
                  <a:cubicBezTo>
                    <a:pt x="1078" y="2145"/>
                    <a:pt x="1085" y="2141"/>
                    <a:pt x="1091" y="2137"/>
                  </a:cubicBezTo>
                  <a:close/>
                  <a:moveTo>
                    <a:pt x="1214" y="1316"/>
                  </a:moveTo>
                  <a:cubicBezTo>
                    <a:pt x="1132" y="1316"/>
                    <a:pt x="1045" y="1327"/>
                    <a:pt x="957" y="1351"/>
                  </a:cubicBezTo>
                  <a:cubicBezTo>
                    <a:pt x="592" y="1465"/>
                    <a:pt x="112" y="1693"/>
                    <a:pt x="44" y="2013"/>
                  </a:cubicBezTo>
                  <a:cubicBezTo>
                    <a:pt x="0" y="2187"/>
                    <a:pt x="102" y="2402"/>
                    <a:pt x="369" y="2402"/>
                  </a:cubicBezTo>
                  <a:cubicBezTo>
                    <a:pt x="382" y="2402"/>
                    <a:pt x="395" y="2402"/>
                    <a:pt x="409" y="2401"/>
                  </a:cubicBezTo>
                  <a:cubicBezTo>
                    <a:pt x="615" y="2378"/>
                    <a:pt x="797" y="2332"/>
                    <a:pt x="957" y="2218"/>
                  </a:cubicBezTo>
                  <a:cubicBezTo>
                    <a:pt x="1003" y="2195"/>
                    <a:pt x="1025" y="2150"/>
                    <a:pt x="1071" y="2127"/>
                  </a:cubicBezTo>
                  <a:cubicBezTo>
                    <a:pt x="1139" y="2104"/>
                    <a:pt x="1208" y="2081"/>
                    <a:pt x="1254" y="2058"/>
                  </a:cubicBezTo>
                  <a:cubicBezTo>
                    <a:pt x="1346" y="2019"/>
                    <a:pt x="1393" y="1994"/>
                    <a:pt x="1393" y="1994"/>
                  </a:cubicBezTo>
                  <a:lnTo>
                    <a:pt x="1393" y="1994"/>
                  </a:lnTo>
                  <a:cubicBezTo>
                    <a:pt x="1394" y="1994"/>
                    <a:pt x="1382" y="2001"/>
                    <a:pt x="1358" y="2015"/>
                  </a:cubicBezTo>
                  <a:lnTo>
                    <a:pt x="1358" y="2015"/>
                  </a:lnTo>
                  <a:cubicBezTo>
                    <a:pt x="1360" y="2014"/>
                    <a:pt x="1364" y="2013"/>
                    <a:pt x="1368" y="2013"/>
                  </a:cubicBezTo>
                  <a:cubicBezTo>
                    <a:pt x="1362" y="2015"/>
                    <a:pt x="1356" y="2017"/>
                    <a:pt x="1351" y="2018"/>
                  </a:cubicBezTo>
                  <a:lnTo>
                    <a:pt x="1351" y="2018"/>
                  </a:lnTo>
                  <a:cubicBezTo>
                    <a:pt x="1351" y="2018"/>
                    <a:pt x="1351" y="2018"/>
                    <a:pt x="1352" y="2018"/>
                  </a:cubicBezTo>
                  <a:lnTo>
                    <a:pt x="1352" y="2018"/>
                  </a:lnTo>
                  <a:cubicBezTo>
                    <a:pt x="1351" y="2018"/>
                    <a:pt x="1351" y="2018"/>
                    <a:pt x="1351" y="2018"/>
                  </a:cubicBezTo>
                  <a:lnTo>
                    <a:pt x="1351" y="2018"/>
                  </a:lnTo>
                  <a:cubicBezTo>
                    <a:pt x="1312" y="2032"/>
                    <a:pt x="1305" y="2035"/>
                    <a:pt x="1322" y="2035"/>
                  </a:cubicBezTo>
                  <a:lnTo>
                    <a:pt x="1322" y="2035"/>
                  </a:lnTo>
                  <a:cubicBezTo>
                    <a:pt x="1322" y="2036"/>
                    <a:pt x="1322" y="2036"/>
                    <a:pt x="1322" y="2036"/>
                  </a:cubicBezTo>
                  <a:cubicBezTo>
                    <a:pt x="1323" y="2036"/>
                    <a:pt x="1324" y="2036"/>
                    <a:pt x="1325" y="2036"/>
                  </a:cubicBezTo>
                  <a:lnTo>
                    <a:pt x="1325" y="2036"/>
                  </a:lnTo>
                  <a:cubicBezTo>
                    <a:pt x="1330" y="2036"/>
                    <a:pt x="1337" y="2036"/>
                    <a:pt x="1345" y="2036"/>
                  </a:cubicBezTo>
                  <a:cubicBezTo>
                    <a:pt x="1596" y="1990"/>
                    <a:pt x="1779" y="1739"/>
                    <a:pt x="1710" y="1579"/>
                  </a:cubicBezTo>
                  <a:cubicBezTo>
                    <a:pt x="1642" y="1410"/>
                    <a:pt x="1449" y="1316"/>
                    <a:pt x="1214" y="1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00;p73">
              <a:extLst>
                <a:ext uri="{FF2B5EF4-FFF2-40B4-BE49-F238E27FC236}">
                  <a16:creationId xmlns:a16="http://schemas.microsoft.com/office/drawing/2014/main" id="{A6C8E782-349B-45C0-BA7F-E5D274E2DA0E}"/>
                </a:ext>
              </a:extLst>
            </p:cNvPr>
            <p:cNvSpPr/>
            <p:nvPr/>
          </p:nvSpPr>
          <p:spPr>
            <a:xfrm>
              <a:off x="1229875" y="15607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1"/>
                  </a:moveTo>
                  <a:lnTo>
                    <a:pt x="69" y="1"/>
                  </a:lnTo>
                  <a:cubicBezTo>
                    <a:pt x="0" y="1"/>
                    <a:pt x="0" y="1"/>
                    <a:pt x="69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201;p73">
              <a:extLst>
                <a:ext uri="{FF2B5EF4-FFF2-40B4-BE49-F238E27FC236}">
                  <a16:creationId xmlns:a16="http://schemas.microsoft.com/office/drawing/2014/main" id="{2C7855B5-CCC6-4356-99FF-70EFB8DA6802}"/>
                </a:ext>
              </a:extLst>
            </p:cNvPr>
            <p:cNvSpPr/>
            <p:nvPr/>
          </p:nvSpPr>
          <p:spPr>
            <a:xfrm>
              <a:off x="1025575" y="1592300"/>
              <a:ext cx="1450" cy="975"/>
            </a:xfrm>
            <a:custGeom>
              <a:avLst/>
              <a:gdLst/>
              <a:ahLst/>
              <a:cxnLst/>
              <a:rect l="l" t="t" r="r" b="b"/>
              <a:pathLst>
                <a:path w="58" h="39" extrusionOk="0">
                  <a:moveTo>
                    <a:pt x="51" y="1"/>
                  </a:moveTo>
                  <a:cubicBezTo>
                    <a:pt x="46" y="1"/>
                    <a:pt x="29" y="6"/>
                    <a:pt x="1" y="16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41" y="12"/>
                    <a:pt x="58" y="1"/>
                    <a:pt x="51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202;p73">
              <a:extLst>
                <a:ext uri="{FF2B5EF4-FFF2-40B4-BE49-F238E27FC236}">
                  <a16:creationId xmlns:a16="http://schemas.microsoft.com/office/drawing/2014/main" id="{AF468B87-9ECF-42DC-BC4E-E3594A97902B}"/>
                </a:ext>
              </a:extLst>
            </p:cNvPr>
            <p:cNvSpPr/>
            <p:nvPr/>
          </p:nvSpPr>
          <p:spPr>
            <a:xfrm>
              <a:off x="1018750" y="1595525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203;p73">
              <a:extLst>
                <a:ext uri="{FF2B5EF4-FFF2-40B4-BE49-F238E27FC236}">
                  <a16:creationId xmlns:a16="http://schemas.microsoft.com/office/drawing/2014/main" id="{C92F8B28-8D52-4F1F-B5CE-2C6E5287F1EC}"/>
                </a:ext>
              </a:extLst>
            </p:cNvPr>
            <p:cNvSpPr/>
            <p:nvPr/>
          </p:nvSpPr>
          <p:spPr>
            <a:xfrm>
              <a:off x="1237850" y="15613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204;p73">
              <a:extLst>
                <a:ext uri="{FF2B5EF4-FFF2-40B4-BE49-F238E27FC236}">
                  <a16:creationId xmlns:a16="http://schemas.microsoft.com/office/drawing/2014/main" id="{F1EDA76C-C2CF-4027-9BA5-AFEEDA30272E}"/>
                </a:ext>
              </a:extLst>
            </p:cNvPr>
            <p:cNvSpPr/>
            <p:nvPr/>
          </p:nvSpPr>
          <p:spPr>
            <a:xfrm>
              <a:off x="1119175" y="1704450"/>
              <a:ext cx="73050" cy="41225"/>
            </a:xfrm>
            <a:custGeom>
              <a:avLst/>
              <a:gdLst/>
              <a:ahLst/>
              <a:cxnLst/>
              <a:rect l="l" t="t" r="r" b="b"/>
              <a:pathLst>
                <a:path w="2922" h="1649" extrusionOk="0">
                  <a:moveTo>
                    <a:pt x="379" y="616"/>
                  </a:moveTo>
                  <a:cubicBezTo>
                    <a:pt x="346" y="616"/>
                    <a:pt x="265" y="700"/>
                    <a:pt x="183" y="802"/>
                  </a:cubicBezTo>
                  <a:cubicBezTo>
                    <a:pt x="137" y="848"/>
                    <a:pt x="92" y="894"/>
                    <a:pt x="69" y="939"/>
                  </a:cubicBezTo>
                  <a:cubicBezTo>
                    <a:pt x="46" y="985"/>
                    <a:pt x="23" y="1031"/>
                    <a:pt x="23" y="1031"/>
                  </a:cubicBezTo>
                  <a:cubicBezTo>
                    <a:pt x="23" y="1031"/>
                    <a:pt x="23" y="1031"/>
                    <a:pt x="23" y="1054"/>
                  </a:cubicBezTo>
                  <a:cubicBezTo>
                    <a:pt x="0" y="1076"/>
                    <a:pt x="0" y="1099"/>
                    <a:pt x="0" y="1122"/>
                  </a:cubicBezTo>
                  <a:cubicBezTo>
                    <a:pt x="0" y="1190"/>
                    <a:pt x="0" y="1282"/>
                    <a:pt x="46" y="1350"/>
                  </a:cubicBezTo>
                  <a:cubicBezTo>
                    <a:pt x="114" y="1487"/>
                    <a:pt x="229" y="1556"/>
                    <a:pt x="251" y="1556"/>
                  </a:cubicBezTo>
                  <a:cubicBezTo>
                    <a:pt x="274" y="1533"/>
                    <a:pt x="206" y="1419"/>
                    <a:pt x="206" y="1305"/>
                  </a:cubicBezTo>
                  <a:cubicBezTo>
                    <a:pt x="183" y="1236"/>
                    <a:pt x="206" y="1190"/>
                    <a:pt x="206" y="1168"/>
                  </a:cubicBezTo>
                  <a:cubicBezTo>
                    <a:pt x="229" y="1122"/>
                    <a:pt x="229" y="1099"/>
                    <a:pt x="229" y="1099"/>
                  </a:cubicBezTo>
                  <a:cubicBezTo>
                    <a:pt x="229" y="1099"/>
                    <a:pt x="251" y="1076"/>
                    <a:pt x="251" y="1031"/>
                  </a:cubicBezTo>
                  <a:cubicBezTo>
                    <a:pt x="274" y="1008"/>
                    <a:pt x="297" y="939"/>
                    <a:pt x="320" y="894"/>
                  </a:cubicBezTo>
                  <a:cubicBezTo>
                    <a:pt x="388" y="757"/>
                    <a:pt x="434" y="620"/>
                    <a:pt x="388" y="620"/>
                  </a:cubicBezTo>
                  <a:cubicBezTo>
                    <a:pt x="386" y="617"/>
                    <a:pt x="383" y="616"/>
                    <a:pt x="379" y="616"/>
                  </a:cubicBezTo>
                  <a:close/>
                  <a:moveTo>
                    <a:pt x="959" y="1213"/>
                  </a:moveTo>
                  <a:cubicBezTo>
                    <a:pt x="868" y="1213"/>
                    <a:pt x="776" y="1236"/>
                    <a:pt x="776" y="1282"/>
                  </a:cubicBezTo>
                  <a:cubicBezTo>
                    <a:pt x="776" y="1305"/>
                    <a:pt x="868" y="1327"/>
                    <a:pt x="936" y="1373"/>
                  </a:cubicBezTo>
                  <a:cubicBezTo>
                    <a:pt x="1005" y="1419"/>
                    <a:pt x="1050" y="1442"/>
                    <a:pt x="1050" y="1442"/>
                  </a:cubicBezTo>
                  <a:cubicBezTo>
                    <a:pt x="1050" y="1442"/>
                    <a:pt x="1119" y="1464"/>
                    <a:pt x="1187" y="1510"/>
                  </a:cubicBezTo>
                  <a:cubicBezTo>
                    <a:pt x="1233" y="1533"/>
                    <a:pt x="1301" y="1601"/>
                    <a:pt x="1324" y="1601"/>
                  </a:cubicBezTo>
                  <a:cubicBezTo>
                    <a:pt x="1347" y="1579"/>
                    <a:pt x="1347" y="1487"/>
                    <a:pt x="1301" y="1396"/>
                  </a:cubicBezTo>
                  <a:cubicBezTo>
                    <a:pt x="1256" y="1305"/>
                    <a:pt x="1164" y="1259"/>
                    <a:pt x="1164" y="1259"/>
                  </a:cubicBezTo>
                  <a:cubicBezTo>
                    <a:pt x="1164" y="1259"/>
                    <a:pt x="1050" y="1213"/>
                    <a:pt x="959" y="1213"/>
                  </a:cubicBezTo>
                  <a:close/>
                  <a:moveTo>
                    <a:pt x="2065" y="1"/>
                  </a:moveTo>
                  <a:cubicBezTo>
                    <a:pt x="2060" y="1"/>
                    <a:pt x="2057" y="2"/>
                    <a:pt x="2055" y="4"/>
                  </a:cubicBezTo>
                  <a:cubicBezTo>
                    <a:pt x="2032" y="26"/>
                    <a:pt x="2260" y="186"/>
                    <a:pt x="2443" y="369"/>
                  </a:cubicBezTo>
                  <a:cubicBezTo>
                    <a:pt x="2534" y="460"/>
                    <a:pt x="2625" y="551"/>
                    <a:pt x="2648" y="620"/>
                  </a:cubicBezTo>
                  <a:cubicBezTo>
                    <a:pt x="2671" y="665"/>
                    <a:pt x="2694" y="688"/>
                    <a:pt x="2694" y="711"/>
                  </a:cubicBezTo>
                  <a:cubicBezTo>
                    <a:pt x="2694" y="734"/>
                    <a:pt x="2694" y="757"/>
                    <a:pt x="2694" y="757"/>
                  </a:cubicBezTo>
                  <a:cubicBezTo>
                    <a:pt x="2694" y="757"/>
                    <a:pt x="2716" y="802"/>
                    <a:pt x="2716" y="871"/>
                  </a:cubicBezTo>
                  <a:cubicBezTo>
                    <a:pt x="2694" y="962"/>
                    <a:pt x="2671" y="1076"/>
                    <a:pt x="2602" y="1190"/>
                  </a:cubicBezTo>
                  <a:cubicBezTo>
                    <a:pt x="2465" y="1396"/>
                    <a:pt x="2306" y="1624"/>
                    <a:pt x="2328" y="1647"/>
                  </a:cubicBezTo>
                  <a:cubicBezTo>
                    <a:pt x="2330" y="1648"/>
                    <a:pt x="2332" y="1649"/>
                    <a:pt x="2334" y="1649"/>
                  </a:cubicBezTo>
                  <a:cubicBezTo>
                    <a:pt x="2375" y="1649"/>
                    <a:pt x="2567" y="1475"/>
                    <a:pt x="2739" y="1282"/>
                  </a:cubicBezTo>
                  <a:cubicBezTo>
                    <a:pt x="2831" y="1168"/>
                    <a:pt x="2899" y="1031"/>
                    <a:pt x="2922" y="917"/>
                  </a:cubicBezTo>
                  <a:cubicBezTo>
                    <a:pt x="2922" y="848"/>
                    <a:pt x="2922" y="802"/>
                    <a:pt x="2922" y="757"/>
                  </a:cubicBezTo>
                  <a:cubicBezTo>
                    <a:pt x="2922" y="734"/>
                    <a:pt x="2922" y="711"/>
                    <a:pt x="2922" y="711"/>
                  </a:cubicBezTo>
                  <a:cubicBezTo>
                    <a:pt x="2922" y="711"/>
                    <a:pt x="2922" y="688"/>
                    <a:pt x="2899" y="643"/>
                  </a:cubicBezTo>
                  <a:cubicBezTo>
                    <a:pt x="2899" y="620"/>
                    <a:pt x="2876" y="574"/>
                    <a:pt x="2831" y="529"/>
                  </a:cubicBezTo>
                  <a:cubicBezTo>
                    <a:pt x="2762" y="414"/>
                    <a:pt x="2671" y="323"/>
                    <a:pt x="2557" y="232"/>
                  </a:cubicBezTo>
                  <a:cubicBezTo>
                    <a:pt x="2348" y="107"/>
                    <a:pt x="2121" y="1"/>
                    <a:pt x="20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205;p73">
              <a:extLst>
                <a:ext uri="{FF2B5EF4-FFF2-40B4-BE49-F238E27FC236}">
                  <a16:creationId xmlns:a16="http://schemas.microsoft.com/office/drawing/2014/main" id="{1D51B8F2-3740-4F60-AE5B-16526A85B7DF}"/>
                </a:ext>
              </a:extLst>
            </p:cNvPr>
            <p:cNvSpPr/>
            <p:nvPr/>
          </p:nvSpPr>
          <p:spPr>
            <a:xfrm>
              <a:off x="1112900" y="1749025"/>
              <a:ext cx="91325" cy="62800"/>
            </a:xfrm>
            <a:custGeom>
              <a:avLst/>
              <a:gdLst/>
              <a:ahLst/>
              <a:cxnLst/>
              <a:rect l="l" t="t" r="r" b="b"/>
              <a:pathLst>
                <a:path w="3653" h="2512" extrusionOk="0">
                  <a:moveTo>
                    <a:pt x="3264" y="1"/>
                  </a:moveTo>
                  <a:cubicBezTo>
                    <a:pt x="2900" y="729"/>
                    <a:pt x="2307" y="949"/>
                    <a:pt x="1726" y="949"/>
                  </a:cubicBezTo>
                  <a:cubicBezTo>
                    <a:pt x="885" y="949"/>
                    <a:pt x="68" y="489"/>
                    <a:pt x="0" y="435"/>
                  </a:cubicBezTo>
                  <a:lnTo>
                    <a:pt x="0" y="435"/>
                  </a:lnTo>
                  <a:cubicBezTo>
                    <a:pt x="0" y="435"/>
                    <a:pt x="587" y="2512"/>
                    <a:pt x="2098" y="2512"/>
                  </a:cubicBezTo>
                  <a:cubicBezTo>
                    <a:pt x="2106" y="2512"/>
                    <a:pt x="2115" y="2512"/>
                    <a:pt x="2123" y="2512"/>
                  </a:cubicBezTo>
                  <a:cubicBezTo>
                    <a:pt x="3652" y="2489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206;p73">
              <a:extLst>
                <a:ext uri="{FF2B5EF4-FFF2-40B4-BE49-F238E27FC236}">
                  <a16:creationId xmlns:a16="http://schemas.microsoft.com/office/drawing/2014/main" id="{AFB9493B-428F-4018-9FF2-C289BAB25231}"/>
                </a:ext>
              </a:extLst>
            </p:cNvPr>
            <p:cNvSpPr/>
            <p:nvPr/>
          </p:nvSpPr>
          <p:spPr>
            <a:xfrm>
              <a:off x="1124300" y="1781000"/>
              <a:ext cx="61650" cy="30825"/>
            </a:xfrm>
            <a:custGeom>
              <a:avLst/>
              <a:gdLst/>
              <a:ahLst/>
              <a:cxnLst/>
              <a:rect l="l" t="t" r="r" b="b"/>
              <a:pathLst>
                <a:path w="2466" h="1233" extrusionOk="0">
                  <a:moveTo>
                    <a:pt x="845" y="0"/>
                  </a:moveTo>
                  <a:cubicBezTo>
                    <a:pt x="549" y="0"/>
                    <a:pt x="252" y="46"/>
                    <a:pt x="1" y="160"/>
                  </a:cubicBezTo>
                  <a:cubicBezTo>
                    <a:pt x="343" y="685"/>
                    <a:pt x="891" y="1233"/>
                    <a:pt x="1667" y="1233"/>
                  </a:cubicBezTo>
                  <a:cubicBezTo>
                    <a:pt x="2032" y="1210"/>
                    <a:pt x="2306" y="1073"/>
                    <a:pt x="2466" y="845"/>
                  </a:cubicBezTo>
                  <a:cubicBezTo>
                    <a:pt x="2215" y="343"/>
                    <a:pt x="1576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207;p73">
              <a:extLst>
                <a:ext uri="{FF2B5EF4-FFF2-40B4-BE49-F238E27FC236}">
                  <a16:creationId xmlns:a16="http://schemas.microsoft.com/office/drawing/2014/main" id="{15E21D15-1ED9-4544-8BC3-DAA12D9F2E31}"/>
                </a:ext>
              </a:extLst>
            </p:cNvPr>
            <p:cNvSpPr/>
            <p:nvPr/>
          </p:nvSpPr>
          <p:spPr>
            <a:xfrm>
              <a:off x="1124300" y="1781000"/>
              <a:ext cx="61650" cy="30825"/>
            </a:xfrm>
            <a:custGeom>
              <a:avLst/>
              <a:gdLst/>
              <a:ahLst/>
              <a:cxnLst/>
              <a:rect l="l" t="t" r="r" b="b"/>
              <a:pathLst>
                <a:path w="2466" h="1233" extrusionOk="0">
                  <a:moveTo>
                    <a:pt x="594" y="0"/>
                  </a:moveTo>
                  <a:cubicBezTo>
                    <a:pt x="389" y="23"/>
                    <a:pt x="183" y="69"/>
                    <a:pt x="1" y="160"/>
                  </a:cubicBezTo>
                  <a:cubicBezTo>
                    <a:pt x="343" y="685"/>
                    <a:pt x="891" y="1233"/>
                    <a:pt x="1667" y="1233"/>
                  </a:cubicBezTo>
                  <a:cubicBezTo>
                    <a:pt x="2032" y="1210"/>
                    <a:pt x="2306" y="1073"/>
                    <a:pt x="2466" y="845"/>
                  </a:cubicBezTo>
                  <a:cubicBezTo>
                    <a:pt x="2443" y="799"/>
                    <a:pt x="2420" y="753"/>
                    <a:pt x="2397" y="708"/>
                  </a:cubicBezTo>
                  <a:cubicBezTo>
                    <a:pt x="2278" y="759"/>
                    <a:pt x="2119" y="785"/>
                    <a:pt x="1913" y="785"/>
                  </a:cubicBezTo>
                  <a:cubicBezTo>
                    <a:pt x="1844" y="785"/>
                    <a:pt x="1770" y="782"/>
                    <a:pt x="1690" y="776"/>
                  </a:cubicBezTo>
                  <a:cubicBezTo>
                    <a:pt x="959" y="685"/>
                    <a:pt x="685" y="320"/>
                    <a:pt x="59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208;p73">
              <a:extLst>
                <a:ext uri="{FF2B5EF4-FFF2-40B4-BE49-F238E27FC236}">
                  <a16:creationId xmlns:a16="http://schemas.microsoft.com/office/drawing/2014/main" id="{A16CA0FF-91AE-4467-A898-211CA7788C19}"/>
                </a:ext>
              </a:extLst>
            </p:cNvPr>
            <p:cNvSpPr/>
            <p:nvPr/>
          </p:nvSpPr>
          <p:spPr>
            <a:xfrm>
              <a:off x="961100" y="1654875"/>
              <a:ext cx="107300" cy="76750"/>
            </a:xfrm>
            <a:custGeom>
              <a:avLst/>
              <a:gdLst/>
              <a:ahLst/>
              <a:cxnLst/>
              <a:rect l="l" t="t" r="r" b="b"/>
              <a:pathLst>
                <a:path w="4292" h="3070" extrusionOk="0">
                  <a:moveTo>
                    <a:pt x="2511" y="1"/>
                  </a:moveTo>
                  <a:cubicBezTo>
                    <a:pt x="2306" y="1"/>
                    <a:pt x="2123" y="24"/>
                    <a:pt x="2032" y="69"/>
                  </a:cubicBezTo>
                  <a:cubicBezTo>
                    <a:pt x="1918" y="115"/>
                    <a:pt x="1850" y="138"/>
                    <a:pt x="1850" y="138"/>
                  </a:cubicBezTo>
                  <a:cubicBezTo>
                    <a:pt x="1850" y="138"/>
                    <a:pt x="1827" y="161"/>
                    <a:pt x="1804" y="161"/>
                  </a:cubicBezTo>
                  <a:cubicBezTo>
                    <a:pt x="1781" y="183"/>
                    <a:pt x="1735" y="206"/>
                    <a:pt x="1690" y="252"/>
                  </a:cubicBezTo>
                  <a:cubicBezTo>
                    <a:pt x="1644" y="297"/>
                    <a:pt x="1576" y="343"/>
                    <a:pt x="1507" y="389"/>
                  </a:cubicBezTo>
                  <a:cubicBezTo>
                    <a:pt x="1461" y="434"/>
                    <a:pt x="1393" y="526"/>
                    <a:pt x="1325" y="594"/>
                  </a:cubicBezTo>
                  <a:cubicBezTo>
                    <a:pt x="1302" y="640"/>
                    <a:pt x="1256" y="663"/>
                    <a:pt x="1233" y="708"/>
                  </a:cubicBezTo>
                  <a:cubicBezTo>
                    <a:pt x="1188" y="754"/>
                    <a:pt x="1165" y="800"/>
                    <a:pt x="1142" y="868"/>
                  </a:cubicBezTo>
                  <a:cubicBezTo>
                    <a:pt x="1096" y="914"/>
                    <a:pt x="1073" y="959"/>
                    <a:pt x="1028" y="1028"/>
                  </a:cubicBezTo>
                  <a:cubicBezTo>
                    <a:pt x="1005" y="1005"/>
                    <a:pt x="1005" y="1005"/>
                    <a:pt x="982" y="982"/>
                  </a:cubicBezTo>
                  <a:cubicBezTo>
                    <a:pt x="914" y="891"/>
                    <a:pt x="845" y="800"/>
                    <a:pt x="845" y="800"/>
                  </a:cubicBezTo>
                  <a:cubicBezTo>
                    <a:pt x="845" y="800"/>
                    <a:pt x="777" y="731"/>
                    <a:pt x="708" y="617"/>
                  </a:cubicBezTo>
                  <a:cubicBezTo>
                    <a:pt x="663" y="503"/>
                    <a:pt x="640" y="366"/>
                    <a:pt x="594" y="366"/>
                  </a:cubicBezTo>
                  <a:cubicBezTo>
                    <a:pt x="593" y="365"/>
                    <a:pt x="591" y="364"/>
                    <a:pt x="589" y="364"/>
                  </a:cubicBezTo>
                  <a:cubicBezTo>
                    <a:pt x="566" y="364"/>
                    <a:pt x="527" y="515"/>
                    <a:pt x="548" y="686"/>
                  </a:cubicBezTo>
                  <a:cubicBezTo>
                    <a:pt x="548" y="754"/>
                    <a:pt x="571" y="845"/>
                    <a:pt x="594" y="891"/>
                  </a:cubicBezTo>
                  <a:cubicBezTo>
                    <a:pt x="640" y="959"/>
                    <a:pt x="663" y="1005"/>
                    <a:pt x="663" y="1005"/>
                  </a:cubicBezTo>
                  <a:cubicBezTo>
                    <a:pt x="663" y="1005"/>
                    <a:pt x="754" y="1119"/>
                    <a:pt x="891" y="1165"/>
                  </a:cubicBezTo>
                  <a:cubicBezTo>
                    <a:pt x="914" y="1188"/>
                    <a:pt x="937" y="1188"/>
                    <a:pt x="937" y="1188"/>
                  </a:cubicBezTo>
                  <a:cubicBezTo>
                    <a:pt x="891" y="1302"/>
                    <a:pt x="845" y="1416"/>
                    <a:pt x="800" y="1530"/>
                  </a:cubicBezTo>
                  <a:lnTo>
                    <a:pt x="731" y="1713"/>
                  </a:lnTo>
                  <a:lnTo>
                    <a:pt x="708" y="1804"/>
                  </a:lnTo>
                  <a:lnTo>
                    <a:pt x="708" y="1827"/>
                  </a:lnTo>
                  <a:cubicBezTo>
                    <a:pt x="708" y="1872"/>
                    <a:pt x="708" y="1918"/>
                    <a:pt x="708" y="1964"/>
                  </a:cubicBezTo>
                  <a:cubicBezTo>
                    <a:pt x="690" y="2019"/>
                    <a:pt x="686" y="2090"/>
                    <a:pt x="673" y="2090"/>
                  </a:cubicBezTo>
                  <a:cubicBezTo>
                    <a:pt x="670" y="2090"/>
                    <a:pt x="667" y="2086"/>
                    <a:pt x="663" y="2078"/>
                  </a:cubicBezTo>
                  <a:cubicBezTo>
                    <a:pt x="594" y="2055"/>
                    <a:pt x="526" y="2009"/>
                    <a:pt x="434" y="1918"/>
                  </a:cubicBezTo>
                  <a:cubicBezTo>
                    <a:pt x="343" y="1827"/>
                    <a:pt x="229" y="1690"/>
                    <a:pt x="183" y="1621"/>
                  </a:cubicBezTo>
                  <a:cubicBezTo>
                    <a:pt x="92" y="1530"/>
                    <a:pt x="46" y="1507"/>
                    <a:pt x="23" y="1507"/>
                  </a:cubicBezTo>
                  <a:cubicBezTo>
                    <a:pt x="1" y="1530"/>
                    <a:pt x="1" y="1599"/>
                    <a:pt x="46" y="1713"/>
                  </a:cubicBezTo>
                  <a:cubicBezTo>
                    <a:pt x="69" y="1827"/>
                    <a:pt x="115" y="1964"/>
                    <a:pt x="206" y="2146"/>
                  </a:cubicBezTo>
                  <a:cubicBezTo>
                    <a:pt x="343" y="2375"/>
                    <a:pt x="526" y="2626"/>
                    <a:pt x="754" y="2922"/>
                  </a:cubicBezTo>
                  <a:lnTo>
                    <a:pt x="845" y="3037"/>
                  </a:lnTo>
                  <a:lnTo>
                    <a:pt x="868" y="3059"/>
                  </a:lnTo>
                  <a:cubicBezTo>
                    <a:pt x="868" y="3059"/>
                    <a:pt x="878" y="3069"/>
                    <a:pt x="885" y="3069"/>
                  </a:cubicBezTo>
                  <a:cubicBezTo>
                    <a:pt x="888" y="3069"/>
                    <a:pt x="891" y="3067"/>
                    <a:pt x="891" y="3059"/>
                  </a:cubicBezTo>
                  <a:lnTo>
                    <a:pt x="914" y="3014"/>
                  </a:lnTo>
                  <a:cubicBezTo>
                    <a:pt x="937" y="2922"/>
                    <a:pt x="959" y="2854"/>
                    <a:pt x="982" y="2763"/>
                  </a:cubicBezTo>
                  <a:cubicBezTo>
                    <a:pt x="1051" y="2580"/>
                    <a:pt x="1119" y="2420"/>
                    <a:pt x="1188" y="2238"/>
                  </a:cubicBezTo>
                  <a:lnTo>
                    <a:pt x="1233" y="2078"/>
                  </a:lnTo>
                  <a:cubicBezTo>
                    <a:pt x="1256" y="2055"/>
                    <a:pt x="1256" y="2032"/>
                    <a:pt x="1279" y="2009"/>
                  </a:cubicBezTo>
                  <a:lnTo>
                    <a:pt x="1347" y="1850"/>
                  </a:lnTo>
                  <a:cubicBezTo>
                    <a:pt x="1393" y="1758"/>
                    <a:pt x="1461" y="1690"/>
                    <a:pt x="1507" y="1599"/>
                  </a:cubicBezTo>
                  <a:cubicBezTo>
                    <a:pt x="1553" y="1507"/>
                    <a:pt x="1621" y="1462"/>
                    <a:pt x="1667" y="1393"/>
                  </a:cubicBezTo>
                  <a:cubicBezTo>
                    <a:pt x="1690" y="1347"/>
                    <a:pt x="1713" y="1325"/>
                    <a:pt x="1758" y="1279"/>
                  </a:cubicBezTo>
                  <a:cubicBezTo>
                    <a:pt x="1781" y="1256"/>
                    <a:pt x="1804" y="1233"/>
                    <a:pt x="1827" y="1211"/>
                  </a:cubicBezTo>
                  <a:cubicBezTo>
                    <a:pt x="1872" y="1165"/>
                    <a:pt x="1918" y="1119"/>
                    <a:pt x="1964" y="1096"/>
                  </a:cubicBezTo>
                  <a:cubicBezTo>
                    <a:pt x="2009" y="1074"/>
                    <a:pt x="2055" y="1051"/>
                    <a:pt x="2078" y="1028"/>
                  </a:cubicBezTo>
                  <a:cubicBezTo>
                    <a:pt x="2146" y="982"/>
                    <a:pt x="2192" y="982"/>
                    <a:pt x="2192" y="982"/>
                  </a:cubicBezTo>
                  <a:cubicBezTo>
                    <a:pt x="2192" y="982"/>
                    <a:pt x="2329" y="868"/>
                    <a:pt x="2534" y="845"/>
                  </a:cubicBezTo>
                  <a:cubicBezTo>
                    <a:pt x="2566" y="839"/>
                    <a:pt x="2600" y="836"/>
                    <a:pt x="2635" y="836"/>
                  </a:cubicBezTo>
                  <a:cubicBezTo>
                    <a:pt x="2851" y="836"/>
                    <a:pt x="3120" y="959"/>
                    <a:pt x="3356" y="1233"/>
                  </a:cubicBezTo>
                  <a:cubicBezTo>
                    <a:pt x="3630" y="1530"/>
                    <a:pt x="3812" y="1964"/>
                    <a:pt x="3972" y="2283"/>
                  </a:cubicBezTo>
                  <a:cubicBezTo>
                    <a:pt x="4086" y="2626"/>
                    <a:pt x="4178" y="2854"/>
                    <a:pt x="4246" y="2854"/>
                  </a:cubicBezTo>
                  <a:cubicBezTo>
                    <a:pt x="4292" y="2831"/>
                    <a:pt x="4292" y="2580"/>
                    <a:pt x="4246" y="2192"/>
                  </a:cubicBezTo>
                  <a:cubicBezTo>
                    <a:pt x="4178" y="1804"/>
                    <a:pt x="4086" y="1279"/>
                    <a:pt x="3767" y="822"/>
                  </a:cubicBezTo>
                  <a:cubicBezTo>
                    <a:pt x="3698" y="708"/>
                    <a:pt x="3607" y="594"/>
                    <a:pt x="3516" y="503"/>
                  </a:cubicBezTo>
                  <a:cubicBezTo>
                    <a:pt x="3424" y="389"/>
                    <a:pt x="3310" y="320"/>
                    <a:pt x="3196" y="229"/>
                  </a:cubicBezTo>
                  <a:cubicBezTo>
                    <a:pt x="3082" y="161"/>
                    <a:pt x="2968" y="115"/>
                    <a:pt x="2854" y="69"/>
                  </a:cubicBezTo>
                  <a:cubicBezTo>
                    <a:pt x="2740" y="24"/>
                    <a:pt x="2626" y="24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209;p73">
              <a:extLst>
                <a:ext uri="{FF2B5EF4-FFF2-40B4-BE49-F238E27FC236}">
                  <a16:creationId xmlns:a16="http://schemas.microsoft.com/office/drawing/2014/main" id="{855ACE21-7E73-410D-85A3-5101B4994326}"/>
                </a:ext>
              </a:extLst>
            </p:cNvPr>
            <p:cNvSpPr/>
            <p:nvPr/>
          </p:nvSpPr>
          <p:spPr>
            <a:xfrm>
              <a:off x="1196775" y="1621000"/>
              <a:ext cx="93600" cy="76750"/>
            </a:xfrm>
            <a:custGeom>
              <a:avLst/>
              <a:gdLst/>
              <a:ahLst/>
              <a:cxnLst/>
              <a:rect l="l" t="t" r="r" b="b"/>
              <a:pathLst>
                <a:path w="3744" h="3070" extrusionOk="0">
                  <a:moveTo>
                    <a:pt x="1474" y="0"/>
                  </a:moveTo>
                  <a:cubicBezTo>
                    <a:pt x="1374" y="0"/>
                    <a:pt x="1253" y="21"/>
                    <a:pt x="1119" y="55"/>
                  </a:cubicBezTo>
                  <a:cubicBezTo>
                    <a:pt x="1028" y="100"/>
                    <a:pt x="914" y="146"/>
                    <a:pt x="822" y="192"/>
                  </a:cubicBezTo>
                  <a:cubicBezTo>
                    <a:pt x="731" y="283"/>
                    <a:pt x="640" y="351"/>
                    <a:pt x="548" y="443"/>
                  </a:cubicBezTo>
                  <a:cubicBezTo>
                    <a:pt x="480" y="534"/>
                    <a:pt x="389" y="648"/>
                    <a:pt x="320" y="762"/>
                  </a:cubicBezTo>
                  <a:cubicBezTo>
                    <a:pt x="274" y="876"/>
                    <a:pt x="206" y="991"/>
                    <a:pt x="183" y="1128"/>
                  </a:cubicBezTo>
                  <a:cubicBezTo>
                    <a:pt x="1" y="1630"/>
                    <a:pt x="46" y="2132"/>
                    <a:pt x="69" y="2497"/>
                  </a:cubicBezTo>
                  <a:cubicBezTo>
                    <a:pt x="113" y="2845"/>
                    <a:pt x="177" y="3069"/>
                    <a:pt x="222" y="3069"/>
                  </a:cubicBezTo>
                  <a:cubicBezTo>
                    <a:pt x="225" y="3069"/>
                    <a:pt x="227" y="3069"/>
                    <a:pt x="229" y="3068"/>
                  </a:cubicBezTo>
                  <a:cubicBezTo>
                    <a:pt x="274" y="3068"/>
                    <a:pt x="320" y="2839"/>
                    <a:pt x="343" y="2497"/>
                  </a:cubicBezTo>
                  <a:cubicBezTo>
                    <a:pt x="411" y="2177"/>
                    <a:pt x="457" y="1721"/>
                    <a:pt x="640" y="1379"/>
                  </a:cubicBezTo>
                  <a:cubicBezTo>
                    <a:pt x="822" y="1036"/>
                    <a:pt x="1073" y="854"/>
                    <a:pt x="1279" y="831"/>
                  </a:cubicBezTo>
                  <a:cubicBezTo>
                    <a:pt x="1326" y="826"/>
                    <a:pt x="1371" y="824"/>
                    <a:pt x="1416" y="824"/>
                  </a:cubicBezTo>
                  <a:cubicBezTo>
                    <a:pt x="1805" y="824"/>
                    <a:pt x="2110" y="998"/>
                    <a:pt x="2397" y="1264"/>
                  </a:cubicBezTo>
                  <a:cubicBezTo>
                    <a:pt x="2466" y="1310"/>
                    <a:pt x="2534" y="1379"/>
                    <a:pt x="2603" y="1447"/>
                  </a:cubicBezTo>
                  <a:lnTo>
                    <a:pt x="2694" y="1561"/>
                  </a:lnTo>
                  <a:cubicBezTo>
                    <a:pt x="2717" y="1584"/>
                    <a:pt x="2717" y="1607"/>
                    <a:pt x="2740" y="1630"/>
                  </a:cubicBezTo>
                  <a:lnTo>
                    <a:pt x="2831" y="1744"/>
                  </a:lnTo>
                  <a:cubicBezTo>
                    <a:pt x="2922" y="1904"/>
                    <a:pt x="3036" y="2041"/>
                    <a:pt x="3128" y="2177"/>
                  </a:cubicBezTo>
                  <a:cubicBezTo>
                    <a:pt x="3173" y="2246"/>
                    <a:pt x="3219" y="2314"/>
                    <a:pt x="3265" y="2383"/>
                  </a:cubicBezTo>
                  <a:lnTo>
                    <a:pt x="3287" y="2429"/>
                  </a:lnTo>
                  <a:cubicBezTo>
                    <a:pt x="3287" y="2436"/>
                    <a:pt x="3290" y="2439"/>
                    <a:pt x="3293" y="2439"/>
                  </a:cubicBezTo>
                  <a:cubicBezTo>
                    <a:pt x="3300" y="2439"/>
                    <a:pt x="3310" y="2429"/>
                    <a:pt x="3310" y="2429"/>
                  </a:cubicBezTo>
                  <a:lnTo>
                    <a:pt x="3310" y="2383"/>
                  </a:lnTo>
                  <a:lnTo>
                    <a:pt x="3379" y="2269"/>
                  </a:lnTo>
                  <a:cubicBezTo>
                    <a:pt x="3516" y="1949"/>
                    <a:pt x="3630" y="1675"/>
                    <a:pt x="3675" y="1424"/>
                  </a:cubicBezTo>
                  <a:cubicBezTo>
                    <a:pt x="3744" y="1242"/>
                    <a:pt x="3744" y="1105"/>
                    <a:pt x="3744" y="991"/>
                  </a:cubicBezTo>
                  <a:cubicBezTo>
                    <a:pt x="3744" y="876"/>
                    <a:pt x="3721" y="808"/>
                    <a:pt x="3698" y="808"/>
                  </a:cubicBezTo>
                  <a:cubicBezTo>
                    <a:pt x="3675" y="808"/>
                    <a:pt x="3630" y="854"/>
                    <a:pt x="3584" y="922"/>
                  </a:cubicBezTo>
                  <a:cubicBezTo>
                    <a:pt x="3561" y="1013"/>
                    <a:pt x="3493" y="1173"/>
                    <a:pt x="3424" y="1287"/>
                  </a:cubicBezTo>
                  <a:cubicBezTo>
                    <a:pt x="3379" y="1379"/>
                    <a:pt x="3310" y="1424"/>
                    <a:pt x="3265" y="1470"/>
                  </a:cubicBezTo>
                  <a:cubicBezTo>
                    <a:pt x="3259" y="1485"/>
                    <a:pt x="3254" y="1492"/>
                    <a:pt x="3249" y="1492"/>
                  </a:cubicBezTo>
                  <a:cubicBezTo>
                    <a:pt x="3231" y="1492"/>
                    <a:pt x="3214" y="1419"/>
                    <a:pt x="3196" y="1401"/>
                  </a:cubicBezTo>
                  <a:cubicBezTo>
                    <a:pt x="3173" y="1333"/>
                    <a:pt x="3173" y="1287"/>
                    <a:pt x="3150" y="1264"/>
                  </a:cubicBezTo>
                  <a:lnTo>
                    <a:pt x="3150" y="1242"/>
                  </a:lnTo>
                  <a:lnTo>
                    <a:pt x="3105" y="1173"/>
                  </a:lnTo>
                  <a:lnTo>
                    <a:pt x="3036" y="1036"/>
                  </a:lnTo>
                  <a:cubicBezTo>
                    <a:pt x="3036" y="1013"/>
                    <a:pt x="3059" y="1013"/>
                    <a:pt x="3082" y="991"/>
                  </a:cubicBezTo>
                  <a:cubicBezTo>
                    <a:pt x="3128" y="945"/>
                    <a:pt x="3196" y="899"/>
                    <a:pt x="3219" y="831"/>
                  </a:cubicBezTo>
                  <a:cubicBezTo>
                    <a:pt x="3242" y="785"/>
                    <a:pt x="3265" y="739"/>
                    <a:pt x="3265" y="739"/>
                  </a:cubicBezTo>
                  <a:cubicBezTo>
                    <a:pt x="3265" y="739"/>
                    <a:pt x="3310" y="580"/>
                    <a:pt x="3287" y="420"/>
                  </a:cubicBezTo>
                  <a:cubicBezTo>
                    <a:pt x="3266" y="292"/>
                    <a:pt x="3225" y="144"/>
                    <a:pt x="3201" y="144"/>
                  </a:cubicBezTo>
                  <a:cubicBezTo>
                    <a:pt x="3199" y="144"/>
                    <a:pt x="3198" y="145"/>
                    <a:pt x="3196" y="146"/>
                  </a:cubicBezTo>
                  <a:cubicBezTo>
                    <a:pt x="3150" y="146"/>
                    <a:pt x="3150" y="283"/>
                    <a:pt x="3105" y="397"/>
                  </a:cubicBezTo>
                  <a:cubicBezTo>
                    <a:pt x="3082" y="534"/>
                    <a:pt x="3036" y="625"/>
                    <a:pt x="3036" y="625"/>
                  </a:cubicBezTo>
                  <a:cubicBezTo>
                    <a:pt x="3036" y="625"/>
                    <a:pt x="3036" y="671"/>
                    <a:pt x="3013" y="694"/>
                  </a:cubicBezTo>
                  <a:cubicBezTo>
                    <a:pt x="3013" y="739"/>
                    <a:pt x="2991" y="785"/>
                    <a:pt x="2945" y="854"/>
                  </a:cubicBezTo>
                  <a:cubicBezTo>
                    <a:pt x="2945" y="876"/>
                    <a:pt x="2945" y="876"/>
                    <a:pt x="2922" y="899"/>
                  </a:cubicBezTo>
                  <a:cubicBezTo>
                    <a:pt x="2877" y="854"/>
                    <a:pt x="2831" y="785"/>
                    <a:pt x="2785" y="717"/>
                  </a:cubicBezTo>
                  <a:cubicBezTo>
                    <a:pt x="2717" y="625"/>
                    <a:pt x="2625" y="557"/>
                    <a:pt x="2557" y="488"/>
                  </a:cubicBezTo>
                  <a:cubicBezTo>
                    <a:pt x="2511" y="443"/>
                    <a:pt x="2488" y="420"/>
                    <a:pt x="2443" y="374"/>
                  </a:cubicBezTo>
                  <a:cubicBezTo>
                    <a:pt x="2397" y="351"/>
                    <a:pt x="2352" y="329"/>
                    <a:pt x="2329" y="306"/>
                  </a:cubicBezTo>
                  <a:cubicBezTo>
                    <a:pt x="2237" y="237"/>
                    <a:pt x="2169" y="192"/>
                    <a:pt x="2100" y="146"/>
                  </a:cubicBezTo>
                  <a:cubicBezTo>
                    <a:pt x="2032" y="123"/>
                    <a:pt x="1963" y="100"/>
                    <a:pt x="1918" y="78"/>
                  </a:cubicBezTo>
                  <a:cubicBezTo>
                    <a:pt x="1872" y="55"/>
                    <a:pt x="1827" y="32"/>
                    <a:pt x="1804" y="32"/>
                  </a:cubicBezTo>
                  <a:cubicBezTo>
                    <a:pt x="1781" y="32"/>
                    <a:pt x="1758" y="9"/>
                    <a:pt x="1758" y="9"/>
                  </a:cubicBezTo>
                  <a:lnTo>
                    <a:pt x="1575" y="9"/>
                  </a:lnTo>
                  <a:cubicBezTo>
                    <a:pt x="1545" y="3"/>
                    <a:pt x="1511" y="0"/>
                    <a:pt x="1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210;p73">
              <a:extLst>
                <a:ext uri="{FF2B5EF4-FFF2-40B4-BE49-F238E27FC236}">
                  <a16:creationId xmlns:a16="http://schemas.microsoft.com/office/drawing/2014/main" id="{875E5557-F12C-4623-9E0F-EFAA656CF3A9}"/>
                </a:ext>
              </a:extLst>
            </p:cNvPr>
            <p:cNvSpPr/>
            <p:nvPr/>
          </p:nvSpPr>
          <p:spPr>
            <a:xfrm>
              <a:off x="761950" y="1380350"/>
              <a:ext cx="497050" cy="335650"/>
            </a:xfrm>
            <a:custGeom>
              <a:avLst/>
              <a:gdLst/>
              <a:ahLst/>
              <a:cxnLst/>
              <a:rect l="l" t="t" r="r" b="b"/>
              <a:pathLst>
                <a:path w="19882" h="13426" extrusionOk="0">
                  <a:moveTo>
                    <a:pt x="11470" y="0"/>
                  </a:moveTo>
                  <a:cubicBezTo>
                    <a:pt x="7994" y="0"/>
                    <a:pt x="5935" y="1532"/>
                    <a:pt x="5935" y="1532"/>
                  </a:cubicBezTo>
                  <a:cubicBezTo>
                    <a:pt x="1" y="5504"/>
                    <a:pt x="3424" y="11781"/>
                    <a:pt x="3424" y="11781"/>
                  </a:cubicBezTo>
                  <a:cubicBezTo>
                    <a:pt x="3424" y="11781"/>
                    <a:pt x="2740" y="11154"/>
                    <a:pt x="1828" y="11154"/>
                  </a:cubicBezTo>
                  <a:cubicBezTo>
                    <a:pt x="1337" y="11154"/>
                    <a:pt x="780" y="11336"/>
                    <a:pt x="229" y="11895"/>
                  </a:cubicBezTo>
                  <a:cubicBezTo>
                    <a:pt x="206" y="11918"/>
                    <a:pt x="183" y="11963"/>
                    <a:pt x="138" y="11986"/>
                  </a:cubicBezTo>
                  <a:cubicBezTo>
                    <a:pt x="229" y="12055"/>
                    <a:pt x="320" y="12146"/>
                    <a:pt x="434" y="12214"/>
                  </a:cubicBezTo>
                  <a:cubicBezTo>
                    <a:pt x="434" y="12214"/>
                    <a:pt x="1237" y="11686"/>
                    <a:pt x="2196" y="11686"/>
                  </a:cubicBezTo>
                  <a:cubicBezTo>
                    <a:pt x="2647" y="11686"/>
                    <a:pt x="3132" y="11803"/>
                    <a:pt x="3584" y="12146"/>
                  </a:cubicBezTo>
                  <a:cubicBezTo>
                    <a:pt x="3584" y="12146"/>
                    <a:pt x="3860" y="13425"/>
                    <a:pt x="4557" y="13425"/>
                  </a:cubicBezTo>
                  <a:cubicBezTo>
                    <a:pt x="4611" y="13425"/>
                    <a:pt x="4667" y="13418"/>
                    <a:pt x="4725" y="13401"/>
                  </a:cubicBezTo>
                  <a:cubicBezTo>
                    <a:pt x="5547" y="13196"/>
                    <a:pt x="5273" y="11598"/>
                    <a:pt x="5205" y="10731"/>
                  </a:cubicBezTo>
                  <a:cubicBezTo>
                    <a:pt x="5205" y="10731"/>
                    <a:pt x="6734" y="9818"/>
                    <a:pt x="6848" y="7467"/>
                  </a:cubicBezTo>
                  <a:cubicBezTo>
                    <a:pt x="6848" y="7467"/>
                    <a:pt x="10500" y="6645"/>
                    <a:pt x="8857" y="3176"/>
                  </a:cubicBezTo>
                  <a:lnTo>
                    <a:pt x="8857" y="3176"/>
                  </a:lnTo>
                  <a:cubicBezTo>
                    <a:pt x="8857" y="3176"/>
                    <a:pt x="12349" y="4362"/>
                    <a:pt x="15111" y="4362"/>
                  </a:cubicBezTo>
                  <a:cubicBezTo>
                    <a:pt x="15664" y="4362"/>
                    <a:pt x="16187" y="4358"/>
                    <a:pt x="16672" y="4358"/>
                  </a:cubicBezTo>
                  <a:cubicBezTo>
                    <a:pt x="18127" y="4358"/>
                    <a:pt x="19248" y="4397"/>
                    <a:pt x="19881" y="4705"/>
                  </a:cubicBezTo>
                  <a:cubicBezTo>
                    <a:pt x="19242" y="3016"/>
                    <a:pt x="18055" y="1486"/>
                    <a:pt x="15590" y="688"/>
                  </a:cubicBezTo>
                  <a:cubicBezTo>
                    <a:pt x="14063" y="186"/>
                    <a:pt x="12680" y="0"/>
                    <a:pt x="114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211;p73">
              <a:extLst>
                <a:ext uri="{FF2B5EF4-FFF2-40B4-BE49-F238E27FC236}">
                  <a16:creationId xmlns:a16="http://schemas.microsoft.com/office/drawing/2014/main" id="{DE90F045-0B89-4047-8BD0-F76A10DB8EA9}"/>
                </a:ext>
              </a:extLst>
            </p:cNvPr>
            <p:cNvSpPr/>
            <p:nvPr/>
          </p:nvSpPr>
          <p:spPr>
            <a:xfrm>
              <a:off x="702025" y="1272100"/>
              <a:ext cx="643150" cy="431825"/>
            </a:xfrm>
            <a:custGeom>
              <a:avLst/>
              <a:gdLst/>
              <a:ahLst/>
              <a:cxnLst/>
              <a:rect l="l" t="t" r="r" b="b"/>
              <a:pathLst>
                <a:path w="25726" h="17273" extrusionOk="0">
                  <a:moveTo>
                    <a:pt x="16782" y="0"/>
                  </a:moveTo>
                  <a:cubicBezTo>
                    <a:pt x="14574" y="0"/>
                    <a:pt x="11825" y="555"/>
                    <a:pt x="10615" y="1343"/>
                  </a:cubicBezTo>
                  <a:cubicBezTo>
                    <a:pt x="10615" y="1343"/>
                    <a:pt x="9500" y="1006"/>
                    <a:pt x="8296" y="1006"/>
                  </a:cubicBezTo>
                  <a:cubicBezTo>
                    <a:pt x="7902" y="1006"/>
                    <a:pt x="7499" y="1042"/>
                    <a:pt x="7122" y="1137"/>
                  </a:cubicBezTo>
                  <a:cubicBezTo>
                    <a:pt x="6027" y="1411"/>
                    <a:pt x="3470" y="2940"/>
                    <a:pt x="3858" y="5657"/>
                  </a:cubicBezTo>
                  <a:cubicBezTo>
                    <a:pt x="3858" y="5657"/>
                    <a:pt x="982" y="6204"/>
                    <a:pt x="480" y="8259"/>
                  </a:cubicBezTo>
                  <a:cubicBezTo>
                    <a:pt x="1" y="10336"/>
                    <a:pt x="800" y="10724"/>
                    <a:pt x="800" y="10724"/>
                  </a:cubicBezTo>
                  <a:cubicBezTo>
                    <a:pt x="800" y="10724"/>
                    <a:pt x="1" y="14307"/>
                    <a:pt x="2443" y="16042"/>
                  </a:cubicBezTo>
                  <a:cubicBezTo>
                    <a:pt x="2443" y="16042"/>
                    <a:pt x="3083" y="15572"/>
                    <a:pt x="3927" y="15572"/>
                  </a:cubicBezTo>
                  <a:cubicBezTo>
                    <a:pt x="4357" y="15572"/>
                    <a:pt x="4841" y="15695"/>
                    <a:pt x="5319" y="16065"/>
                  </a:cubicBezTo>
                  <a:cubicBezTo>
                    <a:pt x="5319" y="16065"/>
                    <a:pt x="5854" y="17273"/>
                    <a:pt x="6573" y="17273"/>
                  </a:cubicBezTo>
                  <a:cubicBezTo>
                    <a:pt x="6626" y="17273"/>
                    <a:pt x="6680" y="17266"/>
                    <a:pt x="6734" y="17252"/>
                  </a:cubicBezTo>
                  <a:cubicBezTo>
                    <a:pt x="7556" y="17024"/>
                    <a:pt x="7282" y="15449"/>
                    <a:pt x="7237" y="14581"/>
                  </a:cubicBezTo>
                  <a:cubicBezTo>
                    <a:pt x="7237" y="14581"/>
                    <a:pt x="8766" y="13646"/>
                    <a:pt x="8857" y="11317"/>
                  </a:cubicBezTo>
                  <a:cubicBezTo>
                    <a:pt x="8857" y="11317"/>
                    <a:pt x="12509" y="10496"/>
                    <a:pt x="10889" y="7003"/>
                  </a:cubicBezTo>
                  <a:lnTo>
                    <a:pt x="10889" y="7003"/>
                  </a:lnTo>
                  <a:cubicBezTo>
                    <a:pt x="10889" y="7003"/>
                    <a:pt x="14358" y="8213"/>
                    <a:pt x="17143" y="8213"/>
                  </a:cubicBezTo>
                  <a:cubicBezTo>
                    <a:pt x="17985" y="8213"/>
                    <a:pt x="18768" y="8194"/>
                    <a:pt x="19457" y="8194"/>
                  </a:cubicBezTo>
                  <a:cubicBezTo>
                    <a:pt x="21026" y="8194"/>
                    <a:pt x="22104" y="8293"/>
                    <a:pt x="22278" y="8944"/>
                  </a:cubicBezTo>
                  <a:cubicBezTo>
                    <a:pt x="22552" y="9879"/>
                    <a:pt x="22758" y="11683"/>
                    <a:pt x="22758" y="11683"/>
                  </a:cubicBezTo>
                  <a:cubicBezTo>
                    <a:pt x="22758" y="11683"/>
                    <a:pt x="24264" y="11158"/>
                    <a:pt x="24059" y="9742"/>
                  </a:cubicBezTo>
                  <a:cubicBezTo>
                    <a:pt x="24059" y="9742"/>
                    <a:pt x="25725" y="8807"/>
                    <a:pt x="25132" y="6570"/>
                  </a:cubicBezTo>
                  <a:cubicBezTo>
                    <a:pt x="24562" y="4444"/>
                    <a:pt x="21889" y="3139"/>
                    <a:pt x="20121" y="3139"/>
                  </a:cubicBezTo>
                  <a:cubicBezTo>
                    <a:pt x="20047" y="3139"/>
                    <a:pt x="19975" y="3141"/>
                    <a:pt x="19905" y="3146"/>
                  </a:cubicBezTo>
                  <a:cubicBezTo>
                    <a:pt x="19905" y="3146"/>
                    <a:pt x="21114" y="1731"/>
                    <a:pt x="19631" y="589"/>
                  </a:cubicBezTo>
                  <a:cubicBezTo>
                    <a:pt x="19103" y="177"/>
                    <a:pt x="18029" y="0"/>
                    <a:pt x="16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212;p73">
              <a:extLst>
                <a:ext uri="{FF2B5EF4-FFF2-40B4-BE49-F238E27FC236}">
                  <a16:creationId xmlns:a16="http://schemas.microsoft.com/office/drawing/2014/main" id="{B44D2CF8-3958-4164-ADAC-8769AD50DD9F}"/>
                </a:ext>
              </a:extLst>
            </p:cNvPr>
            <p:cNvSpPr/>
            <p:nvPr/>
          </p:nvSpPr>
          <p:spPr>
            <a:xfrm>
              <a:off x="702025" y="1426050"/>
              <a:ext cx="640275" cy="277875"/>
            </a:xfrm>
            <a:custGeom>
              <a:avLst/>
              <a:gdLst/>
              <a:ahLst/>
              <a:cxnLst/>
              <a:rect l="l" t="t" r="r" b="b"/>
              <a:pathLst>
                <a:path w="25611" h="11115" extrusionOk="0">
                  <a:moveTo>
                    <a:pt x="9565" y="1"/>
                  </a:moveTo>
                  <a:cubicBezTo>
                    <a:pt x="10090" y="686"/>
                    <a:pt x="10934" y="3813"/>
                    <a:pt x="8104" y="4201"/>
                  </a:cubicBezTo>
                  <a:cubicBezTo>
                    <a:pt x="7908" y="4229"/>
                    <a:pt x="7725" y="4242"/>
                    <a:pt x="7553" y="4242"/>
                  </a:cubicBezTo>
                  <a:cubicBezTo>
                    <a:pt x="5249" y="4242"/>
                    <a:pt x="5091" y="1850"/>
                    <a:pt x="5091" y="1850"/>
                  </a:cubicBezTo>
                  <a:cubicBezTo>
                    <a:pt x="5091" y="1850"/>
                    <a:pt x="4589" y="5182"/>
                    <a:pt x="3311" y="5273"/>
                  </a:cubicBezTo>
                  <a:cubicBezTo>
                    <a:pt x="3298" y="5274"/>
                    <a:pt x="3286" y="5274"/>
                    <a:pt x="3275" y="5274"/>
                  </a:cubicBezTo>
                  <a:cubicBezTo>
                    <a:pt x="2081" y="5274"/>
                    <a:pt x="3402" y="1873"/>
                    <a:pt x="3402" y="1873"/>
                  </a:cubicBezTo>
                  <a:lnTo>
                    <a:pt x="3402" y="1873"/>
                  </a:lnTo>
                  <a:cubicBezTo>
                    <a:pt x="3402" y="1873"/>
                    <a:pt x="2461" y="3155"/>
                    <a:pt x="1118" y="3155"/>
                  </a:cubicBezTo>
                  <a:cubicBezTo>
                    <a:pt x="1073" y="3155"/>
                    <a:pt x="1028" y="3154"/>
                    <a:pt x="982" y="3151"/>
                  </a:cubicBezTo>
                  <a:cubicBezTo>
                    <a:pt x="663" y="3151"/>
                    <a:pt x="457" y="2991"/>
                    <a:pt x="366" y="2763"/>
                  </a:cubicBezTo>
                  <a:lnTo>
                    <a:pt x="366" y="2763"/>
                  </a:lnTo>
                  <a:cubicBezTo>
                    <a:pt x="184" y="4246"/>
                    <a:pt x="800" y="4566"/>
                    <a:pt x="800" y="4566"/>
                  </a:cubicBezTo>
                  <a:cubicBezTo>
                    <a:pt x="800" y="4566"/>
                    <a:pt x="1" y="8149"/>
                    <a:pt x="2443" y="9884"/>
                  </a:cubicBezTo>
                  <a:cubicBezTo>
                    <a:pt x="2443" y="9884"/>
                    <a:pt x="3083" y="9414"/>
                    <a:pt x="3927" y="9414"/>
                  </a:cubicBezTo>
                  <a:cubicBezTo>
                    <a:pt x="4357" y="9414"/>
                    <a:pt x="4841" y="9537"/>
                    <a:pt x="5319" y="9907"/>
                  </a:cubicBezTo>
                  <a:cubicBezTo>
                    <a:pt x="5319" y="9907"/>
                    <a:pt x="5854" y="11115"/>
                    <a:pt x="6573" y="11115"/>
                  </a:cubicBezTo>
                  <a:cubicBezTo>
                    <a:pt x="6626" y="11115"/>
                    <a:pt x="6680" y="11108"/>
                    <a:pt x="6734" y="11094"/>
                  </a:cubicBezTo>
                  <a:cubicBezTo>
                    <a:pt x="7556" y="10866"/>
                    <a:pt x="7282" y="9291"/>
                    <a:pt x="7237" y="8423"/>
                  </a:cubicBezTo>
                  <a:cubicBezTo>
                    <a:pt x="7237" y="8423"/>
                    <a:pt x="7556" y="8218"/>
                    <a:pt x="7944" y="7761"/>
                  </a:cubicBezTo>
                  <a:lnTo>
                    <a:pt x="7944" y="7761"/>
                  </a:lnTo>
                  <a:cubicBezTo>
                    <a:pt x="7784" y="7807"/>
                    <a:pt x="7602" y="7876"/>
                    <a:pt x="7442" y="7898"/>
                  </a:cubicBezTo>
                  <a:cubicBezTo>
                    <a:pt x="7351" y="7921"/>
                    <a:pt x="7282" y="7944"/>
                    <a:pt x="7191" y="7967"/>
                  </a:cubicBezTo>
                  <a:cubicBezTo>
                    <a:pt x="7164" y="7970"/>
                    <a:pt x="7139" y="7971"/>
                    <a:pt x="7115" y="7971"/>
                  </a:cubicBezTo>
                  <a:cubicBezTo>
                    <a:pt x="6951" y="7971"/>
                    <a:pt x="6837" y="7906"/>
                    <a:pt x="6757" y="7807"/>
                  </a:cubicBezTo>
                  <a:cubicBezTo>
                    <a:pt x="6255" y="7533"/>
                    <a:pt x="6529" y="6917"/>
                    <a:pt x="6826" y="6597"/>
                  </a:cubicBezTo>
                  <a:cubicBezTo>
                    <a:pt x="7172" y="6217"/>
                    <a:pt x="7701" y="6007"/>
                    <a:pt x="8225" y="6007"/>
                  </a:cubicBezTo>
                  <a:cubicBezTo>
                    <a:pt x="8393" y="6007"/>
                    <a:pt x="8560" y="6028"/>
                    <a:pt x="8720" y="6072"/>
                  </a:cubicBezTo>
                  <a:lnTo>
                    <a:pt x="8743" y="6072"/>
                  </a:lnTo>
                  <a:cubicBezTo>
                    <a:pt x="8812" y="5798"/>
                    <a:pt x="8857" y="5502"/>
                    <a:pt x="8857" y="5159"/>
                  </a:cubicBezTo>
                  <a:cubicBezTo>
                    <a:pt x="8857" y="5159"/>
                    <a:pt x="12509" y="4338"/>
                    <a:pt x="10889" y="845"/>
                  </a:cubicBezTo>
                  <a:lnTo>
                    <a:pt x="10889" y="845"/>
                  </a:lnTo>
                  <a:cubicBezTo>
                    <a:pt x="10889" y="845"/>
                    <a:pt x="14358" y="2055"/>
                    <a:pt x="17143" y="2055"/>
                  </a:cubicBezTo>
                  <a:cubicBezTo>
                    <a:pt x="17985" y="2055"/>
                    <a:pt x="18768" y="2036"/>
                    <a:pt x="19457" y="2036"/>
                  </a:cubicBezTo>
                  <a:cubicBezTo>
                    <a:pt x="21026" y="2036"/>
                    <a:pt x="22104" y="2135"/>
                    <a:pt x="22278" y="2786"/>
                  </a:cubicBezTo>
                  <a:cubicBezTo>
                    <a:pt x="22552" y="3721"/>
                    <a:pt x="22758" y="5525"/>
                    <a:pt x="22758" y="5525"/>
                  </a:cubicBezTo>
                  <a:cubicBezTo>
                    <a:pt x="22758" y="5525"/>
                    <a:pt x="24264" y="5000"/>
                    <a:pt x="24059" y="3584"/>
                  </a:cubicBezTo>
                  <a:cubicBezTo>
                    <a:pt x="24059" y="3584"/>
                    <a:pt x="25611" y="2717"/>
                    <a:pt x="25200" y="686"/>
                  </a:cubicBezTo>
                  <a:lnTo>
                    <a:pt x="25200" y="686"/>
                  </a:lnTo>
                  <a:cubicBezTo>
                    <a:pt x="25109" y="1372"/>
                    <a:pt x="24630" y="1854"/>
                    <a:pt x="24153" y="1854"/>
                  </a:cubicBezTo>
                  <a:cubicBezTo>
                    <a:pt x="23915" y="1854"/>
                    <a:pt x="23678" y="1735"/>
                    <a:pt x="23488" y="1462"/>
                  </a:cubicBezTo>
                  <a:cubicBezTo>
                    <a:pt x="22979" y="732"/>
                    <a:pt x="21656" y="467"/>
                    <a:pt x="19940" y="467"/>
                  </a:cubicBezTo>
                  <a:cubicBezTo>
                    <a:pt x="18810" y="467"/>
                    <a:pt x="17511" y="582"/>
                    <a:pt x="16161" y="754"/>
                  </a:cubicBezTo>
                  <a:cubicBezTo>
                    <a:pt x="15618" y="827"/>
                    <a:pt x="15081" y="857"/>
                    <a:pt x="14562" y="857"/>
                  </a:cubicBezTo>
                  <a:cubicBezTo>
                    <a:pt x="11810" y="857"/>
                    <a:pt x="9565" y="1"/>
                    <a:pt x="956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213;p73">
              <a:extLst>
                <a:ext uri="{FF2B5EF4-FFF2-40B4-BE49-F238E27FC236}">
                  <a16:creationId xmlns:a16="http://schemas.microsoft.com/office/drawing/2014/main" id="{184E3F4C-4427-476D-87FE-5ED26AF81E75}"/>
                </a:ext>
              </a:extLst>
            </p:cNvPr>
            <p:cNvSpPr/>
            <p:nvPr/>
          </p:nvSpPr>
          <p:spPr>
            <a:xfrm>
              <a:off x="894350" y="1297500"/>
              <a:ext cx="72475" cy="33300"/>
            </a:xfrm>
            <a:custGeom>
              <a:avLst/>
              <a:gdLst/>
              <a:ahLst/>
              <a:cxnLst/>
              <a:rect l="l" t="t" r="r" b="b"/>
              <a:pathLst>
                <a:path w="2899" h="1332" extrusionOk="0">
                  <a:moveTo>
                    <a:pt x="584" y="1"/>
                  </a:moveTo>
                  <a:cubicBezTo>
                    <a:pt x="390" y="1"/>
                    <a:pt x="194" y="10"/>
                    <a:pt x="0" y="30"/>
                  </a:cubicBezTo>
                  <a:cubicBezTo>
                    <a:pt x="1027" y="213"/>
                    <a:pt x="1872" y="1331"/>
                    <a:pt x="1872" y="1331"/>
                  </a:cubicBezTo>
                  <a:lnTo>
                    <a:pt x="2899" y="327"/>
                  </a:lnTo>
                  <a:cubicBezTo>
                    <a:pt x="2743" y="288"/>
                    <a:pt x="1695" y="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214;p73">
              <a:extLst>
                <a:ext uri="{FF2B5EF4-FFF2-40B4-BE49-F238E27FC236}">
                  <a16:creationId xmlns:a16="http://schemas.microsoft.com/office/drawing/2014/main" id="{1BEE8FB9-F46C-4ECA-A3EC-DE314E4B2950}"/>
                </a:ext>
              </a:extLst>
            </p:cNvPr>
            <p:cNvSpPr/>
            <p:nvPr/>
          </p:nvSpPr>
          <p:spPr>
            <a:xfrm>
              <a:off x="1147700" y="1276550"/>
              <a:ext cx="140400" cy="103300"/>
            </a:xfrm>
            <a:custGeom>
              <a:avLst/>
              <a:gdLst/>
              <a:ahLst/>
              <a:cxnLst/>
              <a:rect l="l" t="t" r="r" b="b"/>
              <a:pathLst>
                <a:path w="5616" h="4132" extrusionOk="0">
                  <a:moveTo>
                    <a:pt x="822" y="1"/>
                  </a:moveTo>
                  <a:lnTo>
                    <a:pt x="822" y="1"/>
                  </a:lnTo>
                  <a:cubicBezTo>
                    <a:pt x="1758" y="1096"/>
                    <a:pt x="1" y="2968"/>
                    <a:pt x="1" y="2968"/>
                  </a:cubicBezTo>
                  <a:cubicBezTo>
                    <a:pt x="92" y="2942"/>
                    <a:pt x="250" y="2929"/>
                    <a:pt x="458" y="2929"/>
                  </a:cubicBezTo>
                  <a:cubicBezTo>
                    <a:pt x="1541" y="2929"/>
                    <a:pt x="3988" y="3289"/>
                    <a:pt x="5616" y="4132"/>
                  </a:cubicBezTo>
                  <a:cubicBezTo>
                    <a:pt x="4574" y="3388"/>
                    <a:pt x="3295" y="2961"/>
                    <a:pt x="2295" y="2961"/>
                  </a:cubicBezTo>
                  <a:cubicBezTo>
                    <a:pt x="2221" y="2961"/>
                    <a:pt x="2148" y="2963"/>
                    <a:pt x="2078" y="2968"/>
                  </a:cubicBezTo>
                  <a:cubicBezTo>
                    <a:pt x="2078" y="2968"/>
                    <a:pt x="3287" y="1553"/>
                    <a:pt x="1804" y="411"/>
                  </a:cubicBezTo>
                  <a:cubicBezTo>
                    <a:pt x="1575" y="229"/>
                    <a:pt x="1233" y="92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215;p73">
              <a:extLst>
                <a:ext uri="{FF2B5EF4-FFF2-40B4-BE49-F238E27FC236}">
                  <a16:creationId xmlns:a16="http://schemas.microsoft.com/office/drawing/2014/main" id="{6CF6798F-1014-4A39-A5FA-2203F59769C6}"/>
                </a:ext>
              </a:extLst>
            </p:cNvPr>
            <p:cNvSpPr/>
            <p:nvPr/>
          </p:nvSpPr>
          <p:spPr>
            <a:xfrm>
              <a:off x="861250" y="1431075"/>
              <a:ext cx="428575" cy="207450"/>
            </a:xfrm>
            <a:custGeom>
              <a:avLst/>
              <a:gdLst/>
              <a:ahLst/>
              <a:cxnLst/>
              <a:rect l="l" t="t" r="r" b="b"/>
              <a:pathLst>
                <a:path w="17143" h="8298" extrusionOk="0">
                  <a:moveTo>
                    <a:pt x="3543" y="1"/>
                  </a:moveTo>
                  <a:cubicBezTo>
                    <a:pt x="3540" y="1"/>
                    <a:pt x="3538" y="2"/>
                    <a:pt x="3538" y="5"/>
                  </a:cubicBezTo>
                  <a:cubicBezTo>
                    <a:pt x="3515" y="5"/>
                    <a:pt x="3607" y="74"/>
                    <a:pt x="3766" y="188"/>
                  </a:cubicBezTo>
                  <a:cubicBezTo>
                    <a:pt x="3926" y="279"/>
                    <a:pt x="4132" y="439"/>
                    <a:pt x="4383" y="576"/>
                  </a:cubicBezTo>
                  <a:cubicBezTo>
                    <a:pt x="4428" y="667"/>
                    <a:pt x="4474" y="804"/>
                    <a:pt x="4542" y="964"/>
                  </a:cubicBezTo>
                  <a:cubicBezTo>
                    <a:pt x="4657" y="1283"/>
                    <a:pt x="4771" y="1717"/>
                    <a:pt x="4725" y="2151"/>
                  </a:cubicBezTo>
                  <a:cubicBezTo>
                    <a:pt x="4702" y="2585"/>
                    <a:pt x="4588" y="3018"/>
                    <a:pt x="4428" y="3292"/>
                  </a:cubicBezTo>
                  <a:cubicBezTo>
                    <a:pt x="4406" y="3383"/>
                    <a:pt x="4360" y="3429"/>
                    <a:pt x="4337" y="3498"/>
                  </a:cubicBezTo>
                  <a:cubicBezTo>
                    <a:pt x="4291" y="3543"/>
                    <a:pt x="4269" y="3589"/>
                    <a:pt x="4246" y="3634"/>
                  </a:cubicBezTo>
                  <a:cubicBezTo>
                    <a:pt x="4200" y="3680"/>
                    <a:pt x="4200" y="3703"/>
                    <a:pt x="4177" y="3726"/>
                  </a:cubicBezTo>
                  <a:cubicBezTo>
                    <a:pt x="4154" y="3749"/>
                    <a:pt x="4154" y="3749"/>
                    <a:pt x="4154" y="3749"/>
                  </a:cubicBezTo>
                  <a:cubicBezTo>
                    <a:pt x="4154" y="3749"/>
                    <a:pt x="4109" y="3794"/>
                    <a:pt x="4063" y="3863"/>
                  </a:cubicBezTo>
                  <a:cubicBezTo>
                    <a:pt x="3995" y="3954"/>
                    <a:pt x="3926" y="4068"/>
                    <a:pt x="3812" y="4159"/>
                  </a:cubicBezTo>
                  <a:cubicBezTo>
                    <a:pt x="3584" y="4411"/>
                    <a:pt x="3219" y="4662"/>
                    <a:pt x="2808" y="4844"/>
                  </a:cubicBezTo>
                  <a:cubicBezTo>
                    <a:pt x="2716" y="4890"/>
                    <a:pt x="2625" y="4936"/>
                    <a:pt x="2511" y="4981"/>
                  </a:cubicBezTo>
                  <a:cubicBezTo>
                    <a:pt x="2420" y="5004"/>
                    <a:pt x="2306" y="5027"/>
                    <a:pt x="2214" y="5072"/>
                  </a:cubicBezTo>
                  <a:cubicBezTo>
                    <a:pt x="2146" y="5072"/>
                    <a:pt x="2100" y="5095"/>
                    <a:pt x="2055" y="5095"/>
                  </a:cubicBezTo>
                  <a:cubicBezTo>
                    <a:pt x="2009" y="5118"/>
                    <a:pt x="1963" y="5118"/>
                    <a:pt x="1918" y="5118"/>
                  </a:cubicBezTo>
                  <a:cubicBezTo>
                    <a:pt x="1826" y="5141"/>
                    <a:pt x="1735" y="5164"/>
                    <a:pt x="1644" y="5164"/>
                  </a:cubicBezTo>
                  <a:cubicBezTo>
                    <a:pt x="1301" y="5187"/>
                    <a:pt x="1073" y="5209"/>
                    <a:pt x="1073" y="5232"/>
                  </a:cubicBezTo>
                  <a:cubicBezTo>
                    <a:pt x="1073" y="5232"/>
                    <a:pt x="1301" y="5278"/>
                    <a:pt x="1644" y="5278"/>
                  </a:cubicBezTo>
                  <a:lnTo>
                    <a:pt x="1940" y="5278"/>
                  </a:lnTo>
                  <a:cubicBezTo>
                    <a:pt x="1986" y="5278"/>
                    <a:pt x="2032" y="5255"/>
                    <a:pt x="2077" y="5255"/>
                  </a:cubicBezTo>
                  <a:cubicBezTo>
                    <a:pt x="2146" y="5255"/>
                    <a:pt x="2191" y="5232"/>
                    <a:pt x="2237" y="5232"/>
                  </a:cubicBezTo>
                  <a:cubicBezTo>
                    <a:pt x="2260" y="5232"/>
                    <a:pt x="2283" y="5209"/>
                    <a:pt x="2306" y="5209"/>
                  </a:cubicBezTo>
                  <a:cubicBezTo>
                    <a:pt x="2283" y="5278"/>
                    <a:pt x="2283" y="5369"/>
                    <a:pt x="2237" y="5483"/>
                  </a:cubicBezTo>
                  <a:cubicBezTo>
                    <a:pt x="2214" y="5689"/>
                    <a:pt x="2123" y="5940"/>
                    <a:pt x="2032" y="6191"/>
                  </a:cubicBezTo>
                  <a:cubicBezTo>
                    <a:pt x="1940" y="6419"/>
                    <a:pt x="1826" y="6647"/>
                    <a:pt x="1735" y="6830"/>
                  </a:cubicBezTo>
                  <a:cubicBezTo>
                    <a:pt x="1689" y="6898"/>
                    <a:pt x="1644" y="6967"/>
                    <a:pt x="1621" y="7013"/>
                  </a:cubicBezTo>
                  <a:cubicBezTo>
                    <a:pt x="1598" y="7081"/>
                    <a:pt x="1575" y="7104"/>
                    <a:pt x="1575" y="7104"/>
                  </a:cubicBezTo>
                  <a:cubicBezTo>
                    <a:pt x="1575" y="7104"/>
                    <a:pt x="1552" y="7127"/>
                    <a:pt x="1530" y="7172"/>
                  </a:cubicBezTo>
                  <a:cubicBezTo>
                    <a:pt x="1507" y="7218"/>
                    <a:pt x="1461" y="7287"/>
                    <a:pt x="1393" y="7378"/>
                  </a:cubicBezTo>
                  <a:cubicBezTo>
                    <a:pt x="1278" y="7515"/>
                    <a:pt x="1142" y="7720"/>
                    <a:pt x="936" y="7880"/>
                  </a:cubicBezTo>
                  <a:cubicBezTo>
                    <a:pt x="731" y="8040"/>
                    <a:pt x="502" y="8154"/>
                    <a:pt x="320" y="8177"/>
                  </a:cubicBezTo>
                  <a:cubicBezTo>
                    <a:pt x="274" y="8188"/>
                    <a:pt x="228" y="8188"/>
                    <a:pt x="189" y="8188"/>
                  </a:cubicBezTo>
                  <a:cubicBezTo>
                    <a:pt x="149" y="8188"/>
                    <a:pt x="114" y="8188"/>
                    <a:pt x="92" y="8200"/>
                  </a:cubicBezTo>
                  <a:cubicBezTo>
                    <a:pt x="23" y="8200"/>
                    <a:pt x="0" y="8200"/>
                    <a:pt x="0" y="8222"/>
                  </a:cubicBezTo>
                  <a:cubicBezTo>
                    <a:pt x="0" y="8222"/>
                    <a:pt x="23" y="8245"/>
                    <a:pt x="69" y="8268"/>
                  </a:cubicBezTo>
                  <a:cubicBezTo>
                    <a:pt x="123" y="8268"/>
                    <a:pt x="193" y="8297"/>
                    <a:pt x="265" y="8297"/>
                  </a:cubicBezTo>
                  <a:cubicBezTo>
                    <a:pt x="283" y="8297"/>
                    <a:pt x="302" y="8295"/>
                    <a:pt x="320" y="8291"/>
                  </a:cubicBezTo>
                  <a:cubicBezTo>
                    <a:pt x="340" y="8293"/>
                    <a:pt x="360" y="8294"/>
                    <a:pt x="380" y="8294"/>
                  </a:cubicBezTo>
                  <a:cubicBezTo>
                    <a:pt x="595" y="8294"/>
                    <a:pt x="842" y="8188"/>
                    <a:pt x="1050" y="8063"/>
                  </a:cubicBezTo>
                  <a:cubicBezTo>
                    <a:pt x="1301" y="7903"/>
                    <a:pt x="1484" y="7697"/>
                    <a:pt x="1621" y="7538"/>
                  </a:cubicBezTo>
                  <a:cubicBezTo>
                    <a:pt x="1689" y="7446"/>
                    <a:pt x="1735" y="7378"/>
                    <a:pt x="1781" y="7332"/>
                  </a:cubicBezTo>
                  <a:cubicBezTo>
                    <a:pt x="1826" y="7287"/>
                    <a:pt x="1826" y="7264"/>
                    <a:pt x="1826" y="7264"/>
                  </a:cubicBezTo>
                  <a:cubicBezTo>
                    <a:pt x="1826" y="7264"/>
                    <a:pt x="1849" y="7218"/>
                    <a:pt x="1872" y="7172"/>
                  </a:cubicBezTo>
                  <a:cubicBezTo>
                    <a:pt x="1895" y="7127"/>
                    <a:pt x="1940" y="7058"/>
                    <a:pt x="1986" y="6944"/>
                  </a:cubicBezTo>
                  <a:cubicBezTo>
                    <a:pt x="2077" y="6762"/>
                    <a:pt x="2169" y="6510"/>
                    <a:pt x="2237" y="6237"/>
                  </a:cubicBezTo>
                  <a:cubicBezTo>
                    <a:pt x="2306" y="5985"/>
                    <a:pt x="2374" y="5712"/>
                    <a:pt x="2374" y="5506"/>
                  </a:cubicBezTo>
                  <a:cubicBezTo>
                    <a:pt x="2374" y="5369"/>
                    <a:pt x="2351" y="5255"/>
                    <a:pt x="2351" y="5209"/>
                  </a:cubicBezTo>
                  <a:cubicBezTo>
                    <a:pt x="2420" y="5187"/>
                    <a:pt x="2488" y="5187"/>
                    <a:pt x="2579" y="5164"/>
                  </a:cubicBezTo>
                  <a:cubicBezTo>
                    <a:pt x="2671" y="5118"/>
                    <a:pt x="2785" y="5095"/>
                    <a:pt x="2899" y="5050"/>
                  </a:cubicBezTo>
                  <a:cubicBezTo>
                    <a:pt x="3333" y="4867"/>
                    <a:pt x="3744" y="4616"/>
                    <a:pt x="3995" y="4365"/>
                  </a:cubicBezTo>
                  <a:cubicBezTo>
                    <a:pt x="4132" y="4251"/>
                    <a:pt x="4223" y="4137"/>
                    <a:pt x="4291" y="4068"/>
                  </a:cubicBezTo>
                  <a:cubicBezTo>
                    <a:pt x="4360" y="3977"/>
                    <a:pt x="4406" y="3931"/>
                    <a:pt x="4406" y="3931"/>
                  </a:cubicBezTo>
                  <a:cubicBezTo>
                    <a:pt x="4406" y="3931"/>
                    <a:pt x="4406" y="3931"/>
                    <a:pt x="4428" y="3908"/>
                  </a:cubicBezTo>
                  <a:cubicBezTo>
                    <a:pt x="4451" y="3886"/>
                    <a:pt x="4451" y="3840"/>
                    <a:pt x="4497" y="3794"/>
                  </a:cubicBezTo>
                  <a:cubicBezTo>
                    <a:pt x="4520" y="3749"/>
                    <a:pt x="4542" y="3703"/>
                    <a:pt x="4588" y="3634"/>
                  </a:cubicBezTo>
                  <a:cubicBezTo>
                    <a:pt x="4611" y="3566"/>
                    <a:pt x="4657" y="3498"/>
                    <a:pt x="4702" y="3429"/>
                  </a:cubicBezTo>
                  <a:cubicBezTo>
                    <a:pt x="4839" y="3109"/>
                    <a:pt x="4953" y="2630"/>
                    <a:pt x="4953" y="2151"/>
                  </a:cubicBezTo>
                  <a:cubicBezTo>
                    <a:pt x="4953" y="2037"/>
                    <a:pt x="4931" y="1923"/>
                    <a:pt x="4931" y="1808"/>
                  </a:cubicBezTo>
                  <a:cubicBezTo>
                    <a:pt x="4908" y="1694"/>
                    <a:pt x="4885" y="1580"/>
                    <a:pt x="4862" y="1466"/>
                  </a:cubicBezTo>
                  <a:cubicBezTo>
                    <a:pt x="4839" y="1420"/>
                    <a:pt x="4839" y="1375"/>
                    <a:pt x="4816" y="1329"/>
                  </a:cubicBezTo>
                  <a:cubicBezTo>
                    <a:pt x="4794" y="1283"/>
                    <a:pt x="4771" y="1215"/>
                    <a:pt x="4771" y="1169"/>
                  </a:cubicBezTo>
                  <a:cubicBezTo>
                    <a:pt x="4725" y="1078"/>
                    <a:pt x="4679" y="1010"/>
                    <a:pt x="4657" y="918"/>
                  </a:cubicBezTo>
                  <a:cubicBezTo>
                    <a:pt x="4588" y="804"/>
                    <a:pt x="4542" y="690"/>
                    <a:pt x="4497" y="622"/>
                  </a:cubicBezTo>
                  <a:lnTo>
                    <a:pt x="4497" y="622"/>
                  </a:lnTo>
                  <a:cubicBezTo>
                    <a:pt x="5067" y="964"/>
                    <a:pt x="5935" y="1261"/>
                    <a:pt x="6802" y="1443"/>
                  </a:cubicBezTo>
                  <a:cubicBezTo>
                    <a:pt x="7692" y="1626"/>
                    <a:pt x="8605" y="1717"/>
                    <a:pt x="9267" y="1740"/>
                  </a:cubicBezTo>
                  <a:cubicBezTo>
                    <a:pt x="9952" y="1786"/>
                    <a:pt x="10386" y="1786"/>
                    <a:pt x="10386" y="1786"/>
                  </a:cubicBezTo>
                  <a:lnTo>
                    <a:pt x="11527" y="1786"/>
                  </a:lnTo>
                  <a:cubicBezTo>
                    <a:pt x="12189" y="1786"/>
                    <a:pt x="13079" y="1786"/>
                    <a:pt x="13992" y="1854"/>
                  </a:cubicBezTo>
                  <a:cubicBezTo>
                    <a:pt x="14426" y="1877"/>
                    <a:pt x="14882" y="1923"/>
                    <a:pt x="15293" y="1991"/>
                  </a:cubicBezTo>
                  <a:cubicBezTo>
                    <a:pt x="15499" y="2037"/>
                    <a:pt x="15681" y="2060"/>
                    <a:pt x="15864" y="2128"/>
                  </a:cubicBezTo>
                  <a:cubicBezTo>
                    <a:pt x="15955" y="2151"/>
                    <a:pt x="16046" y="2174"/>
                    <a:pt x="16138" y="2196"/>
                  </a:cubicBezTo>
                  <a:cubicBezTo>
                    <a:pt x="16229" y="2219"/>
                    <a:pt x="16298" y="2265"/>
                    <a:pt x="16366" y="2288"/>
                  </a:cubicBezTo>
                  <a:cubicBezTo>
                    <a:pt x="16663" y="2425"/>
                    <a:pt x="16868" y="2630"/>
                    <a:pt x="16982" y="2790"/>
                  </a:cubicBezTo>
                  <a:cubicBezTo>
                    <a:pt x="17066" y="2936"/>
                    <a:pt x="17111" y="3044"/>
                    <a:pt x="17136" y="3044"/>
                  </a:cubicBezTo>
                  <a:cubicBezTo>
                    <a:pt x="17138" y="3044"/>
                    <a:pt x="17140" y="3043"/>
                    <a:pt x="17142" y="3041"/>
                  </a:cubicBezTo>
                  <a:cubicBezTo>
                    <a:pt x="17142" y="3041"/>
                    <a:pt x="17142" y="3018"/>
                    <a:pt x="17119" y="2973"/>
                  </a:cubicBezTo>
                  <a:cubicBezTo>
                    <a:pt x="17096" y="2927"/>
                    <a:pt x="17074" y="2836"/>
                    <a:pt x="17028" y="2744"/>
                  </a:cubicBezTo>
                  <a:cubicBezTo>
                    <a:pt x="16937" y="2562"/>
                    <a:pt x="16731" y="2356"/>
                    <a:pt x="16434" y="2196"/>
                  </a:cubicBezTo>
                  <a:cubicBezTo>
                    <a:pt x="16343" y="2151"/>
                    <a:pt x="16275" y="2105"/>
                    <a:pt x="16183" y="2082"/>
                  </a:cubicBezTo>
                  <a:cubicBezTo>
                    <a:pt x="16092" y="2037"/>
                    <a:pt x="16001" y="2014"/>
                    <a:pt x="15909" y="1991"/>
                  </a:cubicBezTo>
                  <a:cubicBezTo>
                    <a:pt x="15727" y="1923"/>
                    <a:pt x="15521" y="1877"/>
                    <a:pt x="15316" y="1831"/>
                  </a:cubicBezTo>
                  <a:cubicBezTo>
                    <a:pt x="14905" y="1740"/>
                    <a:pt x="14449" y="1694"/>
                    <a:pt x="13992" y="1626"/>
                  </a:cubicBezTo>
                  <a:cubicBezTo>
                    <a:pt x="13102" y="1535"/>
                    <a:pt x="12189" y="1512"/>
                    <a:pt x="11527" y="1512"/>
                  </a:cubicBezTo>
                  <a:cubicBezTo>
                    <a:pt x="10842" y="1489"/>
                    <a:pt x="10409" y="1489"/>
                    <a:pt x="10409" y="1489"/>
                  </a:cubicBezTo>
                  <a:cubicBezTo>
                    <a:pt x="10409" y="1489"/>
                    <a:pt x="9952" y="1489"/>
                    <a:pt x="9290" y="1466"/>
                  </a:cubicBezTo>
                  <a:cubicBezTo>
                    <a:pt x="8605" y="1443"/>
                    <a:pt x="7715" y="1398"/>
                    <a:pt x="6848" y="1238"/>
                  </a:cubicBezTo>
                  <a:cubicBezTo>
                    <a:pt x="5980" y="1078"/>
                    <a:pt x="5113" y="804"/>
                    <a:pt x="4520" y="507"/>
                  </a:cubicBezTo>
                  <a:cubicBezTo>
                    <a:pt x="4223" y="393"/>
                    <a:pt x="3972" y="234"/>
                    <a:pt x="3812" y="142"/>
                  </a:cubicBezTo>
                  <a:cubicBezTo>
                    <a:pt x="3653" y="63"/>
                    <a:pt x="3564" y="1"/>
                    <a:pt x="3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216;p73">
              <a:extLst>
                <a:ext uri="{FF2B5EF4-FFF2-40B4-BE49-F238E27FC236}">
                  <a16:creationId xmlns:a16="http://schemas.microsoft.com/office/drawing/2014/main" id="{346B7F68-5A6F-4CFD-AC93-F13A8DB43D09}"/>
                </a:ext>
              </a:extLst>
            </p:cNvPr>
            <p:cNvSpPr/>
            <p:nvPr/>
          </p:nvSpPr>
          <p:spPr>
            <a:xfrm>
              <a:off x="716300" y="1555025"/>
              <a:ext cx="47950" cy="107975"/>
            </a:xfrm>
            <a:custGeom>
              <a:avLst/>
              <a:gdLst/>
              <a:ahLst/>
              <a:cxnLst/>
              <a:rect l="l" t="t" r="r" b="b"/>
              <a:pathLst>
                <a:path w="1918" h="4319" extrusionOk="0">
                  <a:moveTo>
                    <a:pt x="160" y="0"/>
                  </a:moveTo>
                  <a:cubicBezTo>
                    <a:pt x="160" y="0"/>
                    <a:pt x="92" y="137"/>
                    <a:pt x="69" y="366"/>
                  </a:cubicBezTo>
                  <a:cubicBezTo>
                    <a:pt x="23" y="617"/>
                    <a:pt x="1" y="913"/>
                    <a:pt x="23" y="1233"/>
                  </a:cubicBezTo>
                  <a:cubicBezTo>
                    <a:pt x="46" y="1552"/>
                    <a:pt x="92" y="1872"/>
                    <a:pt x="138" y="2100"/>
                  </a:cubicBezTo>
                  <a:cubicBezTo>
                    <a:pt x="160" y="2214"/>
                    <a:pt x="206" y="2306"/>
                    <a:pt x="229" y="2374"/>
                  </a:cubicBezTo>
                  <a:cubicBezTo>
                    <a:pt x="229" y="2443"/>
                    <a:pt x="252" y="2488"/>
                    <a:pt x="252" y="2488"/>
                  </a:cubicBezTo>
                  <a:cubicBezTo>
                    <a:pt x="252" y="2488"/>
                    <a:pt x="297" y="2625"/>
                    <a:pt x="411" y="2854"/>
                  </a:cubicBezTo>
                  <a:cubicBezTo>
                    <a:pt x="526" y="3059"/>
                    <a:pt x="685" y="3333"/>
                    <a:pt x="891" y="3584"/>
                  </a:cubicBezTo>
                  <a:cubicBezTo>
                    <a:pt x="1096" y="3812"/>
                    <a:pt x="1347" y="4040"/>
                    <a:pt x="1553" y="4155"/>
                  </a:cubicBezTo>
                  <a:cubicBezTo>
                    <a:pt x="1732" y="4254"/>
                    <a:pt x="1859" y="4319"/>
                    <a:pt x="1903" y="4319"/>
                  </a:cubicBezTo>
                  <a:cubicBezTo>
                    <a:pt x="1910" y="4319"/>
                    <a:pt x="1915" y="4317"/>
                    <a:pt x="1918" y="4314"/>
                  </a:cubicBezTo>
                  <a:cubicBezTo>
                    <a:pt x="1918" y="4291"/>
                    <a:pt x="1781" y="4200"/>
                    <a:pt x="1621" y="4063"/>
                  </a:cubicBezTo>
                  <a:cubicBezTo>
                    <a:pt x="1439" y="3903"/>
                    <a:pt x="1233" y="3698"/>
                    <a:pt x="1073" y="3447"/>
                  </a:cubicBezTo>
                  <a:cubicBezTo>
                    <a:pt x="891" y="3196"/>
                    <a:pt x="754" y="2922"/>
                    <a:pt x="663" y="2717"/>
                  </a:cubicBezTo>
                  <a:cubicBezTo>
                    <a:pt x="594" y="2511"/>
                    <a:pt x="548" y="2374"/>
                    <a:pt x="548" y="2374"/>
                  </a:cubicBezTo>
                  <a:cubicBezTo>
                    <a:pt x="548" y="2374"/>
                    <a:pt x="526" y="2351"/>
                    <a:pt x="503" y="2283"/>
                  </a:cubicBezTo>
                  <a:cubicBezTo>
                    <a:pt x="480" y="2214"/>
                    <a:pt x="457" y="2123"/>
                    <a:pt x="411" y="2032"/>
                  </a:cubicBezTo>
                  <a:cubicBezTo>
                    <a:pt x="343" y="1804"/>
                    <a:pt x="275" y="1507"/>
                    <a:pt x="229" y="1210"/>
                  </a:cubicBezTo>
                  <a:cubicBezTo>
                    <a:pt x="206" y="913"/>
                    <a:pt x="183" y="617"/>
                    <a:pt x="183" y="388"/>
                  </a:cubicBezTo>
                  <a:cubicBezTo>
                    <a:pt x="183" y="160"/>
                    <a:pt x="183" y="0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217;p73">
              <a:extLst>
                <a:ext uri="{FF2B5EF4-FFF2-40B4-BE49-F238E27FC236}">
                  <a16:creationId xmlns:a16="http://schemas.microsoft.com/office/drawing/2014/main" id="{59A3CE9A-8C9B-474B-8E36-369BE14FE4EB}"/>
                </a:ext>
              </a:extLst>
            </p:cNvPr>
            <p:cNvSpPr/>
            <p:nvPr/>
          </p:nvSpPr>
          <p:spPr>
            <a:xfrm>
              <a:off x="890925" y="1361925"/>
              <a:ext cx="124425" cy="44250"/>
            </a:xfrm>
            <a:custGeom>
              <a:avLst/>
              <a:gdLst/>
              <a:ahLst/>
              <a:cxnLst/>
              <a:rect l="l" t="t" r="r" b="b"/>
              <a:pathLst>
                <a:path w="4977" h="1770" extrusionOk="0">
                  <a:moveTo>
                    <a:pt x="3342" y="0"/>
                  </a:moveTo>
                  <a:cubicBezTo>
                    <a:pt x="3086" y="0"/>
                    <a:pt x="2848" y="22"/>
                    <a:pt x="2648" y="55"/>
                  </a:cubicBezTo>
                  <a:cubicBezTo>
                    <a:pt x="2511" y="78"/>
                    <a:pt x="2420" y="101"/>
                    <a:pt x="2328" y="124"/>
                  </a:cubicBezTo>
                  <a:cubicBezTo>
                    <a:pt x="2260" y="124"/>
                    <a:pt x="2214" y="146"/>
                    <a:pt x="2214" y="146"/>
                  </a:cubicBezTo>
                  <a:cubicBezTo>
                    <a:pt x="2214" y="146"/>
                    <a:pt x="2169" y="146"/>
                    <a:pt x="2100" y="169"/>
                  </a:cubicBezTo>
                  <a:cubicBezTo>
                    <a:pt x="2032" y="215"/>
                    <a:pt x="1917" y="238"/>
                    <a:pt x="1803" y="283"/>
                  </a:cubicBezTo>
                  <a:cubicBezTo>
                    <a:pt x="1552" y="375"/>
                    <a:pt x="1233" y="534"/>
                    <a:pt x="936" y="740"/>
                  </a:cubicBezTo>
                  <a:cubicBezTo>
                    <a:pt x="662" y="945"/>
                    <a:pt x="388" y="1196"/>
                    <a:pt x="228" y="1402"/>
                  </a:cubicBezTo>
                  <a:cubicBezTo>
                    <a:pt x="69" y="1607"/>
                    <a:pt x="0" y="1767"/>
                    <a:pt x="0" y="1767"/>
                  </a:cubicBezTo>
                  <a:cubicBezTo>
                    <a:pt x="2" y="1769"/>
                    <a:pt x="4" y="1769"/>
                    <a:pt x="7" y="1769"/>
                  </a:cubicBezTo>
                  <a:cubicBezTo>
                    <a:pt x="40" y="1769"/>
                    <a:pt x="150" y="1639"/>
                    <a:pt x="320" y="1470"/>
                  </a:cubicBezTo>
                  <a:cubicBezTo>
                    <a:pt x="502" y="1310"/>
                    <a:pt x="776" y="1105"/>
                    <a:pt x="1050" y="922"/>
                  </a:cubicBezTo>
                  <a:cubicBezTo>
                    <a:pt x="1347" y="763"/>
                    <a:pt x="1666" y="626"/>
                    <a:pt x="1895" y="557"/>
                  </a:cubicBezTo>
                  <a:cubicBezTo>
                    <a:pt x="2009" y="512"/>
                    <a:pt x="2123" y="489"/>
                    <a:pt x="2191" y="466"/>
                  </a:cubicBezTo>
                  <a:cubicBezTo>
                    <a:pt x="2260" y="443"/>
                    <a:pt x="2306" y="443"/>
                    <a:pt x="2306" y="443"/>
                  </a:cubicBezTo>
                  <a:cubicBezTo>
                    <a:pt x="2306" y="443"/>
                    <a:pt x="2328" y="420"/>
                    <a:pt x="2420" y="397"/>
                  </a:cubicBezTo>
                  <a:cubicBezTo>
                    <a:pt x="2488" y="397"/>
                    <a:pt x="2579" y="352"/>
                    <a:pt x="2694" y="329"/>
                  </a:cubicBezTo>
                  <a:cubicBezTo>
                    <a:pt x="2945" y="283"/>
                    <a:pt x="3287" y="238"/>
                    <a:pt x="3629" y="215"/>
                  </a:cubicBezTo>
                  <a:cubicBezTo>
                    <a:pt x="3949" y="215"/>
                    <a:pt x="4291" y="238"/>
                    <a:pt x="4542" y="283"/>
                  </a:cubicBezTo>
                  <a:cubicBezTo>
                    <a:pt x="4747" y="321"/>
                    <a:pt x="4892" y="358"/>
                    <a:pt x="4950" y="358"/>
                  </a:cubicBezTo>
                  <a:cubicBezTo>
                    <a:pt x="4963" y="358"/>
                    <a:pt x="4972" y="356"/>
                    <a:pt x="4976" y="352"/>
                  </a:cubicBezTo>
                  <a:cubicBezTo>
                    <a:pt x="4976" y="329"/>
                    <a:pt x="4816" y="260"/>
                    <a:pt x="4565" y="169"/>
                  </a:cubicBezTo>
                  <a:cubicBezTo>
                    <a:pt x="4314" y="78"/>
                    <a:pt x="3972" y="32"/>
                    <a:pt x="3629" y="9"/>
                  </a:cubicBezTo>
                  <a:cubicBezTo>
                    <a:pt x="3532" y="3"/>
                    <a:pt x="3435" y="0"/>
                    <a:pt x="3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218;p73">
              <a:extLst>
                <a:ext uri="{FF2B5EF4-FFF2-40B4-BE49-F238E27FC236}">
                  <a16:creationId xmlns:a16="http://schemas.microsoft.com/office/drawing/2014/main" id="{8CC5A5D0-E51F-4489-A2E0-34B7FC57F990}"/>
                </a:ext>
              </a:extLst>
            </p:cNvPr>
            <p:cNvSpPr/>
            <p:nvPr/>
          </p:nvSpPr>
          <p:spPr>
            <a:xfrm>
              <a:off x="1230450" y="1380400"/>
              <a:ext cx="53075" cy="28075"/>
            </a:xfrm>
            <a:custGeom>
              <a:avLst/>
              <a:gdLst/>
              <a:ahLst/>
              <a:cxnLst/>
              <a:rect l="l" t="t" r="r" b="b"/>
              <a:pathLst>
                <a:path w="2123" h="1123" extrusionOk="0">
                  <a:moveTo>
                    <a:pt x="338" y="0"/>
                  </a:moveTo>
                  <a:cubicBezTo>
                    <a:pt x="236" y="0"/>
                    <a:pt x="156" y="29"/>
                    <a:pt x="114" y="92"/>
                  </a:cubicBezTo>
                  <a:cubicBezTo>
                    <a:pt x="0" y="206"/>
                    <a:pt x="137" y="434"/>
                    <a:pt x="388" y="571"/>
                  </a:cubicBezTo>
                  <a:cubicBezTo>
                    <a:pt x="537" y="646"/>
                    <a:pt x="685" y="686"/>
                    <a:pt x="804" y="686"/>
                  </a:cubicBezTo>
                  <a:cubicBezTo>
                    <a:pt x="905" y="686"/>
                    <a:pt x="985" y="657"/>
                    <a:pt x="1027" y="594"/>
                  </a:cubicBezTo>
                  <a:cubicBezTo>
                    <a:pt x="1119" y="480"/>
                    <a:pt x="1005" y="252"/>
                    <a:pt x="753" y="115"/>
                  </a:cubicBezTo>
                  <a:cubicBezTo>
                    <a:pt x="605" y="41"/>
                    <a:pt x="457" y="0"/>
                    <a:pt x="338" y="0"/>
                  </a:cubicBezTo>
                  <a:close/>
                  <a:moveTo>
                    <a:pt x="1578" y="640"/>
                  </a:moveTo>
                  <a:cubicBezTo>
                    <a:pt x="1495" y="640"/>
                    <a:pt x="1427" y="663"/>
                    <a:pt x="1393" y="708"/>
                  </a:cubicBezTo>
                  <a:cubicBezTo>
                    <a:pt x="1324" y="800"/>
                    <a:pt x="1415" y="937"/>
                    <a:pt x="1621" y="1051"/>
                  </a:cubicBezTo>
                  <a:cubicBezTo>
                    <a:pt x="1719" y="1100"/>
                    <a:pt x="1823" y="1122"/>
                    <a:pt x="1909" y="1122"/>
                  </a:cubicBezTo>
                  <a:cubicBezTo>
                    <a:pt x="1984" y="1122"/>
                    <a:pt x="2046" y="1105"/>
                    <a:pt x="2077" y="1074"/>
                  </a:cubicBezTo>
                  <a:cubicBezTo>
                    <a:pt x="2123" y="982"/>
                    <a:pt x="2032" y="823"/>
                    <a:pt x="1849" y="708"/>
                  </a:cubicBezTo>
                  <a:cubicBezTo>
                    <a:pt x="1758" y="663"/>
                    <a:pt x="1661" y="640"/>
                    <a:pt x="1578" y="64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219;p73">
              <a:extLst>
                <a:ext uri="{FF2B5EF4-FFF2-40B4-BE49-F238E27FC236}">
                  <a16:creationId xmlns:a16="http://schemas.microsoft.com/office/drawing/2014/main" id="{A1CF201F-C782-4222-BD68-0317AD897692}"/>
                </a:ext>
              </a:extLst>
            </p:cNvPr>
            <p:cNvSpPr/>
            <p:nvPr/>
          </p:nvSpPr>
          <p:spPr>
            <a:xfrm>
              <a:off x="900050" y="1474350"/>
              <a:ext cx="38825" cy="44950"/>
            </a:xfrm>
            <a:custGeom>
              <a:avLst/>
              <a:gdLst/>
              <a:ahLst/>
              <a:cxnLst/>
              <a:rect l="l" t="t" r="r" b="b"/>
              <a:pathLst>
                <a:path w="1553" h="1798" extrusionOk="0">
                  <a:moveTo>
                    <a:pt x="1310" y="0"/>
                  </a:moveTo>
                  <a:cubicBezTo>
                    <a:pt x="1194" y="0"/>
                    <a:pt x="1038" y="82"/>
                    <a:pt x="913" y="237"/>
                  </a:cubicBezTo>
                  <a:cubicBezTo>
                    <a:pt x="708" y="465"/>
                    <a:pt x="639" y="739"/>
                    <a:pt x="731" y="854"/>
                  </a:cubicBezTo>
                  <a:cubicBezTo>
                    <a:pt x="767" y="890"/>
                    <a:pt x="817" y="908"/>
                    <a:pt x="875" y="908"/>
                  </a:cubicBezTo>
                  <a:cubicBezTo>
                    <a:pt x="998" y="908"/>
                    <a:pt x="1154" y="826"/>
                    <a:pt x="1279" y="671"/>
                  </a:cubicBezTo>
                  <a:cubicBezTo>
                    <a:pt x="1461" y="443"/>
                    <a:pt x="1552" y="169"/>
                    <a:pt x="1438" y="55"/>
                  </a:cubicBezTo>
                  <a:cubicBezTo>
                    <a:pt x="1409" y="18"/>
                    <a:pt x="1364" y="0"/>
                    <a:pt x="1310" y="0"/>
                  </a:cubicBezTo>
                  <a:close/>
                  <a:moveTo>
                    <a:pt x="457" y="1149"/>
                  </a:moveTo>
                  <a:cubicBezTo>
                    <a:pt x="373" y="1149"/>
                    <a:pt x="273" y="1205"/>
                    <a:pt x="183" y="1310"/>
                  </a:cubicBezTo>
                  <a:cubicBezTo>
                    <a:pt x="46" y="1470"/>
                    <a:pt x="0" y="1675"/>
                    <a:pt x="69" y="1767"/>
                  </a:cubicBezTo>
                  <a:cubicBezTo>
                    <a:pt x="89" y="1787"/>
                    <a:pt x="118" y="1797"/>
                    <a:pt x="152" y="1797"/>
                  </a:cubicBezTo>
                  <a:cubicBezTo>
                    <a:pt x="231" y="1797"/>
                    <a:pt x="338" y="1741"/>
                    <a:pt x="434" y="1630"/>
                  </a:cubicBezTo>
                  <a:cubicBezTo>
                    <a:pt x="594" y="1470"/>
                    <a:pt x="639" y="1264"/>
                    <a:pt x="571" y="1196"/>
                  </a:cubicBezTo>
                  <a:cubicBezTo>
                    <a:pt x="540" y="1165"/>
                    <a:pt x="500" y="1149"/>
                    <a:pt x="457" y="114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9191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4189442-093E-4EBC-AF1E-AAB056CE8DEB}"/>
              </a:ext>
            </a:extLst>
          </p:cNvPr>
          <p:cNvGrpSpPr/>
          <p:nvPr/>
        </p:nvGrpSpPr>
        <p:grpSpPr>
          <a:xfrm>
            <a:off x="4615550" y="1368412"/>
            <a:ext cx="1860600" cy="2984413"/>
            <a:chOff x="4615550" y="1368412"/>
            <a:chExt cx="1860600" cy="2984413"/>
          </a:xfrm>
        </p:grpSpPr>
        <p:sp>
          <p:nvSpPr>
            <p:cNvPr id="5827" name="Google Shape;5827;p66"/>
            <p:cNvSpPr/>
            <p:nvPr/>
          </p:nvSpPr>
          <p:spPr>
            <a:xfrm>
              <a:off x="4615550" y="2806325"/>
              <a:ext cx="1860600" cy="15465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42" name="Google Shape;5842;p66"/>
            <p:cNvSpPr/>
            <p:nvPr/>
          </p:nvSpPr>
          <p:spPr>
            <a:xfrm flipH="1">
              <a:off x="5034350" y="1368412"/>
              <a:ext cx="1023004" cy="964522"/>
            </a:xfrm>
            <a:custGeom>
              <a:avLst/>
              <a:gdLst/>
              <a:ahLst/>
              <a:cxnLst/>
              <a:rect l="l" t="t" r="r" b="b"/>
              <a:pathLst>
                <a:path w="71878" h="67769" extrusionOk="0">
                  <a:moveTo>
                    <a:pt x="34028" y="0"/>
                  </a:moveTo>
                  <a:cubicBezTo>
                    <a:pt x="29675" y="0"/>
                    <a:pt x="25223" y="839"/>
                    <a:pt x="20886" y="2733"/>
                  </a:cubicBezTo>
                  <a:cubicBezTo>
                    <a:pt x="6917" y="8851"/>
                    <a:pt x="388" y="23185"/>
                    <a:pt x="115" y="34803"/>
                  </a:cubicBezTo>
                  <a:cubicBezTo>
                    <a:pt x="69" y="37496"/>
                    <a:pt x="0" y="42153"/>
                    <a:pt x="2237" y="47060"/>
                  </a:cubicBezTo>
                  <a:cubicBezTo>
                    <a:pt x="7792" y="59271"/>
                    <a:pt x="25044" y="67769"/>
                    <a:pt x="40562" y="67769"/>
                  </a:cubicBezTo>
                  <a:cubicBezTo>
                    <a:pt x="48512" y="67769"/>
                    <a:pt x="56006" y="65539"/>
                    <a:pt x="61241" y="60436"/>
                  </a:cubicBezTo>
                  <a:cubicBezTo>
                    <a:pt x="71877" y="50073"/>
                    <a:pt x="69389" y="31539"/>
                    <a:pt x="69138" y="29873"/>
                  </a:cubicBezTo>
                  <a:cubicBezTo>
                    <a:pt x="68659" y="26768"/>
                    <a:pt x="67746" y="20948"/>
                    <a:pt x="63774" y="15242"/>
                  </a:cubicBezTo>
                  <a:cubicBezTo>
                    <a:pt x="57888" y="6724"/>
                    <a:pt x="46354" y="0"/>
                    <a:pt x="34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43" name="Google Shape;5843;p66"/>
            <p:cNvSpPr txBox="1"/>
            <p:nvPr/>
          </p:nvSpPr>
          <p:spPr>
            <a:xfrm>
              <a:off x="5069150" y="1533875"/>
              <a:ext cx="9888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rgbClr val="453F7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tma"/>
                  <a:sym typeface="Atma"/>
                </a:rPr>
                <a:t>C</a:t>
              </a:r>
              <a:endParaRPr sz="2800" b="1" dirty="0">
                <a:solidFill>
                  <a:srgbClr val="453F7D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endParaRPr>
            </a:p>
          </p:txBody>
        </p:sp>
        <p:cxnSp>
          <p:nvCxnSpPr>
            <p:cNvPr id="5851" name="Google Shape;5851;p66"/>
            <p:cNvCxnSpPr/>
            <p:nvPr/>
          </p:nvCxnSpPr>
          <p:spPr>
            <a:xfrm rot="10800000">
              <a:off x="5545850" y="2332925"/>
              <a:ext cx="0" cy="473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3C4AF5C-F76B-4818-9BC7-23751E839980}"/>
              </a:ext>
            </a:extLst>
          </p:cNvPr>
          <p:cNvGrpSpPr/>
          <p:nvPr/>
        </p:nvGrpSpPr>
        <p:grpSpPr>
          <a:xfrm>
            <a:off x="6563325" y="1368412"/>
            <a:ext cx="1860600" cy="2984413"/>
            <a:chOff x="6563325" y="1368412"/>
            <a:chExt cx="1860600" cy="2984413"/>
          </a:xfrm>
        </p:grpSpPr>
        <p:sp>
          <p:nvSpPr>
            <p:cNvPr id="5828" name="Google Shape;5828;p66"/>
            <p:cNvSpPr/>
            <p:nvPr/>
          </p:nvSpPr>
          <p:spPr>
            <a:xfrm>
              <a:off x="6563325" y="2806325"/>
              <a:ext cx="1860600" cy="15465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44" name="Google Shape;5844;p66"/>
            <p:cNvSpPr/>
            <p:nvPr/>
          </p:nvSpPr>
          <p:spPr>
            <a:xfrm flipH="1">
              <a:off x="6982125" y="1368412"/>
              <a:ext cx="1023004" cy="964522"/>
            </a:xfrm>
            <a:custGeom>
              <a:avLst/>
              <a:gdLst/>
              <a:ahLst/>
              <a:cxnLst/>
              <a:rect l="l" t="t" r="r" b="b"/>
              <a:pathLst>
                <a:path w="71878" h="67769" extrusionOk="0">
                  <a:moveTo>
                    <a:pt x="34028" y="0"/>
                  </a:moveTo>
                  <a:cubicBezTo>
                    <a:pt x="29675" y="0"/>
                    <a:pt x="25223" y="839"/>
                    <a:pt x="20886" y="2733"/>
                  </a:cubicBezTo>
                  <a:cubicBezTo>
                    <a:pt x="6917" y="8851"/>
                    <a:pt x="388" y="23185"/>
                    <a:pt x="115" y="34803"/>
                  </a:cubicBezTo>
                  <a:cubicBezTo>
                    <a:pt x="69" y="37496"/>
                    <a:pt x="0" y="42153"/>
                    <a:pt x="2237" y="47060"/>
                  </a:cubicBezTo>
                  <a:cubicBezTo>
                    <a:pt x="7792" y="59271"/>
                    <a:pt x="25044" y="67769"/>
                    <a:pt x="40562" y="67769"/>
                  </a:cubicBezTo>
                  <a:cubicBezTo>
                    <a:pt x="48512" y="67769"/>
                    <a:pt x="56006" y="65539"/>
                    <a:pt x="61241" y="60436"/>
                  </a:cubicBezTo>
                  <a:cubicBezTo>
                    <a:pt x="71877" y="50073"/>
                    <a:pt x="69389" y="31539"/>
                    <a:pt x="69138" y="29873"/>
                  </a:cubicBezTo>
                  <a:cubicBezTo>
                    <a:pt x="68659" y="26768"/>
                    <a:pt x="67746" y="20948"/>
                    <a:pt x="63774" y="15242"/>
                  </a:cubicBezTo>
                  <a:cubicBezTo>
                    <a:pt x="57888" y="6724"/>
                    <a:pt x="46354" y="0"/>
                    <a:pt x="340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45" name="Google Shape;5845;p66"/>
            <p:cNvSpPr txBox="1"/>
            <p:nvPr/>
          </p:nvSpPr>
          <p:spPr>
            <a:xfrm>
              <a:off x="7017225" y="1533875"/>
              <a:ext cx="9888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rgbClr val="453F7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tma"/>
                  <a:sym typeface="Atma"/>
                </a:rPr>
                <a:t>D</a:t>
              </a:r>
              <a:endParaRPr sz="2800" b="1" dirty="0">
                <a:solidFill>
                  <a:srgbClr val="453F7D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endParaRPr>
            </a:p>
          </p:txBody>
        </p:sp>
        <p:cxnSp>
          <p:nvCxnSpPr>
            <p:cNvPr id="5852" name="Google Shape;5852;p66"/>
            <p:cNvCxnSpPr/>
            <p:nvPr/>
          </p:nvCxnSpPr>
          <p:spPr>
            <a:xfrm rot="10800000">
              <a:off x="7493625" y="2332925"/>
              <a:ext cx="0" cy="473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9" name="Google Shape;5829;p66"/>
          <p:cNvSpPr txBox="1">
            <a:spLocks noGrp="1"/>
          </p:cNvSpPr>
          <p:nvPr>
            <p:ph type="title"/>
          </p:nvPr>
        </p:nvSpPr>
        <p:spPr>
          <a:xfrm>
            <a:off x="720000" y="657399"/>
            <a:ext cx="770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Chữ thiên trong từ nào sau đây không có nghĩa là trời?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30" name="Google Shape;5830;p66"/>
          <p:cNvSpPr txBox="1"/>
          <p:nvPr/>
        </p:nvSpPr>
        <p:spPr>
          <a:xfrm>
            <a:off x="4581199" y="2971775"/>
            <a:ext cx="1929300" cy="11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Thiên lôi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sp>
        <p:nvSpPr>
          <p:cNvPr id="5837" name="Google Shape;5837;p66"/>
          <p:cNvSpPr txBox="1"/>
          <p:nvPr/>
        </p:nvSpPr>
        <p:spPr>
          <a:xfrm>
            <a:off x="6528975" y="2971775"/>
            <a:ext cx="1929300" cy="11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Thiên thanh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E368F3-801C-49D6-B1A9-3D60E566F2C6}"/>
              </a:ext>
            </a:extLst>
          </p:cNvPr>
          <p:cNvGrpSpPr/>
          <p:nvPr/>
        </p:nvGrpSpPr>
        <p:grpSpPr>
          <a:xfrm>
            <a:off x="685650" y="1368412"/>
            <a:ext cx="1929300" cy="2984413"/>
            <a:chOff x="685650" y="1368412"/>
            <a:chExt cx="1929300" cy="2984413"/>
          </a:xfrm>
        </p:grpSpPr>
        <p:sp>
          <p:nvSpPr>
            <p:cNvPr id="5825" name="Google Shape;5825;p66"/>
            <p:cNvSpPr/>
            <p:nvPr/>
          </p:nvSpPr>
          <p:spPr>
            <a:xfrm>
              <a:off x="720000" y="2806325"/>
              <a:ext cx="1860600" cy="1546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32" name="Google Shape;5832;p66"/>
            <p:cNvSpPr txBox="1"/>
            <p:nvPr/>
          </p:nvSpPr>
          <p:spPr>
            <a:xfrm>
              <a:off x="685650" y="2971775"/>
              <a:ext cx="1929300" cy="1138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Tammudu 2"/>
                  <a:sym typeface="Baloo Tammudu 2"/>
                </a:rPr>
                <a:t>Thiên</a:t>
              </a:r>
              <a:r>
                <a:rPr lang="en-US" sz="1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Tammudu 2"/>
                  <a:sym typeface="Baloo Tammudu 2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Tammudu 2"/>
                  <a:sym typeface="Baloo Tammudu 2"/>
                </a:rPr>
                <a:t>lí</a:t>
              </a:r>
              <a:endParaRPr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endParaRPr>
            </a:p>
          </p:txBody>
        </p:sp>
        <p:sp>
          <p:nvSpPr>
            <p:cNvPr id="5838" name="Google Shape;5838;p66"/>
            <p:cNvSpPr/>
            <p:nvPr/>
          </p:nvSpPr>
          <p:spPr>
            <a:xfrm flipH="1">
              <a:off x="1138800" y="1368412"/>
              <a:ext cx="1023004" cy="964522"/>
            </a:xfrm>
            <a:custGeom>
              <a:avLst/>
              <a:gdLst/>
              <a:ahLst/>
              <a:cxnLst/>
              <a:rect l="l" t="t" r="r" b="b"/>
              <a:pathLst>
                <a:path w="71878" h="67769" extrusionOk="0">
                  <a:moveTo>
                    <a:pt x="34028" y="0"/>
                  </a:moveTo>
                  <a:cubicBezTo>
                    <a:pt x="29675" y="0"/>
                    <a:pt x="25223" y="839"/>
                    <a:pt x="20886" y="2733"/>
                  </a:cubicBezTo>
                  <a:cubicBezTo>
                    <a:pt x="6917" y="8851"/>
                    <a:pt x="388" y="23185"/>
                    <a:pt x="115" y="34803"/>
                  </a:cubicBezTo>
                  <a:cubicBezTo>
                    <a:pt x="69" y="37496"/>
                    <a:pt x="0" y="42153"/>
                    <a:pt x="2237" y="47060"/>
                  </a:cubicBezTo>
                  <a:cubicBezTo>
                    <a:pt x="7792" y="59271"/>
                    <a:pt x="25044" y="67769"/>
                    <a:pt x="40562" y="67769"/>
                  </a:cubicBezTo>
                  <a:cubicBezTo>
                    <a:pt x="48512" y="67769"/>
                    <a:pt x="56006" y="65539"/>
                    <a:pt x="61241" y="60436"/>
                  </a:cubicBezTo>
                  <a:cubicBezTo>
                    <a:pt x="71877" y="50073"/>
                    <a:pt x="69389" y="31539"/>
                    <a:pt x="69138" y="29873"/>
                  </a:cubicBezTo>
                  <a:cubicBezTo>
                    <a:pt x="68659" y="26768"/>
                    <a:pt x="67746" y="20948"/>
                    <a:pt x="63774" y="15242"/>
                  </a:cubicBezTo>
                  <a:cubicBezTo>
                    <a:pt x="57888" y="6724"/>
                    <a:pt x="46354" y="0"/>
                    <a:pt x="34028" y="0"/>
                  </a:cubicBezTo>
                  <a:close/>
                </a:path>
              </a:pathLst>
            </a:custGeom>
            <a:solidFill>
              <a:srgbClr val="F5A6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39" name="Google Shape;5839;p66"/>
            <p:cNvSpPr txBox="1"/>
            <p:nvPr/>
          </p:nvSpPr>
          <p:spPr>
            <a:xfrm>
              <a:off x="1172704" y="1533875"/>
              <a:ext cx="9888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rgbClr val="453F7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tma"/>
                  <a:sym typeface="Atma"/>
                </a:rPr>
                <a:t>A</a:t>
              </a:r>
              <a:endParaRPr sz="2800" b="1" dirty="0">
                <a:solidFill>
                  <a:srgbClr val="453F7D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endParaRPr>
            </a:p>
          </p:txBody>
        </p:sp>
        <p:cxnSp>
          <p:nvCxnSpPr>
            <p:cNvPr id="5849" name="Google Shape;5849;p66"/>
            <p:cNvCxnSpPr/>
            <p:nvPr/>
          </p:nvCxnSpPr>
          <p:spPr>
            <a:xfrm rot="10800000">
              <a:off x="1650300" y="2332925"/>
              <a:ext cx="0" cy="473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F823D0-AC17-4ECD-BD28-1799B3EE9022}"/>
              </a:ext>
            </a:extLst>
          </p:cNvPr>
          <p:cNvGrpSpPr/>
          <p:nvPr/>
        </p:nvGrpSpPr>
        <p:grpSpPr>
          <a:xfrm>
            <a:off x="2633426" y="1368412"/>
            <a:ext cx="1929300" cy="2984413"/>
            <a:chOff x="2633426" y="1368412"/>
            <a:chExt cx="1929300" cy="2984413"/>
          </a:xfrm>
        </p:grpSpPr>
        <p:sp>
          <p:nvSpPr>
            <p:cNvPr id="5826" name="Google Shape;5826;p66"/>
            <p:cNvSpPr/>
            <p:nvPr/>
          </p:nvSpPr>
          <p:spPr>
            <a:xfrm>
              <a:off x="2667775" y="2806325"/>
              <a:ext cx="1860600" cy="1546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34" name="Google Shape;5834;p66"/>
            <p:cNvSpPr txBox="1"/>
            <p:nvPr/>
          </p:nvSpPr>
          <p:spPr>
            <a:xfrm>
              <a:off x="2633426" y="2971775"/>
              <a:ext cx="1929300" cy="1138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Tammudu 2"/>
                  <a:sym typeface="Baloo Tammudu 2"/>
                </a:rPr>
                <a:t>Thiên kiến</a:t>
              </a:r>
              <a:endParaRPr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endParaRPr>
            </a:p>
          </p:txBody>
        </p:sp>
        <p:sp>
          <p:nvSpPr>
            <p:cNvPr id="5840" name="Google Shape;5840;p66"/>
            <p:cNvSpPr/>
            <p:nvPr/>
          </p:nvSpPr>
          <p:spPr>
            <a:xfrm flipH="1">
              <a:off x="3086575" y="1368412"/>
              <a:ext cx="1023004" cy="964522"/>
            </a:xfrm>
            <a:custGeom>
              <a:avLst/>
              <a:gdLst/>
              <a:ahLst/>
              <a:cxnLst/>
              <a:rect l="l" t="t" r="r" b="b"/>
              <a:pathLst>
                <a:path w="71878" h="67769" extrusionOk="0">
                  <a:moveTo>
                    <a:pt x="34028" y="0"/>
                  </a:moveTo>
                  <a:cubicBezTo>
                    <a:pt x="29675" y="0"/>
                    <a:pt x="25223" y="839"/>
                    <a:pt x="20886" y="2733"/>
                  </a:cubicBezTo>
                  <a:cubicBezTo>
                    <a:pt x="6917" y="8851"/>
                    <a:pt x="388" y="23185"/>
                    <a:pt x="115" y="34803"/>
                  </a:cubicBezTo>
                  <a:cubicBezTo>
                    <a:pt x="69" y="37496"/>
                    <a:pt x="0" y="42153"/>
                    <a:pt x="2237" y="47060"/>
                  </a:cubicBezTo>
                  <a:cubicBezTo>
                    <a:pt x="7792" y="59271"/>
                    <a:pt x="25044" y="67769"/>
                    <a:pt x="40562" y="67769"/>
                  </a:cubicBezTo>
                  <a:cubicBezTo>
                    <a:pt x="48512" y="67769"/>
                    <a:pt x="56006" y="65539"/>
                    <a:pt x="61241" y="60436"/>
                  </a:cubicBezTo>
                  <a:cubicBezTo>
                    <a:pt x="71877" y="50073"/>
                    <a:pt x="69389" y="31539"/>
                    <a:pt x="69138" y="29873"/>
                  </a:cubicBezTo>
                  <a:cubicBezTo>
                    <a:pt x="68659" y="26768"/>
                    <a:pt x="67746" y="20948"/>
                    <a:pt x="63774" y="15242"/>
                  </a:cubicBezTo>
                  <a:cubicBezTo>
                    <a:pt x="57888" y="6724"/>
                    <a:pt x="46354" y="0"/>
                    <a:pt x="34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41" name="Google Shape;5841;p66"/>
            <p:cNvSpPr txBox="1"/>
            <p:nvPr/>
          </p:nvSpPr>
          <p:spPr>
            <a:xfrm>
              <a:off x="3120779" y="1533875"/>
              <a:ext cx="9888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rgbClr val="453F7D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tma"/>
                  <a:sym typeface="Atma"/>
                </a:rPr>
                <a:t>B</a:t>
              </a:r>
              <a:endParaRPr sz="2800" b="1" dirty="0">
                <a:solidFill>
                  <a:srgbClr val="453F7D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endParaRPr>
            </a:p>
          </p:txBody>
        </p:sp>
        <p:cxnSp>
          <p:nvCxnSpPr>
            <p:cNvPr id="5850" name="Google Shape;5850;p66"/>
            <p:cNvCxnSpPr/>
            <p:nvPr/>
          </p:nvCxnSpPr>
          <p:spPr>
            <a:xfrm rot="10800000">
              <a:off x="3598075" y="2332925"/>
              <a:ext cx="0" cy="473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9" grpId="0"/>
      <p:bldP spid="5830" grpId="0"/>
      <p:bldP spid="5830" grpId="1"/>
      <p:bldP spid="5837" grpId="0"/>
      <p:bldP spid="58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5" name="Google Shape;5825;p66"/>
          <p:cNvSpPr/>
          <p:nvPr/>
        </p:nvSpPr>
        <p:spPr>
          <a:xfrm>
            <a:off x="720000" y="2806325"/>
            <a:ext cx="1860600" cy="1546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26" name="Google Shape;5826;p66"/>
          <p:cNvSpPr/>
          <p:nvPr/>
        </p:nvSpPr>
        <p:spPr>
          <a:xfrm>
            <a:off x="2667775" y="2806325"/>
            <a:ext cx="1860600" cy="1546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27" name="Google Shape;5827;p66"/>
          <p:cNvSpPr/>
          <p:nvPr/>
        </p:nvSpPr>
        <p:spPr>
          <a:xfrm>
            <a:off x="4615550" y="2806325"/>
            <a:ext cx="1860600" cy="1546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28" name="Google Shape;5828;p66"/>
          <p:cNvSpPr/>
          <p:nvPr/>
        </p:nvSpPr>
        <p:spPr>
          <a:xfrm>
            <a:off x="6563325" y="2806325"/>
            <a:ext cx="1860600" cy="15465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29" name="Google Shape;5829;p66"/>
          <p:cNvSpPr txBox="1">
            <a:spLocks noGrp="1"/>
          </p:cNvSpPr>
          <p:nvPr>
            <p:ph type="title"/>
          </p:nvPr>
        </p:nvSpPr>
        <p:spPr>
          <a:xfrm>
            <a:off x="720000" y="657399"/>
            <a:ext cx="770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Theo em, từ </a:t>
            </a:r>
            <a:r>
              <a:rPr lang="e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tân binh có nghĩa là gì?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30" name="Google Shape;5830;p66"/>
          <p:cNvSpPr txBox="1"/>
          <p:nvPr/>
        </p:nvSpPr>
        <p:spPr>
          <a:xfrm>
            <a:off x="4581199" y="2971775"/>
            <a:ext cx="1929300" cy="11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Con người mới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sp>
        <p:nvSpPr>
          <p:cNvPr id="5832" name="Google Shape;5832;p66"/>
          <p:cNvSpPr txBox="1"/>
          <p:nvPr/>
        </p:nvSpPr>
        <p:spPr>
          <a:xfrm>
            <a:off x="685650" y="2971775"/>
            <a:ext cx="1929300" cy="11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Người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lính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mới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sp>
        <p:nvSpPr>
          <p:cNvPr id="5834" name="Google Shape;5834;p66"/>
          <p:cNvSpPr txBox="1"/>
          <p:nvPr/>
        </p:nvSpPr>
        <p:spPr>
          <a:xfrm>
            <a:off x="2633426" y="2971775"/>
            <a:ext cx="1929300" cy="11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Binh khí mới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sp>
        <p:nvSpPr>
          <p:cNvPr id="5837" name="Google Shape;5837;p66"/>
          <p:cNvSpPr txBox="1"/>
          <p:nvPr/>
        </p:nvSpPr>
        <p:spPr>
          <a:xfrm>
            <a:off x="6528975" y="2971775"/>
            <a:ext cx="1929300" cy="11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Không có đáp án đúng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sp>
        <p:nvSpPr>
          <p:cNvPr id="5838" name="Google Shape;5838;p66"/>
          <p:cNvSpPr/>
          <p:nvPr/>
        </p:nvSpPr>
        <p:spPr>
          <a:xfrm flipH="1">
            <a:off x="1138800" y="1368412"/>
            <a:ext cx="1023004" cy="96452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39" name="Google Shape;5839;p66"/>
          <p:cNvSpPr txBox="1"/>
          <p:nvPr/>
        </p:nvSpPr>
        <p:spPr>
          <a:xfrm>
            <a:off x="1172704" y="1533875"/>
            <a:ext cx="9888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53F7D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rPr>
              <a:t>A</a:t>
            </a:r>
            <a:endParaRPr sz="2800" b="1" dirty="0">
              <a:solidFill>
                <a:srgbClr val="453F7D"/>
              </a:solidFill>
              <a:latin typeface="Cambria" panose="02040503050406030204" pitchFamily="18" charset="0"/>
              <a:ea typeface="Cambria" panose="02040503050406030204" pitchFamily="18" charset="0"/>
              <a:cs typeface="Atma"/>
              <a:sym typeface="Atma"/>
            </a:endParaRPr>
          </a:p>
        </p:txBody>
      </p:sp>
      <p:sp>
        <p:nvSpPr>
          <p:cNvPr id="5840" name="Google Shape;5840;p66"/>
          <p:cNvSpPr/>
          <p:nvPr/>
        </p:nvSpPr>
        <p:spPr>
          <a:xfrm flipH="1">
            <a:off x="3086575" y="1368412"/>
            <a:ext cx="1023004" cy="96452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41" name="Google Shape;5841;p66"/>
          <p:cNvSpPr txBox="1"/>
          <p:nvPr/>
        </p:nvSpPr>
        <p:spPr>
          <a:xfrm>
            <a:off x="3120779" y="1533875"/>
            <a:ext cx="9888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53F7D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rPr>
              <a:t>B</a:t>
            </a:r>
            <a:endParaRPr sz="2800" b="1" dirty="0">
              <a:solidFill>
                <a:srgbClr val="453F7D"/>
              </a:solidFill>
              <a:latin typeface="Cambria" panose="02040503050406030204" pitchFamily="18" charset="0"/>
              <a:ea typeface="Cambria" panose="02040503050406030204" pitchFamily="18" charset="0"/>
              <a:cs typeface="Atma"/>
              <a:sym typeface="Atma"/>
            </a:endParaRPr>
          </a:p>
        </p:txBody>
      </p:sp>
      <p:sp>
        <p:nvSpPr>
          <p:cNvPr id="5842" name="Google Shape;5842;p66"/>
          <p:cNvSpPr/>
          <p:nvPr/>
        </p:nvSpPr>
        <p:spPr>
          <a:xfrm flipH="1">
            <a:off x="5034350" y="1368412"/>
            <a:ext cx="1023004" cy="96452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43" name="Google Shape;5843;p66"/>
          <p:cNvSpPr txBox="1"/>
          <p:nvPr/>
        </p:nvSpPr>
        <p:spPr>
          <a:xfrm>
            <a:off x="5069150" y="1533875"/>
            <a:ext cx="9888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53F7D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rPr>
              <a:t>C</a:t>
            </a:r>
            <a:endParaRPr sz="2800" b="1" dirty="0">
              <a:solidFill>
                <a:srgbClr val="453F7D"/>
              </a:solidFill>
              <a:latin typeface="Cambria" panose="02040503050406030204" pitchFamily="18" charset="0"/>
              <a:ea typeface="Cambria" panose="02040503050406030204" pitchFamily="18" charset="0"/>
              <a:cs typeface="Atma"/>
              <a:sym typeface="Atma"/>
            </a:endParaRPr>
          </a:p>
        </p:txBody>
      </p:sp>
      <p:sp>
        <p:nvSpPr>
          <p:cNvPr id="5844" name="Google Shape;5844;p66"/>
          <p:cNvSpPr/>
          <p:nvPr/>
        </p:nvSpPr>
        <p:spPr>
          <a:xfrm flipH="1">
            <a:off x="6982125" y="1368412"/>
            <a:ext cx="1023004" cy="96452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45" name="Google Shape;5845;p66"/>
          <p:cNvSpPr txBox="1"/>
          <p:nvPr/>
        </p:nvSpPr>
        <p:spPr>
          <a:xfrm>
            <a:off x="7017225" y="1533875"/>
            <a:ext cx="9888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53F7D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rPr>
              <a:t>D</a:t>
            </a:r>
            <a:endParaRPr sz="2800" b="1" dirty="0">
              <a:solidFill>
                <a:srgbClr val="453F7D"/>
              </a:solidFill>
              <a:latin typeface="Cambria" panose="02040503050406030204" pitchFamily="18" charset="0"/>
              <a:ea typeface="Cambria" panose="02040503050406030204" pitchFamily="18" charset="0"/>
              <a:cs typeface="Atma"/>
              <a:sym typeface="Atma"/>
            </a:endParaRPr>
          </a:p>
        </p:txBody>
      </p:sp>
      <p:cxnSp>
        <p:nvCxnSpPr>
          <p:cNvPr id="5849" name="Google Shape;5849;p66"/>
          <p:cNvCxnSpPr/>
          <p:nvPr/>
        </p:nvCxnSpPr>
        <p:spPr>
          <a:xfrm rot="10800000">
            <a:off x="1650300" y="2332925"/>
            <a:ext cx="0" cy="47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0" name="Google Shape;5850;p66"/>
          <p:cNvCxnSpPr/>
          <p:nvPr/>
        </p:nvCxnSpPr>
        <p:spPr>
          <a:xfrm rot="10800000">
            <a:off x="3598075" y="2332925"/>
            <a:ext cx="0" cy="47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1" name="Google Shape;5851;p66"/>
          <p:cNvCxnSpPr/>
          <p:nvPr/>
        </p:nvCxnSpPr>
        <p:spPr>
          <a:xfrm rot="10800000">
            <a:off x="5545850" y="2332925"/>
            <a:ext cx="0" cy="47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2" name="Google Shape;5852;p66"/>
          <p:cNvCxnSpPr/>
          <p:nvPr/>
        </p:nvCxnSpPr>
        <p:spPr>
          <a:xfrm rot="10800000">
            <a:off x="7493625" y="2332925"/>
            <a:ext cx="0" cy="47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05955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5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5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5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5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5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5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5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4" dur="500"/>
                                        <p:tgtEl>
                                          <p:spTgt spid="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5" grpId="0" animBg="1"/>
      <p:bldP spid="5826" grpId="0" animBg="1"/>
      <p:bldP spid="5826" grpId="1" animBg="1"/>
      <p:bldP spid="5827" grpId="0" animBg="1"/>
      <p:bldP spid="5827" grpId="1" animBg="1"/>
      <p:bldP spid="5828" grpId="0" animBg="1"/>
      <p:bldP spid="5828" grpId="1" animBg="1"/>
      <p:bldP spid="5829" grpId="0"/>
      <p:bldP spid="5830" grpId="0"/>
      <p:bldP spid="5830" grpId="1"/>
      <p:bldP spid="5832" grpId="0"/>
      <p:bldP spid="5834" grpId="0"/>
      <p:bldP spid="5834" grpId="1"/>
      <p:bldP spid="5837" grpId="0"/>
      <p:bldP spid="5837" grpId="1"/>
      <p:bldP spid="5838" grpId="0" animBg="1"/>
      <p:bldP spid="5839" grpId="0"/>
      <p:bldP spid="5840" grpId="0" animBg="1"/>
      <p:bldP spid="5840" grpId="1" animBg="1"/>
      <p:bldP spid="5841" grpId="0"/>
      <p:bldP spid="5841" grpId="1"/>
      <p:bldP spid="5842" grpId="0" animBg="1"/>
      <p:bldP spid="5842" grpId="1" animBg="1"/>
      <p:bldP spid="5843" grpId="0"/>
      <p:bldP spid="5843" grpId="1"/>
      <p:bldP spid="5844" grpId="0" animBg="1"/>
      <p:bldP spid="5844" grpId="1" animBg="1"/>
      <p:bldP spid="5845" grpId="0"/>
      <p:bldP spid="58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5" name="Google Shape;5825;p66"/>
          <p:cNvSpPr/>
          <p:nvPr/>
        </p:nvSpPr>
        <p:spPr>
          <a:xfrm>
            <a:off x="720000" y="2806325"/>
            <a:ext cx="1860600" cy="1546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26" name="Google Shape;5826;p66"/>
          <p:cNvSpPr/>
          <p:nvPr/>
        </p:nvSpPr>
        <p:spPr>
          <a:xfrm>
            <a:off x="2667775" y="2806325"/>
            <a:ext cx="1860600" cy="1546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27" name="Google Shape;5827;p66"/>
          <p:cNvSpPr/>
          <p:nvPr/>
        </p:nvSpPr>
        <p:spPr>
          <a:xfrm>
            <a:off x="4615550" y="2806325"/>
            <a:ext cx="1860600" cy="1546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28" name="Google Shape;5828;p66"/>
          <p:cNvSpPr/>
          <p:nvPr/>
        </p:nvSpPr>
        <p:spPr>
          <a:xfrm>
            <a:off x="6563325" y="2806325"/>
            <a:ext cx="1860600" cy="15465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29" name="Google Shape;5829;p66"/>
          <p:cNvSpPr txBox="1">
            <a:spLocks noGrp="1"/>
          </p:cNvSpPr>
          <p:nvPr>
            <p:ph type="title"/>
          </p:nvPr>
        </p:nvSpPr>
        <p:spPr>
          <a:xfrm>
            <a:off x="720000" y="657399"/>
            <a:ext cx="770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Từ nào dưới đây yếu tố gia có nghĩa là gia đình?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30" name="Google Shape;5830;p66"/>
          <p:cNvSpPr txBox="1"/>
          <p:nvPr/>
        </p:nvSpPr>
        <p:spPr>
          <a:xfrm>
            <a:off x="4581199" y="2971775"/>
            <a:ext cx="1929300" cy="11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Tham gia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sp>
        <p:nvSpPr>
          <p:cNvPr id="5832" name="Google Shape;5832;p66"/>
          <p:cNvSpPr txBox="1"/>
          <p:nvPr/>
        </p:nvSpPr>
        <p:spPr>
          <a:xfrm>
            <a:off x="685650" y="2971775"/>
            <a:ext cx="1929300" cy="11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Gia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tăng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sp>
        <p:nvSpPr>
          <p:cNvPr id="5834" name="Google Shape;5834;p66"/>
          <p:cNvSpPr txBox="1"/>
          <p:nvPr/>
        </p:nvSpPr>
        <p:spPr>
          <a:xfrm>
            <a:off x="2633426" y="2971775"/>
            <a:ext cx="1929300" cy="11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Gia vị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sp>
        <p:nvSpPr>
          <p:cNvPr id="5837" name="Google Shape;5837;p66"/>
          <p:cNvSpPr txBox="1"/>
          <p:nvPr/>
        </p:nvSpPr>
        <p:spPr>
          <a:xfrm>
            <a:off x="6528975" y="2971775"/>
            <a:ext cx="1929300" cy="11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Tammudu 2"/>
                <a:sym typeface="Baloo Tammudu 2"/>
              </a:rPr>
              <a:t>Gia sản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Baloo Tammudu 2"/>
              <a:sym typeface="Baloo Tammudu 2"/>
            </a:endParaRPr>
          </a:p>
        </p:txBody>
      </p:sp>
      <p:sp>
        <p:nvSpPr>
          <p:cNvPr id="5838" name="Google Shape;5838;p66"/>
          <p:cNvSpPr/>
          <p:nvPr/>
        </p:nvSpPr>
        <p:spPr>
          <a:xfrm flipH="1">
            <a:off x="1138800" y="1368412"/>
            <a:ext cx="1023004" cy="96452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39" name="Google Shape;5839;p66"/>
          <p:cNvSpPr txBox="1"/>
          <p:nvPr/>
        </p:nvSpPr>
        <p:spPr>
          <a:xfrm>
            <a:off x="1172704" y="1533875"/>
            <a:ext cx="9888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53F7D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rPr>
              <a:t>A</a:t>
            </a:r>
            <a:endParaRPr sz="2800" b="1" dirty="0">
              <a:solidFill>
                <a:srgbClr val="453F7D"/>
              </a:solidFill>
              <a:latin typeface="Cambria" panose="02040503050406030204" pitchFamily="18" charset="0"/>
              <a:ea typeface="Cambria" panose="02040503050406030204" pitchFamily="18" charset="0"/>
              <a:cs typeface="Atma"/>
              <a:sym typeface="Atma"/>
            </a:endParaRPr>
          </a:p>
        </p:txBody>
      </p:sp>
      <p:sp>
        <p:nvSpPr>
          <p:cNvPr id="5840" name="Google Shape;5840;p66"/>
          <p:cNvSpPr/>
          <p:nvPr/>
        </p:nvSpPr>
        <p:spPr>
          <a:xfrm flipH="1">
            <a:off x="3086575" y="1368412"/>
            <a:ext cx="1023004" cy="96452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41" name="Google Shape;5841;p66"/>
          <p:cNvSpPr txBox="1"/>
          <p:nvPr/>
        </p:nvSpPr>
        <p:spPr>
          <a:xfrm>
            <a:off x="3120779" y="1533875"/>
            <a:ext cx="9888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53F7D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rPr>
              <a:t>B</a:t>
            </a:r>
            <a:endParaRPr sz="2800" b="1" dirty="0">
              <a:solidFill>
                <a:srgbClr val="453F7D"/>
              </a:solidFill>
              <a:latin typeface="Cambria" panose="02040503050406030204" pitchFamily="18" charset="0"/>
              <a:ea typeface="Cambria" panose="02040503050406030204" pitchFamily="18" charset="0"/>
              <a:cs typeface="Atma"/>
              <a:sym typeface="Atma"/>
            </a:endParaRPr>
          </a:p>
        </p:txBody>
      </p:sp>
      <p:sp>
        <p:nvSpPr>
          <p:cNvPr id="5842" name="Google Shape;5842;p66"/>
          <p:cNvSpPr/>
          <p:nvPr/>
        </p:nvSpPr>
        <p:spPr>
          <a:xfrm flipH="1">
            <a:off x="5034350" y="1368412"/>
            <a:ext cx="1023004" cy="96452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43" name="Google Shape;5843;p66"/>
          <p:cNvSpPr txBox="1"/>
          <p:nvPr/>
        </p:nvSpPr>
        <p:spPr>
          <a:xfrm>
            <a:off x="5069150" y="1533875"/>
            <a:ext cx="9888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53F7D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rPr>
              <a:t>C</a:t>
            </a:r>
            <a:endParaRPr sz="2800" b="1" dirty="0">
              <a:solidFill>
                <a:srgbClr val="453F7D"/>
              </a:solidFill>
              <a:latin typeface="Cambria" panose="02040503050406030204" pitchFamily="18" charset="0"/>
              <a:ea typeface="Cambria" panose="02040503050406030204" pitchFamily="18" charset="0"/>
              <a:cs typeface="Atma"/>
              <a:sym typeface="Atma"/>
            </a:endParaRPr>
          </a:p>
        </p:txBody>
      </p:sp>
      <p:sp>
        <p:nvSpPr>
          <p:cNvPr id="5844" name="Google Shape;5844;p66"/>
          <p:cNvSpPr/>
          <p:nvPr/>
        </p:nvSpPr>
        <p:spPr>
          <a:xfrm flipH="1">
            <a:off x="6982125" y="1368412"/>
            <a:ext cx="1023004" cy="96452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45" name="Google Shape;5845;p66"/>
          <p:cNvSpPr txBox="1"/>
          <p:nvPr/>
        </p:nvSpPr>
        <p:spPr>
          <a:xfrm>
            <a:off x="7017225" y="1533875"/>
            <a:ext cx="9888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53F7D"/>
                </a:solidFill>
                <a:latin typeface="Cambria" panose="02040503050406030204" pitchFamily="18" charset="0"/>
                <a:ea typeface="Cambria" panose="02040503050406030204" pitchFamily="18" charset="0"/>
                <a:cs typeface="Atma"/>
                <a:sym typeface="Atma"/>
              </a:rPr>
              <a:t>D</a:t>
            </a:r>
            <a:endParaRPr sz="2800" b="1" dirty="0">
              <a:solidFill>
                <a:srgbClr val="453F7D"/>
              </a:solidFill>
              <a:latin typeface="Cambria" panose="02040503050406030204" pitchFamily="18" charset="0"/>
              <a:ea typeface="Cambria" panose="02040503050406030204" pitchFamily="18" charset="0"/>
              <a:cs typeface="Atma"/>
              <a:sym typeface="Atma"/>
            </a:endParaRPr>
          </a:p>
        </p:txBody>
      </p:sp>
      <p:cxnSp>
        <p:nvCxnSpPr>
          <p:cNvPr id="5849" name="Google Shape;5849;p66"/>
          <p:cNvCxnSpPr/>
          <p:nvPr/>
        </p:nvCxnSpPr>
        <p:spPr>
          <a:xfrm rot="10800000">
            <a:off x="1650300" y="2332925"/>
            <a:ext cx="0" cy="47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0" name="Google Shape;5850;p66"/>
          <p:cNvCxnSpPr/>
          <p:nvPr/>
        </p:nvCxnSpPr>
        <p:spPr>
          <a:xfrm rot="10800000">
            <a:off x="3598075" y="2332925"/>
            <a:ext cx="0" cy="47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1" name="Google Shape;5851;p66"/>
          <p:cNvCxnSpPr/>
          <p:nvPr/>
        </p:nvCxnSpPr>
        <p:spPr>
          <a:xfrm rot="10800000">
            <a:off x="5545850" y="2332925"/>
            <a:ext cx="0" cy="47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2" name="Google Shape;5852;p66"/>
          <p:cNvCxnSpPr/>
          <p:nvPr/>
        </p:nvCxnSpPr>
        <p:spPr>
          <a:xfrm rot="10800000">
            <a:off x="7493625" y="2332925"/>
            <a:ext cx="0" cy="47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75952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5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5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5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5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5" grpId="0" animBg="1"/>
      <p:bldP spid="5825" grpId="1" animBg="1"/>
      <p:bldP spid="5826" grpId="0" animBg="1"/>
      <p:bldP spid="5826" grpId="1" animBg="1"/>
      <p:bldP spid="5827" grpId="0" animBg="1"/>
      <p:bldP spid="5827" grpId="1" animBg="1"/>
      <p:bldP spid="5828" grpId="0" animBg="1"/>
      <p:bldP spid="5829" grpId="0"/>
      <p:bldP spid="5830" grpId="0"/>
      <p:bldP spid="5830" grpId="1"/>
      <p:bldP spid="5832" grpId="0"/>
      <p:bldP spid="5832" grpId="1"/>
      <p:bldP spid="5834" grpId="0"/>
      <p:bldP spid="5834" grpId="1"/>
      <p:bldP spid="5837" grpId="0"/>
      <p:bldP spid="5838" grpId="0" animBg="1"/>
      <p:bldP spid="5838" grpId="1" animBg="1"/>
      <p:bldP spid="5839" grpId="0"/>
      <p:bldP spid="5839" grpId="1"/>
      <p:bldP spid="5840" grpId="0" animBg="1"/>
      <p:bldP spid="5840" grpId="1" animBg="1"/>
      <p:bldP spid="5841" grpId="0"/>
      <p:bldP spid="5841" grpId="1"/>
      <p:bldP spid="5842" grpId="0" animBg="1"/>
      <p:bldP spid="5842" grpId="1" animBg="1"/>
      <p:bldP spid="5843" grpId="0"/>
      <p:bldP spid="5843" grpId="1"/>
      <p:bldP spid="5844" grpId="0" animBg="1"/>
      <p:bldP spid="58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" name="Google Shape;2017;p38"/>
          <p:cNvGrpSpPr/>
          <p:nvPr/>
        </p:nvGrpSpPr>
        <p:grpSpPr>
          <a:xfrm>
            <a:off x="713088" y="-540128"/>
            <a:ext cx="7919151" cy="2868775"/>
            <a:chOff x="713088" y="-540128"/>
            <a:chExt cx="7919151" cy="2868775"/>
          </a:xfrm>
        </p:grpSpPr>
        <p:grpSp>
          <p:nvGrpSpPr>
            <p:cNvPr id="2018" name="Google Shape;2018;p38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2019" name="Google Shape;2019;p38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8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8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8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8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8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8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8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8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8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8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8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8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8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8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8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8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8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8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8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8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0" name="Google Shape;2040;p38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2041" name="Google Shape;2041;p38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8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8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8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8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8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8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8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8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8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8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8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8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8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8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8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8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8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8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8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8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8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3" name="Google Shape;2063;p38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2064" name="Google Shape;2064;p38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8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8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8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8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8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8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8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8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8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8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8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8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8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8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8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8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8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8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8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8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8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8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7" name="Google Shape;2087;p38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2088" name="Google Shape;2088;p38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8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8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8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8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8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8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8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8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8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8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8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8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8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8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3" name="Google Shape;2103;p38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2104" name="Google Shape;2104;p38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8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8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8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8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8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8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1" name="Google Shape;2111;p38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2112" name="Google Shape;2112;p38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8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4" name="Google Shape;2114;p38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8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8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8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8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8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8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8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8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8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8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8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3" name="Google Shape;2133;p38"/>
          <p:cNvGrpSpPr/>
          <p:nvPr/>
        </p:nvGrpSpPr>
        <p:grpSpPr>
          <a:xfrm rot="3626901">
            <a:off x="7133220" y="3302683"/>
            <a:ext cx="670823" cy="1064441"/>
            <a:chOff x="4491600" y="1128725"/>
            <a:chExt cx="911950" cy="1447225"/>
          </a:xfrm>
        </p:grpSpPr>
        <p:sp>
          <p:nvSpPr>
            <p:cNvPr id="2134" name="Google Shape;2134;p38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8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6" name="Google Shape;2136;p38"/>
          <p:cNvGrpSpPr/>
          <p:nvPr/>
        </p:nvGrpSpPr>
        <p:grpSpPr>
          <a:xfrm>
            <a:off x="1260013" y="539400"/>
            <a:ext cx="6623713" cy="3734175"/>
            <a:chOff x="1260013" y="631275"/>
            <a:chExt cx="6623713" cy="3734175"/>
          </a:xfrm>
        </p:grpSpPr>
        <p:sp>
          <p:nvSpPr>
            <p:cNvPr id="2137" name="Google Shape;2137;p38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8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8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1365775" y="3608625"/>
              <a:ext cx="6397910" cy="70028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1" name="Google Shape;2141;p38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2142" name="Google Shape;2142;p38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8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8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45" name="Google Shape;2145;p38"/>
          <p:cNvSpPr/>
          <p:nvPr/>
        </p:nvSpPr>
        <p:spPr>
          <a:xfrm>
            <a:off x="6783359" y="2332796"/>
            <a:ext cx="295193" cy="316391"/>
          </a:xfrm>
          <a:custGeom>
            <a:avLst/>
            <a:gdLst/>
            <a:ahLst/>
            <a:cxnLst/>
            <a:rect l="l" t="t" r="r" b="b"/>
            <a:pathLst>
              <a:path w="5069" h="5433" extrusionOk="0">
                <a:moveTo>
                  <a:pt x="5068" y="3744"/>
                </a:moveTo>
                <a:cubicBezTo>
                  <a:pt x="4498" y="2420"/>
                  <a:pt x="3904" y="1484"/>
                  <a:pt x="3425" y="868"/>
                </a:cubicBezTo>
                <a:cubicBezTo>
                  <a:pt x="2945" y="274"/>
                  <a:pt x="2672" y="0"/>
                  <a:pt x="2466" y="69"/>
                </a:cubicBezTo>
                <a:cubicBezTo>
                  <a:pt x="2238" y="160"/>
                  <a:pt x="2238" y="685"/>
                  <a:pt x="2261" y="936"/>
                </a:cubicBezTo>
                <a:cubicBezTo>
                  <a:pt x="2169" y="845"/>
                  <a:pt x="1850" y="502"/>
                  <a:pt x="1348" y="457"/>
                </a:cubicBezTo>
                <a:cubicBezTo>
                  <a:pt x="1211" y="457"/>
                  <a:pt x="709" y="411"/>
                  <a:pt x="503" y="753"/>
                </a:cubicBezTo>
                <a:cubicBezTo>
                  <a:pt x="343" y="1005"/>
                  <a:pt x="457" y="1324"/>
                  <a:pt x="480" y="1370"/>
                </a:cubicBezTo>
                <a:cubicBezTo>
                  <a:pt x="457" y="1393"/>
                  <a:pt x="206" y="1507"/>
                  <a:pt x="138" y="1781"/>
                </a:cubicBezTo>
                <a:cubicBezTo>
                  <a:pt x="69" y="1986"/>
                  <a:pt x="161" y="2237"/>
                  <a:pt x="343" y="2374"/>
                </a:cubicBezTo>
                <a:cubicBezTo>
                  <a:pt x="184" y="2420"/>
                  <a:pt x="47" y="2557"/>
                  <a:pt x="24" y="2716"/>
                </a:cubicBezTo>
                <a:cubicBezTo>
                  <a:pt x="1" y="2899"/>
                  <a:pt x="69" y="3082"/>
                  <a:pt x="252" y="3173"/>
                </a:cubicBezTo>
                <a:cubicBezTo>
                  <a:pt x="229" y="3196"/>
                  <a:pt x="115" y="3333"/>
                  <a:pt x="138" y="3515"/>
                </a:cubicBezTo>
                <a:cubicBezTo>
                  <a:pt x="161" y="3698"/>
                  <a:pt x="321" y="3881"/>
                  <a:pt x="572" y="3903"/>
                </a:cubicBezTo>
                <a:cubicBezTo>
                  <a:pt x="891" y="4314"/>
                  <a:pt x="1599" y="5090"/>
                  <a:pt x="2763" y="5364"/>
                </a:cubicBezTo>
                <a:cubicBezTo>
                  <a:pt x="2991" y="5410"/>
                  <a:pt x="3219" y="5433"/>
                  <a:pt x="3448" y="5433"/>
                </a:cubicBezTo>
                <a:cubicBezTo>
                  <a:pt x="3973" y="4862"/>
                  <a:pt x="4520" y="4314"/>
                  <a:pt x="5068" y="3744"/>
                </a:cubicBezTo>
                <a:close/>
              </a:path>
            </a:pathLst>
          </a:custGeom>
          <a:solidFill>
            <a:srgbClr val="802751">
              <a:alpha val="1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38"/>
          <p:cNvSpPr/>
          <p:nvPr/>
        </p:nvSpPr>
        <p:spPr>
          <a:xfrm>
            <a:off x="6928248" y="2460388"/>
            <a:ext cx="23993" cy="154265"/>
          </a:xfrm>
          <a:custGeom>
            <a:avLst/>
            <a:gdLst/>
            <a:ahLst/>
            <a:cxnLst/>
            <a:rect l="l" t="t" r="r" b="b"/>
            <a:pathLst>
              <a:path w="412" h="2649" extrusionOk="0">
                <a:moveTo>
                  <a:pt x="320" y="0"/>
                </a:moveTo>
                <a:cubicBezTo>
                  <a:pt x="206" y="913"/>
                  <a:pt x="229" y="1781"/>
                  <a:pt x="412" y="2648"/>
                </a:cubicBezTo>
                <a:cubicBezTo>
                  <a:pt x="24" y="1849"/>
                  <a:pt x="1" y="845"/>
                  <a:pt x="320" y="0"/>
                </a:cubicBezTo>
                <a:close/>
              </a:path>
            </a:pathLst>
          </a:custGeom>
          <a:solidFill>
            <a:srgbClr val="CE7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38"/>
          <p:cNvSpPr/>
          <p:nvPr/>
        </p:nvSpPr>
        <p:spPr>
          <a:xfrm>
            <a:off x="6977457" y="2471045"/>
            <a:ext cx="25332" cy="154206"/>
          </a:xfrm>
          <a:custGeom>
            <a:avLst/>
            <a:gdLst/>
            <a:ahLst/>
            <a:cxnLst/>
            <a:rect l="l" t="t" r="r" b="b"/>
            <a:pathLst>
              <a:path w="435" h="2648" extrusionOk="0">
                <a:moveTo>
                  <a:pt x="343" y="0"/>
                </a:moveTo>
                <a:lnTo>
                  <a:pt x="343" y="0"/>
                </a:lnTo>
                <a:cubicBezTo>
                  <a:pt x="0" y="845"/>
                  <a:pt x="46" y="1826"/>
                  <a:pt x="434" y="2648"/>
                </a:cubicBezTo>
                <a:cubicBezTo>
                  <a:pt x="252" y="1758"/>
                  <a:pt x="229" y="890"/>
                  <a:pt x="3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38"/>
          <p:cNvSpPr/>
          <p:nvPr/>
        </p:nvSpPr>
        <p:spPr>
          <a:xfrm>
            <a:off x="6867101" y="2397902"/>
            <a:ext cx="125788" cy="176510"/>
          </a:xfrm>
          <a:custGeom>
            <a:avLst/>
            <a:gdLst/>
            <a:ahLst/>
            <a:cxnLst/>
            <a:rect l="l" t="t" r="r" b="b"/>
            <a:pathLst>
              <a:path w="2160" h="3031" extrusionOk="0">
                <a:moveTo>
                  <a:pt x="1690" y="1"/>
                </a:moveTo>
                <a:cubicBezTo>
                  <a:pt x="1754" y="171"/>
                  <a:pt x="1658" y="362"/>
                  <a:pt x="1515" y="461"/>
                </a:cubicBezTo>
                <a:lnTo>
                  <a:pt x="1515" y="461"/>
                </a:lnTo>
                <a:cubicBezTo>
                  <a:pt x="1512" y="460"/>
                  <a:pt x="1510" y="458"/>
                  <a:pt x="1507" y="457"/>
                </a:cubicBezTo>
                <a:lnTo>
                  <a:pt x="1507" y="466"/>
                </a:lnTo>
                <a:lnTo>
                  <a:pt x="1507" y="466"/>
                </a:lnTo>
                <a:cubicBezTo>
                  <a:pt x="1500" y="471"/>
                  <a:pt x="1492" y="476"/>
                  <a:pt x="1485" y="480"/>
                </a:cubicBezTo>
                <a:cubicBezTo>
                  <a:pt x="1462" y="480"/>
                  <a:pt x="1462" y="503"/>
                  <a:pt x="1485" y="526"/>
                </a:cubicBezTo>
                <a:cubicBezTo>
                  <a:pt x="1622" y="594"/>
                  <a:pt x="1827" y="685"/>
                  <a:pt x="1850" y="868"/>
                </a:cubicBezTo>
                <a:cubicBezTo>
                  <a:pt x="1790" y="1032"/>
                  <a:pt x="1585" y="1089"/>
                  <a:pt x="1386" y="1109"/>
                </a:cubicBezTo>
                <a:lnTo>
                  <a:pt x="1386" y="1109"/>
                </a:lnTo>
                <a:cubicBezTo>
                  <a:pt x="1353" y="1106"/>
                  <a:pt x="1320" y="1105"/>
                  <a:pt x="1285" y="1105"/>
                </a:cubicBezTo>
                <a:cubicBezTo>
                  <a:pt x="1218" y="1105"/>
                  <a:pt x="1148" y="1109"/>
                  <a:pt x="1074" y="1119"/>
                </a:cubicBezTo>
                <a:cubicBezTo>
                  <a:pt x="1051" y="1142"/>
                  <a:pt x="1028" y="1165"/>
                  <a:pt x="1028" y="1188"/>
                </a:cubicBezTo>
                <a:cubicBezTo>
                  <a:pt x="1028" y="1233"/>
                  <a:pt x="1051" y="1256"/>
                  <a:pt x="1097" y="1256"/>
                </a:cubicBezTo>
                <a:cubicBezTo>
                  <a:pt x="1173" y="1256"/>
                  <a:pt x="1260" y="1256"/>
                  <a:pt x="1343" y="1242"/>
                </a:cubicBezTo>
                <a:lnTo>
                  <a:pt x="1343" y="1242"/>
                </a:lnTo>
                <a:cubicBezTo>
                  <a:pt x="1552" y="1255"/>
                  <a:pt x="1769" y="1330"/>
                  <a:pt x="1850" y="1507"/>
                </a:cubicBezTo>
                <a:cubicBezTo>
                  <a:pt x="1895" y="1758"/>
                  <a:pt x="1485" y="1941"/>
                  <a:pt x="1256" y="1986"/>
                </a:cubicBezTo>
                <a:cubicBezTo>
                  <a:pt x="1211" y="1986"/>
                  <a:pt x="1188" y="2078"/>
                  <a:pt x="1234" y="2101"/>
                </a:cubicBezTo>
                <a:cubicBezTo>
                  <a:pt x="2124" y="2674"/>
                  <a:pt x="905" y="2991"/>
                  <a:pt x="253" y="2991"/>
                </a:cubicBezTo>
                <a:cubicBezTo>
                  <a:pt x="152" y="2991"/>
                  <a:pt x="65" y="2983"/>
                  <a:pt x="1" y="2968"/>
                </a:cubicBezTo>
                <a:lnTo>
                  <a:pt x="1" y="2968"/>
                </a:lnTo>
                <a:cubicBezTo>
                  <a:pt x="115" y="3010"/>
                  <a:pt x="272" y="3031"/>
                  <a:pt x="444" y="3031"/>
                </a:cubicBezTo>
                <a:cubicBezTo>
                  <a:pt x="1162" y="3031"/>
                  <a:pt x="2149" y="2676"/>
                  <a:pt x="1451" y="2083"/>
                </a:cubicBezTo>
                <a:lnTo>
                  <a:pt x="1451" y="2083"/>
                </a:lnTo>
                <a:cubicBezTo>
                  <a:pt x="2159" y="1856"/>
                  <a:pt x="2145" y="1329"/>
                  <a:pt x="1644" y="1159"/>
                </a:cubicBezTo>
                <a:lnTo>
                  <a:pt x="1644" y="1159"/>
                </a:lnTo>
                <a:cubicBezTo>
                  <a:pt x="1787" y="1108"/>
                  <a:pt x="1925" y="1027"/>
                  <a:pt x="1941" y="868"/>
                </a:cubicBezTo>
                <a:cubicBezTo>
                  <a:pt x="1920" y="662"/>
                  <a:pt x="1732" y="567"/>
                  <a:pt x="1561" y="483"/>
                </a:cubicBezTo>
                <a:lnTo>
                  <a:pt x="1561" y="483"/>
                </a:lnTo>
                <a:cubicBezTo>
                  <a:pt x="1626" y="428"/>
                  <a:pt x="1677" y="370"/>
                  <a:pt x="1713" y="297"/>
                </a:cubicBezTo>
                <a:cubicBezTo>
                  <a:pt x="1736" y="183"/>
                  <a:pt x="1736" y="92"/>
                  <a:pt x="16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38"/>
          <p:cNvSpPr/>
          <p:nvPr/>
        </p:nvSpPr>
        <p:spPr>
          <a:xfrm>
            <a:off x="6853824" y="2463533"/>
            <a:ext cx="105056" cy="18169"/>
          </a:xfrm>
          <a:custGeom>
            <a:avLst/>
            <a:gdLst/>
            <a:ahLst/>
            <a:cxnLst/>
            <a:rect l="l" t="t" r="r" b="b"/>
            <a:pathLst>
              <a:path w="1804" h="312" extrusionOk="0">
                <a:moveTo>
                  <a:pt x="1169" y="0"/>
                </a:moveTo>
                <a:cubicBezTo>
                  <a:pt x="758" y="0"/>
                  <a:pt x="345" y="102"/>
                  <a:pt x="1" y="312"/>
                </a:cubicBezTo>
                <a:cubicBezTo>
                  <a:pt x="617" y="198"/>
                  <a:pt x="1188" y="129"/>
                  <a:pt x="1804" y="83"/>
                </a:cubicBezTo>
                <a:cubicBezTo>
                  <a:pt x="1600" y="28"/>
                  <a:pt x="1385" y="0"/>
                  <a:pt x="1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38"/>
          <p:cNvSpPr/>
          <p:nvPr/>
        </p:nvSpPr>
        <p:spPr>
          <a:xfrm>
            <a:off x="6851203" y="2512043"/>
            <a:ext cx="103717" cy="17529"/>
          </a:xfrm>
          <a:custGeom>
            <a:avLst/>
            <a:gdLst/>
            <a:ahLst/>
            <a:cxnLst/>
            <a:rect l="l" t="t" r="r" b="b"/>
            <a:pathLst>
              <a:path w="1781" h="301" extrusionOk="0">
                <a:moveTo>
                  <a:pt x="1154" y="1"/>
                </a:moveTo>
                <a:cubicBezTo>
                  <a:pt x="752" y="1"/>
                  <a:pt x="342" y="107"/>
                  <a:pt x="0" y="300"/>
                </a:cubicBezTo>
                <a:cubicBezTo>
                  <a:pt x="594" y="186"/>
                  <a:pt x="1164" y="118"/>
                  <a:pt x="1780" y="95"/>
                </a:cubicBezTo>
                <a:cubicBezTo>
                  <a:pt x="1582" y="31"/>
                  <a:pt x="1369" y="1"/>
                  <a:pt x="11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38"/>
          <p:cNvSpPr/>
          <p:nvPr/>
        </p:nvSpPr>
        <p:spPr>
          <a:xfrm>
            <a:off x="6855163" y="2412170"/>
            <a:ext cx="99757" cy="16364"/>
          </a:xfrm>
          <a:custGeom>
            <a:avLst/>
            <a:gdLst/>
            <a:ahLst/>
            <a:cxnLst/>
            <a:rect l="l" t="t" r="r" b="b"/>
            <a:pathLst>
              <a:path w="1713" h="281" extrusionOk="0">
                <a:moveTo>
                  <a:pt x="879" y="1"/>
                </a:moveTo>
                <a:cubicBezTo>
                  <a:pt x="563" y="1"/>
                  <a:pt x="248" y="92"/>
                  <a:pt x="1" y="281"/>
                </a:cubicBezTo>
                <a:cubicBezTo>
                  <a:pt x="310" y="194"/>
                  <a:pt x="612" y="154"/>
                  <a:pt x="919" y="154"/>
                </a:cubicBezTo>
                <a:cubicBezTo>
                  <a:pt x="1178" y="154"/>
                  <a:pt x="1441" y="183"/>
                  <a:pt x="1712" y="235"/>
                </a:cubicBezTo>
                <a:cubicBezTo>
                  <a:pt x="1470" y="81"/>
                  <a:pt x="1174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38"/>
          <p:cNvSpPr/>
          <p:nvPr/>
        </p:nvSpPr>
        <p:spPr>
          <a:xfrm>
            <a:off x="6895054" y="2245035"/>
            <a:ext cx="66504" cy="146286"/>
          </a:xfrm>
          <a:custGeom>
            <a:avLst/>
            <a:gdLst/>
            <a:ahLst/>
            <a:cxnLst/>
            <a:rect l="l" t="t" r="r" b="b"/>
            <a:pathLst>
              <a:path w="1142" h="2512" extrusionOk="0">
                <a:moveTo>
                  <a:pt x="1096" y="2512"/>
                </a:moveTo>
                <a:cubicBezTo>
                  <a:pt x="1027" y="2443"/>
                  <a:pt x="913" y="2375"/>
                  <a:pt x="799" y="2306"/>
                </a:cubicBezTo>
                <a:cubicBezTo>
                  <a:pt x="502" y="2124"/>
                  <a:pt x="183" y="2124"/>
                  <a:pt x="46" y="2146"/>
                </a:cubicBezTo>
                <a:lnTo>
                  <a:pt x="46" y="686"/>
                </a:lnTo>
                <a:cubicBezTo>
                  <a:pt x="0" y="297"/>
                  <a:pt x="297" y="1"/>
                  <a:pt x="594" y="1"/>
                </a:cubicBezTo>
                <a:cubicBezTo>
                  <a:pt x="868" y="24"/>
                  <a:pt x="1142" y="320"/>
                  <a:pt x="1096" y="6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8"/>
          <p:cNvSpPr/>
          <p:nvPr/>
        </p:nvSpPr>
        <p:spPr>
          <a:xfrm>
            <a:off x="6897675" y="2558747"/>
            <a:ext cx="57245" cy="109074"/>
          </a:xfrm>
          <a:custGeom>
            <a:avLst/>
            <a:gdLst/>
            <a:ahLst/>
            <a:cxnLst/>
            <a:rect l="l" t="t" r="r" b="b"/>
            <a:pathLst>
              <a:path w="983" h="1873" extrusionOk="0">
                <a:moveTo>
                  <a:pt x="982" y="1667"/>
                </a:moveTo>
                <a:cubicBezTo>
                  <a:pt x="914" y="1712"/>
                  <a:pt x="686" y="1872"/>
                  <a:pt x="389" y="1827"/>
                </a:cubicBezTo>
                <a:cubicBezTo>
                  <a:pt x="184" y="1804"/>
                  <a:pt x="69" y="1712"/>
                  <a:pt x="1" y="1667"/>
                </a:cubicBezTo>
                <a:lnTo>
                  <a:pt x="1" y="274"/>
                </a:lnTo>
                <a:cubicBezTo>
                  <a:pt x="69" y="252"/>
                  <a:pt x="161" y="252"/>
                  <a:pt x="252" y="229"/>
                </a:cubicBezTo>
                <a:cubicBezTo>
                  <a:pt x="549" y="183"/>
                  <a:pt x="800" y="92"/>
                  <a:pt x="982" y="1"/>
                </a:cubicBezTo>
                <a:cubicBezTo>
                  <a:pt x="982" y="548"/>
                  <a:pt x="982" y="1119"/>
                  <a:pt x="982" y="16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4" name="Google Shape;2154;p38"/>
          <p:cNvGrpSpPr/>
          <p:nvPr/>
        </p:nvGrpSpPr>
        <p:grpSpPr>
          <a:xfrm>
            <a:off x="6832568" y="1697393"/>
            <a:ext cx="2249094" cy="3363013"/>
            <a:chOff x="6832568" y="1697393"/>
            <a:chExt cx="2249094" cy="3363013"/>
          </a:xfrm>
        </p:grpSpPr>
        <p:sp>
          <p:nvSpPr>
            <p:cNvPr id="2155" name="Google Shape;2155;p38"/>
            <p:cNvSpPr/>
            <p:nvPr/>
          </p:nvSpPr>
          <p:spPr>
            <a:xfrm>
              <a:off x="7128984" y="4822400"/>
              <a:ext cx="1175124" cy="238006"/>
            </a:xfrm>
            <a:custGeom>
              <a:avLst/>
              <a:gdLst/>
              <a:ahLst/>
              <a:cxnLst/>
              <a:rect l="l" t="t" r="r" b="b"/>
              <a:pathLst>
                <a:path w="20179" h="4087" extrusionOk="0">
                  <a:moveTo>
                    <a:pt x="20178" y="2032"/>
                  </a:moveTo>
                  <a:cubicBezTo>
                    <a:pt x="20178" y="3174"/>
                    <a:pt x="15659" y="4087"/>
                    <a:pt x="10089" y="4087"/>
                  </a:cubicBezTo>
                  <a:cubicBezTo>
                    <a:pt x="4520" y="4087"/>
                    <a:pt x="1" y="3174"/>
                    <a:pt x="1" y="2032"/>
                  </a:cubicBezTo>
                  <a:cubicBezTo>
                    <a:pt x="1" y="914"/>
                    <a:pt x="4520" y="1"/>
                    <a:pt x="10089" y="1"/>
                  </a:cubicBezTo>
                  <a:cubicBezTo>
                    <a:pt x="15659" y="1"/>
                    <a:pt x="20178" y="914"/>
                    <a:pt x="20178" y="203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7695261" y="3926513"/>
              <a:ext cx="448002" cy="1030235"/>
            </a:xfrm>
            <a:custGeom>
              <a:avLst/>
              <a:gdLst/>
              <a:ahLst/>
              <a:cxnLst/>
              <a:rect l="l" t="t" r="r" b="b"/>
              <a:pathLst>
                <a:path w="7693" h="17691" extrusionOk="0">
                  <a:moveTo>
                    <a:pt x="4999" y="1"/>
                  </a:moveTo>
                  <a:cubicBezTo>
                    <a:pt x="4725" y="4817"/>
                    <a:pt x="4428" y="9633"/>
                    <a:pt x="4154" y="14472"/>
                  </a:cubicBezTo>
                  <a:cubicBezTo>
                    <a:pt x="6528" y="15294"/>
                    <a:pt x="7692" y="15956"/>
                    <a:pt x="7624" y="16458"/>
                  </a:cubicBezTo>
                  <a:cubicBezTo>
                    <a:pt x="7532" y="17165"/>
                    <a:pt x="5181" y="17576"/>
                    <a:pt x="548" y="17690"/>
                  </a:cubicBezTo>
                  <a:cubicBezTo>
                    <a:pt x="228" y="14175"/>
                    <a:pt x="46" y="10455"/>
                    <a:pt x="0" y="6529"/>
                  </a:cubicBezTo>
                  <a:cubicBezTo>
                    <a:pt x="0" y="4703"/>
                    <a:pt x="0" y="2945"/>
                    <a:pt x="69" y="1210"/>
                  </a:cubicBezTo>
                  <a:cubicBezTo>
                    <a:pt x="1712" y="822"/>
                    <a:pt x="3355" y="412"/>
                    <a:pt x="49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7176853" y="3943809"/>
              <a:ext cx="422728" cy="1020918"/>
            </a:xfrm>
            <a:custGeom>
              <a:avLst/>
              <a:gdLst/>
              <a:ahLst/>
              <a:cxnLst/>
              <a:rect l="l" t="t" r="r" b="b"/>
              <a:pathLst>
                <a:path w="7259" h="17531" extrusionOk="0">
                  <a:moveTo>
                    <a:pt x="1415" y="0"/>
                  </a:moveTo>
                  <a:lnTo>
                    <a:pt x="3378" y="14358"/>
                  </a:lnTo>
                  <a:cubicBezTo>
                    <a:pt x="1096" y="15362"/>
                    <a:pt x="0" y="16115"/>
                    <a:pt x="92" y="16640"/>
                  </a:cubicBezTo>
                  <a:cubicBezTo>
                    <a:pt x="229" y="17325"/>
                    <a:pt x="2625" y="17530"/>
                    <a:pt x="7236" y="17302"/>
                  </a:cubicBezTo>
                  <a:cubicBezTo>
                    <a:pt x="7259" y="13764"/>
                    <a:pt x="7167" y="10044"/>
                    <a:pt x="6894" y="6118"/>
                  </a:cubicBezTo>
                  <a:cubicBezTo>
                    <a:pt x="6779" y="4314"/>
                    <a:pt x="6620" y="2557"/>
                    <a:pt x="6437" y="845"/>
                  </a:cubicBezTo>
                  <a:cubicBezTo>
                    <a:pt x="4748" y="571"/>
                    <a:pt x="3082" y="274"/>
                    <a:pt x="14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7204748" y="3506464"/>
              <a:ext cx="836138" cy="583631"/>
            </a:xfrm>
            <a:custGeom>
              <a:avLst/>
              <a:gdLst/>
              <a:ahLst/>
              <a:cxnLst/>
              <a:rect l="l" t="t" r="r" b="b"/>
              <a:pathLst>
                <a:path w="14358" h="10022" extrusionOk="0">
                  <a:moveTo>
                    <a:pt x="2991" y="1"/>
                  </a:moveTo>
                  <a:cubicBezTo>
                    <a:pt x="1986" y="2580"/>
                    <a:pt x="1005" y="5182"/>
                    <a:pt x="1" y="7784"/>
                  </a:cubicBezTo>
                  <a:cubicBezTo>
                    <a:pt x="754" y="8264"/>
                    <a:pt x="1941" y="8926"/>
                    <a:pt x="3539" y="9268"/>
                  </a:cubicBezTo>
                  <a:cubicBezTo>
                    <a:pt x="4794" y="9542"/>
                    <a:pt x="5867" y="9542"/>
                    <a:pt x="6666" y="9473"/>
                  </a:cubicBezTo>
                  <a:cubicBezTo>
                    <a:pt x="6894" y="8560"/>
                    <a:pt x="7122" y="7670"/>
                    <a:pt x="7350" y="6780"/>
                  </a:cubicBezTo>
                  <a:cubicBezTo>
                    <a:pt x="7533" y="7739"/>
                    <a:pt x="7693" y="8720"/>
                    <a:pt x="7875" y="9702"/>
                  </a:cubicBezTo>
                  <a:cubicBezTo>
                    <a:pt x="8880" y="9884"/>
                    <a:pt x="10386" y="10021"/>
                    <a:pt x="12121" y="9656"/>
                  </a:cubicBezTo>
                  <a:cubicBezTo>
                    <a:pt x="12806" y="9496"/>
                    <a:pt x="13399" y="9291"/>
                    <a:pt x="13924" y="9085"/>
                  </a:cubicBezTo>
                  <a:cubicBezTo>
                    <a:pt x="14175" y="7762"/>
                    <a:pt x="14358" y="5844"/>
                    <a:pt x="13993" y="3584"/>
                  </a:cubicBezTo>
                  <a:cubicBezTo>
                    <a:pt x="13787" y="2398"/>
                    <a:pt x="13468" y="1370"/>
                    <a:pt x="13148" y="526"/>
                  </a:cubicBezTo>
                  <a:cubicBezTo>
                    <a:pt x="9770" y="343"/>
                    <a:pt x="6369" y="161"/>
                    <a:pt x="299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8532681" y="2597299"/>
              <a:ext cx="498492" cy="458659"/>
            </a:xfrm>
            <a:custGeom>
              <a:avLst/>
              <a:gdLst/>
              <a:ahLst/>
              <a:cxnLst/>
              <a:rect l="l" t="t" r="r" b="b"/>
              <a:pathLst>
                <a:path w="8560" h="7876" extrusionOk="0">
                  <a:moveTo>
                    <a:pt x="206" y="4383"/>
                  </a:moveTo>
                  <a:cubicBezTo>
                    <a:pt x="206" y="4383"/>
                    <a:pt x="1027" y="4155"/>
                    <a:pt x="1027" y="4155"/>
                  </a:cubicBezTo>
                  <a:cubicBezTo>
                    <a:pt x="1027" y="4155"/>
                    <a:pt x="2191" y="3835"/>
                    <a:pt x="2214" y="3835"/>
                  </a:cubicBezTo>
                  <a:cubicBezTo>
                    <a:pt x="2442" y="2991"/>
                    <a:pt x="3104" y="845"/>
                    <a:pt x="3926" y="252"/>
                  </a:cubicBezTo>
                  <a:cubicBezTo>
                    <a:pt x="4017" y="183"/>
                    <a:pt x="4268" y="0"/>
                    <a:pt x="4428" y="69"/>
                  </a:cubicBezTo>
                  <a:cubicBezTo>
                    <a:pt x="4611" y="183"/>
                    <a:pt x="4542" y="617"/>
                    <a:pt x="4497" y="1005"/>
                  </a:cubicBezTo>
                  <a:cubicBezTo>
                    <a:pt x="4451" y="1301"/>
                    <a:pt x="4360" y="1712"/>
                    <a:pt x="4177" y="2169"/>
                  </a:cubicBezTo>
                  <a:cubicBezTo>
                    <a:pt x="4702" y="1644"/>
                    <a:pt x="5227" y="1370"/>
                    <a:pt x="5592" y="1210"/>
                  </a:cubicBezTo>
                  <a:cubicBezTo>
                    <a:pt x="6117" y="959"/>
                    <a:pt x="7236" y="594"/>
                    <a:pt x="7510" y="959"/>
                  </a:cubicBezTo>
                  <a:cubicBezTo>
                    <a:pt x="7601" y="1073"/>
                    <a:pt x="7578" y="1256"/>
                    <a:pt x="7555" y="1279"/>
                  </a:cubicBezTo>
                  <a:cubicBezTo>
                    <a:pt x="7510" y="1530"/>
                    <a:pt x="7213" y="1644"/>
                    <a:pt x="6916" y="1781"/>
                  </a:cubicBezTo>
                  <a:cubicBezTo>
                    <a:pt x="6642" y="1918"/>
                    <a:pt x="6300" y="2123"/>
                    <a:pt x="5889" y="2420"/>
                  </a:cubicBezTo>
                  <a:cubicBezTo>
                    <a:pt x="6117" y="2260"/>
                    <a:pt x="6893" y="1735"/>
                    <a:pt x="7784" y="1918"/>
                  </a:cubicBezTo>
                  <a:cubicBezTo>
                    <a:pt x="7966" y="1963"/>
                    <a:pt x="8308" y="2055"/>
                    <a:pt x="8331" y="2214"/>
                  </a:cubicBezTo>
                  <a:cubicBezTo>
                    <a:pt x="8377" y="2534"/>
                    <a:pt x="7395" y="2945"/>
                    <a:pt x="6391" y="3287"/>
                  </a:cubicBezTo>
                  <a:cubicBezTo>
                    <a:pt x="6711" y="3173"/>
                    <a:pt x="7738" y="2831"/>
                    <a:pt x="8331" y="3242"/>
                  </a:cubicBezTo>
                  <a:cubicBezTo>
                    <a:pt x="8400" y="3287"/>
                    <a:pt x="8560" y="3401"/>
                    <a:pt x="8537" y="3516"/>
                  </a:cubicBezTo>
                  <a:cubicBezTo>
                    <a:pt x="8537" y="3698"/>
                    <a:pt x="8149" y="3767"/>
                    <a:pt x="7578" y="3949"/>
                  </a:cubicBezTo>
                  <a:cubicBezTo>
                    <a:pt x="7304" y="4063"/>
                    <a:pt x="6962" y="4177"/>
                    <a:pt x="6597" y="4360"/>
                  </a:cubicBezTo>
                  <a:cubicBezTo>
                    <a:pt x="7806" y="4451"/>
                    <a:pt x="8080" y="4611"/>
                    <a:pt x="8103" y="4748"/>
                  </a:cubicBezTo>
                  <a:cubicBezTo>
                    <a:pt x="8126" y="4954"/>
                    <a:pt x="7464" y="5205"/>
                    <a:pt x="7213" y="5296"/>
                  </a:cubicBezTo>
                  <a:cubicBezTo>
                    <a:pt x="6642" y="5501"/>
                    <a:pt x="6117" y="5570"/>
                    <a:pt x="5775" y="5570"/>
                  </a:cubicBezTo>
                  <a:cubicBezTo>
                    <a:pt x="5638" y="5730"/>
                    <a:pt x="5433" y="5935"/>
                    <a:pt x="5159" y="6095"/>
                  </a:cubicBezTo>
                  <a:cubicBezTo>
                    <a:pt x="4405" y="6528"/>
                    <a:pt x="3629" y="6323"/>
                    <a:pt x="3424" y="6277"/>
                  </a:cubicBezTo>
                  <a:lnTo>
                    <a:pt x="1004" y="7875"/>
                  </a:lnTo>
                  <a:cubicBezTo>
                    <a:pt x="776" y="7601"/>
                    <a:pt x="411" y="7053"/>
                    <a:pt x="206" y="6300"/>
                  </a:cubicBezTo>
                  <a:cubicBezTo>
                    <a:pt x="0" y="5433"/>
                    <a:pt x="114" y="4725"/>
                    <a:pt x="206" y="4383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8717402" y="2746148"/>
              <a:ext cx="87818" cy="160903"/>
            </a:xfrm>
            <a:custGeom>
              <a:avLst/>
              <a:gdLst/>
              <a:ahLst/>
              <a:cxnLst/>
              <a:rect l="l" t="t" r="r" b="b"/>
              <a:pathLst>
                <a:path w="1508" h="2763" extrusionOk="0">
                  <a:moveTo>
                    <a:pt x="1051" y="1"/>
                  </a:moveTo>
                  <a:cubicBezTo>
                    <a:pt x="1507" y="1005"/>
                    <a:pt x="982" y="2306"/>
                    <a:pt x="1" y="2763"/>
                  </a:cubicBezTo>
                  <a:cubicBezTo>
                    <a:pt x="183" y="2580"/>
                    <a:pt x="366" y="2375"/>
                    <a:pt x="503" y="2169"/>
                  </a:cubicBezTo>
                  <a:cubicBezTo>
                    <a:pt x="982" y="1553"/>
                    <a:pt x="1142" y="800"/>
                    <a:pt x="105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8583170" y="2610577"/>
              <a:ext cx="498492" cy="455980"/>
            </a:xfrm>
            <a:custGeom>
              <a:avLst/>
              <a:gdLst/>
              <a:ahLst/>
              <a:cxnLst/>
              <a:rect l="l" t="t" r="r" b="b"/>
              <a:pathLst>
                <a:path w="8560" h="7830" extrusionOk="0">
                  <a:moveTo>
                    <a:pt x="3675" y="4680"/>
                  </a:moveTo>
                  <a:cubicBezTo>
                    <a:pt x="4132" y="4041"/>
                    <a:pt x="4314" y="3288"/>
                    <a:pt x="4223" y="2511"/>
                  </a:cubicBezTo>
                  <a:cubicBezTo>
                    <a:pt x="4337" y="2763"/>
                    <a:pt x="4383" y="3014"/>
                    <a:pt x="4383" y="3288"/>
                  </a:cubicBezTo>
                  <a:lnTo>
                    <a:pt x="4383" y="3288"/>
                  </a:lnTo>
                  <a:cubicBezTo>
                    <a:pt x="4383" y="4109"/>
                    <a:pt x="3904" y="4931"/>
                    <a:pt x="3173" y="5273"/>
                  </a:cubicBezTo>
                  <a:cubicBezTo>
                    <a:pt x="3356" y="5091"/>
                    <a:pt x="3538" y="4885"/>
                    <a:pt x="3675" y="4680"/>
                  </a:cubicBezTo>
                  <a:close/>
                  <a:moveTo>
                    <a:pt x="5159" y="6049"/>
                  </a:moveTo>
                  <a:cubicBezTo>
                    <a:pt x="5433" y="5890"/>
                    <a:pt x="5638" y="5661"/>
                    <a:pt x="5775" y="5502"/>
                  </a:cubicBezTo>
                  <a:cubicBezTo>
                    <a:pt x="6118" y="5502"/>
                    <a:pt x="6643" y="5456"/>
                    <a:pt x="7213" y="5228"/>
                  </a:cubicBezTo>
                  <a:cubicBezTo>
                    <a:pt x="7464" y="5136"/>
                    <a:pt x="8126" y="4908"/>
                    <a:pt x="8103" y="4680"/>
                  </a:cubicBezTo>
                  <a:cubicBezTo>
                    <a:pt x="8081" y="4566"/>
                    <a:pt x="7807" y="4406"/>
                    <a:pt x="6597" y="4315"/>
                  </a:cubicBezTo>
                  <a:cubicBezTo>
                    <a:pt x="6962" y="4132"/>
                    <a:pt x="7305" y="3995"/>
                    <a:pt x="7578" y="3904"/>
                  </a:cubicBezTo>
                  <a:cubicBezTo>
                    <a:pt x="8149" y="3698"/>
                    <a:pt x="8537" y="3630"/>
                    <a:pt x="8537" y="3447"/>
                  </a:cubicBezTo>
                  <a:cubicBezTo>
                    <a:pt x="8560" y="3333"/>
                    <a:pt x="8400" y="3242"/>
                    <a:pt x="8332" y="3196"/>
                  </a:cubicBezTo>
                  <a:cubicBezTo>
                    <a:pt x="7807" y="2831"/>
                    <a:pt x="6962" y="3036"/>
                    <a:pt x="6528" y="3173"/>
                  </a:cubicBezTo>
                  <a:cubicBezTo>
                    <a:pt x="7487" y="2854"/>
                    <a:pt x="8377" y="2443"/>
                    <a:pt x="8332" y="2169"/>
                  </a:cubicBezTo>
                  <a:cubicBezTo>
                    <a:pt x="8309" y="1986"/>
                    <a:pt x="7966" y="1918"/>
                    <a:pt x="7784" y="1872"/>
                  </a:cubicBezTo>
                  <a:cubicBezTo>
                    <a:pt x="6962" y="1690"/>
                    <a:pt x="6255" y="2123"/>
                    <a:pt x="5958" y="2329"/>
                  </a:cubicBezTo>
                  <a:cubicBezTo>
                    <a:pt x="6346" y="2055"/>
                    <a:pt x="6665" y="1850"/>
                    <a:pt x="6917" y="1735"/>
                  </a:cubicBezTo>
                  <a:cubicBezTo>
                    <a:pt x="7213" y="1576"/>
                    <a:pt x="7510" y="1462"/>
                    <a:pt x="7556" y="1210"/>
                  </a:cubicBezTo>
                  <a:cubicBezTo>
                    <a:pt x="7578" y="1188"/>
                    <a:pt x="7601" y="1028"/>
                    <a:pt x="7510" y="891"/>
                  </a:cubicBezTo>
                  <a:cubicBezTo>
                    <a:pt x="7236" y="526"/>
                    <a:pt x="6118" y="914"/>
                    <a:pt x="5593" y="1142"/>
                  </a:cubicBezTo>
                  <a:cubicBezTo>
                    <a:pt x="5227" y="1302"/>
                    <a:pt x="4702" y="1598"/>
                    <a:pt x="4177" y="2123"/>
                  </a:cubicBezTo>
                  <a:cubicBezTo>
                    <a:pt x="4360" y="1644"/>
                    <a:pt x="4451" y="1256"/>
                    <a:pt x="4497" y="959"/>
                  </a:cubicBezTo>
                  <a:cubicBezTo>
                    <a:pt x="4543" y="571"/>
                    <a:pt x="4611" y="115"/>
                    <a:pt x="4429" y="24"/>
                  </a:cubicBezTo>
                  <a:cubicBezTo>
                    <a:pt x="4406" y="1"/>
                    <a:pt x="4360" y="1"/>
                    <a:pt x="4337" y="1"/>
                  </a:cubicBezTo>
                  <a:cubicBezTo>
                    <a:pt x="4200" y="1"/>
                    <a:pt x="4018" y="138"/>
                    <a:pt x="3926" y="183"/>
                  </a:cubicBezTo>
                  <a:cubicBezTo>
                    <a:pt x="3105" y="800"/>
                    <a:pt x="2443" y="2945"/>
                    <a:pt x="2214" y="3767"/>
                  </a:cubicBezTo>
                  <a:cubicBezTo>
                    <a:pt x="2192" y="3767"/>
                    <a:pt x="1028" y="4086"/>
                    <a:pt x="1028" y="4086"/>
                  </a:cubicBezTo>
                  <a:cubicBezTo>
                    <a:pt x="1028" y="4086"/>
                    <a:pt x="206" y="4315"/>
                    <a:pt x="206" y="4315"/>
                  </a:cubicBezTo>
                  <a:cubicBezTo>
                    <a:pt x="115" y="4680"/>
                    <a:pt x="0" y="5387"/>
                    <a:pt x="206" y="6255"/>
                  </a:cubicBezTo>
                  <a:cubicBezTo>
                    <a:pt x="411" y="7008"/>
                    <a:pt x="777" y="7533"/>
                    <a:pt x="1005" y="7830"/>
                  </a:cubicBezTo>
                  <a:cubicBezTo>
                    <a:pt x="1804" y="7282"/>
                    <a:pt x="2625" y="6757"/>
                    <a:pt x="3424" y="6209"/>
                  </a:cubicBezTo>
                  <a:cubicBezTo>
                    <a:pt x="3630" y="6278"/>
                    <a:pt x="4406" y="6460"/>
                    <a:pt x="5159" y="604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8767950" y="2756805"/>
              <a:ext cx="70464" cy="160903"/>
            </a:xfrm>
            <a:custGeom>
              <a:avLst/>
              <a:gdLst/>
              <a:ahLst/>
              <a:cxnLst/>
              <a:rect l="l" t="t" r="r" b="b"/>
              <a:pathLst>
                <a:path w="1210" h="2763" extrusionOk="0">
                  <a:moveTo>
                    <a:pt x="1210" y="777"/>
                  </a:moveTo>
                  <a:lnTo>
                    <a:pt x="1210" y="777"/>
                  </a:lnTo>
                  <a:cubicBezTo>
                    <a:pt x="1210" y="503"/>
                    <a:pt x="1164" y="252"/>
                    <a:pt x="1050" y="0"/>
                  </a:cubicBezTo>
                  <a:cubicBezTo>
                    <a:pt x="1141" y="777"/>
                    <a:pt x="959" y="1530"/>
                    <a:pt x="502" y="2169"/>
                  </a:cubicBezTo>
                  <a:cubicBezTo>
                    <a:pt x="365" y="2374"/>
                    <a:pt x="183" y="2580"/>
                    <a:pt x="0" y="2762"/>
                  </a:cubicBezTo>
                  <a:cubicBezTo>
                    <a:pt x="731" y="2420"/>
                    <a:pt x="1210" y="1598"/>
                    <a:pt x="1210" y="7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8"/>
            <p:cNvSpPr/>
            <p:nvPr/>
          </p:nvSpPr>
          <p:spPr>
            <a:xfrm>
              <a:off x="6938905" y="2489622"/>
              <a:ext cx="1717408" cy="1269465"/>
            </a:xfrm>
            <a:custGeom>
              <a:avLst/>
              <a:gdLst/>
              <a:ahLst/>
              <a:cxnLst/>
              <a:rect l="l" t="t" r="r" b="b"/>
              <a:pathLst>
                <a:path w="29491" h="21799" extrusionOk="0">
                  <a:moveTo>
                    <a:pt x="2374" y="275"/>
                  </a:moveTo>
                  <a:cubicBezTo>
                    <a:pt x="1690" y="1005"/>
                    <a:pt x="1005" y="1735"/>
                    <a:pt x="297" y="2466"/>
                  </a:cubicBezTo>
                  <a:cubicBezTo>
                    <a:pt x="1" y="2762"/>
                    <a:pt x="1" y="3242"/>
                    <a:pt x="297" y="3561"/>
                  </a:cubicBezTo>
                  <a:cubicBezTo>
                    <a:pt x="2945" y="6460"/>
                    <a:pt x="5616" y="9336"/>
                    <a:pt x="8263" y="12235"/>
                  </a:cubicBezTo>
                  <a:cubicBezTo>
                    <a:pt x="7236" y="14129"/>
                    <a:pt x="6460" y="15750"/>
                    <a:pt x="5889" y="17028"/>
                  </a:cubicBezTo>
                  <a:cubicBezTo>
                    <a:pt x="5524" y="17804"/>
                    <a:pt x="5091" y="18740"/>
                    <a:pt x="5524" y="19493"/>
                  </a:cubicBezTo>
                  <a:cubicBezTo>
                    <a:pt x="5753" y="19950"/>
                    <a:pt x="6186" y="20178"/>
                    <a:pt x="6506" y="20292"/>
                  </a:cubicBezTo>
                  <a:cubicBezTo>
                    <a:pt x="6643" y="19996"/>
                    <a:pt x="6780" y="19722"/>
                    <a:pt x="6917" y="19425"/>
                  </a:cubicBezTo>
                  <a:cubicBezTo>
                    <a:pt x="7647" y="19996"/>
                    <a:pt x="8880" y="20817"/>
                    <a:pt x="10591" y="21228"/>
                  </a:cubicBezTo>
                  <a:cubicBezTo>
                    <a:pt x="12965" y="21799"/>
                    <a:pt x="14883" y="21274"/>
                    <a:pt x="15636" y="21045"/>
                  </a:cubicBezTo>
                  <a:cubicBezTo>
                    <a:pt x="16731" y="20726"/>
                    <a:pt x="17599" y="20247"/>
                    <a:pt x="18261" y="19836"/>
                  </a:cubicBezTo>
                  <a:cubicBezTo>
                    <a:pt x="18717" y="19539"/>
                    <a:pt x="18923" y="19014"/>
                    <a:pt x="18809" y="18489"/>
                  </a:cubicBezTo>
                  <a:cubicBezTo>
                    <a:pt x="18466" y="16891"/>
                    <a:pt x="18124" y="15271"/>
                    <a:pt x="17759" y="13673"/>
                  </a:cubicBezTo>
                  <a:cubicBezTo>
                    <a:pt x="21502" y="12372"/>
                    <a:pt x="25245" y="11071"/>
                    <a:pt x="28989" y="9770"/>
                  </a:cubicBezTo>
                  <a:cubicBezTo>
                    <a:pt x="29331" y="9656"/>
                    <a:pt x="29491" y="9268"/>
                    <a:pt x="29354" y="8948"/>
                  </a:cubicBezTo>
                  <a:cubicBezTo>
                    <a:pt x="28943" y="7944"/>
                    <a:pt x="28532" y="6917"/>
                    <a:pt x="28121" y="5912"/>
                  </a:cubicBezTo>
                  <a:cubicBezTo>
                    <a:pt x="28030" y="5684"/>
                    <a:pt x="27756" y="5547"/>
                    <a:pt x="27505" y="5638"/>
                  </a:cubicBezTo>
                  <a:cubicBezTo>
                    <a:pt x="23556" y="6803"/>
                    <a:pt x="19607" y="7989"/>
                    <a:pt x="15659" y="9176"/>
                  </a:cubicBezTo>
                  <a:cubicBezTo>
                    <a:pt x="13856" y="8651"/>
                    <a:pt x="11139" y="7601"/>
                    <a:pt x="8332" y="5501"/>
                  </a:cubicBezTo>
                  <a:cubicBezTo>
                    <a:pt x="5981" y="3721"/>
                    <a:pt x="4360" y="1827"/>
                    <a:pt x="3310" y="343"/>
                  </a:cubicBezTo>
                  <a:cubicBezTo>
                    <a:pt x="3082" y="46"/>
                    <a:pt x="2648" y="1"/>
                    <a:pt x="2374" y="275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8"/>
            <p:cNvSpPr/>
            <p:nvPr/>
          </p:nvSpPr>
          <p:spPr>
            <a:xfrm>
              <a:off x="7529059" y="3138302"/>
              <a:ext cx="118392" cy="560978"/>
            </a:xfrm>
            <a:custGeom>
              <a:avLst/>
              <a:gdLst/>
              <a:ahLst/>
              <a:cxnLst/>
              <a:rect l="l" t="t" r="r" b="b"/>
              <a:pathLst>
                <a:path w="2033" h="9633" extrusionOk="0">
                  <a:moveTo>
                    <a:pt x="2032" y="0"/>
                  </a:moveTo>
                  <a:cubicBezTo>
                    <a:pt x="617" y="2990"/>
                    <a:pt x="115" y="6346"/>
                    <a:pt x="321" y="9633"/>
                  </a:cubicBezTo>
                  <a:cubicBezTo>
                    <a:pt x="252" y="9222"/>
                    <a:pt x="206" y="8811"/>
                    <a:pt x="184" y="8400"/>
                  </a:cubicBezTo>
                  <a:cubicBezTo>
                    <a:pt x="1" y="5501"/>
                    <a:pt x="549" y="2511"/>
                    <a:pt x="2032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8"/>
            <p:cNvSpPr/>
            <p:nvPr/>
          </p:nvSpPr>
          <p:spPr>
            <a:xfrm>
              <a:off x="6946883" y="2595960"/>
              <a:ext cx="497210" cy="531744"/>
            </a:xfrm>
            <a:custGeom>
              <a:avLst/>
              <a:gdLst/>
              <a:ahLst/>
              <a:cxnLst/>
              <a:rect l="l" t="t" r="r" b="b"/>
              <a:pathLst>
                <a:path w="8538" h="9131" extrusionOk="0">
                  <a:moveTo>
                    <a:pt x="0" y="1"/>
                  </a:moveTo>
                  <a:cubicBezTo>
                    <a:pt x="2899" y="2991"/>
                    <a:pt x="5775" y="6026"/>
                    <a:pt x="8537" y="9131"/>
                  </a:cubicBezTo>
                  <a:cubicBezTo>
                    <a:pt x="5570" y="6209"/>
                    <a:pt x="2694" y="3173"/>
                    <a:pt x="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8"/>
            <p:cNvSpPr/>
            <p:nvPr/>
          </p:nvSpPr>
          <p:spPr>
            <a:xfrm>
              <a:off x="7950447" y="2997373"/>
              <a:ext cx="693928" cy="235328"/>
            </a:xfrm>
            <a:custGeom>
              <a:avLst/>
              <a:gdLst/>
              <a:ahLst/>
              <a:cxnLst/>
              <a:rect l="l" t="t" r="r" b="b"/>
              <a:pathLst>
                <a:path w="11916" h="4041" extrusionOk="0">
                  <a:moveTo>
                    <a:pt x="1" y="4041"/>
                  </a:moveTo>
                  <a:cubicBezTo>
                    <a:pt x="3927" y="2557"/>
                    <a:pt x="7921" y="1211"/>
                    <a:pt x="11915" y="1"/>
                  </a:cubicBezTo>
                  <a:cubicBezTo>
                    <a:pt x="8012" y="1462"/>
                    <a:pt x="4018" y="2831"/>
                    <a:pt x="1" y="404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8"/>
            <p:cNvSpPr/>
            <p:nvPr/>
          </p:nvSpPr>
          <p:spPr>
            <a:xfrm>
              <a:off x="7509142" y="2976118"/>
              <a:ext cx="349643" cy="281857"/>
            </a:xfrm>
            <a:custGeom>
              <a:avLst/>
              <a:gdLst/>
              <a:ahLst/>
              <a:cxnLst/>
              <a:rect l="l" t="t" r="r" b="b"/>
              <a:pathLst>
                <a:path w="6004" h="4840" extrusionOk="0">
                  <a:moveTo>
                    <a:pt x="2192" y="2443"/>
                  </a:moveTo>
                  <a:lnTo>
                    <a:pt x="3881" y="4086"/>
                  </a:lnTo>
                  <a:cubicBezTo>
                    <a:pt x="3972" y="4155"/>
                    <a:pt x="4086" y="4200"/>
                    <a:pt x="4200" y="4178"/>
                  </a:cubicBezTo>
                  <a:cubicBezTo>
                    <a:pt x="4315" y="4178"/>
                    <a:pt x="4406" y="4109"/>
                    <a:pt x="4474" y="4018"/>
                  </a:cubicBezTo>
                  <a:cubicBezTo>
                    <a:pt x="4908" y="3379"/>
                    <a:pt x="5205" y="2671"/>
                    <a:pt x="5296" y="1918"/>
                  </a:cubicBezTo>
                  <a:cubicBezTo>
                    <a:pt x="5365" y="1553"/>
                    <a:pt x="5365" y="1188"/>
                    <a:pt x="5319" y="822"/>
                  </a:cubicBezTo>
                  <a:lnTo>
                    <a:pt x="2123" y="640"/>
                  </a:lnTo>
                  <a:cubicBezTo>
                    <a:pt x="1849" y="936"/>
                    <a:pt x="1598" y="1233"/>
                    <a:pt x="1393" y="1576"/>
                  </a:cubicBezTo>
                  <a:cubicBezTo>
                    <a:pt x="1096" y="1986"/>
                    <a:pt x="868" y="2420"/>
                    <a:pt x="685" y="2877"/>
                  </a:cubicBezTo>
                  <a:cubicBezTo>
                    <a:pt x="685" y="2899"/>
                    <a:pt x="685" y="2922"/>
                    <a:pt x="708" y="2945"/>
                  </a:cubicBezTo>
                  <a:cubicBezTo>
                    <a:pt x="731" y="2968"/>
                    <a:pt x="754" y="2968"/>
                    <a:pt x="777" y="2968"/>
                  </a:cubicBezTo>
                  <a:close/>
                  <a:moveTo>
                    <a:pt x="4246" y="4817"/>
                  </a:moveTo>
                  <a:cubicBezTo>
                    <a:pt x="3949" y="4840"/>
                    <a:pt x="3653" y="4748"/>
                    <a:pt x="3424" y="4520"/>
                  </a:cubicBezTo>
                  <a:lnTo>
                    <a:pt x="2032" y="3173"/>
                  </a:lnTo>
                  <a:lnTo>
                    <a:pt x="1005" y="3561"/>
                  </a:lnTo>
                  <a:cubicBezTo>
                    <a:pt x="731" y="3653"/>
                    <a:pt x="457" y="3584"/>
                    <a:pt x="252" y="3402"/>
                  </a:cubicBezTo>
                  <a:cubicBezTo>
                    <a:pt x="69" y="3196"/>
                    <a:pt x="1" y="2922"/>
                    <a:pt x="115" y="2648"/>
                  </a:cubicBezTo>
                  <a:cubicBezTo>
                    <a:pt x="297" y="2146"/>
                    <a:pt x="548" y="1667"/>
                    <a:pt x="845" y="1210"/>
                  </a:cubicBezTo>
                  <a:cubicBezTo>
                    <a:pt x="1119" y="822"/>
                    <a:pt x="1439" y="434"/>
                    <a:pt x="1781" y="92"/>
                  </a:cubicBezTo>
                  <a:lnTo>
                    <a:pt x="1895" y="1"/>
                  </a:lnTo>
                  <a:lnTo>
                    <a:pt x="5890" y="206"/>
                  </a:lnTo>
                  <a:lnTo>
                    <a:pt x="5912" y="457"/>
                  </a:lnTo>
                  <a:cubicBezTo>
                    <a:pt x="6004" y="982"/>
                    <a:pt x="6004" y="1507"/>
                    <a:pt x="5935" y="2009"/>
                  </a:cubicBezTo>
                  <a:cubicBezTo>
                    <a:pt x="5821" y="2854"/>
                    <a:pt x="5501" y="3653"/>
                    <a:pt x="4999" y="4383"/>
                  </a:cubicBezTo>
                  <a:cubicBezTo>
                    <a:pt x="4817" y="4634"/>
                    <a:pt x="4543" y="4794"/>
                    <a:pt x="4246" y="4817"/>
                  </a:cubicBezTo>
                  <a:lnTo>
                    <a:pt x="4246" y="4817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8"/>
            <p:cNvSpPr/>
            <p:nvPr/>
          </p:nvSpPr>
          <p:spPr>
            <a:xfrm>
              <a:off x="7534416" y="3233982"/>
              <a:ext cx="321690" cy="28011"/>
            </a:xfrm>
            <a:custGeom>
              <a:avLst/>
              <a:gdLst/>
              <a:ahLst/>
              <a:cxnLst/>
              <a:rect l="l" t="t" r="r" b="b"/>
              <a:pathLst>
                <a:path w="5524" h="481" extrusionOk="0">
                  <a:moveTo>
                    <a:pt x="0" y="412"/>
                  </a:moveTo>
                  <a:lnTo>
                    <a:pt x="5524" y="1"/>
                  </a:lnTo>
                  <a:lnTo>
                    <a:pt x="5524" y="1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8"/>
            <p:cNvSpPr/>
            <p:nvPr/>
          </p:nvSpPr>
          <p:spPr>
            <a:xfrm>
              <a:off x="7533077" y="3219365"/>
              <a:ext cx="323030" cy="38610"/>
            </a:xfrm>
            <a:custGeom>
              <a:avLst/>
              <a:gdLst/>
              <a:ahLst/>
              <a:cxnLst/>
              <a:rect l="l" t="t" r="r" b="b"/>
              <a:pathLst>
                <a:path w="5547" h="663" extrusionOk="0">
                  <a:moveTo>
                    <a:pt x="0" y="389"/>
                  </a:moveTo>
                  <a:lnTo>
                    <a:pt x="5524" y="1"/>
                  </a:lnTo>
                  <a:lnTo>
                    <a:pt x="5547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8"/>
            <p:cNvSpPr/>
            <p:nvPr/>
          </p:nvSpPr>
          <p:spPr>
            <a:xfrm>
              <a:off x="7531737" y="3203409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412"/>
                  </a:moveTo>
                  <a:lnTo>
                    <a:pt x="5524" y="1"/>
                  </a:lnTo>
                  <a:lnTo>
                    <a:pt x="5547" y="275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8"/>
            <p:cNvSpPr/>
            <p:nvPr/>
          </p:nvSpPr>
          <p:spPr>
            <a:xfrm>
              <a:off x="7530398" y="3188792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389"/>
                  </a:moveTo>
                  <a:lnTo>
                    <a:pt x="5525" y="1"/>
                  </a:lnTo>
                  <a:lnTo>
                    <a:pt x="5547" y="252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8"/>
            <p:cNvSpPr/>
            <p:nvPr/>
          </p:nvSpPr>
          <p:spPr>
            <a:xfrm>
              <a:off x="7529059" y="3172835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412"/>
                  </a:moveTo>
                  <a:lnTo>
                    <a:pt x="5525" y="1"/>
                  </a:lnTo>
                  <a:lnTo>
                    <a:pt x="5548" y="275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8"/>
            <p:cNvSpPr/>
            <p:nvPr/>
          </p:nvSpPr>
          <p:spPr>
            <a:xfrm>
              <a:off x="7527777" y="3156879"/>
              <a:ext cx="323030" cy="39949"/>
            </a:xfrm>
            <a:custGeom>
              <a:avLst/>
              <a:gdLst/>
              <a:ahLst/>
              <a:cxnLst/>
              <a:rect l="l" t="t" r="r" b="b"/>
              <a:pathLst>
                <a:path w="5547" h="686" extrusionOk="0">
                  <a:moveTo>
                    <a:pt x="0" y="412"/>
                  </a:moveTo>
                  <a:lnTo>
                    <a:pt x="5524" y="1"/>
                  </a:lnTo>
                  <a:lnTo>
                    <a:pt x="5547" y="275"/>
                  </a:lnTo>
                  <a:lnTo>
                    <a:pt x="23" y="686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8"/>
            <p:cNvSpPr/>
            <p:nvPr/>
          </p:nvSpPr>
          <p:spPr>
            <a:xfrm>
              <a:off x="7526438" y="3142262"/>
              <a:ext cx="323030" cy="38610"/>
            </a:xfrm>
            <a:custGeom>
              <a:avLst/>
              <a:gdLst/>
              <a:ahLst/>
              <a:cxnLst/>
              <a:rect l="l" t="t" r="r" b="b"/>
              <a:pathLst>
                <a:path w="5547" h="663" extrusionOk="0">
                  <a:moveTo>
                    <a:pt x="0" y="412"/>
                  </a:moveTo>
                  <a:lnTo>
                    <a:pt x="5524" y="1"/>
                  </a:lnTo>
                  <a:lnTo>
                    <a:pt x="5547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8"/>
            <p:cNvSpPr/>
            <p:nvPr/>
          </p:nvSpPr>
          <p:spPr>
            <a:xfrm>
              <a:off x="7525099" y="3126306"/>
              <a:ext cx="323088" cy="39949"/>
            </a:xfrm>
            <a:custGeom>
              <a:avLst/>
              <a:gdLst/>
              <a:ahLst/>
              <a:cxnLst/>
              <a:rect l="l" t="t" r="r" b="b"/>
              <a:pathLst>
                <a:path w="5548" h="686" extrusionOk="0">
                  <a:moveTo>
                    <a:pt x="0" y="412"/>
                  </a:moveTo>
                  <a:lnTo>
                    <a:pt x="5547" y="1"/>
                  </a:lnTo>
                  <a:lnTo>
                    <a:pt x="5547" y="275"/>
                  </a:lnTo>
                  <a:lnTo>
                    <a:pt x="23" y="686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8"/>
            <p:cNvSpPr/>
            <p:nvPr/>
          </p:nvSpPr>
          <p:spPr>
            <a:xfrm>
              <a:off x="7523759" y="3111689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389"/>
                  </a:moveTo>
                  <a:lnTo>
                    <a:pt x="5547" y="1"/>
                  </a:lnTo>
                  <a:lnTo>
                    <a:pt x="5547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7522420" y="3095732"/>
              <a:ext cx="324427" cy="38610"/>
            </a:xfrm>
            <a:custGeom>
              <a:avLst/>
              <a:gdLst/>
              <a:ahLst/>
              <a:cxnLst/>
              <a:rect l="l" t="t" r="r" b="b"/>
              <a:pathLst>
                <a:path w="5571" h="663" extrusionOk="0">
                  <a:moveTo>
                    <a:pt x="1" y="412"/>
                  </a:moveTo>
                  <a:lnTo>
                    <a:pt x="5547" y="1"/>
                  </a:lnTo>
                  <a:lnTo>
                    <a:pt x="5570" y="275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8"/>
            <p:cNvSpPr/>
            <p:nvPr/>
          </p:nvSpPr>
          <p:spPr>
            <a:xfrm>
              <a:off x="7521139" y="3079834"/>
              <a:ext cx="324369" cy="39891"/>
            </a:xfrm>
            <a:custGeom>
              <a:avLst/>
              <a:gdLst/>
              <a:ahLst/>
              <a:cxnLst/>
              <a:rect l="l" t="t" r="r" b="b"/>
              <a:pathLst>
                <a:path w="5570" h="685" extrusionOk="0">
                  <a:moveTo>
                    <a:pt x="0" y="411"/>
                  </a:moveTo>
                  <a:lnTo>
                    <a:pt x="5547" y="0"/>
                  </a:lnTo>
                  <a:lnTo>
                    <a:pt x="5569" y="274"/>
                  </a:lnTo>
                  <a:lnTo>
                    <a:pt x="23" y="685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8"/>
            <p:cNvSpPr/>
            <p:nvPr/>
          </p:nvSpPr>
          <p:spPr>
            <a:xfrm>
              <a:off x="7519799" y="3065159"/>
              <a:ext cx="324369" cy="38610"/>
            </a:xfrm>
            <a:custGeom>
              <a:avLst/>
              <a:gdLst/>
              <a:ahLst/>
              <a:cxnLst/>
              <a:rect l="l" t="t" r="r" b="b"/>
              <a:pathLst>
                <a:path w="5570" h="663" extrusionOk="0">
                  <a:moveTo>
                    <a:pt x="0" y="412"/>
                  </a:moveTo>
                  <a:lnTo>
                    <a:pt x="5547" y="1"/>
                  </a:lnTo>
                  <a:lnTo>
                    <a:pt x="5570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8"/>
            <p:cNvSpPr/>
            <p:nvPr/>
          </p:nvSpPr>
          <p:spPr>
            <a:xfrm>
              <a:off x="7518460" y="3049261"/>
              <a:ext cx="324369" cy="39891"/>
            </a:xfrm>
            <a:custGeom>
              <a:avLst/>
              <a:gdLst/>
              <a:ahLst/>
              <a:cxnLst/>
              <a:rect l="l" t="t" r="r" b="b"/>
              <a:pathLst>
                <a:path w="5570" h="685" extrusionOk="0">
                  <a:moveTo>
                    <a:pt x="0" y="411"/>
                  </a:moveTo>
                  <a:lnTo>
                    <a:pt x="5547" y="0"/>
                  </a:lnTo>
                  <a:lnTo>
                    <a:pt x="5570" y="274"/>
                  </a:lnTo>
                  <a:lnTo>
                    <a:pt x="23" y="685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8"/>
            <p:cNvSpPr/>
            <p:nvPr/>
          </p:nvSpPr>
          <p:spPr>
            <a:xfrm>
              <a:off x="7517120" y="3034586"/>
              <a:ext cx="324369" cy="38610"/>
            </a:xfrm>
            <a:custGeom>
              <a:avLst/>
              <a:gdLst/>
              <a:ahLst/>
              <a:cxnLst/>
              <a:rect l="l" t="t" r="r" b="b"/>
              <a:pathLst>
                <a:path w="5570" h="663" extrusionOk="0">
                  <a:moveTo>
                    <a:pt x="1" y="389"/>
                  </a:moveTo>
                  <a:lnTo>
                    <a:pt x="5547" y="1"/>
                  </a:lnTo>
                  <a:lnTo>
                    <a:pt x="5570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8"/>
            <p:cNvSpPr/>
            <p:nvPr/>
          </p:nvSpPr>
          <p:spPr>
            <a:xfrm>
              <a:off x="7515781" y="3018687"/>
              <a:ext cx="324427" cy="38552"/>
            </a:xfrm>
            <a:custGeom>
              <a:avLst/>
              <a:gdLst/>
              <a:ahLst/>
              <a:cxnLst/>
              <a:rect l="l" t="t" r="r" b="b"/>
              <a:pathLst>
                <a:path w="5571" h="662" extrusionOk="0">
                  <a:moveTo>
                    <a:pt x="1" y="411"/>
                  </a:moveTo>
                  <a:lnTo>
                    <a:pt x="5547" y="0"/>
                  </a:lnTo>
                  <a:lnTo>
                    <a:pt x="5570" y="274"/>
                  </a:lnTo>
                  <a:lnTo>
                    <a:pt x="24" y="662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7514442" y="3004012"/>
              <a:ext cx="324427" cy="38610"/>
            </a:xfrm>
            <a:custGeom>
              <a:avLst/>
              <a:gdLst/>
              <a:ahLst/>
              <a:cxnLst/>
              <a:rect l="l" t="t" r="r" b="b"/>
              <a:pathLst>
                <a:path w="5571" h="663" extrusionOk="0">
                  <a:moveTo>
                    <a:pt x="1" y="389"/>
                  </a:moveTo>
                  <a:lnTo>
                    <a:pt x="5547" y="1"/>
                  </a:lnTo>
                  <a:lnTo>
                    <a:pt x="5570" y="252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8"/>
            <p:cNvSpPr/>
            <p:nvPr/>
          </p:nvSpPr>
          <p:spPr>
            <a:xfrm>
              <a:off x="7513160" y="2988114"/>
              <a:ext cx="324369" cy="38552"/>
            </a:xfrm>
            <a:custGeom>
              <a:avLst/>
              <a:gdLst/>
              <a:ahLst/>
              <a:cxnLst/>
              <a:rect l="l" t="t" r="r" b="b"/>
              <a:pathLst>
                <a:path w="5570" h="662" extrusionOk="0">
                  <a:moveTo>
                    <a:pt x="0" y="411"/>
                  </a:moveTo>
                  <a:lnTo>
                    <a:pt x="5547" y="0"/>
                  </a:lnTo>
                  <a:lnTo>
                    <a:pt x="5569" y="274"/>
                  </a:lnTo>
                  <a:lnTo>
                    <a:pt x="23" y="662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8"/>
            <p:cNvSpPr/>
            <p:nvPr/>
          </p:nvSpPr>
          <p:spPr>
            <a:xfrm>
              <a:off x="7513160" y="2977457"/>
              <a:ext cx="323030" cy="34592"/>
            </a:xfrm>
            <a:custGeom>
              <a:avLst/>
              <a:gdLst/>
              <a:ahLst/>
              <a:cxnLst/>
              <a:rect l="l" t="t" r="r" b="b"/>
              <a:pathLst>
                <a:path w="5547" h="594" extrusionOk="0">
                  <a:moveTo>
                    <a:pt x="5547" y="183"/>
                  </a:moveTo>
                  <a:lnTo>
                    <a:pt x="0" y="594"/>
                  </a:lnTo>
                  <a:lnTo>
                    <a:pt x="0" y="457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8"/>
            <p:cNvSpPr/>
            <p:nvPr/>
          </p:nvSpPr>
          <p:spPr>
            <a:xfrm>
              <a:off x="7631436" y="2974778"/>
              <a:ext cx="206094" cy="170221"/>
            </a:xfrm>
            <a:custGeom>
              <a:avLst/>
              <a:gdLst/>
              <a:ahLst/>
              <a:cxnLst/>
              <a:rect l="l" t="t" r="r" b="b"/>
              <a:pathLst>
                <a:path w="3539" h="2923" extrusionOk="0">
                  <a:moveTo>
                    <a:pt x="1" y="1"/>
                  </a:moveTo>
                  <a:cubicBezTo>
                    <a:pt x="46" y="868"/>
                    <a:pt x="92" y="1736"/>
                    <a:pt x="115" y="2603"/>
                  </a:cubicBezTo>
                  <a:cubicBezTo>
                    <a:pt x="297" y="2649"/>
                    <a:pt x="1667" y="2922"/>
                    <a:pt x="2717" y="1987"/>
                  </a:cubicBezTo>
                  <a:cubicBezTo>
                    <a:pt x="3242" y="1530"/>
                    <a:pt x="3447" y="959"/>
                    <a:pt x="3538" y="663"/>
                  </a:cubicBezTo>
                  <a:cubicBezTo>
                    <a:pt x="2352" y="434"/>
                    <a:pt x="1187" y="206"/>
                    <a:pt x="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8"/>
            <p:cNvSpPr/>
            <p:nvPr/>
          </p:nvSpPr>
          <p:spPr>
            <a:xfrm>
              <a:off x="7574307" y="2887076"/>
              <a:ext cx="281799" cy="192816"/>
            </a:xfrm>
            <a:custGeom>
              <a:avLst/>
              <a:gdLst/>
              <a:ahLst/>
              <a:cxnLst/>
              <a:rect l="l" t="t" r="r" b="b"/>
              <a:pathLst>
                <a:path w="4839" h="3311" extrusionOk="0">
                  <a:moveTo>
                    <a:pt x="4771" y="1461"/>
                  </a:moveTo>
                  <a:cubicBezTo>
                    <a:pt x="4839" y="2306"/>
                    <a:pt x="3858" y="3105"/>
                    <a:pt x="2556" y="3219"/>
                  </a:cubicBezTo>
                  <a:cubicBezTo>
                    <a:pt x="1255" y="3310"/>
                    <a:pt x="160" y="2717"/>
                    <a:pt x="91" y="1849"/>
                  </a:cubicBezTo>
                  <a:cubicBezTo>
                    <a:pt x="0" y="1005"/>
                    <a:pt x="1004" y="206"/>
                    <a:pt x="2283" y="114"/>
                  </a:cubicBezTo>
                  <a:cubicBezTo>
                    <a:pt x="3584" y="0"/>
                    <a:pt x="4702" y="594"/>
                    <a:pt x="4771" y="146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8"/>
            <p:cNvSpPr/>
            <p:nvPr/>
          </p:nvSpPr>
          <p:spPr>
            <a:xfrm>
              <a:off x="7252617" y="3579607"/>
              <a:ext cx="134290" cy="115713"/>
            </a:xfrm>
            <a:custGeom>
              <a:avLst/>
              <a:gdLst/>
              <a:ahLst/>
              <a:cxnLst/>
              <a:rect l="l" t="t" r="r" b="b"/>
              <a:pathLst>
                <a:path w="2306" h="1987" extrusionOk="0">
                  <a:moveTo>
                    <a:pt x="2306" y="1986"/>
                  </a:moveTo>
                  <a:cubicBezTo>
                    <a:pt x="2009" y="1963"/>
                    <a:pt x="1507" y="1872"/>
                    <a:pt x="1027" y="1552"/>
                  </a:cubicBezTo>
                  <a:cubicBezTo>
                    <a:pt x="411" y="1119"/>
                    <a:pt x="0" y="343"/>
                    <a:pt x="160" y="160"/>
                  </a:cubicBezTo>
                  <a:cubicBezTo>
                    <a:pt x="206" y="114"/>
                    <a:pt x="388" y="0"/>
                    <a:pt x="1530" y="708"/>
                  </a:cubicBezTo>
                  <a:cubicBezTo>
                    <a:pt x="1804" y="1119"/>
                    <a:pt x="2055" y="1552"/>
                    <a:pt x="2306" y="1986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7939790" y="3167536"/>
              <a:ext cx="280576" cy="118334"/>
            </a:xfrm>
            <a:custGeom>
              <a:avLst/>
              <a:gdLst/>
              <a:ahLst/>
              <a:cxnLst/>
              <a:rect l="l" t="t" r="r" b="b"/>
              <a:pathLst>
                <a:path w="4818" h="2032" extrusionOk="0">
                  <a:moveTo>
                    <a:pt x="4817" y="594"/>
                  </a:moveTo>
                  <a:cubicBezTo>
                    <a:pt x="3402" y="1073"/>
                    <a:pt x="1987" y="1553"/>
                    <a:pt x="572" y="2032"/>
                  </a:cubicBezTo>
                  <a:cubicBezTo>
                    <a:pt x="252" y="1119"/>
                    <a:pt x="1" y="229"/>
                    <a:pt x="206" y="115"/>
                  </a:cubicBezTo>
                  <a:cubicBezTo>
                    <a:pt x="389" y="0"/>
                    <a:pt x="800" y="594"/>
                    <a:pt x="1416" y="913"/>
                  </a:cubicBezTo>
                  <a:cubicBezTo>
                    <a:pt x="2101" y="1279"/>
                    <a:pt x="3151" y="1370"/>
                    <a:pt x="4817" y="59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7268573" y="2020423"/>
              <a:ext cx="1052772" cy="1046134"/>
            </a:xfrm>
            <a:custGeom>
              <a:avLst/>
              <a:gdLst/>
              <a:ahLst/>
              <a:cxnLst/>
              <a:rect l="l" t="t" r="r" b="b"/>
              <a:pathLst>
                <a:path w="18078" h="17964" extrusionOk="0">
                  <a:moveTo>
                    <a:pt x="11504" y="890"/>
                  </a:moveTo>
                  <a:cubicBezTo>
                    <a:pt x="8879" y="0"/>
                    <a:pt x="6642" y="776"/>
                    <a:pt x="5889" y="1050"/>
                  </a:cubicBezTo>
                  <a:cubicBezTo>
                    <a:pt x="5182" y="1324"/>
                    <a:pt x="4269" y="1667"/>
                    <a:pt x="3424" y="2557"/>
                  </a:cubicBezTo>
                  <a:cubicBezTo>
                    <a:pt x="2443" y="3584"/>
                    <a:pt x="2123" y="4816"/>
                    <a:pt x="2054" y="5067"/>
                  </a:cubicBezTo>
                  <a:cubicBezTo>
                    <a:pt x="1735" y="6346"/>
                    <a:pt x="2100" y="6916"/>
                    <a:pt x="1530" y="8103"/>
                  </a:cubicBezTo>
                  <a:cubicBezTo>
                    <a:pt x="1278" y="8651"/>
                    <a:pt x="1187" y="8583"/>
                    <a:pt x="845" y="9245"/>
                  </a:cubicBezTo>
                  <a:cubicBezTo>
                    <a:pt x="753" y="9427"/>
                    <a:pt x="594" y="9769"/>
                    <a:pt x="434" y="10180"/>
                  </a:cubicBezTo>
                  <a:cubicBezTo>
                    <a:pt x="274" y="10614"/>
                    <a:pt x="137" y="11139"/>
                    <a:pt x="92" y="11664"/>
                  </a:cubicBezTo>
                  <a:cubicBezTo>
                    <a:pt x="0" y="13285"/>
                    <a:pt x="1005" y="14540"/>
                    <a:pt x="1370" y="14974"/>
                  </a:cubicBezTo>
                  <a:cubicBezTo>
                    <a:pt x="2716" y="16663"/>
                    <a:pt x="4565" y="17142"/>
                    <a:pt x="5958" y="17507"/>
                  </a:cubicBezTo>
                  <a:cubicBezTo>
                    <a:pt x="7738" y="17964"/>
                    <a:pt x="9199" y="17872"/>
                    <a:pt x="9952" y="17781"/>
                  </a:cubicBezTo>
                  <a:cubicBezTo>
                    <a:pt x="10956" y="17690"/>
                    <a:pt x="12486" y="17507"/>
                    <a:pt x="13969" y="16526"/>
                  </a:cubicBezTo>
                  <a:cubicBezTo>
                    <a:pt x="16457" y="14905"/>
                    <a:pt x="17165" y="12120"/>
                    <a:pt x="17347" y="11139"/>
                  </a:cubicBezTo>
                  <a:cubicBezTo>
                    <a:pt x="18078" y="7350"/>
                    <a:pt x="15978" y="4474"/>
                    <a:pt x="15521" y="3858"/>
                  </a:cubicBezTo>
                  <a:cubicBezTo>
                    <a:pt x="15133" y="3356"/>
                    <a:pt x="13878" y="1735"/>
                    <a:pt x="11687" y="959"/>
                  </a:cubicBezTo>
                  <a:cubicBezTo>
                    <a:pt x="11618" y="913"/>
                    <a:pt x="11550" y="890"/>
                    <a:pt x="11504" y="89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7336359" y="1886133"/>
              <a:ext cx="951793" cy="736498"/>
            </a:xfrm>
            <a:custGeom>
              <a:avLst/>
              <a:gdLst/>
              <a:ahLst/>
              <a:cxnLst/>
              <a:rect l="l" t="t" r="r" b="b"/>
              <a:pathLst>
                <a:path w="16344" h="12647" extrusionOk="0">
                  <a:moveTo>
                    <a:pt x="0" y="6141"/>
                  </a:moveTo>
                  <a:cubicBezTo>
                    <a:pt x="1461" y="6438"/>
                    <a:pt x="3378" y="6666"/>
                    <a:pt x="5570" y="6620"/>
                  </a:cubicBezTo>
                  <a:cubicBezTo>
                    <a:pt x="7852" y="6575"/>
                    <a:pt x="9815" y="6232"/>
                    <a:pt x="11299" y="5867"/>
                  </a:cubicBezTo>
                  <a:cubicBezTo>
                    <a:pt x="11299" y="6620"/>
                    <a:pt x="11390" y="8172"/>
                    <a:pt x="12303" y="9839"/>
                  </a:cubicBezTo>
                  <a:cubicBezTo>
                    <a:pt x="13102" y="11322"/>
                    <a:pt x="14175" y="12212"/>
                    <a:pt x="14791" y="12646"/>
                  </a:cubicBezTo>
                  <a:lnTo>
                    <a:pt x="16343" y="3082"/>
                  </a:lnTo>
                  <a:cubicBezTo>
                    <a:pt x="15773" y="2671"/>
                    <a:pt x="11961" y="1"/>
                    <a:pt x="7008" y="1165"/>
                  </a:cubicBezTo>
                  <a:cubicBezTo>
                    <a:pt x="2648" y="2169"/>
                    <a:pt x="434" y="5433"/>
                    <a:pt x="0" y="614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8"/>
            <p:cNvSpPr/>
            <p:nvPr/>
          </p:nvSpPr>
          <p:spPr>
            <a:xfrm>
              <a:off x="7608841" y="2921610"/>
              <a:ext cx="57187" cy="34650"/>
            </a:xfrm>
            <a:custGeom>
              <a:avLst/>
              <a:gdLst/>
              <a:ahLst/>
              <a:cxnLst/>
              <a:rect l="l" t="t" r="r" b="b"/>
              <a:pathLst>
                <a:path w="982" h="595" extrusionOk="0">
                  <a:moveTo>
                    <a:pt x="0" y="1"/>
                  </a:moveTo>
                  <a:cubicBezTo>
                    <a:pt x="252" y="298"/>
                    <a:pt x="594" y="434"/>
                    <a:pt x="982" y="320"/>
                  </a:cubicBezTo>
                  <a:cubicBezTo>
                    <a:pt x="662" y="594"/>
                    <a:pt x="115" y="412"/>
                    <a:pt x="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8"/>
            <p:cNvSpPr/>
            <p:nvPr/>
          </p:nvSpPr>
          <p:spPr>
            <a:xfrm>
              <a:off x="7378871" y="2533473"/>
              <a:ext cx="510488" cy="244645"/>
            </a:xfrm>
            <a:custGeom>
              <a:avLst/>
              <a:gdLst/>
              <a:ahLst/>
              <a:cxnLst/>
              <a:rect l="l" t="t" r="r" b="b"/>
              <a:pathLst>
                <a:path w="8766" h="4201" extrusionOk="0">
                  <a:moveTo>
                    <a:pt x="7305" y="1074"/>
                  </a:moveTo>
                  <a:cubicBezTo>
                    <a:pt x="6689" y="594"/>
                    <a:pt x="5935" y="412"/>
                    <a:pt x="5205" y="138"/>
                  </a:cubicBezTo>
                  <a:lnTo>
                    <a:pt x="4977" y="138"/>
                  </a:lnTo>
                  <a:lnTo>
                    <a:pt x="4977" y="92"/>
                  </a:lnTo>
                  <a:lnTo>
                    <a:pt x="4657" y="92"/>
                  </a:lnTo>
                  <a:lnTo>
                    <a:pt x="4657" y="46"/>
                  </a:lnTo>
                  <a:lnTo>
                    <a:pt x="4246" y="46"/>
                  </a:lnTo>
                  <a:lnTo>
                    <a:pt x="4246" y="1"/>
                  </a:lnTo>
                  <a:lnTo>
                    <a:pt x="3790" y="1"/>
                  </a:lnTo>
                  <a:lnTo>
                    <a:pt x="3790" y="46"/>
                  </a:lnTo>
                  <a:lnTo>
                    <a:pt x="3356" y="46"/>
                  </a:lnTo>
                  <a:lnTo>
                    <a:pt x="3356" y="92"/>
                  </a:lnTo>
                  <a:lnTo>
                    <a:pt x="3036" y="92"/>
                  </a:lnTo>
                  <a:lnTo>
                    <a:pt x="3036" y="138"/>
                  </a:lnTo>
                  <a:lnTo>
                    <a:pt x="2854" y="138"/>
                  </a:lnTo>
                  <a:cubicBezTo>
                    <a:pt x="2169" y="389"/>
                    <a:pt x="1462" y="594"/>
                    <a:pt x="868" y="1074"/>
                  </a:cubicBezTo>
                  <a:cubicBezTo>
                    <a:pt x="685" y="1211"/>
                    <a:pt x="503" y="1348"/>
                    <a:pt x="366" y="1530"/>
                  </a:cubicBezTo>
                  <a:cubicBezTo>
                    <a:pt x="320" y="1576"/>
                    <a:pt x="229" y="1690"/>
                    <a:pt x="206" y="1781"/>
                  </a:cubicBezTo>
                  <a:cubicBezTo>
                    <a:pt x="160" y="1850"/>
                    <a:pt x="92" y="1941"/>
                    <a:pt x="69" y="2032"/>
                  </a:cubicBezTo>
                  <a:cubicBezTo>
                    <a:pt x="24" y="2192"/>
                    <a:pt x="24" y="2352"/>
                    <a:pt x="24" y="2512"/>
                  </a:cubicBezTo>
                  <a:cubicBezTo>
                    <a:pt x="24" y="2671"/>
                    <a:pt x="1" y="2877"/>
                    <a:pt x="115" y="2991"/>
                  </a:cubicBezTo>
                  <a:lnTo>
                    <a:pt x="115" y="3037"/>
                  </a:lnTo>
                  <a:lnTo>
                    <a:pt x="160" y="3037"/>
                  </a:lnTo>
                  <a:lnTo>
                    <a:pt x="160" y="3082"/>
                  </a:lnTo>
                  <a:cubicBezTo>
                    <a:pt x="320" y="3333"/>
                    <a:pt x="503" y="3447"/>
                    <a:pt x="777" y="3584"/>
                  </a:cubicBezTo>
                  <a:lnTo>
                    <a:pt x="1028" y="3584"/>
                  </a:lnTo>
                  <a:lnTo>
                    <a:pt x="1028" y="3630"/>
                  </a:lnTo>
                  <a:lnTo>
                    <a:pt x="1325" y="3630"/>
                  </a:lnTo>
                  <a:lnTo>
                    <a:pt x="1325" y="3584"/>
                  </a:lnTo>
                  <a:lnTo>
                    <a:pt x="1576" y="3584"/>
                  </a:lnTo>
                  <a:cubicBezTo>
                    <a:pt x="2078" y="3402"/>
                    <a:pt x="2580" y="3265"/>
                    <a:pt x="3082" y="3082"/>
                  </a:cubicBezTo>
                  <a:lnTo>
                    <a:pt x="3288" y="3082"/>
                  </a:lnTo>
                  <a:lnTo>
                    <a:pt x="3288" y="3037"/>
                  </a:lnTo>
                  <a:lnTo>
                    <a:pt x="3607" y="3037"/>
                  </a:lnTo>
                  <a:lnTo>
                    <a:pt x="3607" y="2991"/>
                  </a:lnTo>
                  <a:lnTo>
                    <a:pt x="4246" y="2991"/>
                  </a:lnTo>
                  <a:lnTo>
                    <a:pt x="4246" y="3037"/>
                  </a:lnTo>
                  <a:lnTo>
                    <a:pt x="4566" y="3037"/>
                  </a:lnTo>
                  <a:lnTo>
                    <a:pt x="4566" y="3082"/>
                  </a:lnTo>
                  <a:lnTo>
                    <a:pt x="4771" y="3082"/>
                  </a:lnTo>
                  <a:cubicBezTo>
                    <a:pt x="5182" y="3242"/>
                    <a:pt x="5593" y="3379"/>
                    <a:pt x="5981" y="3539"/>
                  </a:cubicBezTo>
                  <a:cubicBezTo>
                    <a:pt x="6186" y="3630"/>
                    <a:pt x="6392" y="3767"/>
                    <a:pt x="6574" y="3881"/>
                  </a:cubicBezTo>
                  <a:cubicBezTo>
                    <a:pt x="6780" y="3995"/>
                    <a:pt x="6985" y="4064"/>
                    <a:pt x="7191" y="4178"/>
                  </a:cubicBezTo>
                  <a:lnTo>
                    <a:pt x="7396" y="4178"/>
                  </a:lnTo>
                  <a:lnTo>
                    <a:pt x="7396" y="4201"/>
                  </a:lnTo>
                  <a:lnTo>
                    <a:pt x="7898" y="4201"/>
                  </a:lnTo>
                  <a:lnTo>
                    <a:pt x="7898" y="4178"/>
                  </a:lnTo>
                  <a:lnTo>
                    <a:pt x="8058" y="4178"/>
                  </a:lnTo>
                  <a:cubicBezTo>
                    <a:pt x="8286" y="4041"/>
                    <a:pt x="8537" y="3927"/>
                    <a:pt x="8652" y="3699"/>
                  </a:cubicBezTo>
                  <a:cubicBezTo>
                    <a:pt x="8743" y="3516"/>
                    <a:pt x="8766" y="3288"/>
                    <a:pt x="8766" y="3082"/>
                  </a:cubicBezTo>
                  <a:lnTo>
                    <a:pt x="8766" y="3037"/>
                  </a:lnTo>
                  <a:lnTo>
                    <a:pt x="8766" y="2991"/>
                  </a:lnTo>
                  <a:cubicBezTo>
                    <a:pt x="8674" y="2146"/>
                    <a:pt x="7990" y="1621"/>
                    <a:pt x="7305" y="107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8"/>
            <p:cNvSpPr/>
            <p:nvPr/>
          </p:nvSpPr>
          <p:spPr>
            <a:xfrm>
              <a:off x="7405484" y="2431154"/>
              <a:ext cx="202075" cy="204754"/>
            </a:xfrm>
            <a:custGeom>
              <a:avLst/>
              <a:gdLst/>
              <a:ahLst/>
              <a:cxnLst/>
              <a:rect l="l" t="t" r="r" b="b"/>
              <a:pathLst>
                <a:path w="3470" h="3516" extrusionOk="0">
                  <a:moveTo>
                    <a:pt x="0" y="1758"/>
                  </a:moveTo>
                  <a:cubicBezTo>
                    <a:pt x="0" y="2739"/>
                    <a:pt x="776" y="3515"/>
                    <a:pt x="1735" y="3515"/>
                  </a:cubicBezTo>
                  <a:cubicBezTo>
                    <a:pt x="2694" y="3515"/>
                    <a:pt x="3470" y="2739"/>
                    <a:pt x="3470" y="1758"/>
                  </a:cubicBezTo>
                  <a:cubicBezTo>
                    <a:pt x="3470" y="799"/>
                    <a:pt x="2694" y="0"/>
                    <a:pt x="1735" y="0"/>
                  </a:cubicBezTo>
                  <a:cubicBezTo>
                    <a:pt x="776" y="0"/>
                    <a:pt x="0" y="799"/>
                    <a:pt x="0" y="175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8"/>
            <p:cNvSpPr/>
            <p:nvPr/>
          </p:nvSpPr>
          <p:spPr>
            <a:xfrm>
              <a:off x="7453295" y="2435114"/>
              <a:ext cx="130330" cy="178199"/>
            </a:xfrm>
            <a:custGeom>
              <a:avLst/>
              <a:gdLst/>
              <a:ahLst/>
              <a:cxnLst/>
              <a:rect l="l" t="t" r="r" b="b"/>
              <a:pathLst>
                <a:path w="2238" h="3060" extrusionOk="0">
                  <a:moveTo>
                    <a:pt x="24" y="1530"/>
                  </a:moveTo>
                  <a:cubicBezTo>
                    <a:pt x="1" y="2397"/>
                    <a:pt x="572" y="3037"/>
                    <a:pt x="1142" y="3037"/>
                  </a:cubicBezTo>
                  <a:cubicBezTo>
                    <a:pt x="1781" y="3059"/>
                    <a:pt x="2238" y="2215"/>
                    <a:pt x="2238" y="1530"/>
                  </a:cubicBezTo>
                  <a:cubicBezTo>
                    <a:pt x="2238" y="845"/>
                    <a:pt x="1781" y="1"/>
                    <a:pt x="1142" y="24"/>
                  </a:cubicBezTo>
                  <a:cubicBezTo>
                    <a:pt x="549" y="24"/>
                    <a:pt x="206" y="731"/>
                    <a:pt x="184" y="777"/>
                  </a:cubicBezTo>
                  <a:cubicBezTo>
                    <a:pt x="412" y="959"/>
                    <a:pt x="640" y="1119"/>
                    <a:pt x="868" y="1302"/>
                  </a:cubicBezTo>
                  <a:lnTo>
                    <a:pt x="24" y="153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8"/>
            <p:cNvSpPr/>
            <p:nvPr/>
          </p:nvSpPr>
          <p:spPr>
            <a:xfrm>
              <a:off x="7530398" y="2544130"/>
              <a:ext cx="28011" cy="27953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434" y="92"/>
                  </a:moveTo>
                  <a:cubicBezTo>
                    <a:pt x="480" y="160"/>
                    <a:pt x="434" y="434"/>
                    <a:pt x="275" y="457"/>
                  </a:cubicBezTo>
                  <a:cubicBezTo>
                    <a:pt x="138" y="480"/>
                    <a:pt x="1" y="388"/>
                    <a:pt x="1" y="297"/>
                  </a:cubicBezTo>
                  <a:cubicBezTo>
                    <a:pt x="24" y="160"/>
                    <a:pt x="343" y="0"/>
                    <a:pt x="434" y="92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8"/>
            <p:cNvSpPr/>
            <p:nvPr/>
          </p:nvSpPr>
          <p:spPr>
            <a:xfrm>
              <a:off x="7764386" y="2488283"/>
              <a:ext cx="228631" cy="219371"/>
            </a:xfrm>
            <a:custGeom>
              <a:avLst/>
              <a:gdLst/>
              <a:ahLst/>
              <a:cxnLst/>
              <a:rect l="l" t="t" r="r" b="b"/>
              <a:pathLst>
                <a:path w="3926" h="3767" extrusionOk="0">
                  <a:moveTo>
                    <a:pt x="0" y="1895"/>
                  </a:moveTo>
                  <a:cubicBezTo>
                    <a:pt x="0" y="2922"/>
                    <a:pt x="867" y="3767"/>
                    <a:pt x="1963" y="3767"/>
                  </a:cubicBezTo>
                  <a:cubicBezTo>
                    <a:pt x="3036" y="3767"/>
                    <a:pt x="3926" y="2922"/>
                    <a:pt x="3926" y="1895"/>
                  </a:cubicBezTo>
                  <a:cubicBezTo>
                    <a:pt x="3926" y="845"/>
                    <a:pt x="3036" y="1"/>
                    <a:pt x="1963" y="1"/>
                  </a:cubicBezTo>
                  <a:cubicBezTo>
                    <a:pt x="867" y="1"/>
                    <a:pt x="0" y="845"/>
                    <a:pt x="0" y="1895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8"/>
            <p:cNvSpPr/>
            <p:nvPr/>
          </p:nvSpPr>
          <p:spPr>
            <a:xfrm>
              <a:off x="7818836" y="2492301"/>
              <a:ext cx="147626" cy="191477"/>
            </a:xfrm>
            <a:custGeom>
              <a:avLst/>
              <a:gdLst/>
              <a:ahLst/>
              <a:cxnLst/>
              <a:rect l="l" t="t" r="r" b="b"/>
              <a:pathLst>
                <a:path w="2535" h="3288" extrusionOk="0">
                  <a:moveTo>
                    <a:pt x="24" y="1644"/>
                  </a:moveTo>
                  <a:cubicBezTo>
                    <a:pt x="1" y="2557"/>
                    <a:pt x="663" y="3264"/>
                    <a:pt x="1279" y="3264"/>
                  </a:cubicBezTo>
                  <a:cubicBezTo>
                    <a:pt x="2032" y="3287"/>
                    <a:pt x="2535" y="2374"/>
                    <a:pt x="2535" y="1644"/>
                  </a:cubicBezTo>
                  <a:cubicBezTo>
                    <a:pt x="2535" y="890"/>
                    <a:pt x="2010" y="0"/>
                    <a:pt x="1279" y="23"/>
                  </a:cubicBezTo>
                  <a:cubicBezTo>
                    <a:pt x="640" y="23"/>
                    <a:pt x="229" y="776"/>
                    <a:pt x="206" y="822"/>
                  </a:cubicBezTo>
                  <a:cubicBezTo>
                    <a:pt x="457" y="1027"/>
                    <a:pt x="708" y="1210"/>
                    <a:pt x="982" y="1415"/>
                  </a:cubicBezTo>
                  <a:cubicBezTo>
                    <a:pt x="663" y="1484"/>
                    <a:pt x="343" y="1552"/>
                    <a:pt x="24" y="164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8"/>
            <p:cNvSpPr/>
            <p:nvPr/>
          </p:nvSpPr>
          <p:spPr>
            <a:xfrm>
              <a:off x="7756408" y="2461728"/>
              <a:ext cx="259262" cy="156885"/>
            </a:xfrm>
            <a:custGeom>
              <a:avLst/>
              <a:gdLst/>
              <a:ahLst/>
              <a:cxnLst/>
              <a:rect l="l" t="t" r="r" b="b"/>
              <a:pathLst>
                <a:path w="4452" h="2694" extrusionOk="0">
                  <a:moveTo>
                    <a:pt x="0" y="2169"/>
                  </a:moveTo>
                  <a:cubicBezTo>
                    <a:pt x="411" y="1415"/>
                    <a:pt x="1210" y="959"/>
                    <a:pt x="2054" y="1005"/>
                  </a:cubicBezTo>
                  <a:cubicBezTo>
                    <a:pt x="2990" y="1073"/>
                    <a:pt x="3789" y="1758"/>
                    <a:pt x="4017" y="2694"/>
                  </a:cubicBezTo>
                  <a:cubicBezTo>
                    <a:pt x="4177" y="2032"/>
                    <a:pt x="4314" y="1370"/>
                    <a:pt x="4451" y="708"/>
                  </a:cubicBezTo>
                  <a:cubicBezTo>
                    <a:pt x="4131" y="502"/>
                    <a:pt x="3241" y="0"/>
                    <a:pt x="2009" y="69"/>
                  </a:cubicBezTo>
                  <a:cubicBezTo>
                    <a:pt x="1027" y="114"/>
                    <a:pt x="342" y="502"/>
                    <a:pt x="0" y="70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8"/>
            <p:cNvSpPr/>
            <p:nvPr/>
          </p:nvSpPr>
          <p:spPr>
            <a:xfrm>
              <a:off x="7906596" y="2609237"/>
              <a:ext cx="31971" cy="30632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480" y="92"/>
                  </a:moveTo>
                  <a:cubicBezTo>
                    <a:pt x="548" y="161"/>
                    <a:pt x="480" y="457"/>
                    <a:pt x="297" y="503"/>
                  </a:cubicBezTo>
                  <a:cubicBezTo>
                    <a:pt x="160" y="526"/>
                    <a:pt x="0" y="412"/>
                    <a:pt x="0" y="320"/>
                  </a:cubicBezTo>
                  <a:cubicBezTo>
                    <a:pt x="0" y="161"/>
                    <a:pt x="388" y="1"/>
                    <a:pt x="480" y="92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8"/>
            <p:cNvSpPr/>
            <p:nvPr/>
          </p:nvSpPr>
          <p:spPr>
            <a:xfrm>
              <a:off x="7771025" y="2340774"/>
              <a:ext cx="271200" cy="247266"/>
            </a:xfrm>
            <a:custGeom>
              <a:avLst/>
              <a:gdLst/>
              <a:ahLst/>
              <a:cxnLst/>
              <a:rect l="l" t="t" r="r" b="b"/>
              <a:pathLst>
                <a:path w="4657" h="4246" extrusionOk="0">
                  <a:moveTo>
                    <a:pt x="3812" y="4246"/>
                  </a:moveTo>
                  <a:cubicBezTo>
                    <a:pt x="3789" y="4086"/>
                    <a:pt x="3652" y="3241"/>
                    <a:pt x="2922" y="2808"/>
                  </a:cubicBezTo>
                  <a:cubicBezTo>
                    <a:pt x="2146" y="2328"/>
                    <a:pt x="936" y="2557"/>
                    <a:pt x="160" y="3447"/>
                  </a:cubicBezTo>
                  <a:cubicBezTo>
                    <a:pt x="69" y="3104"/>
                    <a:pt x="0" y="2511"/>
                    <a:pt x="114" y="1826"/>
                  </a:cubicBezTo>
                  <a:cubicBezTo>
                    <a:pt x="206" y="1141"/>
                    <a:pt x="457" y="616"/>
                    <a:pt x="616" y="297"/>
                  </a:cubicBezTo>
                  <a:cubicBezTo>
                    <a:pt x="982" y="183"/>
                    <a:pt x="1621" y="0"/>
                    <a:pt x="2397" y="23"/>
                  </a:cubicBezTo>
                  <a:cubicBezTo>
                    <a:pt x="3127" y="69"/>
                    <a:pt x="3698" y="251"/>
                    <a:pt x="4040" y="411"/>
                  </a:cubicBezTo>
                  <a:cubicBezTo>
                    <a:pt x="4223" y="776"/>
                    <a:pt x="4657" y="1803"/>
                    <a:pt x="4360" y="3036"/>
                  </a:cubicBezTo>
                  <a:cubicBezTo>
                    <a:pt x="4223" y="3561"/>
                    <a:pt x="3995" y="3972"/>
                    <a:pt x="3812" y="424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8"/>
            <p:cNvSpPr/>
            <p:nvPr/>
          </p:nvSpPr>
          <p:spPr>
            <a:xfrm>
              <a:off x="7417422" y="2423176"/>
              <a:ext cx="191477" cy="105056"/>
            </a:xfrm>
            <a:custGeom>
              <a:avLst/>
              <a:gdLst/>
              <a:ahLst/>
              <a:cxnLst/>
              <a:rect l="l" t="t" r="r" b="b"/>
              <a:pathLst>
                <a:path w="3288" h="1804" extrusionOk="0">
                  <a:moveTo>
                    <a:pt x="1" y="1119"/>
                  </a:moveTo>
                  <a:cubicBezTo>
                    <a:pt x="526" y="594"/>
                    <a:pt x="1279" y="388"/>
                    <a:pt x="1964" y="594"/>
                  </a:cubicBezTo>
                  <a:cubicBezTo>
                    <a:pt x="2899" y="868"/>
                    <a:pt x="3265" y="1712"/>
                    <a:pt x="3287" y="1804"/>
                  </a:cubicBezTo>
                  <a:cubicBezTo>
                    <a:pt x="3287" y="1758"/>
                    <a:pt x="3151" y="731"/>
                    <a:pt x="2283" y="343"/>
                  </a:cubicBezTo>
                  <a:cubicBezTo>
                    <a:pt x="1507" y="0"/>
                    <a:pt x="526" y="297"/>
                    <a:pt x="1" y="111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8"/>
            <p:cNvSpPr/>
            <p:nvPr/>
          </p:nvSpPr>
          <p:spPr>
            <a:xfrm>
              <a:off x="7774985" y="2456370"/>
              <a:ext cx="226010" cy="131669"/>
            </a:xfrm>
            <a:custGeom>
              <a:avLst/>
              <a:gdLst/>
              <a:ahLst/>
              <a:cxnLst/>
              <a:rect l="l" t="t" r="r" b="b"/>
              <a:pathLst>
                <a:path w="3881" h="2261" extrusionOk="0">
                  <a:moveTo>
                    <a:pt x="92" y="1462"/>
                  </a:moveTo>
                  <a:cubicBezTo>
                    <a:pt x="46" y="1507"/>
                    <a:pt x="1" y="1462"/>
                    <a:pt x="23" y="1439"/>
                  </a:cubicBezTo>
                  <a:cubicBezTo>
                    <a:pt x="160" y="1097"/>
                    <a:pt x="503" y="549"/>
                    <a:pt x="1165" y="298"/>
                  </a:cubicBezTo>
                  <a:cubicBezTo>
                    <a:pt x="1918" y="1"/>
                    <a:pt x="2603" y="252"/>
                    <a:pt x="2694" y="298"/>
                  </a:cubicBezTo>
                  <a:cubicBezTo>
                    <a:pt x="3242" y="526"/>
                    <a:pt x="3835" y="1051"/>
                    <a:pt x="3858" y="1599"/>
                  </a:cubicBezTo>
                  <a:cubicBezTo>
                    <a:pt x="3881" y="1781"/>
                    <a:pt x="3858" y="2238"/>
                    <a:pt x="3744" y="2261"/>
                  </a:cubicBezTo>
                  <a:cubicBezTo>
                    <a:pt x="3744" y="2261"/>
                    <a:pt x="3744" y="2261"/>
                    <a:pt x="3721" y="2261"/>
                  </a:cubicBezTo>
                  <a:cubicBezTo>
                    <a:pt x="3721" y="2261"/>
                    <a:pt x="3698" y="2238"/>
                    <a:pt x="3698" y="2238"/>
                  </a:cubicBezTo>
                  <a:cubicBezTo>
                    <a:pt x="3447" y="1416"/>
                    <a:pt x="2740" y="823"/>
                    <a:pt x="1895" y="731"/>
                  </a:cubicBezTo>
                  <a:cubicBezTo>
                    <a:pt x="1210" y="663"/>
                    <a:pt x="526" y="937"/>
                    <a:pt x="92" y="1462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8"/>
            <p:cNvSpPr/>
            <p:nvPr/>
          </p:nvSpPr>
          <p:spPr>
            <a:xfrm>
              <a:off x="7794960" y="2266291"/>
              <a:ext cx="220711" cy="125031"/>
            </a:xfrm>
            <a:custGeom>
              <a:avLst/>
              <a:gdLst/>
              <a:ahLst/>
              <a:cxnLst/>
              <a:rect l="l" t="t" r="r" b="b"/>
              <a:pathLst>
                <a:path w="3790" h="2147" extrusionOk="0">
                  <a:moveTo>
                    <a:pt x="69" y="1416"/>
                  </a:moveTo>
                  <a:cubicBezTo>
                    <a:pt x="0" y="1576"/>
                    <a:pt x="114" y="1804"/>
                    <a:pt x="228" y="1736"/>
                  </a:cubicBezTo>
                  <a:cubicBezTo>
                    <a:pt x="593" y="1507"/>
                    <a:pt x="1141" y="1302"/>
                    <a:pt x="1803" y="1348"/>
                  </a:cubicBezTo>
                  <a:cubicBezTo>
                    <a:pt x="2556" y="1393"/>
                    <a:pt x="3173" y="1736"/>
                    <a:pt x="3584" y="2055"/>
                  </a:cubicBezTo>
                  <a:cubicBezTo>
                    <a:pt x="3698" y="2147"/>
                    <a:pt x="3789" y="1941"/>
                    <a:pt x="3721" y="1781"/>
                  </a:cubicBezTo>
                  <a:cubicBezTo>
                    <a:pt x="3287" y="709"/>
                    <a:pt x="2534" y="24"/>
                    <a:pt x="1780" y="1"/>
                  </a:cubicBezTo>
                  <a:cubicBezTo>
                    <a:pt x="1073" y="1"/>
                    <a:pt x="434" y="526"/>
                    <a:pt x="69" y="141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8"/>
            <p:cNvSpPr/>
            <p:nvPr/>
          </p:nvSpPr>
          <p:spPr>
            <a:xfrm>
              <a:off x="7772364" y="2440472"/>
              <a:ext cx="46530" cy="42570"/>
            </a:xfrm>
            <a:custGeom>
              <a:avLst/>
              <a:gdLst/>
              <a:ahLst/>
              <a:cxnLst/>
              <a:rect l="l" t="t" r="r" b="b"/>
              <a:pathLst>
                <a:path w="799" h="731" extrusionOk="0">
                  <a:moveTo>
                    <a:pt x="799" y="114"/>
                  </a:moveTo>
                  <a:cubicBezTo>
                    <a:pt x="434" y="160"/>
                    <a:pt x="160" y="388"/>
                    <a:pt x="46" y="730"/>
                  </a:cubicBezTo>
                  <a:cubicBezTo>
                    <a:pt x="0" y="342"/>
                    <a:pt x="434" y="0"/>
                    <a:pt x="799" y="11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8"/>
            <p:cNvSpPr/>
            <p:nvPr/>
          </p:nvSpPr>
          <p:spPr>
            <a:xfrm>
              <a:off x="7413462" y="2409899"/>
              <a:ext cx="199397" cy="116994"/>
            </a:xfrm>
            <a:custGeom>
              <a:avLst/>
              <a:gdLst/>
              <a:ahLst/>
              <a:cxnLst/>
              <a:rect l="l" t="t" r="r" b="b"/>
              <a:pathLst>
                <a:path w="3424" h="2009" extrusionOk="0">
                  <a:moveTo>
                    <a:pt x="3333" y="1963"/>
                  </a:moveTo>
                  <a:cubicBezTo>
                    <a:pt x="3333" y="2009"/>
                    <a:pt x="3401" y="1986"/>
                    <a:pt x="3401" y="1940"/>
                  </a:cubicBezTo>
                  <a:cubicBezTo>
                    <a:pt x="3424" y="1598"/>
                    <a:pt x="3378" y="1004"/>
                    <a:pt x="2967" y="548"/>
                  </a:cubicBezTo>
                  <a:cubicBezTo>
                    <a:pt x="2488" y="23"/>
                    <a:pt x="1826" y="0"/>
                    <a:pt x="1735" y="0"/>
                  </a:cubicBezTo>
                  <a:cubicBezTo>
                    <a:pt x="1575" y="0"/>
                    <a:pt x="1050" y="0"/>
                    <a:pt x="616" y="365"/>
                  </a:cubicBezTo>
                  <a:cubicBezTo>
                    <a:pt x="206" y="730"/>
                    <a:pt x="0" y="1301"/>
                    <a:pt x="69" y="1347"/>
                  </a:cubicBezTo>
                  <a:cubicBezTo>
                    <a:pt x="69" y="1347"/>
                    <a:pt x="91" y="1347"/>
                    <a:pt x="114" y="1324"/>
                  </a:cubicBezTo>
                  <a:cubicBezTo>
                    <a:pt x="662" y="708"/>
                    <a:pt x="1484" y="434"/>
                    <a:pt x="2191" y="662"/>
                  </a:cubicBezTo>
                  <a:cubicBezTo>
                    <a:pt x="2762" y="867"/>
                    <a:pt x="3196" y="1347"/>
                    <a:pt x="3333" y="196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8"/>
            <p:cNvSpPr/>
            <p:nvPr/>
          </p:nvSpPr>
          <p:spPr>
            <a:xfrm>
              <a:off x="7600862" y="2424516"/>
              <a:ext cx="31971" cy="38610"/>
            </a:xfrm>
            <a:custGeom>
              <a:avLst/>
              <a:gdLst/>
              <a:ahLst/>
              <a:cxnLst/>
              <a:rect l="l" t="t" r="r" b="b"/>
              <a:pathLst>
                <a:path w="549" h="663" extrusionOk="0">
                  <a:moveTo>
                    <a:pt x="1" y="0"/>
                  </a:moveTo>
                  <a:cubicBezTo>
                    <a:pt x="297" y="0"/>
                    <a:pt x="548" y="365"/>
                    <a:pt x="411" y="662"/>
                  </a:cubicBezTo>
                  <a:cubicBezTo>
                    <a:pt x="411" y="365"/>
                    <a:pt x="252" y="114"/>
                    <a:pt x="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8"/>
            <p:cNvSpPr/>
            <p:nvPr/>
          </p:nvSpPr>
          <p:spPr>
            <a:xfrm>
              <a:off x="7502503" y="2719592"/>
              <a:ext cx="321748" cy="218032"/>
            </a:xfrm>
            <a:custGeom>
              <a:avLst/>
              <a:gdLst/>
              <a:ahLst/>
              <a:cxnLst/>
              <a:rect l="l" t="t" r="r" b="b"/>
              <a:pathLst>
                <a:path w="5525" h="3744" extrusionOk="0">
                  <a:moveTo>
                    <a:pt x="2603" y="845"/>
                  </a:moveTo>
                  <a:cubicBezTo>
                    <a:pt x="1849" y="685"/>
                    <a:pt x="1712" y="0"/>
                    <a:pt x="1142" y="69"/>
                  </a:cubicBezTo>
                  <a:cubicBezTo>
                    <a:pt x="685" y="114"/>
                    <a:pt x="320" y="639"/>
                    <a:pt x="229" y="1073"/>
                  </a:cubicBezTo>
                  <a:cubicBezTo>
                    <a:pt x="0" y="1986"/>
                    <a:pt x="799" y="2876"/>
                    <a:pt x="1484" y="3264"/>
                  </a:cubicBezTo>
                  <a:cubicBezTo>
                    <a:pt x="2283" y="3744"/>
                    <a:pt x="3128" y="3630"/>
                    <a:pt x="3424" y="3561"/>
                  </a:cubicBezTo>
                  <a:cubicBezTo>
                    <a:pt x="3630" y="3515"/>
                    <a:pt x="4292" y="3379"/>
                    <a:pt x="4839" y="2785"/>
                  </a:cubicBezTo>
                  <a:cubicBezTo>
                    <a:pt x="5068" y="2534"/>
                    <a:pt x="5524" y="2032"/>
                    <a:pt x="5410" y="1461"/>
                  </a:cubicBezTo>
                  <a:cubicBezTo>
                    <a:pt x="5319" y="1028"/>
                    <a:pt x="4976" y="639"/>
                    <a:pt x="4566" y="503"/>
                  </a:cubicBezTo>
                  <a:cubicBezTo>
                    <a:pt x="3812" y="274"/>
                    <a:pt x="3447" y="1005"/>
                    <a:pt x="2603" y="845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8"/>
            <p:cNvSpPr/>
            <p:nvPr/>
          </p:nvSpPr>
          <p:spPr>
            <a:xfrm>
              <a:off x="7539716" y="2954862"/>
              <a:ext cx="223389" cy="18635"/>
            </a:xfrm>
            <a:custGeom>
              <a:avLst/>
              <a:gdLst/>
              <a:ahLst/>
              <a:cxnLst/>
              <a:rect l="l" t="t" r="r" b="b"/>
              <a:pathLst>
                <a:path w="3836" h="320" extrusionOk="0">
                  <a:moveTo>
                    <a:pt x="3835" y="0"/>
                  </a:moveTo>
                  <a:lnTo>
                    <a:pt x="1" y="320"/>
                  </a:lnTo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8"/>
            <p:cNvSpPr/>
            <p:nvPr/>
          </p:nvSpPr>
          <p:spPr>
            <a:xfrm>
              <a:off x="7499825" y="2730191"/>
              <a:ext cx="321748" cy="218090"/>
            </a:xfrm>
            <a:custGeom>
              <a:avLst/>
              <a:gdLst/>
              <a:ahLst/>
              <a:cxnLst/>
              <a:rect l="l" t="t" r="r" b="b"/>
              <a:pathLst>
                <a:path w="5525" h="3745" extrusionOk="0">
                  <a:moveTo>
                    <a:pt x="2603" y="846"/>
                  </a:moveTo>
                  <a:cubicBezTo>
                    <a:pt x="1850" y="709"/>
                    <a:pt x="1713" y="1"/>
                    <a:pt x="1142" y="69"/>
                  </a:cubicBezTo>
                  <a:cubicBezTo>
                    <a:pt x="686" y="115"/>
                    <a:pt x="320" y="640"/>
                    <a:pt x="229" y="1074"/>
                  </a:cubicBezTo>
                  <a:cubicBezTo>
                    <a:pt x="1" y="1987"/>
                    <a:pt x="800" y="2877"/>
                    <a:pt x="1484" y="3265"/>
                  </a:cubicBezTo>
                  <a:cubicBezTo>
                    <a:pt x="2283" y="3744"/>
                    <a:pt x="3128" y="3630"/>
                    <a:pt x="3425" y="3562"/>
                  </a:cubicBezTo>
                  <a:cubicBezTo>
                    <a:pt x="3630" y="3539"/>
                    <a:pt x="4292" y="3379"/>
                    <a:pt x="4840" y="2786"/>
                  </a:cubicBezTo>
                  <a:cubicBezTo>
                    <a:pt x="5068" y="2535"/>
                    <a:pt x="5525" y="2055"/>
                    <a:pt x="5410" y="1462"/>
                  </a:cubicBezTo>
                  <a:cubicBezTo>
                    <a:pt x="5319" y="1028"/>
                    <a:pt x="4977" y="640"/>
                    <a:pt x="4566" y="526"/>
                  </a:cubicBezTo>
                  <a:cubicBezTo>
                    <a:pt x="3813" y="275"/>
                    <a:pt x="3447" y="1005"/>
                    <a:pt x="2603" y="84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8"/>
            <p:cNvSpPr/>
            <p:nvPr/>
          </p:nvSpPr>
          <p:spPr>
            <a:xfrm>
              <a:off x="7537037" y="2965519"/>
              <a:ext cx="223389" cy="18635"/>
            </a:xfrm>
            <a:custGeom>
              <a:avLst/>
              <a:gdLst/>
              <a:ahLst/>
              <a:cxnLst/>
              <a:rect l="l" t="t" r="r" b="b"/>
              <a:pathLst>
                <a:path w="3836" h="320" extrusionOk="0">
                  <a:moveTo>
                    <a:pt x="3836" y="0"/>
                  </a:moveTo>
                  <a:cubicBezTo>
                    <a:pt x="2557" y="91"/>
                    <a:pt x="1279" y="205"/>
                    <a:pt x="1" y="320"/>
                  </a:cubicBezTo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7502503" y="2724892"/>
              <a:ext cx="321748" cy="219371"/>
            </a:xfrm>
            <a:custGeom>
              <a:avLst/>
              <a:gdLst/>
              <a:ahLst/>
              <a:cxnLst/>
              <a:rect l="l" t="t" r="r" b="b"/>
              <a:pathLst>
                <a:path w="5525" h="3767" extrusionOk="0">
                  <a:moveTo>
                    <a:pt x="2625" y="868"/>
                  </a:moveTo>
                  <a:cubicBezTo>
                    <a:pt x="1849" y="708"/>
                    <a:pt x="1712" y="1"/>
                    <a:pt x="1165" y="69"/>
                  </a:cubicBezTo>
                  <a:cubicBezTo>
                    <a:pt x="685" y="138"/>
                    <a:pt x="343" y="663"/>
                    <a:pt x="229" y="1096"/>
                  </a:cubicBezTo>
                  <a:cubicBezTo>
                    <a:pt x="0" y="1986"/>
                    <a:pt x="822" y="2899"/>
                    <a:pt x="1484" y="3288"/>
                  </a:cubicBezTo>
                  <a:cubicBezTo>
                    <a:pt x="2306" y="3767"/>
                    <a:pt x="3150" y="3653"/>
                    <a:pt x="3424" y="3584"/>
                  </a:cubicBezTo>
                  <a:cubicBezTo>
                    <a:pt x="3630" y="3539"/>
                    <a:pt x="4292" y="3402"/>
                    <a:pt x="4839" y="2808"/>
                  </a:cubicBezTo>
                  <a:cubicBezTo>
                    <a:pt x="5091" y="2534"/>
                    <a:pt x="5524" y="2055"/>
                    <a:pt x="5410" y="1461"/>
                  </a:cubicBezTo>
                  <a:cubicBezTo>
                    <a:pt x="5319" y="1051"/>
                    <a:pt x="4976" y="663"/>
                    <a:pt x="4566" y="526"/>
                  </a:cubicBezTo>
                  <a:cubicBezTo>
                    <a:pt x="3835" y="297"/>
                    <a:pt x="3447" y="1028"/>
                    <a:pt x="2625" y="86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8"/>
            <p:cNvSpPr/>
            <p:nvPr/>
          </p:nvSpPr>
          <p:spPr>
            <a:xfrm>
              <a:off x="7534416" y="2848525"/>
              <a:ext cx="216692" cy="119673"/>
            </a:xfrm>
            <a:custGeom>
              <a:avLst/>
              <a:gdLst/>
              <a:ahLst/>
              <a:cxnLst/>
              <a:rect l="l" t="t" r="r" b="b"/>
              <a:pathLst>
                <a:path w="3721" h="2055" extrusionOk="0">
                  <a:moveTo>
                    <a:pt x="0" y="868"/>
                  </a:moveTo>
                  <a:cubicBezTo>
                    <a:pt x="114" y="708"/>
                    <a:pt x="365" y="457"/>
                    <a:pt x="754" y="274"/>
                  </a:cubicBezTo>
                  <a:cubicBezTo>
                    <a:pt x="868" y="229"/>
                    <a:pt x="1370" y="0"/>
                    <a:pt x="1940" y="69"/>
                  </a:cubicBezTo>
                  <a:cubicBezTo>
                    <a:pt x="3059" y="183"/>
                    <a:pt x="3675" y="1233"/>
                    <a:pt x="3721" y="1324"/>
                  </a:cubicBezTo>
                  <a:cubicBezTo>
                    <a:pt x="3561" y="1438"/>
                    <a:pt x="2602" y="2055"/>
                    <a:pt x="1415" y="1758"/>
                  </a:cubicBezTo>
                  <a:cubicBezTo>
                    <a:pt x="639" y="1553"/>
                    <a:pt x="183" y="1073"/>
                    <a:pt x="0" y="86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8"/>
            <p:cNvSpPr/>
            <p:nvPr/>
          </p:nvSpPr>
          <p:spPr>
            <a:xfrm>
              <a:off x="7530398" y="2820630"/>
              <a:ext cx="220711" cy="105056"/>
            </a:xfrm>
            <a:custGeom>
              <a:avLst/>
              <a:gdLst/>
              <a:ahLst/>
              <a:cxnLst/>
              <a:rect l="l" t="t" r="r" b="b"/>
              <a:pathLst>
                <a:path w="3790" h="1804" extrusionOk="0">
                  <a:moveTo>
                    <a:pt x="3790" y="1803"/>
                  </a:moveTo>
                  <a:cubicBezTo>
                    <a:pt x="3721" y="1689"/>
                    <a:pt x="3242" y="867"/>
                    <a:pt x="2192" y="662"/>
                  </a:cubicBezTo>
                  <a:cubicBezTo>
                    <a:pt x="1188" y="457"/>
                    <a:pt x="434" y="982"/>
                    <a:pt x="320" y="1073"/>
                  </a:cubicBezTo>
                  <a:cubicBezTo>
                    <a:pt x="206" y="936"/>
                    <a:pt x="115" y="799"/>
                    <a:pt x="1" y="685"/>
                  </a:cubicBezTo>
                  <a:cubicBezTo>
                    <a:pt x="1439" y="0"/>
                    <a:pt x="2831" y="137"/>
                    <a:pt x="3447" y="890"/>
                  </a:cubicBezTo>
                  <a:cubicBezTo>
                    <a:pt x="3584" y="1050"/>
                    <a:pt x="3744" y="1347"/>
                    <a:pt x="3790" y="180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8"/>
            <p:cNvSpPr/>
            <p:nvPr/>
          </p:nvSpPr>
          <p:spPr>
            <a:xfrm>
              <a:off x="7660670" y="2869780"/>
              <a:ext cx="22653" cy="2265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46" y="46"/>
                  </a:moveTo>
                  <a:cubicBezTo>
                    <a:pt x="1" y="92"/>
                    <a:pt x="1" y="275"/>
                    <a:pt x="115" y="343"/>
                  </a:cubicBezTo>
                  <a:cubicBezTo>
                    <a:pt x="206" y="389"/>
                    <a:pt x="343" y="366"/>
                    <a:pt x="366" y="297"/>
                  </a:cubicBezTo>
                  <a:cubicBezTo>
                    <a:pt x="389" y="206"/>
                    <a:pt x="115" y="1"/>
                    <a:pt x="46" y="4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7530398" y="2833908"/>
              <a:ext cx="232707" cy="146286"/>
            </a:xfrm>
            <a:custGeom>
              <a:avLst/>
              <a:gdLst/>
              <a:ahLst/>
              <a:cxnLst/>
              <a:rect l="l" t="t" r="r" b="b"/>
              <a:pathLst>
                <a:path w="3996" h="2512" extrusionOk="0">
                  <a:moveTo>
                    <a:pt x="3995" y="2169"/>
                  </a:moveTo>
                  <a:lnTo>
                    <a:pt x="183" y="2511"/>
                  </a:lnTo>
                  <a:lnTo>
                    <a:pt x="1" y="320"/>
                  </a:lnTo>
                  <a:lnTo>
                    <a:pt x="3813" y="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7578267" y="2722271"/>
              <a:ext cx="218032" cy="91720"/>
            </a:xfrm>
            <a:custGeom>
              <a:avLst/>
              <a:gdLst/>
              <a:ahLst/>
              <a:cxnLst/>
              <a:rect l="l" t="t" r="r" b="b"/>
              <a:pathLst>
                <a:path w="3744" h="1575" extrusionOk="0">
                  <a:moveTo>
                    <a:pt x="183" y="0"/>
                  </a:moveTo>
                  <a:cubicBezTo>
                    <a:pt x="137" y="114"/>
                    <a:pt x="1" y="388"/>
                    <a:pt x="115" y="708"/>
                  </a:cubicBezTo>
                  <a:cubicBezTo>
                    <a:pt x="229" y="1004"/>
                    <a:pt x="503" y="1141"/>
                    <a:pt x="708" y="1255"/>
                  </a:cubicBezTo>
                  <a:cubicBezTo>
                    <a:pt x="1416" y="1575"/>
                    <a:pt x="2123" y="1415"/>
                    <a:pt x="2397" y="1347"/>
                  </a:cubicBezTo>
                  <a:cubicBezTo>
                    <a:pt x="3036" y="1210"/>
                    <a:pt x="3493" y="867"/>
                    <a:pt x="3744" y="662"/>
                  </a:cubicBezTo>
                  <a:cubicBezTo>
                    <a:pt x="3538" y="571"/>
                    <a:pt x="3219" y="457"/>
                    <a:pt x="2831" y="434"/>
                  </a:cubicBezTo>
                  <a:cubicBezTo>
                    <a:pt x="2100" y="388"/>
                    <a:pt x="1781" y="685"/>
                    <a:pt x="1210" y="593"/>
                  </a:cubicBezTo>
                  <a:cubicBezTo>
                    <a:pt x="936" y="548"/>
                    <a:pt x="571" y="411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8038207" y="2627872"/>
              <a:ext cx="65165" cy="67844"/>
            </a:xfrm>
            <a:custGeom>
              <a:avLst/>
              <a:gdLst/>
              <a:ahLst/>
              <a:cxnLst/>
              <a:rect l="l" t="t" r="r" b="b"/>
              <a:pathLst>
                <a:path w="1119" h="1165" extrusionOk="0">
                  <a:moveTo>
                    <a:pt x="434" y="69"/>
                  </a:moveTo>
                  <a:cubicBezTo>
                    <a:pt x="160" y="137"/>
                    <a:pt x="0" y="822"/>
                    <a:pt x="251" y="1005"/>
                  </a:cubicBezTo>
                  <a:cubicBezTo>
                    <a:pt x="457" y="1165"/>
                    <a:pt x="959" y="1028"/>
                    <a:pt x="1027" y="685"/>
                  </a:cubicBezTo>
                  <a:cubicBezTo>
                    <a:pt x="1119" y="366"/>
                    <a:pt x="685" y="0"/>
                    <a:pt x="434" y="6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8117931" y="2710275"/>
              <a:ext cx="30632" cy="31971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206" y="23"/>
                  </a:moveTo>
                  <a:cubicBezTo>
                    <a:pt x="69" y="46"/>
                    <a:pt x="1" y="389"/>
                    <a:pt x="115" y="457"/>
                  </a:cubicBezTo>
                  <a:cubicBezTo>
                    <a:pt x="206" y="548"/>
                    <a:pt x="457" y="480"/>
                    <a:pt x="503" y="320"/>
                  </a:cubicBezTo>
                  <a:cubicBezTo>
                    <a:pt x="526" y="160"/>
                    <a:pt x="320" y="1"/>
                    <a:pt x="206" y="2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366932" y="2580003"/>
              <a:ext cx="63826" cy="67844"/>
            </a:xfrm>
            <a:custGeom>
              <a:avLst/>
              <a:gdLst/>
              <a:ahLst/>
              <a:cxnLst/>
              <a:rect l="l" t="t" r="r" b="b"/>
              <a:pathLst>
                <a:path w="1096" h="1165" extrusionOk="0">
                  <a:moveTo>
                    <a:pt x="434" y="69"/>
                  </a:moveTo>
                  <a:cubicBezTo>
                    <a:pt x="137" y="138"/>
                    <a:pt x="0" y="822"/>
                    <a:pt x="229" y="1005"/>
                  </a:cubicBezTo>
                  <a:cubicBezTo>
                    <a:pt x="434" y="1165"/>
                    <a:pt x="936" y="1005"/>
                    <a:pt x="1027" y="685"/>
                  </a:cubicBezTo>
                  <a:cubicBezTo>
                    <a:pt x="1096" y="343"/>
                    <a:pt x="662" y="1"/>
                    <a:pt x="434" y="6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7557011" y="2492301"/>
              <a:ext cx="106395" cy="202075"/>
            </a:xfrm>
            <a:custGeom>
              <a:avLst/>
              <a:gdLst/>
              <a:ahLst/>
              <a:cxnLst/>
              <a:rect l="l" t="t" r="r" b="b"/>
              <a:pathLst>
                <a:path w="1827" h="3470" extrusionOk="0">
                  <a:moveTo>
                    <a:pt x="1575" y="0"/>
                  </a:moveTo>
                  <a:cubicBezTo>
                    <a:pt x="1826" y="868"/>
                    <a:pt x="1758" y="1826"/>
                    <a:pt x="1393" y="2671"/>
                  </a:cubicBezTo>
                  <a:cubicBezTo>
                    <a:pt x="1370" y="2716"/>
                    <a:pt x="1301" y="2739"/>
                    <a:pt x="1256" y="2716"/>
                  </a:cubicBezTo>
                  <a:cubicBezTo>
                    <a:pt x="1027" y="2443"/>
                    <a:pt x="662" y="2328"/>
                    <a:pt x="388" y="2648"/>
                  </a:cubicBezTo>
                  <a:cubicBezTo>
                    <a:pt x="137" y="2922"/>
                    <a:pt x="343" y="3356"/>
                    <a:pt x="685" y="3470"/>
                  </a:cubicBezTo>
                  <a:cubicBezTo>
                    <a:pt x="251" y="3424"/>
                    <a:pt x="0" y="2899"/>
                    <a:pt x="274" y="2557"/>
                  </a:cubicBezTo>
                  <a:cubicBezTo>
                    <a:pt x="525" y="2146"/>
                    <a:pt x="1142" y="2191"/>
                    <a:pt x="1370" y="2580"/>
                  </a:cubicBezTo>
                  <a:cubicBezTo>
                    <a:pt x="1370" y="2580"/>
                    <a:pt x="1187" y="2580"/>
                    <a:pt x="1187" y="2580"/>
                  </a:cubicBezTo>
                  <a:cubicBezTo>
                    <a:pt x="1530" y="1781"/>
                    <a:pt x="1667" y="868"/>
                    <a:pt x="1575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7570289" y="2649128"/>
              <a:ext cx="50548" cy="51887"/>
            </a:xfrm>
            <a:custGeom>
              <a:avLst/>
              <a:gdLst/>
              <a:ahLst/>
              <a:cxnLst/>
              <a:rect l="l" t="t" r="r" b="b"/>
              <a:pathLst>
                <a:path w="868" h="891" extrusionOk="0">
                  <a:moveTo>
                    <a:pt x="868" y="708"/>
                  </a:moveTo>
                  <a:cubicBezTo>
                    <a:pt x="571" y="891"/>
                    <a:pt x="229" y="800"/>
                    <a:pt x="92" y="571"/>
                  </a:cubicBezTo>
                  <a:cubicBezTo>
                    <a:pt x="1" y="411"/>
                    <a:pt x="1" y="183"/>
                    <a:pt x="138" y="1"/>
                  </a:cubicBezTo>
                  <a:cubicBezTo>
                    <a:pt x="160" y="69"/>
                    <a:pt x="206" y="297"/>
                    <a:pt x="411" y="480"/>
                  </a:cubicBezTo>
                  <a:cubicBezTo>
                    <a:pt x="594" y="640"/>
                    <a:pt x="777" y="685"/>
                    <a:pt x="868" y="70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8193695" y="2537492"/>
              <a:ext cx="198115" cy="265901"/>
            </a:xfrm>
            <a:custGeom>
              <a:avLst/>
              <a:gdLst/>
              <a:ahLst/>
              <a:cxnLst/>
              <a:rect l="l" t="t" r="r" b="b"/>
              <a:pathLst>
                <a:path w="3402" h="4566" extrusionOk="0">
                  <a:moveTo>
                    <a:pt x="69" y="1461"/>
                  </a:moveTo>
                  <a:cubicBezTo>
                    <a:pt x="389" y="525"/>
                    <a:pt x="1233" y="0"/>
                    <a:pt x="1964" y="137"/>
                  </a:cubicBezTo>
                  <a:cubicBezTo>
                    <a:pt x="2831" y="297"/>
                    <a:pt x="3128" y="1347"/>
                    <a:pt x="3151" y="1461"/>
                  </a:cubicBezTo>
                  <a:cubicBezTo>
                    <a:pt x="3402" y="2306"/>
                    <a:pt x="3014" y="3219"/>
                    <a:pt x="2352" y="3744"/>
                  </a:cubicBezTo>
                  <a:cubicBezTo>
                    <a:pt x="1324" y="4565"/>
                    <a:pt x="69" y="4109"/>
                    <a:pt x="1" y="4086"/>
                  </a:cubicBezTo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8"/>
            <p:cNvSpPr/>
            <p:nvPr/>
          </p:nvSpPr>
          <p:spPr>
            <a:xfrm>
              <a:off x="7745751" y="3935830"/>
              <a:ext cx="291175" cy="927858"/>
            </a:xfrm>
            <a:custGeom>
              <a:avLst/>
              <a:gdLst/>
              <a:ahLst/>
              <a:cxnLst/>
              <a:rect l="l" t="t" r="r" b="b"/>
              <a:pathLst>
                <a:path w="5000" h="15933" extrusionOk="0">
                  <a:moveTo>
                    <a:pt x="4817" y="15271"/>
                  </a:moveTo>
                  <a:cubicBezTo>
                    <a:pt x="4862" y="15065"/>
                    <a:pt x="4634" y="14791"/>
                    <a:pt x="4155" y="14472"/>
                  </a:cubicBezTo>
                  <a:lnTo>
                    <a:pt x="4155" y="14472"/>
                  </a:lnTo>
                  <a:cubicBezTo>
                    <a:pt x="4429" y="9656"/>
                    <a:pt x="4725" y="4839"/>
                    <a:pt x="4999" y="0"/>
                  </a:cubicBezTo>
                  <a:cubicBezTo>
                    <a:pt x="3356" y="411"/>
                    <a:pt x="1712" y="822"/>
                    <a:pt x="69" y="1233"/>
                  </a:cubicBezTo>
                  <a:cubicBezTo>
                    <a:pt x="1" y="2945"/>
                    <a:pt x="1" y="4725"/>
                    <a:pt x="1" y="6529"/>
                  </a:cubicBezTo>
                  <a:cubicBezTo>
                    <a:pt x="46" y="9770"/>
                    <a:pt x="183" y="12874"/>
                    <a:pt x="389" y="15818"/>
                  </a:cubicBezTo>
                  <a:cubicBezTo>
                    <a:pt x="3242" y="15933"/>
                    <a:pt x="4703" y="15750"/>
                    <a:pt x="4817" y="1527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8"/>
            <p:cNvSpPr/>
            <p:nvPr/>
          </p:nvSpPr>
          <p:spPr>
            <a:xfrm>
              <a:off x="8221589" y="2594620"/>
              <a:ext cx="128991" cy="131669"/>
            </a:xfrm>
            <a:custGeom>
              <a:avLst/>
              <a:gdLst/>
              <a:ahLst/>
              <a:cxnLst/>
              <a:rect l="l" t="t" r="r" b="b"/>
              <a:pathLst>
                <a:path w="2215" h="2261" extrusionOk="0">
                  <a:moveTo>
                    <a:pt x="2101" y="891"/>
                  </a:moveTo>
                  <a:cubicBezTo>
                    <a:pt x="2055" y="526"/>
                    <a:pt x="1736" y="229"/>
                    <a:pt x="1393" y="138"/>
                  </a:cubicBezTo>
                  <a:cubicBezTo>
                    <a:pt x="868" y="1"/>
                    <a:pt x="206" y="389"/>
                    <a:pt x="1" y="1074"/>
                  </a:cubicBezTo>
                  <a:cubicBezTo>
                    <a:pt x="298" y="937"/>
                    <a:pt x="663" y="1028"/>
                    <a:pt x="868" y="1279"/>
                  </a:cubicBezTo>
                  <a:cubicBezTo>
                    <a:pt x="1097" y="1553"/>
                    <a:pt x="1097" y="1987"/>
                    <a:pt x="845" y="2260"/>
                  </a:cubicBezTo>
                  <a:cubicBezTo>
                    <a:pt x="1713" y="2101"/>
                    <a:pt x="2215" y="1439"/>
                    <a:pt x="2101" y="89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216290" y="2578664"/>
              <a:ext cx="138308" cy="150305"/>
            </a:xfrm>
            <a:custGeom>
              <a:avLst/>
              <a:gdLst/>
              <a:ahLst/>
              <a:cxnLst/>
              <a:rect l="l" t="t" r="r" b="b"/>
              <a:pathLst>
                <a:path w="2375" h="2581" extrusionOk="0">
                  <a:moveTo>
                    <a:pt x="2374" y="1439"/>
                  </a:moveTo>
                  <a:cubicBezTo>
                    <a:pt x="2055" y="183"/>
                    <a:pt x="503" y="229"/>
                    <a:pt x="160" y="1416"/>
                  </a:cubicBezTo>
                  <a:lnTo>
                    <a:pt x="46" y="1348"/>
                  </a:lnTo>
                  <a:cubicBezTo>
                    <a:pt x="845" y="982"/>
                    <a:pt x="1553" y="1964"/>
                    <a:pt x="936" y="2580"/>
                  </a:cubicBezTo>
                  <a:cubicBezTo>
                    <a:pt x="1393" y="1987"/>
                    <a:pt x="800" y="1165"/>
                    <a:pt x="115" y="1462"/>
                  </a:cubicBezTo>
                  <a:cubicBezTo>
                    <a:pt x="69" y="1507"/>
                    <a:pt x="1" y="1439"/>
                    <a:pt x="1" y="1393"/>
                  </a:cubicBezTo>
                  <a:cubicBezTo>
                    <a:pt x="343" y="69"/>
                    <a:pt x="2169" y="1"/>
                    <a:pt x="2374" y="143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7180813" y="1697393"/>
              <a:ext cx="1293399" cy="949114"/>
            </a:xfrm>
            <a:custGeom>
              <a:avLst/>
              <a:gdLst/>
              <a:ahLst/>
              <a:cxnLst/>
              <a:rect l="l" t="t" r="r" b="b"/>
              <a:pathLst>
                <a:path w="22210" h="16298" extrusionOk="0">
                  <a:moveTo>
                    <a:pt x="16618" y="5365"/>
                  </a:moveTo>
                  <a:cubicBezTo>
                    <a:pt x="16503" y="5091"/>
                    <a:pt x="14997" y="1165"/>
                    <a:pt x="11505" y="549"/>
                  </a:cubicBezTo>
                  <a:cubicBezTo>
                    <a:pt x="8332" y="1"/>
                    <a:pt x="5593" y="2580"/>
                    <a:pt x="5433" y="2717"/>
                  </a:cubicBezTo>
                  <a:cubicBezTo>
                    <a:pt x="4155" y="3972"/>
                    <a:pt x="4086" y="5022"/>
                    <a:pt x="2329" y="6118"/>
                  </a:cubicBezTo>
                  <a:cubicBezTo>
                    <a:pt x="1119" y="6871"/>
                    <a:pt x="1" y="7099"/>
                    <a:pt x="46" y="7419"/>
                  </a:cubicBezTo>
                  <a:cubicBezTo>
                    <a:pt x="92" y="7739"/>
                    <a:pt x="1119" y="7875"/>
                    <a:pt x="2329" y="7944"/>
                  </a:cubicBezTo>
                  <a:cubicBezTo>
                    <a:pt x="1872" y="8378"/>
                    <a:pt x="1690" y="8743"/>
                    <a:pt x="1758" y="9040"/>
                  </a:cubicBezTo>
                  <a:cubicBezTo>
                    <a:pt x="2078" y="10090"/>
                    <a:pt x="6255" y="9975"/>
                    <a:pt x="14312" y="8697"/>
                  </a:cubicBezTo>
                  <a:cubicBezTo>
                    <a:pt x="14289" y="9679"/>
                    <a:pt x="14404" y="11733"/>
                    <a:pt x="15682" y="13787"/>
                  </a:cubicBezTo>
                  <a:cubicBezTo>
                    <a:pt x="16252" y="14655"/>
                    <a:pt x="16869" y="15316"/>
                    <a:pt x="17394" y="15773"/>
                  </a:cubicBezTo>
                  <a:cubicBezTo>
                    <a:pt x="17690" y="15202"/>
                    <a:pt x="18238" y="14792"/>
                    <a:pt x="18832" y="14769"/>
                  </a:cubicBezTo>
                  <a:cubicBezTo>
                    <a:pt x="19631" y="14723"/>
                    <a:pt x="20429" y="15339"/>
                    <a:pt x="20612" y="16298"/>
                  </a:cubicBezTo>
                  <a:cubicBezTo>
                    <a:pt x="22210" y="12600"/>
                    <a:pt x="21776" y="8811"/>
                    <a:pt x="19585" y="6803"/>
                  </a:cubicBezTo>
                  <a:cubicBezTo>
                    <a:pt x="19106" y="6346"/>
                    <a:pt x="18170" y="5661"/>
                    <a:pt x="16618" y="5365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7539716" y="1863538"/>
              <a:ext cx="319070" cy="253963"/>
            </a:xfrm>
            <a:custGeom>
              <a:avLst/>
              <a:gdLst/>
              <a:ahLst/>
              <a:cxnLst/>
              <a:rect l="l" t="t" r="r" b="b"/>
              <a:pathLst>
                <a:path w="5479" h="4361" extrusionOk="0">
                  <a:moveTo>
                    <a:pt x="2511" y="708"/>
                  </a:moveTo>
                  <a:cubicBezTo>
                    <a:pt x="503" y="1895"/>
                    <a:pt x="1" y="2375"/>
                    <a:pt x="69" y="2535"/>
                  </a:cubicBezTo>
                  <a:cubicBezTo>
                    <a:pt x="183" y="2831"/>
                    <a:pt x="2009" y="2238"/>
                    <a:pt x="2123" y="2535"/>
                  </a:cubicBezTo>
                  <a:cubicBezTo>
                    <a:pt x="2237" y="2808"/>
                    <a:pt x="777" y="3425"/>
                    <a:pt x="891" y="3790"/>
                  </a:cubicBezTo>
                  <a:cubicBezTo>
                    <a:pt x="1051" y="4361"/>
                    <a:pt x="5113" y="3858"/>
                    <a:pt x="5113" y="3448"/>
                  </a:cubicBezTo>
                  <a:cubicBezTo>
                    <a:pt x="5113" y="3265"/>
                    <a:pt x="4018" y="3219"/>
                    <a:pt x="3972" y="2831"/>
                  </a:cubicBezTo>
                  <a:cubicBezTo>
                    <a:pt x="3904" y="2352"/>
                    <a:pt x="5479" y="1850"/>
                    <a:pt x="5410" y="1621"/>
                  </a:cubicBezTo>
                  <a:cubicBezTo>
                    <a:pt x="5342" y="1348"/>
                    <a:pt x="3242" y="1873"/>
                    <a:pt x="3128" y="1553"/>
                  </a:cubicBezTo>
                  <a:cubicBezTo>
                    <a:pt x="3014" y="1211"/>
                    <a:pt x="5045" y="298"/>
                    <a:pt x="4954" y="92"/>
                  </a:cubicBezTo>
                  <a:cubicBezTo>
                    <a:pt x="4908" y="1"/>
                    <a:pt x="4269" y="138"/>
                    <a:pt x="2511" y="70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8115252" y="2190527"/>
              <a:ext cx="180878" cy="260602"/>
            </a:xfrm>
            <a:custGeom>
              <a:avLst/>
              <a:gdLst/>
              <a:ahLst/>
              <a:cxnLst/>
              <a:rect l="l" t="t" r="r" b="b"/>
              <a:pathLst>
                <a:path w="3106" h="4475" extrusionOk="0">
                  <a:moveTo>
                    <a:pt x="47" y="1713"/>
                  </a:moveTo>
                  <a:cubicBezTo>
                    <a:pt x="115" y="3037"/>
                    <a:pt x="823" y="4246"/>
                    <a:pt x="1119" y="4178"/>
                  </a:cubicBezTo>
                  <a:cubicBezTo>
                    <a:pt x="1416" y="4109"/>
                    <a:pt x="1188" y="2717"/>
                    <a:pt x="1485" y="2649"/>
                  </a:cubicBezTo>
                  <a:cubicBezTo>
                    <a:pt x="1827" y="2580"/>
                    <a:pt x="2306" y="4475"/>
                    <a:pt x="2649" y="4406"/>
                  </a:cubicBezTo>
                  <a:cubicBezTo>
                    <a:pt x="3105" y="4338"/>
                    <a:pt x="3037" y="800"/>
                    <a:pt x="2649" y="754"/>
                  </a:cubicBezTo>
                  <a:cubicBezTo>
                    <a:pt x="2398" y="708"/>
                    <a:pt x="2261" y="1873"/>
                    <a:pt x="1804" y="1895"/>
                  </a:cubicBezTo>
                  <a:cubicBezTo>
                    <a:pt x="1211" y="1918"/>
                    <a:pt x="845" y="1"/>
                    <a:pt x="412" y="69"/>
                  </a:cubicBezTo>
                  <a:cubicBezTo>
                    <a:pt x="138" y="92"/>
                    <a:pt x="1" y="982"/>
                    <a:pt x="47" y="171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8381095" y="2646449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8410387" y="2562707"/>
              <a:ext cx="1339" cy="2737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3" y="1"/>
                  </a:moveTo>
                  <a:cubicBezTo>
                    <a:pt x="0" y="24"/>
                    <a:pt x="0" y="47"/>
                    <a:pt x="0" y="47"/>
                  </a:cubicBezTo>
                  <a:cubicBezTo>
                    <a:pt x="0" y="47"/>
                    <a:pt x="0" y="24"/>
                    <a:pt x="2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7183492" y="1697393"/>
              <a:ext cx="1280122" cy="852095"/>
            </a:xfrm>
            <a:custGeom>
              <a:avLst/>
              <a:gdLst/>
              <a:ahLst/>
              <a:cxnLst/>
              <a:rect l="l" t="t" r="r" b="b"/>
              <a:pathLst>
                <a:path w="21982" h="14632" extrusionOk="0">
                  <a:moveTo>
                    <a:pt x="2876" y="6301"/>
                  </a:moveTo>
                  <a:cubicBezTo>
                    <a:pt x="5068" y="4908"/>
                    <a:pt x="5090" y="3402"/>
                    <a:pt x="7053" y="2169"/>
                  </a:cubicBezTo>
                  <a:cubicBezTo>
                    <a:pt x="7419" y="1941"/>
                    <a:pt x="9359" y="754"/>
                    <a:pt x="11687" y="1188"/>
                  </a:cubicBezTo>
                  <a:cubicBezTo>
                    <a:pt x="14882" y="1781"/>
                    <a:pt x="16389" y="4954"/>
                    <a:pt x="16572" y="5365"/>
                  </a:cubicBezTo>
                  <a:cubicBezTo>
                    <a:pt x="17256" y="5661"/>
                    <a:pt x="19242" y="6574"/>
                    <a:pt x="20452" y="8766"/>
                  </a:cubicBezTo>
                  <a:cubicBezTo>
                    <a:pt x="21684" y="10934"/>
                    <a:pt x="21502" y="13148"/>
                    <a:pt x="21137" y="14632"/>
                  </a:cubicBezTo>
                  <a:cubicBezTo>
                    <a:pt x="21981" y="11505"/>
                    <a:pt x="21388" y="8492"/>
                    <a:pt x="19539" y="6803"/>
                  </a:cubicBezTo>
                  <a:cubicBezTo>
                    <a:pt x="19060" y="6346"/>
                    <a:pt x="18124" y="5661"/>
                    <a:pt x="16572" y="5365"/>
                  </a:cubicBezTo>
                  <a:cubicBezTo>
                    <a:pt x="16457" y="5091"/>
                    <a:pt x="14951" y="1165"/>
                    <a:pt x="11459" y="549"/>
                  </a:cubicBezTo>
                  <a:cubicBezTo>
                    <a:pt x="8286" y="1"/>
                    <a:pt x="5547" y="2580"/>
                    <a:pt x="5387" y="2717"/>
                  </a:cubicBezTo>
                  <a:cubicBezTo>
                    <a:pt x="4109" y="3972"/>
                    <a:pt x="4040" y="5022"/>
                    <a:pt x="2283" y="6118"/>
                  </a:cubicBezTo>
                  <a:cubicBezTo>
                    <a:pt x="1301" y="6734"/>
                    <a:pt x="388" y="6985"/>
                    <a:pt x="92" y="7236"/>
                  </a:cubicBezTo>
                  <a:cubicBezTo>
                    <a:pt x="69" y="7305"/>
                    <a:pt x="23" y="7373"/>
                    <a:pt x="0" y="7419"/>
                  </a:cubicBezTo>
                  <a:cubicBezTo>
                    <a:pt x="731" y="7282"/>
                    <a:pt x="1781" y="6985"/>
                    <a:pt x="2876" y="630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7309746" y="3954466"/>
              <a:ext cx="339044" cy="915862"/>
            </a:xfrm>
            <a:custGeom>
              <a:avLst/>
              <a:gdLst/>
              <a:ahLst/>
              <a:cxnLst/>
              <a:rect l="l" t="t" r="r" b="b"/>
              <a:pathLst>
                <a:path w="5822" h="15727" extrusionOk="0">
                  <a:moveTo>
                    <a:pt x="5022" y="822"/>
                  </a:moveTo>
                  <a:cubicBezTo>
                    <a:pt x="3333" y="548"/>
                    <a:pt x="1667" y="274"/>
                    <a:pt x="1" y="0"/>
                  </a:cubicBezTo>
                  <a:lnTo>
                    <a:pt x="1964" y="14357"/>
                  </a:lnTo>
                  <a:lnTo>
                    <a:pt x="1964" y="14357"/>
                  </a:lnTo>
                  <a:cubicBezTo>
                    <a:pt x="1507" y="14722"/>
                    <a:pt x="1325" y="14996"/>
                    <a:pt x="1393" y="15202"/>
                  </a:cubicBezTo>
                  <a:cubicBezTo>
                    <a:pt x="1530" y="15658"/>
                    <a:pt x="3014" y="15727"/>
                    <a:pt x="5821" y="15407"/>
                  </a:cubicBezTo>
                  <a:cubicBezTo>
                    <a:pt x="5821" y="12440"/>
                    <a:pt x="5707" y="9336"/>
                    <a:pt x="5479" y="6117"/>
                  </a:cubicBezTo>
                  <a:cubicBezTo>
                    <a:pt x="5365" y="4291"/>
                    <a:pt x="5205" y="2534"/>
                    <a:pt x="5022" y="822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7255238" y="3515781"/>
              <a:ext cx="836196" cy="584912"/>
            </a:xfrm>
            <a:custGeom>
              <a:avLst/>
              <a:gdLst/>
              <a:ahLst/>
              <a:cxnLst/>
              <a:rect l="l" t="t" r="r" b="b"/>
              <a:pathLst>
                <a:path w="14359" h="10044" extrusionOk="0">
                  <a:moveTo>
                    <a:pt x="2991" y="1"/>
                  </a:moveTo>
                  <a:cubicBezTo>
                    <a:pt x="1987" y="2603"/>
                    <a:pt x="1005" y="5205"/>
                    <a:pt x="1" y="7807"/>
                  </a:cubicBezTo>
                  <a:cubicBezTo>
                    <a:pt x="754" y="8286"/>
                    <a:pt x="1941" y="8925"/>
                    <a:pt x="3539" y="9268"/>
                  </a:cubicBezTo>
                  <a:cubicBezTo>
                    <a:pt x="4794" y="9542"/>
                    <a:pt x="5867" y="9542"/>
                    <a:pt x="6666" y="9473"/>
                  </a:cubicBezTo>
                  <a:cubicBezTo>
                    <a:pt x="6894" y="8583"/>
                    <a:pt x="7122" y="7693"/>
                    <a:pt x="7351" y="6780"/>
                  </a:cubicBezTo>
                  <a:cubicBezTo>
                    <a:pt x="7533" y="7761"/>
                    <a:pt x="7693" y="8743"/>
                    <a:pt x="7876" y="9701"/>
                  </a:cubicBezTo>
                  <a:cubicBezTo>
                    <a:pt x="8880" y="9907"/>
                    <a:pt x="10386" y="10044"/>
                    <a:pt x="12121" y="9679"/>
                  </a:cubicBezTo>
                  <a:cubicBezTo>
                    <a:pt x="12806" y="9519"/>
                    <a:pt x="13399" y="9313"/>
                    <a:pt x="13924" y="9108"/>
                  </a:cubicBezTo>
                  <a:cubicBezTo>
                    <a:pt x="14175" y="7784"/>
                    <a:pt x="14358" y="5844"/>
                    <a:pt x="13993" y="3607"/>
                  </a:cubicBezTo>
                  <a:cubicBezTo>
                    <a:pt x="13787" y="2397"/>
                    <a:pt x="13468" y="1370"/>
                    <a:pt x="13148" y="549"/>
                  </a:cubicBezTo>
                  <a:cubicBezTo>
                    <a:pt x="9770" y="366"/>
                    <a:pt x="6369" y="183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7756408" y="4645657"/>
              <a:ext cx="436005" cy="320409"/>
            </a:xfrm>
            <a:custGeom>
              <a:avLst/>
              <a:gdLst/>
              <a:ahLst/>
              <a:cxnLst/>
              <a:rect l="l" t="t" r="r" b="b"/>
              <a:pathLst>
                <a:path w="7487" h="5502" extrusionOk="0">
                  <a:moveTo>
                    <a:pt x="0" y="457"/>
                  </a:moveTo>
                  <a:cubicBezTo>
                    <a:pt x="91" y="2191"/>
                    <a:pt x="228" y="3880"/>
                    <a:pt x="365" y="5501"/>
                  </a:cubicBezTo>
                  <a:lnTo>
                    <a:pt x="365" y="5501"/>
                  </a:lnTo>
                  <a:cubicBezTo>
                    <a:pt x="4999" y="5387"/>
                    <a:pt x="7350" y="4976"/>
                    <a:pt x="7441" y="4291"/>
                  </a:cubicBezTo>
                  <a:lnTo>
                    <a:pt x="7441" y="4291"/>
                  </a:lnTo>
                  <a:cubicBezTo>
                    <a:pt x="7487" y="3766"/>
                    <a:pt x="6346" y="3104"/>
                    <a:pt x="3972" y="2283"/>
                  </a:cubicBezTo>
                  <a:lnTo>
                    <a:pt x="3972" y="2283"/>
                  </a:lnTo>
                  <a:cubicBezTo>
                    <a:pt x="4017" y="1529"/>
                    <a:pt x="4063" y="753"/>
                    <a:pt x="4109" y="0"/>
                  </a:cubicBezTo>
                  <a:lnTo>
                    <a:pt x="4109" y="0"/>
                  </a:lnTo>
                  <a:cubicBezTo>
                    <a:pt x="2739" y="137"/>
                    <a:pt x="1370" y="297"/>
                    <a:pt x="0" y="4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7768346" y="4778549"/>
              <a:ext cx="425407" cy="187517"/>
            </a:xfrm>
            <a:custGeom>
              <a:avLst/>
              <a:gdLst/>
              <a:ahLst/>
              <a:cxnLst/>
              <a:rect l="l" t="t" r="r" b="b"/>
              <a:pathLst>
                <a:path w="7305" h="3220" extrusionOk="0">
                  <a:moveTo>
                    <a:pt x="3767" y="1"/>
                  </a:moveTo>
                  <a:lnTo>
                    <a:pt x="3767" y="1"/>
                  </a:lnTo>
                  <a:cubicBezTo>
                    <a:pt x="4246" y="320"/>
                    <a:pt x="4474" y="594"/>
                    <a:pt x="4429" y="800"/>
                  </a:cubicBezTo>
                  <a:cubicBezTo>
                    <a:pt x="4336" y="1187"/>
                    <a:pt x="3366" y="1380"/>
                    <a:pt x="1492" y="1380"/>
                  </a:cubicBezTo>
                  <a:cubicBezTo>
                    <a:pt x="1046" y="1380"/>
                    <a:pt x="549" y="1369"/>
                    <a:pt x="1" y="1347"/>
                  </a:cubicBezTo>
                  <a:lnTo>
                    <a:pt x="1" y="1347"/>
                  </a:lnTo>
                  <a:cubicBezTo>
                    <a:pt x="69" y="1986"/>
                    <a:pt x="115" y="2603"/>
                    <a:pt x="160" y="3219"/>
                  </a:cubicBezTo>
                  <a:cubicBezTo>
                    <a:pt x="4794" y="3105"/>
                    <a:pt x="7145" y="2694"/>
                    <a:pt x="7236" y="2009"/>
                  </a:cubicBezTo>
                  <a:cubicBezTo>
                    <a:pt x="7305" y="1484"/>
                    <a:pt x="6141" y="822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7227343" y="4657595"/>
              <a:ext cx="422786" cy="317730"/>
            </a:xfrm>
            <a:custGeom>
              <a:avLst/>
              <a:gdLst/>
              <a:ahLst/>
              <a:cxnLst/>
              <a:rect l="l" t="t" r="r" b="b"/>
              <a:pathLst>
                <a:path w="7260" h="5456" extrusionOk="0">
                  <a:moveTo>
                    <a:pt x="3379" y="2283"/>
                  </a:moveTo>
                  <a:cubicBezTo>
                    <a:pt x="1096" y="3287"/>
                    <a:pt x="1" y="4041"/>
                    <a:pt x="92" y="4543"/>
                  </a:cubicBezTo>
                  <a:lnTo>
                    <a:pt x="92" y="4543"/>
                  </a:lnTo>
                  <a:cubicBezTo>
                    <a:pt x="229" y="5228"/>
                    <a:pt x="2626" y="5456"/>
                    <a:pt x="7236" y="5205"/>
                  </a:cubicBezTo>
                  <a:lnTo>
                    <a:pt x="7236" y="5205"/>
                  </a:lnTo>
                  <a:cubicBezTo>
                    <a:pt x="7259" y="3561"/>
                    <a:pt x="7236" y="1872"/>
                    <a:pt x="7191" y="138"/>
                  </a:cubicBezTo>
                  <a:lnTo>
                    <a:pt x="7191" y="138"/>
                  </a:lnTo>
                  <a:cubicBezTo>
                    <a:pt x="5821" y="92"/>
                    <a:pt x="4452" y="46"/>
                    <a:pt x="3082" y="1"/>
                  </a:cubicBezTo>
                  <a:lnTo>
                    <a:pt x="3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7227343" y="4790546"/>
              <a:ext cx="421447" cy="175928"/>
            </a:xfrm>
            <a:custGeom>
              <a:avLst/>
              <a:gdLst/>
              <a:ahLst/>
              <a:cxnLst/>
              <a:rect l="l" t="t" r="r" b="b"/>
              <a:pathLst>
                <a:path w="7237" h="3021" extrusionOk="0">
                  <a:moveTo>
                    <a:pt x="3379" y="0"/>
                  </a:moveTo>
                  <a:lnTo>
                    <a:pt x="3379" y="0"/>
                  </a:lnTo>
                  <a:cubicBezTo>
                    <a:pt x="1096" y="1004"/>
                    <a:pt x="1" y="1758"/>
                    <a:pt x="92" y="2260"/>
                  </a:cubicBezTo>
                  <a:cubicBezTo>
                    <a:pt x="193" y="2764"/>
                    <a:pt x="1519" y="3021"/>
                    <a:pt x="4053" y="3021"/>
                  </a:cubicBezTo>
                  <a:cubicBezTo>
                    <a:pt x="4960" y="3021"/>
                    <a:pt x="6021" y="2988"/>
                    <a:pt x="7236" y="2922"/>
                  </a:cubicBezTo>
                  <a:cubicBezTo>
                    <a:pt x="7236" y="2305"/>
                    <a:pt x="7236" y="1666"/>
                    <a:pt x="7236" y="1050"/>
                  </a:cubicBezTo>
                  <a:cubicBezTo>
                    <a:pt x="6080" y="1182"/>
                    <a:pt x="5149" y="1247"/>
                    <a:pt x="4443" y="1247"/>
                  </a:cubicBezTo>
                  <a:cubicBezTo>
                    <a:pt x="3435" y="1247"/>
                    <a:pt x="2889" y="1113"/>
                    <a:pt x="2808" y="845"/>
                  </a:cubicBezTo>
                  <a:cubicBezTo>
                    <a:pt x="2740" y="639"/>
                    <a:pt x="2922" y="365"/>
                    <a:pt x="3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32568" y="2347413"/>
              <a:ext cx="296474" cy="312431"/>
            </a:xfrm>
            <a:custGeom>
              <a:avLst/>
              <a:gdLst/>
              <a:ahLst/>
              <a:cxnLst/>
              <a:rect l="l" t="t" r="r" b="b"/>
              <a:pathLst>
                <a:path w="5091" h="5365" extrusionOk="0">
                  <a:moveTo>
                    <a:pt x="3447" y="799"/>
                  </a:moveTo>
                  <a:cubicBezTo>
                    <a:pt x="3036" y="251"/>
                    <a:pt x="2740" y="0"/>
                    <a:pt x="2557" y="0"/>
                  </a:cubicBezTo>
                  <a:cubicBezTo>
                    <a:pt x="2534" y="0"/>
                    <a:pt x="2511" y="0"/>
                    <a:pt x="2488" y="0"/>
                  </a:cubicBezTo>
                  <a:cubicBezTo>
                    <a:pt x="2260" y="92"/>
                    <a:pt x="2260" y="594"/>
                    <a:pt x="2283" y="868"/>
                  </a:cubicBezTo>
                  <a:cubicBezTo>
                    <a:pt x="2192" y="754"/>
                    <a:pt x="1872" y="434"/>
                    <a:pt x="1370" y="388"/>
                  </a:cubicBezTo>
                  <a:cubicBezTo>
                    <a:pt x="1233" y="388"/>
                    <a:pt x="731" y="343"/>
                    <a:pt x="525" y="685"/>
                  </a:cubicBezTo>
                  <a:cubicBezTo>
                    <a:pt x="366" y="936"/>
                    <a:pt x="480" y="1233"/>
                    <a:pt x="503" y="1301"/>
                  </a:cubicBezTo>
                  <a:cubicBezTo>
                    <a:pt x="480" y="1324"/>
                    <a:pt x="229" y="1415"/>
                    <a:pt x="160" y="1689"/>
                  </a:cubicBezTo>
                  <a:cubicBezTo>
                    <a:pt x="92" y="1918"/>
                    <a:pt x="183" y="2146"/>
                    <a:pt x="366" y="2306"/>
                  </a:cubicBezTo>
                  <a:cubicBezTo>
                    <a:pt x="206" y="2328"/>
                    <a:pt x="69" y="2465"/>
                    <a:pt x="46" y="2625"/>
                  </a:cubicBezTo>
                  <a:cubicBezTo>
                    <a:pt x="1" y="2808"/>
                    <a:pt x="92" y="2990"/>
                    <a:pt x="274" y="3082"/>
                  </a:cubicBezTo>
                  <a:cubicBezTo>
                    <a:pt x="252" y="3127"/>
                    <a:pt x="137" y="3241"/>
                    <a:pt x="160" y="3424"/>
                  </a:cubicBezTo>
                  <a:cubicBezTo>
                    <a:pt x="183" y="3630"/>
                    <a:pt x="343" y="3789"/>
                    <a:pt x="594" y="3835"/>
                  </a:cubicBezTo>
                  <a:cubicBezTo>
                    <a:pt x="891" y="4223"/>
                    <a:pt x="1621" y="5022"/>
                    <a:pt x="2785" y="5273"/>
                  </a:cubicBezTo>
                  <a:cubicBezTo>
                    <a:pt x="3013" y="5341"/>
                    <a:pt x="3242" y="5364"/>
                    <a:pt x="3470" y="5364"/>
                  </a:cubicBezTo>
                  <a:cubicBezTo>
                    <a:pt x="3995" y="4794"/>
                    <a:pt x="4543" y="4223"/>
                    <a:pt x="5091" y="3652"/>
                  </a:cubicBezTo>
                  <a:cubicBezTo>
                    <a:pt x="4520" y="2351"/>
                    <a:pt x="3926" y="1415"/>
                    <a:pt x="3447" y="79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989395" y="2505579"/>
              <a:ext cx="1717467" cy="1264165"/>
            </a:xfrm>
            <a:custGeom>
              <a:avLst/>
              <a:gdLst/>
              <a:ahLst/>
              <a:cxnLst/>
              <a:rect l="l" t="t" r="r" b="b"/>
              <a:pathLst>
                <a:path w="29492" h="21708" extrusionOk="0">
                  <a:moveTo>
                    <a:pt x="2375" y="183"/>
                  </a:moveTo>
                  <a:cubicBezTo>
                    <a:pt x="1690" y="914"/>
                    <a:pt x="1005" y="1621"/>
                    <a:pt x="298" y="2352"/>
                  </a:cubicBezTo>
                  <a:lnTo>
                    <a:pt x="298" y="2352"/>
                  </a:lnTo>
                  <a:cubicBezTo>
                    <a:pt x="1" y="2671"/>
                    <a:pt x="1" y="3150"/>
                    <a:pt x="298" y="3470"/>
                  </a:cubicBezTo>
                  <a:lnTo>
                    <a:pt x="298" y="3470"/>
                  </a:lnTo>
                  <a:cubicBezTo>
                    <a:pt x="2945" y="6346"/>
                    <a:pt x="5616" y="9245"/>
                    <a:pt x="8264" y="12121"/>
                  </a:cubicBezTo>
                  <a:lnTo>
                    <a:pt x="8264" y="12121"/>
                  </a:lnTo>
                  <a:cubicBezTo>
                    <a:pt x="7237" y="14038"/>
                    <a:pt x="6460" y="15659"/>
                    <a:pt x="5867" y="16914"/>
                  </a:cubicBezTo>
                  <a:lnTo>
                    <a:pt x="5867" y="16914"/>
                  </a:lnTo>
                  <a:cubicBezTo>
                    <a:pt x="5525" y="17713"/>
                    <a:pt x="5091" y="18626"/>
                    <a:pt x="5525" y="19402"/>
                  </a:cubicBezTo>
                  <a:lnTo>
                    <a:pt x="5525" y="19402"/>
                  </a:lnTo>
                  <a:cubicBezTo>
                    <a:pt x="5753" y="19858"/>
                    <a:pt x="6187" y="20087"/>
                    <a:pt x="6506" y="20201"/>
                  </a:cubicBezTo>
                  <a:lnTo>
                    <a:pt x="6506" y="20201"/>
                  </a:lnTo>
                  <a:cubicBezTo>
                    <a:pt x="6643" y="19904"/>
                    <a:pt x="6780" y="19607"/>
                    <a:pt x="6917" y="19311"/>
                  </a:cubicBezTo>
                  <a:lnTo>
                    <a:pt x="6917" y="19311"/>
                  </a:lnTo>
                  <a:cubicBezTo>
                    <a:pt x="7647" y="19904"/>
                    <a:pt x="8880" y="20726"/>
                    <a:pt x="10592" y="21137"/>
                  </a:cubicBezTo>
                  <a:lnTo>
                    <a:pt x="10592" y="21137"/>
                  </a:lnTo>
                  <a:cubicBezTo>
                    <a:pt x="12966" y="21707"/>
                    <a:pt x="14883" y="21160"/>
                    <a:pt x="15636" y="20931"/>
                  </a:cubicBezTo>
                  <a:lnTo>
                    <a:pt x="15636" y="20931"/>
                  </a:lnTo>
                  <a:cubicBezTo>
                    <a:pt x="16732" y="20612"/>
                    <a:pt x="17599" y="20155"/>
                    <a:pt x="18261" y="19744"/>
                  </a:cubicBezTo>
                  <a:lnTo>
                    <a:pt x="18261" y="19744"/>
                  </a:lnTo>
                  <a:cubicBezTo>
                    <a:pt x="18718" y="19448"/>
                    <a:pt x="18923" y="18923"/>
                    <a:pt x="18809" y="18398"/>
                  </a:cubicBezTo>
                  <a:lnTo>
                    <a:pt x="18809" y="18398"/>
                  </a:lnTo>
                  <a:cubicBezTo>
                    <a:pt x="18467" y="16777"/>
                    <a:pt x="18124" y="15179"/>
                    <a:pt x="17759" y="13559"/>
                  </a:cubicBezTo>
                  <a:lnTo>
                    <a:pt x="17759" y="13559"/>
                  </a:lnTo>
                  <a:cubicBezTo>
                    <a:pt x="21502" y="12280"/>
                    <a:pt x="25246" y="10979"/>
                    <a:pt x="28989" y="9678"/>
                  </a:cubicBezTo>
                  <a:lnTo>
                    <a:pt x="28989" y="9678"/>
                  </a:lnTo>
                  <a:cubicBezTo>
                    <a:pt x="29331" y="9564"/>
                    <a:pt x="29491" y="9176"/>
                    <a:pt x="29354" y="8834"/>
                  </a:cubicBezTo>
                  <a:lnTo>
                    <a:pt x="29354" y="8834"/>
                  </a:lnTo>
                  <a:cubicBezTo>
                    <a:pt x="28943" y="7830"/>
                    <a:pt x="28533" y="6825"/>
                    <a:pt x="28122" y="5821"/>
                  </a:cubicBezTo>
                  <a:lnTo>
                    <a:pt x="28122" y="5821"/>
                  </a:lnTo>
                  <a:cubicBezTo>
                    <a:pt x="28030" y="5570"/>
                    <a:pt x="27756" y="5456"/>
                    <a:pt x="27505" y="5524"/>
                  </a:cubicBezTo>
                  <a:lnTo>
                    <a:pt x="27505" y="5524"/>
                  </a:lnTo>
                  <a:cubicBezTo>
                    <a:pt x="23557" y="6711"/>
                    <a:pt x="19608" y="7898"/>
                    <a:pt x="15659" y="9062"/>
                  </a:cubicBezTo>
                  <a:lnTo>
                    <a:pt x="15659" y="9062"/>
                  </a:lnTo>
                  <a:cubicBezTo>
                    <a:pt x="13856" y="8537"/>
                    <a:pt x="11140" y="7510"/>
                    <a:pt x="8332" y="5387"/>
                  </a:cubicBezTo>
                  <a:lnTo>
                    <a:pt x="8332" y="5387"/>
                  </a:lnTo>
                  <a:cubicBezTo>
                    <a:pt x="5981" y="3630"/>
                    <a:pt x="4361" y="1712"/>
                    <a:pt x="3311" y="252"/>
                  </a:cubicBezTo>
                  <a:lnTo>
                    <a:pt x="3311" y="252"/>
                  </a:lnTo>
                  <a:cubicBezTo>
                    <a:pt x="3196" y="92"/>
                    <a:pt x="3014" y="1"/>
                    <a:pt x="2831" y="1"/>
                  </a:cubicBezTo>
                  <a:lnTo>
                    <a:pt x="2831" y="1"/>
                  </a:lnTo>
                  <a:lnTo>
                    <a:pt x="2808" y="1"/>
                  </a:lnTo>
                  <a:lnTo>
                    <a:pt x="2808" y="1"/>
                  </a:lnTo>
                  <a:cubicBezTo>
                    <a:pt x="2671" y="1"/>
                    <a:pt x="2512" y="69"/>
                    <a:pt x="2375" y="18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7579607" y="3148901"/>
              <a:ext cx="118334" cy="559697"/>
            </a:xfrm>
            <a:custGeom>
              <a:avLst/>
              <a:gdLst/>
              <a:ahLst/>
              <a:cxnLst/>
              <a:rect l="l" t="t" r="r" b="b"/>
              <a:pathLst>
                <a:path w="2032" h="9611" extrusionOk="0">
                  <a:moveTo>
                    <a:pt x="2032" y="1"/>
                  </a:moveTo>
                  <a:cubicBezTo>
                    <a:pt x="617" y="2991"/>
                    <a:pt x="114" y="6324"/>
                    <a:pt x="320" y="9610"/>
                  </a:cubicBezTo>
                  <a:cubicBezTo>
                    <a:pt x="251" y="9200"/>
                    <a:pt x="206" y="8789"/>
                    <a:pt x="183" y="8378"/>
                  </a:cubicBezTo>
                  <a:cubicBezTo>
                    <a:pt x="0" y="5502"/>
                    <a:pt x="548" y="2512"/>
                    <a:pt x="2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7559632" y="2985435"/>
              <a:ext cx="349643" cy="283197"/>
            </a:xfrm>
            <a:custGeom>
              <a:avLst/>
              <a:gdLst/>
              <a:ahLst/>
              <a:cxnLst/>
              <a:rect l="l" t="t" r="r" b="b"/>
              <a:pathLst>
                <a:path w="6004" h="4863" extrusionOk="0">
                  <a:moveTo>
                    <a:pt x="2192" y="2443"/>
                  </a:moveTo>
                  <a:lnTo>
                    <a:pt x="3881" y="4086"/>
                  </a:lnTo>
                  <a:cubicBezTo>
                    <a:pt x="3973" y="4177"/>
                    <a:pt x="4087" y="4200"/>
                    <a:pt x="4201" y="4200"/>
                  </a:cubicBezTo>
                  <a:cubicBezTo>
                    <a:pt x="4315" y="4177"/>
                    <a:pt x="4406" y="4132"/>
                    <a:pt x="4475" y="4040"/>
                  </a:cubicBezTo>
                  <a:cubicBezTo>
                    <a:pt x="4908" y="3379"/>
                    <a:pt x="5205" y="2671"/>
                    <a:pt x="5296" y="1941"/>
                  </a:cubicBezTo>
                  <a:cubicBezTo>
                    <a:pt x="5365" y="1575"/>
                    <a:pt x="5365" y="1210"/>
                    <a:pt x="5319" y="822"/>
                  </a:cubicBezTo>
                  <a:lnTo>
                    <a:pt x="2124" y="662"/>
                  </a:lnTo>
                  <a:cubicBezTo>
                    <a:pt x="1850" y="936"/>
                    <a:pt x="1599" y="1256"/>
                    <a:pt x="1393" y="1575"/>
                  </a:cubicBezTo>
                  <a:cubicBezTo>
                    <a:pt x="1119" y="1986"/>
                    <a:pt x="868" y="2443"/>
                    <a:pt x="686" y="2899"/>
                  </a:cubicBezTo>
                  <a:cubicBezTo>
                    <a:pt x="686" y="2899"/>
                    <a:pt x="686" y="2922"/>
                    <a:pt x="709" y="2968"/>
                  </a:cubicBezTo>
                  <a:cubicBezTo>
                    <a:pt x="731" y="2991"/>
                    <a:pt x="754" y="2991"/>
                    <a:pt x="777" y="2968"/>
                  </a:cubicBezTo>
                  <a:close/>
                  <a:moveTo>
                    <a:pt x="4246" y="4839"/>
                  </a:moveTo>
                  <a:cubicBezTo>
                    <a:pt x="3950" y="4862"/>
                    <a:pt x="3653" y="4748"/>
                    <a:pt x="3425" y="4543"/>
                  </a:cubicBezTo>
                  <a:lnTo>
                    <a:pt x="2055" y="3173"/>
                  </a:lnTo>
                  <a:lnTo>
                    <a:pt x="1005" y="3561"/>
                  </a:lnTo>
                  <a:cubicBezTo>
                    <a:pt x="731" y="3675"/>
                    <a:pt x="457" y="3607"/>
                    <a:pt x="252" y="3401"/>
                  </a:cubicBezTo>
                  <a:cubicBezTo>
                    <a:pt x="69" y="3219"/>
                    <a:pt x="1" y="2922"/>
                    <a:pt x="115" y="2671"/>
                  </a:cubicBezTo>
                  <a:cubicBezTo>
                    <a:pt x="298" y="2169"/>
                    <a:pt x="549" y="1667"/>
                    <a:pt x="845" y="1233"/>
                  </a:cubicBezTo>
                  <a:cubicBezTo>
                    <a:pt x="1119" y="822"/>
                    <a:pt x="1439" y="457"/>
                    <a:pt x="1781" y="115"/>
                  </a:cubicBezTo>
                  <a:lnTo>
                    <a:pt x="1895" y="0"/>
                  </a:lnTo>
                  <a:lnTo>
                    <a:pt x="5890" y="229"/>
                  </a:lnTo>
                  <a:lnTo>
                    <a:pt x="5913" y="480"/>
                  </a:lnTo>
                  <a:cubicBezTo>
                    <a:pt x="6004" y="1005"/>
                    <a:pt x="6004" y="1507"/>
                    <a:pt x="5936" y="2032"/>
                  </a:cubicBezTo>
                  <a:cubicBezTo>
                    <a:pt x="5821" y="2876"/>
                    <a:pt x="5502" y="3675"/>
                    <a:pt x="5000" y="4406"/>
                  </a:cubicBezTo>
                  <a:cubicBezTo>
                    <a:pt x="4817" y="4634"/>
                    <a:pt x="4543" y="4794"/>
                    <a:pt x="4246" y="4839"/>
                  </a:cubicBezTo>
                  <a:cubicBezTo>
                    <a:pt x="4246" y="4839"/>
                    <a:pt x="4246" y="4839"/>
                    <a:pt x="4246" y="48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8000937" y="3006691"/>
              <a:ext cx="693928" cy="235328"/>
            </a:xfrm>
            <a:custGeom>
              <a:avLst/>
              <a:gdLst/>
              <a:ahLst/>
              <a:cxnLst/>
              <a:rect l="l" t="t" r="r" b="b"/>
              <a:pathLst>
                <a:path w="11916" h="4041" extrusionOk="0">
                  <a:moveTo>
                    <a:pt x="1" y="4041"/>
                  </a:moveTo>
                  <a:cubicBezTo>
                    <a:pt x="3927" y="2580"/>
                    <a:pt x="7921" y="1210"/>
                    <a:pt x="11916" y="1"/>
                  </a:cubicBezTo>
                  <a:cubicBezTo>
                    <a:pt x="8013" y="1484"/>
                    <a:pt x="4018" y="2831"/>
                    <a:pt x="1" y="40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7319063" y="2058975"/>
              <a:ext cx="1052831" cy="1018239"/>
            </a:xfrm>
            <a:custGeom>
              <a:avLst/>
              <a:gdLst/>
              <a:ahLst/>
              <a:cxnLst/>
              <a:rect l="l" t="t" r="r" b="b"/>
              <a:pathLst>
                <a:path w="18079" h="17485" extrusionOk="0">
                  <a:moveTo>
                    <a:pt x="14244" y="10637"/>
                  </a:moveTo>
                  <a:cubicBezTo>
                    <a:pt x="14175" y="10956"/>
                    <a:pt x="13673" y="11116"/>
                    <a:pt x="13468" y="10956"/>
                  </a:cubicBezTo>
                  <a:cubicBezTo>
                    <a:pt x="13216" y="10774"/>
                    <a:pt x="13376" y="10089"/>
                    <a:pt x="13650" y="10021"/>
                  </a:cubicBezTo>
                  <a:cubicBezTo>
                    <a:pt x="13901" y="9952"/>
                    <a:pt x="14335" y="10294"/>
                    <a:pt x="14244" y="10637"/>
                  </a:cubicBezTo>
                  <a:close/>
                  <a:moveTo>
                    <a:pt x="15088" y="11664"/>
                  </a:moveTo>
                  <a:cubicBezTo>
                    <a:pt x="15042" y="11824"/>
                    <a:pt x="14791" y="11892"/>
                    <a:pt x="14700" y="11824"/>
                  </a:cubicBezTo>
                  <a:cubicBezTo>
                    <a:pt x="14586" y="11732"/>
                    <a:pt x="14654" y="11413"/>
                    <a:pt x="14791" y="11367"/>
                  </a:cubicBezTo>
                  <a:cubicBezTo>
                    <a:pt x="14906" y="11344"/>
                    <a:pt x="15111" y="11504"/>
                    <a:pt x="15088" y="11664"/>
                  </a:cubicBezTo>
                  <a:close/>
                  <a:moveTo>
                    <a:pt x="6346" y="10294"/>
                  </a:moveTo>
                  <a:cubicBezTo>
                    <a:pt x="6323" y="10340"/>
                    <a:pt x="6255" y="10363"/>
                    <a:pt x="6209" y="10340"/>
                  </a:cubicBezTo>
                  <a:cubicBezTo>
                    <a:pt x="5981" y="10043"/>
                    <a:pt x="5616" y="9952"/>
                    <a:pt x="5342" y="10249"/>
                  </a:cubicBezTo>
                  <a:cubicBezTo>
                    <a:pt x="5319" y="10294"/>
                    <a:pt x="5319" y="10317"/>
                    <a:pt x="5296" y="10340"/>
                  </a:cubicBezTo>
                  <a:cubicBezTo>
                    <a:pt x="5296" y="10317"/>
                    <a:pt x="5319" y="10317"/>
                    <a:pt x="5319" y="10294"/>
                  </a:cubicBezTo>
                  <a:cubicBezTo>
                    <a:pt x="5342" y="10363"/>
                    <a:pt x="5387" y="10591"/>
                    <a:pt x="5593" y="10797"/>
                  </a:cubicBezTo>
                  <a:cubicBezTo>
                    <a:pt x="5775" y="10956"/>
                    <a:pt x="5958" y="11002"/>
                    <a:pt x="6049" y="11002"/>
                  </a:cubicBezTo>
                  <a:cubicBezTo>
                    <a:pt x="5798" y="11162"/>
                    <a:pt x="5479" y="11116"/>
                    <a:pt x="5319" y="10934"/>
                  </a:cubicBezTo>
                  <a:cubicBezTo>
                    <a:pt x="5113" y="10751"/>
                    <a:pt x="5022" y="10409"/>
                    <a:pt x="5228" y="10157"/>
                  </a:cubicBezTo>
                  <a:cubicBezTo>
                    <a:pt x="5433" y="9815"/>
                    <a:pt x="5935" y="9792"/>
                    <a:pt x="6209" y="10043"/>
                  </a:cubicBezTo>
                  <a:cubicBezTo>
                    <a:pt x="6506" y="9267"/>
                    <a:pt x="6597" y="8423"/>
                    <a:pt x="6529" y="7601"/>
                  </a:cubicBezTo>
                  <a:cubicBezTo>
                    <a:pt x="6780" y="8468"/>
                    <a:pt x="6711" y="9450"/>
                    <a:pt x="6346" y="10294"/>
                  </a:cubicBezTo>
                  <a:close/>
                  <a:moveTo>
                    <a:pt x="2717" y="9815"/>
                  </a:moveTo>
                  <a:cubicBezTo>
                    <a:pt x="2625" y="10135"/>
                    <a:pt x="2123" y="10272"/>
                    <a:pt x="1918" y="10112"/>
                  </a:cubicBezTo>
                  <a:cubicBezTo>
                    <a:pt x="1690" y="9929"/>
                    <a:pt x="1827" y="9244"/>
                    <a:pt x="2123" y="9176"/>
                  </a:cubicBezTo>
                  <a:cubicBezTo>
                    <a:pt x="2352" y="9107"/>
                    <a:pt x="2785" y="9473"/>
                    <a:pt x="2717" y="9815"/>
                  </a:cubicBezTo>
                  <a:close/>
                  <a:moveTo>
                    <a:pt x="15522" y="3378"/>
                  </a:moveTo>
                  <a:cubicBezTo>
                    <a:pt x="15134" y="2876"/>
                    <a:pt x="13878" y="1256"/>
                    <a:pt x="11687" y="457"/>
                  </a:cubicBezTo>
                  <a:cubicBezTo>
                    <a:pt x="11619" y="434"/>
                    <a:pt x="11550" y="411"/>
                    <a:pt x="11505" y="388"/>
                  </a:cubicBezTo>
                  <a:cubicBezTo>
                    <a:pt x="10614" y="92"/>
                    <a:pt x="9770" y="0"/>
                    <a:pt x="8994" y="0"/>
                  </a:cubicBezTo>
                  <a:cubicBezTo>
                    <a:pt x="7533" y="0"/>
                    <a:pt x="6392" y="388"/>
                    <a:pt x="5890" y="571"/>
                  </a:cubicBezTo>
                  <a:cubicBezTo>
                    <a:pt x="5182" y="822"/>
                    <a:pt x="4269" y="1187"/>
                    <a:pt x="3424" y="2054"/>
                  </a:cubicBezTo>
                  <a:cubicBezTo>
                    <a:pt x="2443" y="3104"/>
                    <a:pt x="2123" y="4337"/>
                    <a:pt x="2055" y="4588"/>
                  </a:cubicBezTo>
                  <a:cubicBezTo>
                    <a:pt x="1735" y="5866"/>
                    <a:pt x="2101" y="6437"/>
                    <a:pt x="1530" y="7624"/>
                  </a:cubicBezTo>
                  <a:cubicBezTo>
                    <a:pt x="1279" y="8149"/>
                    <a:pt x="1187" y="8080"/>
                    <a:pt x="845" y="8765"/>
                  </a:cubicBezTo>
                  <a:cubicBezTo>
                    <a:pt x="754" y="8925"/>
                    <a:pt x="594" y="9267"/>
                    <a:pt x="434" y="9701"/>
                  </a:cubicBezTo>
                  <a:cubicBezTo>
                    <a:pt x="274" y="10135"/>
                    <a:pt x="138" y="10637"/>
                    <a:pt x="92" y="11162"/>
                  </a:cubicBezTo>
                  <a:cubicBezTo>
                    <a:pt x="1" y="12782"/>
                    <a:pt x="1005" y="14038"/>
                    <a:pt x="1370" y="14494"/>
                  </a:cubicBezTo>
                  <a:cubicBezTo>
                    <a:pt x="2717" y="16183"/>
                    <a:pt x="4566" y="16663"/>
                    <a:pt x="5958" y="17028"/>
                  </a:cubicBezTo>
                  <a:cubicBezTo>
                    <a:pt x="7738" y="17484"/>
                    <a:pt x="9199" y="17393"/>
                    <a:pt x="9952" y="17302"/>
                  </a:cubicBezTo>
                  <a:cubicBezTo>
                    <a:pt x="10957" y="17188"/>
                    <a:pt x="12486" y="17028"/>
                    <a:pt x="13970" y="16046"/>
                  </a:cubicBezTo>
                  <a:cubicBezTo>
                    <a:pt x="16458" y="14403"/>
                    <a:pt x="17165" y="11618"/>
                    <a:pt x="17348" y="10660"/>
                  </a:cubicBezTo>
                  <a:cubicBezTo>
                    <a:pt x="18078" y="6848"/>
                    <a:pt x="15978" y="3972"/>
                    <a:pt x="15522" y="3378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8"/>
            <p:cNvSpPr/>
            <p:nvPr/>
          </p:nvSpPr>
          <p:spPr>
            <a:xfrm>
              <a:off x="8088697" y="2638529"/>
              <a:ext cx="65165" cy="67844"/>
            </a:xfrm>
            <a:custGeom>
              <a:avLst/>
              <a:gdLst/>
              <a:ahLst/>
              <a:cxnLst/>
              <a:rect l="l" t="t" r="r" b="b"/>
              <a:pathLst>
                <a:path w="1119" h="1165" extrusionOk="0">
                  <a:moveTo>
                    <a:pt x="434" y="69"/>
                  </a:moveTo>
                  <a:cubicBezTo>
                    <a:pt x="160" y="137"/>
                    <a:pt x="0" y="822"/>
                    <a:pt x="252" y="1004"/>
                  </a:cubicBezTo>
                  <a:cubicBezTo>
                    <a:pt x="457" y="1164"/>
                    <a:pt x="959" y="1004"/>
                    <a:pt x="1028" y="685"/>
                  </a:cubicBezTo>
                  <a:cubicBezTo>
                    <a:pt x="1119" y="342"/>
                    <a:pt x="685" y="0"/>
                    <a:pt x="434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8168421" y="2719592"/>
              <a:ext cx="30632" cy="31971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206" y="23"/>
                  </a:moveTo>
                  <a:cubicBezTo>
                    <a:pt x="69" y="69"/>
                    <a:pt x="1" y="388"/>
                    <a:pt x="115" y="480"/>
                  </a:cubicBezTo>
                  <a:cubicBezTo>
                    <a:pt x="206" y="548"/>
                    <a:pt x="457" y="480"/>
                    <a:pt x="503" y="320"/>
                  </a:cubicBezTo>
                  <a:cubicBezTo>
                    <a:pt x="526" y="160"/>
                    <a:pt x="321" y="0"/>
                    <a:pt x="206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7417422" y="2589321"/>
              <a:ext cx="63884" cy="67844"/>
            </a:xfrm>
            <a:custGeom>
              <a:avLst/>
              <a:gdLst/>
              <a:ahLst/>
              <a:cxnLst/>
              <a:rect l="l" t="t" r="r" b="b"/>
              <a:pathLst>
                <a:path w="1097" h="1165" extrusionOk="0">
                  <a:moveTo>
                    <a:pt x="434" y="69"/>
                  </a:moveTo>
                  <a:cubicBezTo>
                    <a:pt x="138" y="137"/>
                    <a:pt x="1" y="822"/>
                    <a:pt x="229" y="1005"/>
                  </a:cubicBezTo>
                  <a:cubicBezTo>
                    <a:pt x="434" y="1165"/>
                    <a:pt x="936" y="1028"/>
                    <a:pt x="1028" y="708"/>
                  </a:cubicBezTo>
                  <a:cubicBezTo>
                    <a:pt x="1096" y="366"/>
                    <a:pt x="663" y="0"/>
                    <a:pt x="434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7611519" y="2501619"/>
              <a:ext cx="102377" cy="194097"/>
            </a:xfrm>
            <a:custGeom>
              <a:avLst/>
              <a:gdLst/>
              <a:ahLst/>
              <a:cxnLst/>
              <a:rect l="l" t="t" r="r" b="b"/>
              <a:pathLst>
                <a:path w="1758" h="3333" extrusionOk="0">
                  <a:moveTo>
                    <a:pt x="1187" y="2442"/>
                  </a:moveTo>
                  <a:cubicBezTo>
                    <a:pt x="913" y="2191"/>
                    <a:pt x="411" y="2214"/>
                    <a:pt x="206" y="2556"/>
                  </a:cubicBezTo>
                  <a:cubicBezTo>
                    <a:pt x="0" y="2808"/>
                    <a:pt x="91" y="3150"/>
                    <a:pt x="297" y="3333"/>
                  </a:cubicBezTo>
                  <a:cubicBezTo>
                    <a:pt x="274" y="3333"/>
                    <a:pt x="274" y="3310"/>
                    <a:pt x="251" y="3264"/>
                  </a:cubicBezTo>
                  <a:cubicBezTo>
                    <a:pt x="160" y="3127"/>
                    <a:pt x="160" y="2922"/>
                    <a:pt x="274" y="2739"/>
                  </a:cubicBezTo>
                  <a:cubicBezTo>
                    <a:pt x="297" y="2716"/>
                    <a:pt x="297" y="2693"/>
                    <a:pt x="320" y="2648"/>
                  </a:cubicBezTo>
                  <a:cubicBezTo>
                    <a:pt x="594" y="2351"/>
                    <a:pt x="959" y="2442"/>
                    <a:pt x="1187" y="2739"/>
                  </a:cubicBezTo>
                  <a:cubicBezTo>
                    <a:pt x="1233" y="2762"/>
                    <a:pt x="1301" y="2739"/>
                    <a:pt x="1324" y="2693"/>
                  </a:cubicBezTo>
                  <a:cubicBezTo>
                    <a:pt x="1689" y="1849"/>
                    <a:pt x="1758" y="867"/>
                    <a:pt x="1507" y="0"/>
                  </a:cubicBezTo>
                  <a:cubicBezTo>
                    <a:pt x="1575" y="822"/>
                    <a:pt x="1484" y="1666"/>
                    <a:pt x="1187" y="2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7620779" y="2658446"/>
              <a:ext cx="50606" cy="50548"/>
            </a:xfrm>
            <a:custGeom>
              <a:avLst/>
              <a:gdLst/>
              <a:ahLst/>
              <a:cxnLst/>
              <a:rect l="l" t="t" r="r" b="b"/>
              <a:pathLst>
                <a:path w="869" h="868" extrusionOk="0">
                  <a:moveTo>
                    <a:pt x="92" y="571"/>
                  </a:moveTo>
                  <a:cubicBezTo>
                    <a:pt x="115" y="617"/>
                    <a:pt x="115" y="640"/>
                    <a:pt x="138" y="640"/>
                  </a:cubicBezTo>
                  <a:cubicBezTo>
                    <a:pt x="298" y="822"/>
                    <a:pt x="617" y="868"/>
                    <a:pt x="868" y="708"/>
                  </a:cubicBezTo>
                  <a:cubicBezTo>
                    <a:pt x="777" y="708"/>
                    <a:pt x="594" y="662"/>
                    <a:pt x="412" y="503"/>
                  </a:cubicBezTo>
                  <a:cubicBezTo>
                    <a:pt x="206" y="297"/>
                    <a:pt x="161" y="69"/>
                    <a:pt x="138" y="0"/>
                  </a:cubicBezTo>
                  <a:cubicBezTo>
                    <a:pt x="138" y="23"/>
                    <a:pt x="115" y="23"/>
                    <a:pt x="115" y="46"/>
                  </a:cubicBezTo>
                  <a:cubicBezTo>
                    <a:pt x="1" y="229"/>
                    <a:pt x="1" y="434"/>
                    <a:pt x="92" y="57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7990338" y="3176854"/>
              <a:ext cx="280518" cy="118334"/>
            </a:xfrm>
            <a:custGeom>
              <a:avLst/>
              <a:gdLst/>
              <a:ahLst/>
              <a:cxnLst/>
              <a:rect l="l" t="t" r="r" b="b"/>
              <a:pathLst>
                <a:path w="4817" h="2032" extrusionOk="0">
                  <a:moveTo>
                    <a:pt x="4816" y="617"/>
                  </a:moveTo>
                  <a:cubicBezTo>
                    <a:pt x="3401" y="1096"/>
                    <a:pt x="1986" y="1552"/>
                    <a:pt x="571" y="2032"/>
                  </a:cubicBezTo>
                  <a:cubicBezTo>
                    <a:pt x="251" y="1119"/>
                    <a:pt x="0" y="229"/>
                    <a:pt x="206" y="114"/>
                  </a:cubicBezTo>
                  <a:cubicBezTo>
                    <a:pt x="388" y="0"/>
                    <a:pt x="799" y="594"/>
                    <a:pt x="1416" y="936"/>
                  </a:cubicBezTo>
                  <a:cubicBezTo>
                    <a:pt x="2100" y="1278"/>
                    <a:pt x="3150" y="1370"/>
                    <a:pt x="4816" y="617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7386849" y="1896790"/>
              <a:ext cx="951793" cy="735100"/>
            </a:xfrm>
            <a:custGeom>
              <a:avLst/>
              <a:gdLst/>
              <a:ahLst/>
              <a:cxnLst/>
              <a:rect l="l" t="t" r="r" b="b"/>
              <a:pathLst>
                <a:path w="16344" h="12623" extrusionOk="0">
                  <a:moveTo>
                    <a:pt x="1" y="6118"/>
                  </a:moveTo>
                  <a:cubicBezTo>
                    <a:pt x="1461" y="6414"/>
                    <a:pt x="3379" y="6666"/>
                    <a:pt x="5570" y="6620"/>
                  </a:cubicBezTo>
                  <a:cubicBezTo>
                    <a:pt x="7853" y="6574"/>
                    <a:pt x="9816" y="6232"/>
                    <a:pt x="11299" y="5844"/>
                  </a:cubicBezTo>
                  <a:cubicBezTo>
                    <a:pt x="11299" y="6597"/>
                    <a:pt x="11390" y="8149"/>
                    <a:pt x="12304" y="9838"/>
                  </a:cubicBezTo>
                  <a:cubicBezTo>
                    <a:pt x="13102" y="11322"/>
                    <a:pt x="14175" y="12212"/>
                    <a:pt x="14791" y="12623"/>
                  </a:cubicBezTo>
                  <a:cubicBezTo>
                    <a:pt x="15294" y="9450"/>
                    <a:pt x="15819" y="6255"/>
                    <a:pt x="16344" y="3082"/>
                  </a:cubicBezTo>
                  <a:cubicBezTo>
                    <a:pt x="15773" y="2671"/>
                    <a:pt x="11961" y="1"/>
                    <a:pt x="7008" y="1165"/>
                  </a:cubicBezTo>
                  <a:cubicBezTo>
                    <a:pt x="2648" y="2169"/>
                    <a:pt x="434" y="5433"/>
                    <a:pt x="1" y="6118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7814876" y="2498940"/>
              <a:ext cx="228689" cy="219371"/>
            </a:xfrm>
            <a:custGeom>
              <a:avLst/>
              <a:gdLst/>
              <a:ahLst/>
              <a:cxnLst/>
              <a:rect l="l" t="t" r="r" b="b"/>
              <a:pathLst>
                <a:path w="3927" h="3767" extrusionOk="0">
                  <a:moveTo>
                    <a:pt x="1963" y="3767"/>
                  </a:moveTo>
                  <a:cubicBezTo>
                    <a:pt x="3036" y="3767"/>
                    <a:pt x="3926" y="2922"/>
                    <a:pt x="3926" y="1872"/>
                  </a:cubicBezTo>
                  <a:cubicBezTo>
                    <a:pt x="3926" y="845"/>
                    <a:pt x="3036" y="0"/>
                    <a:pt x="1963" y="0"/>
                  </a:cubicBezTo>
                  <a:cubicBezTo>
                    <a:pt x="868" y="0"/>
                    <a:pt x="0" y="845"/>
                    <a:pt x="0" y="1872"/>
                  </a:cubicBezTo>
                  <a:cubicBezTo>
                    <a:pt x="0" y="2922"/>
                    <a:pt x="868" y="3767"/>
                    <a:pt x="1963" y="3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7659330" y="2932267"/>
              <a:ext cx="57245" cy="34592"/>
            </a:xfrm>
            <a:custGeom>
              <a:avLst/>
              <a:gdLst/>
              <a:ahLst/>
              <a:cxnLst/>
              <a:rect l="l" t="t" r="r" b="b"/>
              <a:pathLst>
                <a:path w="983" h="594" extrusionOk="0">
                  <a:moveTo>
                    <a:pt x="1" y="0"/>
                  </a:moveTo>
                  <a:cubicBezTo>
                    <a:pt x="252" y="297"/>
                    <a:pt x="594" y="434"/>
                    <a:pt x="982" y="320"/>
                  </a:cubicBezTo>
                  <a:cubicBezTo>
                    <a:pt x="663" y="594"/>
                    <a:pt x="115" y="388"/>
                    <a:pt x="1" y="0"/>
                  </a:cubicBezTo>
                  <a:close/>
                </a:path>
              </a:pathLst>
            </a:custGeom>
            <a:solidFill>
              <a:srgbClr val="D7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7455974" y="2441753"/>
              <a:ext cx="202134" cy="204754"/>
            </a:xfrm>
            <a:custGeom>
              <a:avLst/>
              <a:gdLst/>
              <a:ahLst/>
              <a:cxnLst/>
              <a:rect l="l" t="t" r="r" b="b"/>
              <a:pathLst>
                <a:path w="3471" h="3516" extrusionOk="0">
                  <a:moveTo>
                    <a:pt x="1735" y="3516"/>
                  </a:moveTo>
                  <a:cubicBezTo>
                    <a:pt x="2694" y="3516"/>
                    <a:pt x="3470" y="2717"/>
                    <a:pt x="3470" y="1758"/>
                  </a:cubicBezTo>
                  <a:cubicBezTo>
                    <a:pt x="3470" y="777"/>
                    <a:pt x="2694" y="1"/>
                    <a:pt x="1735" y="1"/>
                  </a:cubicBezTo>
                  <a:cubicBezTo>
                    <a:pt x="777" y="1"/>
                    <a:pt x="1" y="777"/>
                    <a:pt x="1" y="1758"/>
                  </a:cubicBezTo>
                  <a:cubicBezTo>
                    <a:pt x="1" y="2717"/>
                    <a:pt x="777" y="3516"/>
                    <a:pt x="1735" y="3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503843" y="2445771"/>
              <a:ext cx="130330" cy="178141"/>
            </a:xfrm>
            <a:custGeom>
              <a:avLst/>
              <a:gdLst/>
              <a:ahLst/>
              <a:cxnLst/>
              <a:rect l="l" t="t" r="r" b="b"/>
              <a:pathLst>
                <a:path w="2238" h="3059" extrusionOk="0">
                  <a:moveTo>
                    <a:pt x="23" y="1530"/>
                  </a:moveTo>
                  <a:cubicBezTo>
                    <a:pt x="0" y="2374"/>
                    <a:pt x="571" y="3013"/>
                    <a:pt x="1142" y="3036"/>
                  </a:cubicBezTo>
                  <a:cubicBezTo>
                    <a:pt x="1781" y="3059"/>
                    <a:pt x="2237" y="2192"/>
                    <a:pt x="2237" y="1530"/>
                  </a:cubicBezTo>
                  <a:cubicBezTo>
                    <a:pt x="2237" y="822"/>
                    <a:pt x="1781" y="0"/>
                    <a:pt x="1142" y="0"/>
                  </a:cubicBezTo>
                  <a:cubicBezTo>
                    <a:pt x="548" y="23"/>
                    <a:pt x="206" y="708"/>
                    <a:pt x="183" y="754"/>
                  </a:cubicBezTo>
                  <a:lnTo>
                    <a:pt x="868" y="1301"/>
                  </a:lnTo>
                  <a:cubicBezTo>
                    <a:pt x="594" y="1370"/>
                    <a:pt x="297" y="1438"/>
                    <a:pt x="23" y="15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580946" y="2554787"/>
              <a:ext cx="27953" cy="27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434" y="91"/>
                  </a:moveTo>
                  <a:cubicBezTo>
                    <a:pt x="479" y="160"/>
                    <a:pt x="434" y="434"/>
                    <a:pt x="274" y="457"/>
                  </a:cubicBezTo>
                  <a:cubicBezTo>
                    <a:pt x="137" y="479"/>
                    <a:pt x="0" y="365"/>
                    <a:pt x="0" y="274"/>
                  </a:cubicBezTo>
                  <a:cubicBezTo>
                    <a:pt x="23" y="137"/>
                    <a:pt x="343" y="0"/>
                    <a:pt x="434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8"/>
            <p:cNvSpPr/>
            <p:nvPr/>
          </p:nvSpPr>
          <p:spPr>
            <a:xfrm>
              <a:off x="7869384" y="2502900"/>
              <a:ext cx="147567" cy="190137"/>
            </a:xfrm>
            <a:custGeom>
              <a:avLst/>
              <a:gdLst/>
              <a:ahLst/>
              <a:cxnLst/>
              <a:rect l="l" t="t" r="r" b="b"/>
              <a:pathLst>
                <a:path w="2534" h="3265" extrusionOk="0">
                  <a:moveTo>
                    <a:pt x="23" y="1621"/>
                  </a:moveTo>
                  <a:cubicBezTo>
                    <a:pt x="0" y="2557"/>
                    <a:pt x="662" y="3242"/>
                    <a:pt x="1278" y="3265"/>
                  </a:cubicBezTo>
                  <a:cubicBezTo>
                    <a:pt x="2032" y="3265"/>
                    <a:pt x="2534" y="2352"/>
                    <a:pt x="2534" y="1621"/>
                  </a:cubicBezTo>
                  <a:cubicBezTo>
                    <a:pt x="2534" y="891"/>
                    <a:pt x="2009" y="1"/>
                    <a:pt x="1278" y="1"/>
                  </a:cubicBezTo>
                  <a:cubicBezTo>
                    <a:pt x="639" y="24"/>
                    <a:pt x="229" y="777"/>
                    <a:pt x="206" y="823"/>
                  </a:cubicBezTo>
                  <a:cubicBezTo>
                    <a:pt x="457" y="1005"/>
                    <a:pt x="708" y="1211"/>
                    <a:pt x="982" y="1393"/>
                  </a:cubicBezTo>
                  <a:cubicBezTo>
                    <a:pt x="662" y="1484"/>
                    <a:pt x="343" y="1553"/>
                    <a:pt x="23" y="16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8"/>
            <p:cNvSpPr/>
            <p:nvPr/>
          </p:nvSpPr>
          <p:spPr>
            <a:xfrm>
              <a:off x="7957086" y="2619894"/>
              <a:ext cx="31971" cy="30632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480" y="92"/>
                  </a:moveTo>
                  <a:cubicBezTo>
                    <a:pt x="549" y="160"/>
                    <a:pt x="480" y="457"/>
                    <a:pt x="297" y="480"/>
                  </a:cubicBezTo>
                  <a:cubicBezTo>
                    <a:pt x="161" y="525"/>
                    <a:pt x="1" y="389"/>
                    <a:pt x="1" y="297"/>
                  </a:cubicBezTo>
                  <a:cubicBezTo>
                    <a:pt x="1" y="160"/>
                    <a:pt x="389" y="0"/>
                    <a:pt x="480" y="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8"/>
            <p:cNvSpPr/>
            <p:nvPr/>
          </p:nvSpPr>
          <p:spPr>
            <a:xfrm>
              <a:off x="7825533" y="2465688"/>
              <a:ext cx="226010" cy="131669"/>
            </a:xfrm>
            <a:custGeom>
              <a:avLst/>
              <a:gdLst/>
              <a:ahLst/>
              <a:cxnLst/>
              <a:rect l="l" t="t" r="r" b="b"/>
              <a:pathLst>
                <a:path w="3881" h="2261" extrusionOk="0">
                  <a:moveTo>
                    <a:pt x="91" y="1484"/>
                  </a:moveTo>
                  <a:cubicBezTo>
                    <a:pt x="46" y="1530"/>
                    <a:pt x="0" y="1484"/>
                    <a:pt x="23" y="1439"/>
                  </a:cubicBezTo>
                  <a:cubicBezTo>
                    <a:pt x="160" y="1119"/>
                    <a:pt x="502" y="571"/>
                    <a:pt x="1164" y="297"/>
                  </a:cubicBezTo>
                  <a:cubicBezTo>
                    <a:pt x="1917" y="1"/>
                    <a:pt x="2602" y="275"/>
                    <a:pt x="2693" y="320"/>
                  </a:cubicBezTo>
                  <a:cubicBezTo>
                    <a:pt x="3241" y="526"/>
                    <a:pt x="3812" y="1051"/>
                    <a:pt x="3857" y="1621"/>
                  </a:cubicBezTo>
                  <a:cubicBezTo>
                    <a:pt x="3880" y="1804"/>
                    <a:pt x="3857" y="2260"/>
                    <a:pt x="3743" y="2260"/>
                  </a:cubicBezTo>
                  <a:cubicBezTo>
                    <a:pt x="3743" y="2260"/>
                    <a:pt x="3743" y="2260"/>
                    <a:pt x="3721" y="2260"/>
                  </a:cubicBezTo>
                  <a:cubicBezTo>
                    <a:pt x="3721" y="2260"/>
                    <a:pt x="3698" y="2260"/>
                    <a:pt x="3698" y="2238"/>
                  </a:cubicBezTo>
                  <a:cubicBezTo>
                    <a:pt x="3447" y="1416"/>
                    <a:pt x="2739" y="822"/>
                    <a:pt x="1895" y="754"/>
                  </a:cubicBezTo>
                  <a:cubicBezTo>
                    <a:pt x="1210" y="686"/>
                    <a:pt x="525" y="959"/>
                    <a:pt x="91" y="14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8"/>
            <p:cNvSpPr/>
            <p:nvPr/>
          </p:nvSpPr>
          <p:spPr>
            <a:xfrm>
              <a:off x="7845449" y="2276948"/>
              <a:ext cx="220711" cy="125031"/>
            </a:xfrm>
            <a:custGeom>
              <a:avLst/>
              <a:gdLst/>
              <a:ahLst/>
              <a:cxnLst/>
              <a:rect l="l" t="t" r="r" b="b"/>
              <a:pathLst>
                <a:path w="3790" h="2147" extrusionOk="0">
                  <a:moveTo>
                    <a:pt x="1804" y="1324"/>
                  </a:moveTo>
                  <a:cubicBezTo>
                    <a:pt x="2557" y="1370"/>
                    <a:pt x="3173" y="1735"/>
                    <a:pt x="3584" y="2055"/>
                  </a:cubicBezTo>
                  <a:cubicBezTo>
                    <a:pt x="3698" y="2146"/>
                    <a:pt x="3789" y="1941"/>
                    <a:pt x="3721" y="1758"/>
                  </a:cubicBezTo>
                  <a:cubicBezTo>
                    <a:pt x="3287" y="708"/>
                    <a:pt x="2534" y="23"/>
                    <a:pt x="1781" y="1"/>
                  </a:cubicBezTo>
                  <a:lnTo>
                    <a:pt x="1758" y="1"/>
                  </a:lnTo>
                  <a:cubicBezTo>
                    <a:pt x="1050" y="1"/>
                    <a:pt x="434" y="526"/>
                    <a:pt x="69" y="1416"/>
                  </a:cubicBezTo>
                  <a:cubicBezTo>
                    <a:pt x="0" y="1576"/>
                    <a:pt x="115" y="1804"/>
                    <a:pt x="229" y="1735"/>
                  </a:cubicBezTo>
                  <a:cubicBezTo>
                    <a:pt x="594" y="1507"/>
                    <a:pt x="1142" y="1279"/>
                    <a:pt x="1804" y="1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8"/>
            <p:cNvSpPr/>
            <p:nvPr/>
          </p:nvSpPr>
          <p:spPr>
            <a:xfrm>
              <a:off x="7822854" y="2449731"/>
              <a:ext cx="46588" cy="43967"/>
            </a:xfrm>
            <a:custGeom>
              <a:avLst/>
              <a:gdLst/>
              <a:ahLst/>
              <a:cxnLst/>
              <a:rect l="l" t="t" r="r" b="b"/>
              <a:pathLst>
                <a:path w="800" h="755" extrusionOk="0">
                  <a:moveTo>
                    <a:pt x="799" y="115"/>
                  </a:moveTo>
                  <a:cubicBezTo>
                    <a:pt x="434" y="183"/>
                    <a:pt x="160" y="389"/>
                    <a:pt x="46" y="754"/>
                  </a:cubicBezTo>
                  <a:cubicBezTo>
                    <a:pt x="0" y="366"/>
                    <a:pt x="434" y="1"/>
                    <a:pt x="79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8"/>
            <p:cNvSpPr/>
            <p:nvPr/>
          </p:nvSpPr>
          <p:spPr>
            <a:xfrm>
              <a:off x="7463952" y="2419158"/>
              <a:ext cx="199455" cy="118392"/>
            </a:xfrm>
            <a:custGeom>
              <a:avLst/>
              <a:gdLst/>
              <a:ahLst/>
              <a:cxnLst/>
              <a:rect l="l" t="t" r="r" b="b"/>
              <a:pathLst>
                <a:path w="3425" h="2033" extrusionOk="0">
                  <a:moveTo>
                    <a:pt x="3333" y="1987"/>
                  </a:moveTo>
                  <a:cubicBezTo>
                    <a:pt x="3333" y="2032"/>
                    <a:pt x="3402" y="2009"/>
                    <a:pt x="3402" y="1964"/>
                  </a:cubicBezTo>
                  <a:cubicBezTo>
                    <a:pt x="3424" y="1621"/>
                    <a:pt x="3379" y="1028"/>
                    <a:pt x="2968" y="549"/>
                  </a:cubicBezTo>
                  <a:cubicBezTo>
                    <a:pt x="2488" y="24"/>
                    <a:pt x="1827" y="24"/>
                    <a:pt x="1735" y="24"/>
                  </a:cubicBezTo>
                  <a:cubicBezTo>
                    <a:pt x="1575" y="1"/>
                    <a:pt x="1050" y="24"/>
                    <a:pt x="617" y="389"/>
                  </a:cubicBezTo>
                  <a:cubicBezTo>
                    <a:pt x="206" y="731"/>
                    <a:pt x="1" y="1302"/>
                    <a:pt x="69" y="1348"/>
                  </a:cubicBezTo>
                  <a:cubicBezTo>
                    <a:pt x="69" y="1370"/>
                    <a:pt x="92" y="1348"/>
                    <a:pt x="115" y="1348"/>
                  </a:cubicBezTo>
                  <a:cubicBezTo>
                    <a:pt x="662" y="731"/>
                    <a:pt x="1484" y="457"/>
                    <a:pt x="2192" y="686"/>
                  </a:cubicBezTo>
                  <a:cubicBezTo>
                    <a:pt x="2762" y="868"/>
                    <a:pt x="3196" y="1348"/>
                    <a:pt x="3333" y="19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8"/>
            <p:cNvSpPr/>
            <p:nvPr/>
          </p:nvSpPr>
          <p:spPr>
            <a:xfrm>
              <a:off x="7651352" y="2433775"/>
              <a:ext cx="31971" cy="38610"/>
            </a:xfrm>
            <a:custGeom>
              <a:avLst/>
              <a:gdLst/>
              <a:ahLst/>
              <a:cxnLst/>
              <a:rect l="l" t="t" r="r" b="b"/>
              <a:pathLst>
                <a:path w="549" h="663" extrusionOk="0">
                  <a:moveTo>
                    <a:pt x="1" y="1"/>
                  </a:moveTo>
                  <a:cubicBezTo>
                    <a:pt x="298" y="24"/>
                    <a:pt x="549" y="389"/>
                    <a:pt x="412" y="663"/>
                  </a:cubicBezTo>
                  <a:cubicBezTo>
                    <a:pt x="412" y="366"/>
                    <a:pt x="252" y="13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8"/>
            <p:cNvSpPr/>
            <p:nvPr/>
          </p:nvSpPr>
          <p:spPr>
            <a:xfrm>
              <a:off x="7479908" y="2249054"/>
              <a:ext cx="212732" cy="115713"/>
            </a:xfrm>
            <a:custGeom>
              <a:avLst/>
              <a:gdLst/>
              <a:ahLst/>
              <a:cxnLst/>
              <a:rect l="l" t="t" r="r" b="b"/>
              <a:pathLst>
                <a:path w="3653" h="1987" extrusionOk="0">
                  <a:moveTo>
                    <a:pt x="3401" y="1918"/>
                  </a:moveTo>
                  <a:cubicBezTo>
                    <a:pt x="3493" y="1986"/>
                    <a:pt x="3652" y="1826"/>
                    <a:pt x="3630" y="1689"/>
                  </a:cubicBezTo>
                  <a:cubicBezTo>
                    <a:pt x="3470" y="822"/>
                    <a:pt x="2991" y="206"/>
                    <a:pt x="2306" y="46"/>
                  </a:cubicBezTo>
                  <a:cubicBezTo>
                    <a:pt x="2214" y="23"/>
                    <a:pt x="2078" y="0"/>
                    <a:pt x="1963" y="0"/>
                  </a:cubicBezTo>
                  <a:cubicBezTo>
                    <a:pt x="1324" y="0"/>
                    <a:pt x="640" y="411"/>
                    <a:pt x="92" y="1096"/>
                  </a:cubicBezTo>
                  <a:cubicBezTo>
                    <a:pt x="0" y="1233"/>
                    <a:pt x="46" y="1415"/>
                    <a:pt x="183" y="1370"/>
                  </a:cubicBezTo>
                  <a:cubicBezTo>
                    <a:pt x="640" y="1187"/>
                    <a:pt x="1279" y="1050"/>
                    <a:pt x="1986" y="1187"/>
                  </a:cubicBezTo>
                  <a:cubicBezTo>
                    <a:pt x="2648" y="1301"/>
                    <a:pt x="3105" y="1621"/>
                    <a:pt x="3401" y="19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8"/>
            <p:cNvSpPr/>
            <p:nvPr/>
          </p:nvSpPr>
          <p:spPr>
            <a:xfrm>
              <a:off x="7711218" y="2880438"/>
              <a:ext cx="22653" cy="2265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46" y="46"/>
                  </a:moveTo>
                  <a:cubicBezTo>
                    <a:pt x="0" y="92"/>
                    <a:pt x="0" y="274"/>
                    <a:pt x="114" y="343"/>
                  </a:cubicBezTo>
                  <a:cubicBezTo>
                    <a:pt x="205" y="388"/>
                    <a:pt x="342" y="343"/>
                    <a:pt x="365" y="297"/>
                  </a:cubicBezTo>
                  <a:cubicBezTo>
                    <a:pt x="388" y="206"/>
                    <a:pt x="114" y="0"/>
                    <a:pt x="46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8"/>
            <p:cNvSpPr/>
            <p:nvPr/>
          </p:nvSpPr>
          <p:spPr>
            <a:xfrm>
              <a:off x="8244184" y="2554787"/>
              <a:ext cx="198115" cy="259204"/>
            </a:xfrm>
            <a:custGeom>
              <a:avLst/>
              <a:gdLst/>
              <a:ahLst/>
              <a:cxnLst/>
              <a:rect l="l" t="t" r="r" b="b"/>
              <a:pathLst>
                <a:path w="3402" h="4451" extrusionOk="0">
                  <a:moveTo>
                    <a:pt x="69" y="1324"/>
                  </a:moveTo>
                  <a:lnTo>
                    <a:pt x="1" y="3972"/>
                  </a:lnTo>
                  <a:cubicBezTo>
                    <a:pt x="69" y="3994"/>
                    <a:pt x="1325" y="4451"/>
                    <a:pt x="2352" y="3629"/>
                  </a:cubicBezTo>
                  <a:cubicBezTo>
                    <a:pt x="3014" y="3104"/>
                    <a:pt x="3402" y="2191"/>
                    <a:pt x="3151" y="1324"/>
                  </a:cubicBezTo>
                  <a:cubicBezTo>
                    <a:pt x="3128" y="1210"/>
                    <a:pt x="2831" y="183"/>
                    <a:pt x="1964" y="23"/>
                  </a:cubicBezTo>
                  <a:cubicBezTo>
                    <a:pt x="1873" y="0"/>
                    <a:pt x="1804" y="0"/>
                    <a:pt x="1713" y="0"/>
                  </a:cubicBezTo>
                  <a:cubicBezTo>
                    <a:pt x="1051" y="0"/>
                    <a:pt x="343" y="502"/>
                    <a:pt x="69" y="1324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8"/>
            <p:cNvSpPr/>
            <p:nvPr/>
          </p:nvSpPr>
          <p:spPr>
            <a:xfrm>
              <a:off x="7231361" y="1734606"/>
              <a:ext cx="1293399" cy="921219"/>
            </a:xfrm>
            <a:custGeom>
              <a:avLst/>
              <a:gdLst/>
              <a:ahLst/>
              <a:cxnLst/>
              <a:rect l="l" t="t" r="r" b="b"/>
              <a:pathLst>
                <a:path w="22210" h="15819" extrusionOk="0">
                  <a:moveTo>
                    <a:pt x="1758" y="8560"/>
                  </a:moveTo>
                  <a:cubicBezTo>
                    <a:pt x="2077" y="9610"/>
                    <a:pt x="6254" y="9496"/>
                    <a:pt x="14312" y="8218"/>
                  </a:cubicBezTo>
                  <a:cubicBezTo>
                    <a:pt x="14289" y="9199"/>
                    <a:pt x="14403" y="11277"/>
                    <a:pt x="15681" y="13331"/>
                  </a:cubicBezTo>
                  <a:cubicBezTo>
                    <a:pt x="16252" y="14198"/>
                    <a:pt x="16868" y="14860"/>
                    <a:pt x="17393" y="15317"/>
                  </a:cubicBezTo>
                  <a:cubicBezTo>
                    <a:pt x="17690" y="14723"/>
                    <a:pt x="18238" y="14335"/>
                    <a:pt x="18831" y="14289"/>
                  </a:cubicBezTo>
                  <a:cubicBezTo>
                    <a:pt x="19630" y="14244"/>
                    <a:pt x="20429" y="14883"/>
                    <a:pt x="20611" y="15819"/>
                  </a:cubicBezTo>
                  <a:cubicBezTo>
                    <a:pt x="22209" y="12121"/>
                    <a:pt x="21775" y="8332"/>
                    <a:pt x="19584" y="6323"/>
                  </a:cubicBezTo>
                  <a:cubicBezTo>
                    <a:pt x="19105" y="5890"/>
                    <a:pt x="18169" y="5205"/>
                    <a:pt x="16617" y="4885"/>
                  </a:cubicBezTo>
                  <a:cubicBezTo>
                    <a:pt x="16503" y="4634"/>
                    <a:pt x="14996" y="686"/>
                    <a:pt x="11504" y="92"/>
                  </a:cubicBezTo>
                  <a:cubicBezTo>
                    <a:pt x="11207" y="24"/>
                    <a:pt x="10888" y="1"/>
                    <a:pt x="10591" y="1"/>
                  </a:cubicBezTo>
                  <a:cubicBezTo>
                    <a:pt x="7806" y="1"/>
                    <a:pt x="5569" y="2124"/>
                    <a:pt x="5433" y="2261"/>
                  </a:cubicBezTo>
                  <a:cubicBezTo>
                    <a:pt x="4154" y="3493"/>
                    <a:pt x="4086" y="4543"/>
                    <a:pt x="2328" y="5639"/>
                  </a:cubicBezTo>
                  <a:cubicBezTo>
                    <a:pt x="1119" y="6392"/>
                    <a:pt x="0" y="6620"/>
                    <a:pt x="46" y="6963"/>
                  </a:cubicBezTo>
                  <a:cubicBezTo>
                    <a:pt x="91" y="7282"/>
                    <a:pt x="1119" y="7419"/>
                    <a:pt x="2328" y="7465"/>
                  </a:cubicBezTo>
                  <a:cubicBezTo>
                    <a:pt x="1872" y="7921"/>
                    <a:pt x="1689" y="8286"/>
                    <a:pt x="1758" y="8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8"/>
            <p:cNvSpPr/>
            <p:nvPr/>
          </p:nvSpPr>
          <p:spPr>
            <a:xfrm>
              <a:off x="7590205" y="1872856"/>
              <a:ext cx="319070" cy="255302"/>
            </a:xfrm>
            <a:custGeom>
              <a:avLst/>
              <a:gdLst/>
              <a:ahLst/>
              <a:cxnLst/>
              <a:rect l="l" t="t" r="r" b="b"/>
              <a:pathLst>
                <a:path w="5479" h="4384" extrusionOk="0">
                  <a:moveTo>
                    <a:pt x="2512" y="731"/>
                  </a:moveTo>
                  <a:cubicBezTo>
                    <a:pt x="503" y="1895"/>
                    <a:pt x="1" y="2375"/>
                    <a:pt x="69" y="2557"/>
                  </a:cubicBezTo>
                  <a:cubicBezTo>
                    <a:pt x="184" y="2854"/>
                    <a:pt x="2010" y="2238"/>
                    <a:pt x="2124" y="2557"/>
                  </a:cubicBezTo>
                  <a:cubicBezTo>
                    <a:pt x="2238" y="2831"/>
                    <a:pt x="777" y="3447"/>
                    <a:pt x="891" y="3812"/>
                  </a:cubicBezTo>
                  <a:cubicBezTo>
                    <a:pt x="1051" y="4383"/>
                    <a:pt x="5114" y="3858"/>
                    <a:pt x="5114" y="3470"/>
                  </a:cubicBezTo>
                  <a:cubicBezTo>
                    <a:pt x="5114" y="3265"/>
                    <a:pt x="4018" y="3242"/>
                    <a:pt x="3973" y="2854"/>
                  </a:cubicBezTo>
                  <a:cubicBezTo>
                    <a:pt x="3904" y="2375"/>
                    <a:pt x="5479" y="1872"/>
                    <a:pt x="5411" y="1644"/>
                  </a:cubicBezTo>
                  <a:cubicBezTo>
                    <a:pt x="5342" y="1370"/>
                    <a:pt x="3242" y="1895"/>
                    <a:pt x="3128" y="1553"/>
                  </a:cubicBezTo>
                  <a:cubicBezTo>
                    <a:pt x="3014" y="1233"/>
                    <a:pt x="5045" y="297"/>
                    <a:pt x="4954" y="115"/>
                  </a:cubicBezTo>
                  <a:cubicBezTo>
                    <a:pt x="4908" y="1"/>
                    <a:pt x="4269" y="138"/>
                    <a:pt x="2512" y="7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8"/>
            <p:cNvSpPr/>
            <p:nvPr/>
          </p:nvSpPr>
          <p:spPr>
            <a:xfrm>
              <a:off x="8165800" y="2201184"/>
              <a:ext cx="180820" cy="259262"/>
            </a:xfrm>
            <a:custGeom>
              <a:avLst/>
              <a:gdLst/>
              <a:ahLst/>
              <a:cxnLst/>
              <a:rect l="l" t="t" r="r" b="b"/>
              <a:pathLst>
                <a:path w="3105" h="4452" extrusionOk="0">
                  <a:moveTo>
                    <a:pt x="46" y="1712"/>
                  </a:moveTo>
                  <a:cubicBezTo>
                    <a:pt x="114" y="3036"/>
                    <a:pt x="822" y="4246"/>
                    <a:pt x="1119" y="4178"/>
                  </a:cubicBezTo>
                  <a:cubicBezTo>
                    <a:pt x="1415" y="4109"/>
                    <a:pt x="1187" y="2717"/>
                    <a:pt x="1484" y="2648"/>
                  </a:cubicBezTo>
                  <a:cubicBezTo>
                    <a:pt x="1826" y="2580"/>
                    <a:pt x="2306" y="4451"/>
                    <a:pt x="2648" y="4406"/>
                  </a:cubicBezTo>
                  <a:cubicBezTo>
                    <a:pt x="3105" y="4337"/>
                    <a:pt x="3036" y="777"/>
                    <a:pt x="2648" y="731"/>
                  </a:cubicBezTo>
                  <a:cubicBezTo>
                    <a:pt x="2397" y="708"/>
                    <a:pt x="2260" y="1872"/>
                    <a:pt x="1803" y="1895"/>
                  </a:cubicBezTo>
                  <a:cubicBezTo>
                    <a:pt x="1210" y="1918"/>
                    <a:pt x="845" y="1"/>
                    <a:pt x="411" y="46"/>
                  </a:cubicBezTo>
                  <a:cubicBezTo>
                    <a:pt x="137" y="92"/>
                    <a:pt x="0" y="982"/>
                    <a:pt x="46" y="171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8"/>
            <p:cNvSpPr/>
            <p:nvPr/>
          </p:nvSpPr>
          <p:spPr>
            <a:xfrm>
              <a:off x="7572968" y="2739509"/>
              <a:ext cx="311091" cy="188798"/>
            </a:xfrm>
            <a:custGeom>
              <a:avLst/>
              <a:gdLst/>
              <a:ahLst/>
              <a:cxnLst/>
              <a:rect l="l" t="t" r="r" b="b"/>
              <a:pathLst>
                <a:path w="5342" h="3242" extrusionOk="0">
                  <a:moveTo>
                    <a:pt x="5227" y="1370"/>
                  </a:moveTo>
                  <a:cubicBezTo>
                    <a:pt x="5182" y="1051"/>
                    <a:pt x="4953" y="754"/>
                    <a:pt x="4657" y="571"/>
                  </a:cubicBezTo>
                  <a:cubicBezTo>
                    <a:pt x="4405" y="777"/>
                    <a:pt x="3972" y="1096"/>
                    <a:pt x="3356" y="1233"/>
                  </a:cubicBezTo>
                  <a:cubicBezTo>
                    <a:pt x="3082" y="1302"/>
                    <a:pt x="2374" y="1462"/>
                    <a:pt x="1666" y="1119"/>
                  </a:cubicBezTo>
                  <a:cubicBezTo>
                    <a:pt x="1461" y="1028"/>
                    <a:pt x="1187" y="891"/>
                    <a:pt x="1073" y="571"/>
                  </a:cubicBezTo>
                  <a:cubicBezTo>
                    <a:pt x="982" y="343"/>
                    <a:pt x="1050" y="138"/>
                    <a:pt x="1096" y="1"/>
                  </a:cubicBezTo>
                  <a:cubicBezTo>
                    <a:pt x="1073" y="1"/>
                    <a:pt x="1050" y="1"/>
                    <a:pt x="1027" y="1"/>
                  </a:cubicBezTo>
                  <a:cubicBezTo>
                    <a:pt x="571" y="46"/>
                    <a:pt x="206" y="571"/>
                    <a:pt x="92" y="1005"/>
                  </a:cubicBezTo>
                  <a:cubicBezTo>
                    <a:pt x="0" y="1393"/>
                    <a:pt x="114" y="1804"/>
                    <a:pt x="320" y="2169"/>
                  </a:cubicBezTo>
                  <a:cubicBezTo>
                    <a:pt x="1689" y="1599"/>
                    <a:pt x="2990" y="1735"/>
                    <a:pt x="3584" y="2466"/>
                  </a:cubicBezTo>
                  <a:cubicBezTo>
                    <a:pt x="3698" y="2603"/>
                    <a:pt x="3858" y="2854"/>
                    <a:pt x="3926" y="3242"/>
                  </a:cubicBezTo>
                  <a:cubicBezTo>
                    <a:pt x="4154" y="3128"/>
                    <a:pt x="4428" y="2968"/>
                    <a:pt x="4679" y="2694"/>
                  </a:cubicBezTo>
                  <a:cubicBezTo>
                    <a:pt x="4908" y="2443"/>
                    <a:pt x="5341" y="1964"/>
                    <a:pt x="5227" y="13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8"/>
            <p:cNvSpPr/>
            <p:nvPr/>
          </p:nvSpPr>
          <p:spPr>
            <a:xfrm>
              <a:off x="7607501" y="2859182"/>
              <a:ext cx="191477" cy="93060"/>
            </a:xfrm>
            <a:custGeom>
              <a:avLst/>
              <a:gdLst/>
              <a:ahLst/>
              <a:cxnLst/>
              <a:rect l="l" t="t" r="r" b="b"/>
              <a:pathLst>
                <a:path w="3288" h="1598" extrusionOk="0">
                  <a:moveTo>
                    <a:pt x="1735" y="160"/>
                  </a:moveTo>
                  <a:cubicBezTo>
                    <a:pt x="937" y="0"/>
                    <a:pt x="297" y="320"/>
                    <a:pt x="1" y="502"/>
                  </a:cubicBezTo>
                  <a:cubicBezTo>
                    <a:pt x="229" y="753"/>
                    <a:pt x="503" y="959"/>
                    <a:pt x="754" y="1118"/>
                  </a:cubicBezTo>
                  <a:cubicBezTo>
                    <a:pt x="1553" y="1598"/>
                    <a:pt x="2397" y="1484"/>
                    <a:pt x="2671" y="1415"/>
                  </a:cubicBezTo>
                  <a:cubicBezTo>
                    <a:pt x="2785" y="1392"/>
                    <a:pt x="3014" y="1347"/>
                    <a:pt x="3288" y="1210"/>
                  </a:cubicBezTo>
                  <a:cubicBezTo>
                    <a:pt x="3105" y="959"/>
                    <a:pt x="2626" y="342"/>
                    <a:pt x="1735" y="1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7591545" y="2832568"/>
              <a:ext cx="210112" cy="97078"/>
            </a:xfrm>
            <a:custGeom>
              <a:avLst/>
              <a:gdLst/>
              <a:ahLst/>
              <a:cxnLst/>
              <a:rect l="l" t="t" r="r" b="b"/>
              <a:pathLst>
                <a:path w="3608" h="1667" extrusionOk="0">
                  <a:moveTo>
                    <a:pt x="1" y="571"/>
                  </a:moveTo>
                  <a:cubicBezTo>
                    <a:pt x="92" y="708"/>
                    <a:pt x="183" y="822"/>
                    <a:pt x="275" y="959"/>
                  </a:cubicBezTo>
                  <a:cubicBezTo>
                    <a:pt x="571" y="777"/>
                    <a:pt x="1211" y="457"/>
                    <a:pt x="2009" y="617"/>
                  </a:cubicBezTo>
                  <a:cubicBezTo>
                    <a:pt x="2900" y="799"/>
                    <a:pt x="3379" y="1416"/>
                    <a:pt x="3562" y="1667"/>
                  </a:cubicBezTo>
                  <a:cubicBezTo>
                    <a:pt x="3562" y="1667"/>
                    <a:pt x="3584" y="1667"/>
                    <a:pt x="3607" y="1644"/>
                  </a:cubicBezTo>
                  <a:cubicBezTo>
                    <a:pt x="3539" y="1256"/>
                    <a:pt x="3379" y="1005"/>
                    <a:pt x="3265" y="868"/>
                  </a:cubicBezTo>
                  <a:cubicBezTo>
                    <a:pt x="2671" y="137"/>
                    <a:pt x="1370" y="1"/>
                    <a:pt x="1" y="571"/>
                  </a:cubicBezTo>
                  <a:close/>
                </a:path>
              </a:pathLst>
            </a:custGeom>
            <a:solidFill>
              <a:srgbClr val="FEF7EA">
                <a:alpha val="3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7630096" y="2739509"/>
              <a:ext cx="214072" cy="85140"/>
            </a:xfrm>
            <a:custGeom>
              <a:avLst/>
              <a:gdLst/>
              <a:ahLst/>
              <a:cxnLst/>
              <a:rect l="l" t="t" r="r" b="b"/>
              <a:pathLst>
                <a:path w="3676" h="1462" extrusionOk="0">
                  <a:moveTo>
                    <a:pt x="92" y="571"/>
                  </a:moveTo>
                  <a:cubicBezTo>
                    <a:pt x="206" y="891"/>
                    <a:pt x="480" y="1028"/>
                    <a:pt x="685" y="1119"/>
                  </a:cubicBezTo>
                  <a:cubicBezTo>
                    <a:pt x="1393" y="1462"/>
                    <a:pt x="2101" y="1302"/>
                    <a:pt x="2375" y="1233"/>
                  </a:cubicBezTo>
                  <a:cubicBezTo>
                    <a:pt x="2991" y="1096"/>
                    <a:pt x="3424" y="777"/>
                    <a:pt x="3676" y="571"/>
                  </a:cubicBezTo>
                  <a:cubicBezTo>
                    <a:pt x="3607" y="526"/>
                    <a:pt x="3516" y="480"/>
                    <a:pt x="3424" y="434"/>
                  </a:cubicBezTo>
                  <a:cubicBezTo>
                    <a:pt x="2671" y="206"/>
                    <a:pt x="2306" y="937"/>
                    <a:pt x="1484" y="777"/>
                  </a:cubicBezTo>
                  <a:cubicBezTo>
                    <a:pt x="1096" y="686"/>
                    <a:pt x="868" y="480"/>
                    <a:pt x="663" y="297"/>
                  </a:cubicBezTo>
                  <a:cubicBezTo>
                    <a:pt x="549" y="229"/>
                    <a:pt x="434" y="138"/>
                    <a:pt x="297" y="24"/>
                  </a:cubicBezTo>
                  <a:cubicBezTo>
                    <a:pt x="252" y="1"/>
                    <a:pt x="183" y="1"/>
                    <a:pt x="115" y="1"/>
                  </a:cubicBezTo>
                  <a:cubicBezTo>
                    <a:pt x="69" y="138"/>
                    <a:pt x="1" y="343"/>
                    <a:pt x="92" y="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7001391" y="2528174"/>
              <a:ext cx="166203" cy="178199"/>
            </a:xfrm>
            <a:custGeom>
              <a:avLst/>
              <a:gdLst/>
              <a:ahLst/>
              <a:cxnLst/>
              <a:rect l="l" t="t" r="r" b="b"/>
              <a:pathLst>
                <a:path w="2854" h="3060" extrusionOk="0">
                  <a:moveTo>
                    <a:pt x="2853" y="1"/>
                  </a:moveTo>
                  <a:cubicBezTo>
                    <a:pt x="2192" y="1256"/>
                    <a:pt x="1210" y="2260"/>
                    <a:pt x="0" y="2968"/>
                  </a:cubicBezTo>
                  <a:cubicBezTo>
                    <a:pt x="23" y="3013"/>
                    <a:pt x="46" y="3036"/>
                    <a:pt x="92" y="3059"/>
                  </a:cubicBezTo>
                  <a:cubicBezTo>
                    <a:pt x="1370" y="2488"/>
                    <a:pt x="2420" y="1347"/>
                    <a:pt x="2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8531341" y="2843225"/>
              <a:ext cx="99757" cy="243306"/>
            </a:xfrm>
            <a:custGeom>
              <a:avLst/>
              <a:gdLst/>
              <a:ahLst/>
              <a:cxnLst/>
              <a:rect l="l" t="t" r="r" b="b"/>
              <a:pathLst>
                <a:path w="1713" h="4178" extrusionOk="0">
                  <a:moveTo>
                    <a:pt x="114" y="0"/>
                  </a:moveTo>
                  <a:cubicBezTo>
                    <a:pt x="92" y="23"/>
                    <a:pt x="46" y="23"/>
                    <a:pt x="0" y="46"/>
                  </a:cubicBezTo>
                  <a:cubicBezTo>
                    <a:pt x="251" y="1507"/>
                    <a:pt x="822" y="2922"/>
                    <a:pt x="1644" y="4177"/>
                  </a:cubicBezTo>
                  <a:cubicBezTo>
                    <a:pt x="1667" y="4154"/>
                    <a:pt x="1689" y="4154"/>
                    <a:pt x="1712" y="4154"/>
                  </a:cubicBezTo>
                  <a:cubicBezTo>
                    <a:pt x="1689" y="4086"/>
                    <a:pt x="1644" y="3995"/>
                    <a:pt x="1598" y="3926"/>
                  </a:cubicBezTo>
                  <a:cubicBezTo>
                    <a:pt x="982" y="2671"/>
                    <a:pt x="502" y="1347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7018687" y="2629212"/>
              <a:ext cx="475896" cy="509149"/>
            </a:xfrm>
            <a:custGeom>
              <a:avLst/>
              <a:gdLst/>
              <a:ahLst/>
              <a:cxnLst/>
              <a:rect l="l" t="t" r="r" b="b"/>
              <a:pathLst>
                <a:path w="8172" h="8743" extrusionOk="0">
                  <a:moveTo>
                    <a:pt x="8172" y="8742"/>
                  </a:moveTo>
                  <a:cubicBezTo>
                    <a:pt x="5547" y="5775"/>
                    <a:pt x="2785" y="2853"/>
                    <a:pt x="23" y="0"/>
                  </a:cubicBezTo>
                  <a:cubicBezTo>
                    <a:pt x="23" y="0"/>
                    <a:pt x="0" y="23"/>
                    <a:pt x="0" y="23"/>
                  </a:cubicBezTo>
                  <a:cubicBezTo>
                    <a:pt x="2579" y="3036"/>
                    <a:pt x="5341" y="5958"/>
                    <a:pt x="8172" y="87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7681926" y="2984096"/>
              <a:ext cx="206094" cy="171560"/>
            </a:xfrm>
            <a:custGeom>
              <a:avLst/>
              <a:gdLst/>
              <a:ahLst/>
              <a:cxnLst/>
              <a:rect l="l" t="t" r="r" b="b"/>
              <a:pathLst>
                <a:path w="3539" h="2946" extrusionOk="0">
                  <a:moveTo>
                    <a:pt x="2717" y="2009"/>
                  </a:moveTo>
                  <a:cubicBezTo>
                    <a:pt x="3242" y="1530"/>
                    <a:pt x="3448" y="959"/>
                    <a:pt x="3539" y="663"/>
                  </a:cubicBezTo>
                  <a:cubicBezTo>
                    <a:pt x="2352" y="457"/>
                    <a:pt x="1188" y="229"/>
                    <a:pt x="1" y="1"/>
                  </a:cubicBezTo>
                  <a:lnTo>
                    <a:pt x="115" y="2626"/>
                  </a:lnTo>
                  <a:cubicBezTo>
                    <a:pt x="298" y="2648"/>
                    <a:pt x="1667" y="2945"/>
                    <a:pt x="2717" y="200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7681926" y="2984096"/>
              <a:ext cx="206094" cy="171560"/>
            </a:xfrm>
            <a:custGeom>
              <a:avLst/>
              <a:gdLst/>
              <a:ahLst/>
              <a:cxnLst/>
              <a:rect l="l" t="t" r="r" b="b"/>
              <a:pathLst>
                <a:path w="3539" h="2946" extrusionOk="0">
                  <a:moveTo>
                    <a:pt x="1" y="1"/>
                  </a:moveTo>
                  <a:cubicBezTo>
                    <a:pt x="47" y="868"/>
                    <a:pt x="92" y="1758"/>
                    <a:pt x="115" y="2626"/>
                  </a:cubicBezTo>
                  <a:cubicBezTo>
                    <a:pt x="298" y="2648"/>
                    <a:pt x="1667" y="2945"/>
                    <a:pt x="2717" y="2009"/>
                  </a:cubicBezTo>
                  <a:cubicBezTo>
                    <a:pt x="3242" y="1530"/>
                    <a:pt x="3448" y="959"/>
                    <a:pt x="3539" y="663"/>
                  </a:cubicBezTo>
                  <a:cubicBezTo>
                    <a:pt x="2352" y="457"/>
                    <a:pt x="1188" y="229"/>
                    <a:pt x="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8266838" y="2589321"/>
              <a:ext cx="138250" cy="150246"/>
            </a:xfrm>
            <a:custGeom>
              <a:avLst/>
              <a:gdLst/>
              <a:ahLst/>
              <a:cxnLst/>
              <a:rect l="l" t="t" r="r" b="b"/>
              <a:pathLst>
                <a:path w="2374" h="2580" extrusionOk="0">
                  <a:moveTo>
                    <a:pt x="2374" y="1416"/>
                  </a:moveTo>
                  <a:cubicBezTo>
                    <a:pt x="2031" y="183"/>
                    <a:pt x="502" y="229"/>
                    <a:pt x="160" y="1416"/>
                  </a:cubicBezTo>
                  <a:lnTo>
                    <a:pt x="46" y="1324"/>
                  </a:lnTo>
                  <a:cubicBezTo>
                    <a:pt x="845" y="982"/>
                    <a:pt x="1552" y="1941"/>
                    <a:pt x="936" y="2580"/>
                  </a:cubicBezTo>
                  <a:cubicBezTo>
                    <a:pt x="1392" y="1986"/>
                    <a:pt x="799" y="1165"/>
                    <a:pt x="114" y="1461"/>
                  </a:cubicBezTo>
                  <a:cubicBezTo>
                    <a:pt x="46" y="1484"/>
                    <a:pt x="0" y="1438"/>
                    <a:pt x="0" y="1370"/>
                  </a:cubicBezTo>
                  <a:cubicBezTo>
                    <a:pt x="342" y="46"/>
                    <a:pt x="2168" y="0"/>
                    <a:pt x="2374" y="1416"/>
                  </a:cubicBezTo>
                  <a:close/>
                </a:path>
              </a:pathLst>
            </a:custGeom>
            <a:solidFill>
              <a:srgbClr val="D7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7324363" y="3596903"/>
              <a:ext cx="67844" cy="85081"/>
            </a:xfrm>
            <a:custGeom>
              <a:avLst/>
              <a:gdLst/>
              <a:ahLst/>
              <a:cxnLst/>
              <a:rect l="l" t="t" r="r" b="b"/>
              <a:pathLst>
                <a:path w="1165" h="1461" extrusionOk="0">
                  <a:moveTo>
                    <a:pt x="1165" y="571"/>
                  </a:moveTo>
                  <a:cubicBezTo>
                    <a:pt x="1165" y="571"/>
                    <a:pt x="457" y="23"/>
                    <a:pt x="275" y="0"/>
                  </a:cubicBezTo>
                  <a:cubicBezTo>
                    <a:pt x="92" y="0"/>
                    <a:pt x="1" y="708"/>
                    <a:pt x="754" y="1461"/>
                  </a:cubicBezTo>
                  <a:cubicBezTo>
                    <a:pt x="1119" y="730"/>
                    <a:pt x="1165" y="571"/>
                    <a:pt x="1165" y="57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1" name="Google Shape;2281;p38"/>
          <p:cNvGrpSpPr/>
          <p:nvPr/>
        </p:nvGrpSpPr>
        <p:grpSpPr>
          <a:xfrm>
            <a:off x="62104" y="1734606"/>
            <a:ext cx="2085628" cy="3325801"/>
            <a:chOff x="62104" y="1734606"/>
            <a:chExt cx="2085628" cy="3325801"/>
          </a:xfrm>
        </p:grpSpPr>
        <p:sp>
          <p:nvSpPr>
            <p:cNvPr id="2282" name="Google Shape;2282;p38"/>
            <p:cNvSpPr/>
            <p:nvPr/>
          </p:nvSpPr>
          <p:spPr>
            <a:xfrm>
              <a:off x="640320" y="4822400"/>
              <a:ext cx="1175066" cy="238006"/>
            </a:xfrm>
            <a:custGeom>
              <a:avLst/>
              <a:gdLst/>
              <a:ahLst/>
              <a:cxnLst/>
              <a:rect l="l" t="t" r="r" b="b"/>
              <a:pathLst>
                <a:path w="20178" h="4087" extrusionOk="0">
                  <a:moveTo>
                    <a:pt x="10089" y="1"/>
                  </a:moveTo>
                  <a:cubicBezTo>
                    <a:pt x="4520" y="1"/>
                    <a:pt x="0" y="914"/>
                    <a:pt x="0" y="2032"/>
                  </a:cubicBezTo>
                  <a:cubicBezTo>
                    <a:pt x="0" y="3174"/>
                    <a:pt x="4520" y="4087"/>
                    <a:pt x="10089" y="4087"/>
                  </a:cubicBezTo>
                  <a:cubicBezTo>
                    <a:pt x="15658" y="4087"/>
                    <a:pt x="20178" y="3174"/>
                    <a:pt x="20178" y="2032"/>
                  </a:cubicBezTo>
                  <a:cubicBezTo>
                    <a:pt x="20178" y="914"/>
                    <a:pt x="15658" y="1"/>
                    <a:pt x="1008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8"/>
            <p:cNvSpPr/>
            <p:nvPr/>
          </p:nvSpPr>
          <p:spPr>
            <a:xfrm>
              <a:off x="1327493" y="3926513"/>
              <a:ext cx="448002" cy="1030235"/>
            </a:xfrm>
            <a:custGeom>
              <a:avLst/>
              <a:gdLst/>
              <a:ahLst/>
              <a:cxnLst/>
              <a:rect l="l" t="t" r="r" b="b"/>
              <a:pathLst>
                <a:path w="7693" h="17691" extrusionOk="0">
                  <a:moveTo>
                    <a:pt x="5000" y="1"/>
                  </a:moveTo>
                  <a:cubicBezTo>
                    <a:pt x="3356" y="412"/>
                    <a:pt x="1713" y="822"/>
                    <a:pt x="69" y="1210"/>
                  </a:cubicBezTo>
                  <a:cubicBezTo>
                    <a:pt x="1" y="2945"/>
                    <a:pt x="1" y="4703"/>
                    <a:pt x="1" y="6529"/>
                  </a:cubicBezTo>
                  <a:cubicBezTo>
                    <a:pt x="47" y="10455"/>
                    <a:pt x="252" y="14175"/>
                    <a:pt x="549" y="17690"/>
                  </a:cubicBezTo>
                  <a:cubicBezTo>
                    <a:pt x="5182" y="17576"/>
                    <a:pt x="7533" y="17165"/>
                    <a:pt x="7625" y="16458"/>
                  </a:cubicBezTo>
                  <a:cubicBezTo>
                    <a:pt x="7693" y="15956"/>
                    <a:pt x="6529" y="15294"/>
                    <a:pt x="4155" y="14472"/>
                  </a:cubicBezTo>
                  <a:cubicBezTo>
                    <a:pt x="4429" y="9633"/>
                    <a:pt x="4726" y="4817"/>
                    <a:pt x="500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8"/>
            <p:cNvSpPr/>
            <p:nvPr/>
          </p:nvSpPr>
          <p:spPr>
            <a:xfrm>
              <a:off x="1284981" y="3834793"/>
              <a:ext cx="390873" cy="356282"/>
            </a:xfrm>
            <a:custGeom>
              <a:avLst/>
              <a:gdLst/>
              <a:ahLst/>
              <a:cxnLst/>
              <a:rect l="l" t="t" r="r" b="b"/>
              <a:pathLst>
                <a:path w="6712" h="6118" extrusionOk="0">
                  <a:moveTo>
                    <a:pt x="5273" y="1"/>
                  </a:moveTo>
                  <a:lnTo>
                    <a:pt x="0" y="2831"/>
                  </a:lnTo>
                  <a:cubicBezTo>
                    <a:pt x="229" y="3927"/>
                    <a:pt x="480" y="5022"/>
                    <a:pt x="731" y="6118"/>
                  </a:cubicBezTo>
                  <a:cubicBezTo>
                    <a:pt x="982" y="5616"/>
                    <a:pt x="1370" y="4977"/>
                    <a:pt x="1986" y="4360"/>
                  </a:cubicBezTo>
                  <a:cubicBezTo>
                    <a:pt x="3767" y="2648"/>
                    <a:pt x="6072" y="2603"/>
                    <a:pt x="6711" y="2603"/>
                  </a:cubicBezTo>
                  <a:cubicBezTo>
                    <a:pt x="6232" y="1735"/>
                    <a:pt x="5752" y="868"/>
                    <a:pt x="52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8"/>
            <p:cNvSpPr/>
            <p:nvPr/>
          </p:nvSpPr>
          <p:spPr>
            <a:xfrm>
              <a:off x="809143" y="3942469"/>
              <a:ext cx="421388" cy="1014163"/>
            </a:xfrm>
            <a:custGeom>
              <a:avLst/>
              <a:gdLst/>
              <a:ahLst/>
              <a:cxnLst/>
              <a:rect l="l" t="t" r="r" b="b"/>
              <a:pathLst>
                <a:path w="7236" h="17415" extrusionOk="0">
                  <a:moveTo>
                    <a:pt x="6985" y="1"/>
                  </a:moveTo>
                  <a:lnTo>
                    <a:pt x="1415" y="23"/>
                  </a:lnTo>
                  <a:cubicBezTo>
                    <a:pt x="2077" y="4817"/>
                    <a:pt x="2739" y="9610"/>
                    <a:pt x="3401" y="14381"/>
                  </a:cubicBezTo>
                  <a:cubicBezTo>
                    <a:pt x="1096" y="15385"/>
                    <a:pt x="0" y="16138"/>
                    <a:pt x="91" y="16663"/>
                  </a:cubicBezTo>
                  <a:cubicBezTo>
                    <a:pt x="210" y="17170"/>
                    <a:pt x="1542" y="17414"/>
                    <a:pt x="4097" y="17414"/>
                  </a:cubicBezTo>
                  <a:cubicBezTo>
                    <a:pt x="4992" y="17414"/>
                    <a:pt x="6039" y="17384"/>
                    <a:pt x="7236" y="17325"/>
                  </a:cubicBezTo>
                  <a:cubicBezTo>
                    <a:pt x="7030" y="13764"/>
                    <a:pt x="6893" y="10021"/>
                    <a:pt x="6893" y="6141"/>
                  </a:cubicBezTo>
                  <a:cubicBezTo>
                    <a:pt x="6893" y="4041"/>
                    <a:pt x="6939" y="2009"/>
                    <a:pt x="69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8"/>
            <p:cNvSpPr/>
            <p:nvPr/>
          </p:nvSpPr>
          <p:spPr>
            <a:xfrm>
              <a:off x="797146" y="3572968"/>
              <a:ext cx="903924" cy="493542"/>
            </a:xfrm>
            <a:custGeom>
              <a:avLst/>
              <a:gdLst/>
              <a:ahLst/>
              <a:cxnLst/>
              <a:rect l="l" t="t" r="r" b="b"/>
              <a:pathLst>
                <a:path w="15522" h="8475" extrusionOk="0">
                  <a:moveTo>
                    <a:pt x="2397" y="0"/>
                  </a:moveTo>
                  <a:cubicBezTo>
                    <a:pt x="1804" y="1393"/>
                    <a:pt x="1233" y="2785"/>
                    <a:pt x="640" y="4177"/>
                  </a:cubicBezTo>
                  <a:cubicBezTo>
                    <a:pt x="434" y="4679"/>
                    <a:pt x="206" y="5182"/>
                    <a:pt x="1" y="5661"/>
                  </a:cubicBezTo>
                  <a:cubicBezTo>
                    <a:pt x="1370" y="7030"/>
                    <a:pt x="2694" y="7647"/>
                    <a:pt x="3538" y="7966"/>
                  </a:cubicBezTo>
                  <a:cubicBezTo>
                    <a:pt x="4561" y="8329"/>
                    <a:pt x="5575" y="8474"/>
                    <a:pt x="6607" y="8474"/>
                  </a:cubicBezTo>
                  <a:cubicBezTo>
                    <a:pt x="8433" y="8474"/>
                    <a:pt x="10318" y="8020"/>
                    <a:pt x="12418" y="7510"/>
                  </a:cubicBezTo>
                  <a:cubicBezTo>
                    <a:pt x="13719" y="7213"/>
                    <a:pt x="14769" y="6871"/>
                    <a:pt x="15522" y="6620"/>
                  </a:cubicBezTo>
                  <a:cubicBezTo>
                    <a:pt x="14791" y="4930"/>
                    <a:pt x="14061" y="3264"/>
                    <a:pt x="13331" y="1575"/>
                  </a:cubicBezTo>
                  <a:cubicBezTo>
                    <a:pt x="9679" y="1050"/>
                    <a:pt x="6049" y="525"/>
                    <a:pt x="23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8"/>
            <p:cNvSpPr/>
            <p:nvPr/>
          </p:nvSpPr>
          <p:spPr>
            <a:xfrm>
              <a:off x="1783414" y="2384916"/>
              <a:ext cx="364318" cy="425115"/>
            </a:xfrm>
            <a:custGeom>
              <a:avLst/>
              <a:gdLst/>
              <a:ahLst/>
              <a:cxnLst/>
              <a:rect l="l" t="t" r="r" b="b"/>
              <a:pathLst>
                <a:path w="6256" h="7300" extrusionOk="0">
                  <a:moveTo>
                    <a:pt x="4457" y="0"/>
                  </a:moveTo>
                  <a:cubicBezTo>
                    <a:pt x="4093" y="0"/>
                    <a:pt x="3492" y="499"/>
                    <a:pt x="3196" y="794"/>
                  </a:cubicBezTo>
                  <a:cubicBezTo>
                    <a:pt x="2968" y="1023"/>
                    <a:pt x="2649" y="1411"/>
                    <a:pt x="2398" y="1958"/>
                  </a:cubicBezTo>
                  <a:cubicBezTo>
                    <a:pt x="2398" y="1548"/>
                    <a:pt x="2352" y="1228"/>
                    <a:pt x="2283" y="977"/>
                  </a:cubicBezTo>
                  <a:cubicBezTo>
                    <a:pt x="2215" y="680"/>
                    <a:pt x="2147" y="292"/>
                    <a:pt x="1964" y="269"/>
                  </a:cubicBezTo>
                  <a:cubicBezTo>
                    <a:pt x="1957" y="268"/>
                    <a:pt x="1951" y="268"/>
                    <a:pt x="1945" y="268"/>
                  </a:cubicBezTo>
                  <a:cubicBezTo>
                    <a:pt x="1814" y="268"/>
                    <a:pt x="1688" y="479"/>
                    <a:pt x="1644" y="566"/>
                  </a:cubicBezTo>
                  <a:cubicBezTo>
                    <a:pt x="1188" y="1251"/>
                    <a:pt x="1302" y="3122"/>
                    <a:pt x="1370" y="3830"/>
                  </a:cubicBezTo>
                  <a:cubicBezTo>
                    <a:pt x="914" y="4172"/>
                    <a:pt x="457" y="4492"/>
                    <a:pt x="1" y="4834"/>
                  </a:cubicBezTo>
                  <a:cubicBezTo>
                    <a:pt x="47" y="5131"/>
                    <a:pt x="161" y="5725"/>
                    <a:pt x="572" y="6318"/>
                  </a:cubicBezTo>
                  <a:cubicBezTo>
                    <a:pt x="937" y="6843"/>
                    <a:pt x="1393" y="7163"/>
                    <a:pt x="1644" y="7299"/>
                  </a:cubicBezTo>
                  <a:lnTo>
                    <a:pt x="3037" y="5337"/>
                  </a:lnTo>
                  <a:cubicBezTo>
                    <a:pt x="3196" y="5337"/>
                    <a:pt x="3858" y="5245"/>
                    <a:pt x="4315" y="4697"/>
                  </a:cubicBezTo>
                  <a:cubicBezTo>
                    <a:pt x="4498" y="4492"/>
                    <a:pt x="4589" y="4264"/>
                    <a:pt x="4634" y="4104"/>
                  </a:cubicBezTo>
                  <a:cubicBezTo>
                    <a:pt x="4908" y="3990"/>
                    <a:pt x="5296" y="3807"/>
                    <a:pt x="5662" y="3465"/>
                  </a:cubicBezTo>
                  <a:cubicBezTo>
                    <a:pt x="5821" y="3328"/>
                    <a:pt x="6255" y="2940"/>
                    <a:pt x="6187" y="2780"/>
                  </a:cubicBezTo>
                  <a:cubicBezTo>
                    <a:pt x="6167" y="2742"/>
                    <a:pt x="6107" y="2711"/>
                    <a:pt x="5973" y="2711"/>
                  </a:cubicBezTo>
                  <a:cubicBezTo>
                    <a:pt x="5788" y="2711"/>
                    <a:pt x="5463" y="2768"/>
                    <a:pt x="4908" y="2940"/>
                  </a:cubicBezTo>
                  <a:cubicBezTo>
                    <a:pt x="5137" y="2689"/>
                    <a:pt x="5365" y="2483"/>
                    <a:pt x="5548" y="2324"/>
                  </a:cubicBezTo>
                  <a:cubicBezTo>
                    <a:pt x="5913" y="2004"/>
                    <a:pt x="6209" y="1844"/>
                    <a:pt x="6164" y="1707"/>
                  </a:cubicBezTo>
                  <a:cubicBezTo>
                    <a:pt x="6141" y="1616"/>
                    <a:pt x="5981" y="1570"/>
                    <a:pt x="5913" y="1548"/>
                  </a:cubicBezTo>
                  <a:cubicBezTo>
                    <a:pt x="5850" y="1533"/>
                    <a:pt x="5787" y="1527"/>
                    <a:pt x="5723" y="1527"/>
                  </a:cubicBezTo>
                  <a:cubicBezTo>
                    <a:pt x="5295" y="1527"/>
                    <a:pt x="4852" y="1821"/>
                    <a:pt x="4594" y="2025"/>
                  </a:cubicBezTo>
                  <a:lnTo>
                    <a:pt x="4594" y="2025"/>
                  </a:lnTo>
                  <a:cubicBezTo>
                    <a:pt x="5196" y="1513"/>
                    <a:pt x="5742" y="960"/>
                    <a:pt x="5616" y="771"/>
                  </a:cubicBezTo>
                  <a:cubicBezTo>
                    <a:pt x="5579" y="698"/>
                    <a:pt x="5476" y="677"/>
                    <a:pt x="5368" y="677"/>
                  </a:cubicBezTo>
                  <a:cubicBezTo>
                    <a:pt x="5275" y="677"/>
                    <a:pt x="5177" y="692"/>
                    <a:pt x="5114" y="703"/>
                  </a:cubicBezTo>
                  <a:cubicBezTo>
                    <a:pt x="4361" y="817"/>
                    <a:pt x="3927" y="1456"/>
                    <a:pt x="3790" y="1662"/>
                  </a:cubicBezTo>
                  <a:cubicBezTo>
                    <a:pt x="4018" y="1296"/>
                    <a:pt x="4224" y="1045"/>
                    <a:pt x="4383" y="863"/>
                  </a:cubicBezTo>
                  <a:cubicBezTo>
                    <a:pt x="4589" y="657"/>
                    <a:pt x="4771" y="475"/>
                    <a:pt x="4749" y="269"/>
                  </a:cubicBezTo>
                  <a:cubicBezTo>
                    <a:pt x="4726" y="246"/>
                    <a:pt x="4703" y="110"/>
                    <a:pt x="4612" y="41"/>
                  </a:cubicBezTo>
                  <a:cubicBezTo>
                    <a:pt x="4568" y="13"/>
                    <a:pt x="4515" y="0"/>
                    <a:pt x="4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8"/>
            <p:cNvSpPr/>
            <p:nvPr/>
          </p:nvSpPr>
          <p:spPr>
            <a:xfrm>
              <a:off x="1930982" y="2516236"/>
              <a:ext cx="38610" cy="142268"/>
            </a:xfrm>
            <a:custGeom>
              <a:avLst/>
              <a:gdLst/>
              <a:ahLst/>
              <a:cxnLst/>
              <a:rect l="l" t="t" r="r" b="b"/>
              <a:pathLst>
                <a:path w="663" h="2443" extrusionOk="0">
                  <a:moveTo>
                    <a:pt x="1" y="0"/>
                  </a:moveTo>
                  <a:cubicBezTo>
                    <a:pt x="320" y="571"/>
                    <a:pt x="411" y="1210"/>
                    <a:pt x="252" y="1826"/>
                  </a:cubicBezTo>
                  <a:cubicBezTo>
                    <a:pt x="183" y="2032"/>
                    <a:pt x="115" y="2237"/>
                    <a:pt x="23" y="2442"/>
                  </a:cubicBezTo>
                  <a:cubicBezTo>
                    <a:pt x="640" y="1803"/>
                    <a:pt x="662" y="639"/>
                    <a:pt x="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8"/>
            <p:cNvSpPr/>
            <p:nvPr/>
          </p:nvSpPr>
          <p:spPr>
            <a:xfrm>
              <a:off x="1187961" y="2636666"/>
              <a:ext cx="721823" cy="539256"/>
            </a:xfrm>
            <a:custGeom>
              <a:avLst/>
              <a:gdLst/>
              <a:ahLst/>
              <a:cxnLst/>
              <a:rect l="l" t="t" r="r" b="b"/>
              <a:pathLst>
                <a:path w="12395" h="9260" extrusionOk="0">
                  <a:moveTo>
                    <a:pt x="10465" y="1"/>
                  </a:moveTo>
                  <a:cubicBezTo>
                    <a:pt x="10389" y="1"/>
                    <a:pt x="10314" y="18"/>
                    <a:pt x="10249" y="55"/>
                  </a:cubicBezTo>
                  <a:lnTo>
                    <a:pt x="251" y="5967"/>
                  </a:lnTo>
                  <a:cubicBezTo>
                    <a:pt x="69" y="6081"/>
                    <a:pt x="0" y="6332"/>
                    <a:pt x="114" y="6537"/>
                  </a:cubicBezTo>
                  <a:cubicBezTo>
                    <a:pt x="548" y="7382"/>
                    <a:pt x="1005" y="8203"/>
                    <a:pt x="1461" y="9048"/>
                  </a:cubicBezTo>
                  <a:cubicBezTo>
                    <a:pt x="1461" y="9048"/>
                    <a:pt x="1781" y="9208"/>
                    <a:pt x="2123" y="9253"/>
                  </a:cubicBezTo>
                  <a:cubicBezTo>
                    <a:pt x="2156" y="9258"/>
                    <a:pt x="2192" y="9260"/>
                    <a:pt x="2229" y="9260"/>
                  </a:cubicBezTo>
                  <a:cubicBezTo>
                    <a:pt x="4165" y="9260"/>
                    <a:pt x="11454" y="3578"/>
                    <a:pt x="12394" y="2840"/>
                  </a:cubicBezTo>
                  <a:lnTo>
                    <a:pt x="10888" y="237"/>
                  </a:lnTo>
                  <a:cubicBezTo>
                    <a:pt x="10795" y="82"/>
                    <a:pt x="10627" y="1"/>
                    <a:pt x="1046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8"/>
            <p:cNvSpPr/>
            <p:nvPr/>
          </p:nvSpPr>
          <p:spPr>
            <a:xfrm>
              <a:off x="1263725" y="2742188"/>
              <a:ext cx="627424" cy="386855"/>
            </a:xfrm>
            <a:custGeom>
              <a:avLst/>
              <a:gdLst/>
              <a:ahLst/>
              <a:cxnLst/>
              <a:rect l="l" t="t" r="r" b="b"/>
              <a:pathLst>
                <a:path w="10774" h="6643" extrusionOk="0">
                  <a:moveTo>
                    <a:pt x="10774" y="0"/>
                  </a:moveTo>
                  <a:cubicBezTo>
                    <a:pt x="7282" y="2055"/>
                    <a:pt x="3401" y="4451"/>
                    <a:pt x="0" y="6643"/>
                  </a:cubicBezTo>
                  <a:cubicBezTo>
                    <a:pt x="3515" y="4588"/>
                    <a:pt x="7373" y="2192"/>
                    <a:pt x="1077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8"/>
            <p:cNvSpPr/>
            <p:nvPr/>
          </p:nvSpPr>
          <p:spPr>
            <a:xfrm>
              <a:off x="1185283" y="2736888"/>
              <a:ext cx="388195" cy="461512"/>
            </a:xfrm>
            <a:custGeom>
              <a:avLst/>
              <a:gdLst/>
              <a:ahLst/>
              <a:cxnLst/>
              <a:rect l="l" t="t" r="r" b="b"/>
              <a:pathLst>
                <a:path w="6666" h="7925" extrusionOk="0">
                  <a:moveTo>
                    <a:pt x="5281" y="1"/>
                  </a:moveTo>
                  <a:cubicBezTo>
                    <a:pt x="4630" y="1"/>
                    <a:pt x="3831" y="165"/>
                    <a:pt x="3196" y="434"/>
                  </a:cubicBezTo>
                  <a:cubicBezTo>
                    <a:pt x="2899" y="571"/>
                    <a:pt x="1598" y="1119"/>
                    <a:pt x="982" y="2442"/>
                  </a:cubicBezTo>
                  <a:cubicBezTo>
                    <a:pt x="1" y="4679"/>
                    <a:pt x="1530" y="7784"/>
                    <a:pt x="2968" y="7920"/>
                  </a:cubicBezTo>
                  <a:cubicBezTo>
                    <a:pt x="3000" y="7923"/>
                    <a:pt x="3033" y="7925"/>
                    <a:pt x="3065" y="7925"/>
                  </a:cubicBezTo>
                  <a:cubicBezTo>
                    <a:pt x="3526" y="7925"/>
                    <a:pt x="3924" y="7629"/>
                    <a:pt x="4223" y="7373"/>
                  </a:cubicBezTo>
                  <a:cubicBezTo>
                    <a:pt x="3858" y="6346"/>
                    <a:pt x="3493" y="5341"/>
                    <a:pt x="3128" y="4337"/>
                  </a:cubicBezTo>
                  <a:cubicBezTo>
                    <a:pt x="6209" y="1849"/>
                    <a:pt x="6666" y="845"/>
                    <a:pt x="6437" y="411"/>
                  </a:cubicBezTo>
                  <a:cubicBezTo>
                    <a:pt x="6299" y="125"/>
                    <a:pt x="5846" y="1"/>
                    <a:pt x="528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8"/>
            <p:cNvSpPr/>
            <p:nvPr/>
          </p:nvSpPr>
          <p:spPr>
            <a:xfrm>
              <a:off x="882228" y="2896394"/>
              <a:ext cx="719144" cy="853667"/>
            </a:xfrm>
            <a:custGeom>
              <a:avLst/>
              <a:gdLst/>
              <a:ahLst/>
              <a:cxnLst/>
              <a:rect l="l" t="t" r="r" b="b"/>
              <a:pathLst>
                <a:path w="12349" h="14659" extrusionOk="0">
                  <a:moveTo>
                    <a:pt x="7282" y="0"/>
                  </a:moveTo>
                  <a:cubicBezTo>
                    <a:pt x="5935" y="251"/>
                    <a:pt x="4474" y="594"/>
                    <a:pt x="2968" y="1027"/>
                  </a:cubicBezTo>
                  <a:cubicBezTo>
                    <a:pt x="2100" y="1278"/>
                    <a:pt x="1279" y="1552"/>
                    <a:pt x="503" y="1826"/>
                  </a:cubicBezTo>
                  <a:lnTo>
                    <a:pt x="0" y="12851"/>
                  </a:lnTo>
                  <a:cubicBezTo>
                    <a:pt x="880" y="13378"/>
                    <a:pt x="3247" y="14658"/>
                    <a:pt x="6387" y="14658"/>
                  </a:cubicBezTo>
                  <a:cubicBezTo>
                    <a:pt x="6916" y="14658"/>
                    <a:pt x="7466" y="14622"/>
                    <a:pt x="8035" y="14540"/>
                  </a:cubicBezTo>
                  <a:cubicBezTo>
                    <a:pt x="9929" y="14243"/>
                    <a:pt x="11413" y="13536"/>
                    <a:pt x="12349" y="12965"/>
                  </a:cubicBezTo>
                  <a:cubicBezTo>
                    <a:pt x="12235" y="10888"/>
                    <a:pt x="11801" y="7669"/>
                    <a:pt x="10066" y="4200"/>
                  </a:cubicBezTo>
                  <a:cubicBezTo>
                    <a:pt x="9176" y="2465"/>
                    <a:pt x="8172" y="1073"/>
                    <a:pt x="728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8"/>
            <p:cNvSpPr/>
            <p:nvPr/>
          </p:nvSpPr>
          <p:spPr>
            <a:xfrm>
              <a:off x="1055011" y="2792677"/>
              <a:ext cx="281857" cy="199921"/>
            </a:xfrm>
            <a:custGeom>
              <a:avLst/>
              <a:gdLst/>
              <a:ahLst/>
              <a:cxnLst/>
              <a:rect l="l" t="t" r="r" b="b"/>
              <a:pathLst>
                <a:path w="4840" h="3433" extrusionOk="0">
                  <a:moveTo>
                    <a:pt x="4383" y="1"/>
                  </a:moveTo>
                  <a:lnTo>
                    <a:pt x="297" y="571"/>
                  </a:lnTo>
                  <a:cubicBezTo>
                    <a:pt x="183" y="1325"/>
                    <a:pt x="92" y="2078"/>
                    <a:pt x="1" y="2808"/>
                  </a:cubicBezTo>
                  <a:cubicBezTo>
                    <a:pt x="310" y="2990"/>
                    <a:pt x="1197" y="3432"/>
                    <a:pt x="2341" y="3432"/>
                  </a:cubicBezTo>
                  <a:cubicBezTo>
                    <a:pt x="2634" y="3432"/>
                    <a:pt x="2944" y="3403"/>
                    <a:pt x="3265" y="3333"/>
                  </a:cubicBezTo>
                  <a:cubicBezTo>
                    <a:pt x="3949" y="3173"/>
                    <a:pt x="4497" y="2877"/>
                    <a:pt x="4840" y="2626"/>
                  </a:cubicBezTo>
                  <a:cubicBezTo>
                    <a:pt x="4680" y="1758"/>
                    <a:pt x="4543" y="891"/>
                    <a:pt x="43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8"/>
            <p:cNvSpPr/>
            <p:nvPr/>
          </p:nvSpPr>
          <p:spPr>
            <a:xfrm>
              <a:off x="1078946" y="3104875"/>
              <a:ext cx="473276" cy="646292"/>
            </a:xfrm>
            <a:custGeom>
              <a:avLst/>
              <a:gdLst/>
              <a:ahLst/>
              <a:cxnLst/>
              <a:rect l="l" t="t" r="r" b="b"/>
              <a:pathLst>
                <a:path w="8127" h="11098" extrusionOk="0">
                  <a:moveTo>
                    <a:pt x="1720" y="0"/>
                  </a:moveTo>
                  <a:cubicBezTo>
                    <a:pt x="1231" y="0"/>
                    <a:pt x="820" y="374"/>
                    <a:pt x="777" y="871"/>
                  </a:cubicBezTo>
                  <a:lnTo>
                    <a:pt x="46" y="9613"/>
                  </a:lnTo>
                  <a:cubicBezTo>
                    <a:pt x="1" y="10115"/>
                    <a:pt x="366" y="10572"/>
                    <a:pt x="891" y="10617"/>
                  </a:cubicBezTo>
                  <a:lnTo>
                    <a:pt x="6323" y="11097"/>
                  </a:lnTo>
                  <a:cubicBezTo>
                    <a:pt x="6339" y="11097"/>
                    <a:pt x="6354" y="11098"/>
                    <a:pt x="6370" y="11098"/>
                  </a:cubicBezTo>
                  <a:cubicBezTo>
                    <a:pt x="6875" y="11098"/>
                    <a:pt x="7306" y="10739"/>
                    <a:pt x="7350" y="10229"/>
                  </a:cubicBezTo>
                  <a:lnTo>
                    <a:pt x="8081" y="1487"/>
                  </a:lnTo>
                  <a:cubicBezTo>
                    <a:pt x="8126" y="962"/>
                    <a:pt x="7738" y="506"/>
                    <a:pt x="7236" y="460"/>
                  </a:cubicBezTo>
                  <a:lnTo>
                    <a:pt x="1804" y="4"/>
                  </a:lnTo>
                  <a:cubicBezTo>
                    <a:pt x="1776" y="1"/>
                    <a:pt x="1748" y="0"/>
                    <a:pt x="172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8"/>
            <p:cNvSpPr/>
            <p:nvPr/>
          </p:nvSpPr>
          <p:spPr>
            <a:xfrm>
              <a:off x="1084245" y="3172661"/>
              <a:ext cx="54566" cy="26846"/>
            </a:xfrm>
            <a:custGeom>
              <a:avLst/>
              <a:gdLst/>
              <a:ahLst/>
              <a:cxnLst/>
              <a:rect l="l" t="t" r="r" b="b"/>
              <a:pathLst>
                <a:path w="937" h="461" extrusionOk="0">
                  <a:moveTo>
                    <a:pt x="156" y="0"/>
                  </a:moveTo>
                  <a:cubicBezTo>
                    <a:pt x="78" y="0"/>
                    <a:pt x="21" y="84"/>
                    <a:pt x="1" y="186"/>
                  </a:cubicBezTo>
                  <a:cubicBezTo>
                    <a:pt x="1" y="278"/>
                    <a:pt x="69" y="369"/>
                    <a:pt x="161" y="392"/>
                  </a:cubicBezTo>
                  <a:lnTo>
                    <a:pt x="891" y="460"/>
                  </a:lnTo>
                  <a:lnTo>
                    <a:pt x="937" y="72"/>
                  </a:lnTo>
                  <a:cubicBezTo>
                    <a:pt x="686" y="49"/>
                    <a:pt x="435" y="27"/>
                    <a:pt x="183" y="4"/>
                  </a:cubicBezTo>
                  <a:cubicBezTo>
                    <a:pt x="174" y="1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8"/>
            <p:cNvSpPr/>
            <p:nvPr/>
          </p:nvSpPr>
          <p:spPr>
            <a:xfrm>
              <a:off x="1081624" y="3212726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183" y="1"/>
                  </a:moveTo>
                  <a:cubicBezTo>
                    <a:pt x="91" y="1"/>
                    <a:pt x="0" y="92"/>
                    <a:pt x="0" y="206"/>
                  </a:cubicBezTo>
                  <a:cubicBezTo>
                    <a:pt x="0" y="297"/>
                    <a:pt x="46" y="389"/>
                    <a:pt x="137" y="389"/>
                  </a:cubicBezTo>
                  <a:lnTo>
                    <a:pt x="890" y="457"/>
                  </a:lnTo>
                  <a:lnTo>
                    <a:pt x="913" y="69"/>
                  </a:lnTo>
                  <a:cubicBezTo>
                    <a:pt x="662" y="46"/>
                    <a:pt x="434" y="23"/>
                    <a:pt x="1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8"/>
            <p:cNvSpPr/>
            <p:nvPr/>
          </p:nvSpPr>
          <p:spPr>
            <a:xfrm>
              <a:off x="1077606" y="3253957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183" y="0"/>
                  </a:moveTo>
                  <a:cubicBezTo>
                    <a:pt x="92" y="0"/>
                    <a:pt x="1" y="69"/>
                    <a:pt x="1" y="183"/>
                  </a:cubicBezTo>
                  <a:cubicBezTo>
                    <a:pt x="1" y="297"/>
                    <a:pt x="69" y="388"/>
                    <a:pt x="160" y="388"/>
                  </a:cubicBezTo>
                  <a:lnTo>
                    <a:pt x="891" y="457"/>
                  </a:lnTo>
                  <a:lnTo>
                    <a:pt x="937" y="69"/>
                  </a:lnTo>
                  <a:cubicBezTo>
                    <a:pt x="685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1073646" y="3293790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206" y="1"/>
                  </a:moveTo>
                  <a:cubicBezTo>
                    <a:pt x="92" y="1"/>
                    <a:pt x="23" y="92"/>
                    <a:pt x="23" y="206"/>
                  </a:cubicBezTo>
                  <a:cubicBezTo>
                    <a:pt x="0" y="298"/>
                    <a:pt x="69" y="389"/>
                    <a:pt x="160" y="412"/>
                  </a:cubicBezTo>
                  <a:lnTo>
                    <a:pt x="890" y="457"/>
                  </a:lnTo>
                  <a:lnTo>
                    <a:pt x="936" y="69"/>
                  </a:lnTo>
                  <a:cubicBezTo>
                    <a:pt x="685" y="47"/>
                    <a:pt x="434" y="24"/>
                    <a:pt x="206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1070967" y="3335020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183" y="0"/>
                  </a:moveTo>
                  <a:cubicBezTo>
                    <a:pt x="92" y="0"/>
                    <a:pt x="1" y="92"/>
                    <a:pt x="1" y="183"/>
                  </a:cubicBezTo>
                  <a:cubicBezTo>
                    <a:pt x="1" y="297"/>
                    <a:pt x="69" y="388"/>
                    <a:pt x="160" y="388"/>
                  </a:cubicBezTo>
                  <a:lnTo>
                    <a:pt x="891" y="457"/>
                  </a:lnTo>
                  <a:lnTo>
                    <a:pt x="914" y="69"/>
                  </a:lnTo>
                  <a:cubicBezTo>
                    <a:pt x="685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1067007" y="3376017"/>
              <a:ext cx="54508" cy="25507"/>
            </a:xfrm>
            <a:custGeom>
              <a:avLst/>
              <a:gdLst/>
              <a:ahLst/>
              <a:cxnLst/>
              <a:rect l="l" t="t" r="r" b="b"/>
              <a:pathLst>
                <a:path w="936" h="438" extrusionOk="0">
                  <a:moveTo>
                    <a:pt x="155" y="1"/>
                  </a:moveTo>
                  <a:cubicBezTo>
                    <a:pt x="78" y="1"/>
                    <a:pt x="21" y="84"/>
                    <a:pt x="0" y="187"/>
                  </a:cubicBezTo>
                  <a:cubicBezTo>
                    <a:pt x="0" y="278"/>
                    <a:pt x="69" y="369"/>
                    <a:pt x="160" y="392"/>
                  </a:cubicBezTo>
                  <a:lnTo>
                    <a:pt x="890" y="438"/>
                  </a:lnTo>
                  <a:lnTo>
                    <a:pt x="936" y="50"/>
                  </a:lnTo>
                  <a:cubicBezTo>
                    <a:pt x="685" y="27"/>
                    <a:pt x="434" y="27"/>
                    <a:pt x="183" y="4"/>
                  </a:cubicBezTo>
                  <a:cubicBezTo>
                    <a:pt x="173" y="2"/>
                    <a:pt x="164" y="1"/>
                    <a:pt x="15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1064329" y="3416083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183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8"/>
                    <a:pt x="46" y="389"/>
                    <a:pt x="137" y="389"/>
                  </a:cubicBezTo>
                  <a:lnTo>
                    <a:pt x="891" y="457"/>
                  </a:lnTo>
                  <a:lnTo>
                    <a:pt x="913" y="69"/>
                  </a:lnTo>
                  <a:cubicBezTo>
                    <a:pt x="662" y="46"/>
                    <a:pt x="434" y="24"/>
                    <a:pt x="1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1060310" y="3457080"/>
              <a:ext cx="54566" cy="26846"/>
            </a:xfrm>
            <a:custGeom>
              <a:avLst/>
              <a:gdLst/>
              <a:ahLst/>
              <a:cxnLst/>
              <a:rect l="l" t="t" r="r" b="b"/>
              <a:pathLst>
                <a:path w="937" h="461" extrusionOk="0">
                  <a:moveTo>
                    <a:pt x="155" y="1"/>
                  </a:moveTo>
                  <a:cubicBezTo>
                    <a:pt x="74" y="1"/>
                    <a:pt x="1" y="85"/>
                    <a:pt x="1" y="187"/>
                  </a:cubicBezTo>
                  <a:cubicBezTo>
                    <a:pt x="1" y="278"/>
                    <a:pt x="69" y="370"/>
                    <a:pt x="161" y="392"/>
                  </a:cubicBezTo>
                  <a:lnTo>
                    <a:pt x="891" y="461"/>
                  </a:lnTo>
                  <a:lnTo>
                    <a:pt x="937" y="50"/>
                  </a:lnTo>
                  <a:cubicBezTo>
                    <a:pt x="686" y="50"/>
                    <a:pt x="435" y="27"/>
                    <a:pt x="184" y="4"/>
                  </a:cubicBezTo>
                  <a:cubicBezTo>
                    <a:pt x="174" y="2"/>
                    <a:pt x="165" y="1"/>
                    <a:pt x="15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8"/>
            <p:cNvSpPr/>
            <p:nvPr/>
          </p:nvSpPr>
          <p:spPr>
            <a:xfrm>
              <a:off x="1056350" y="3497204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206" y="0"/>
                  </a:moveTo>
                  <a:cubicBezTo>
                    <a:pt x="92" y="0"/>
                    <a:pt x="23" y="91"/>
                    <a:pt x="23" y="206"/>
                  </a:cubicBezTo>
                  <a:cubicBezTo>
                    <a:pt x="1" y="297"/>
                    <a:pt x="69" y="388"/>
                    <a:pt x="160" y="388"/>
                  </a:cubicBezTo>
                  <a:lnTo>
                    <a:pt x="914" y="457"/>
                  </a:lnTo>
                  <a:lnTo>
                    <a:pt x="936" y="69"/>
                  </a:lnTo>
                  <a:cubicBezTo>
                    <a:pt x="685" y="46"/>
                    <a:pt x="434" y="23"/>
                    <a:pt x="20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8"/>
            <p:cNvSpPr/>
            <p:nvPr/>
          </p:nvSpPr>
          <p:spPr>
            <a:xfrm>
              <a:off x="1053672" y="3538377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97"/>
                    <a:pt x="69" y="389"/>
                    <a:pt x="161" y="389"/>
                  </a:cubicBezTo>
                  <a:lnTo>
                    <a:pt x="891" y="457"/>
                  </a:lnTo>
                  <a:lnTo>
                    <a:pt x="914" y="69"/>
                  </a:lnTo>
                  <a:cubicBezTo>
                    <a:pt x="686" y="46"/>
                    <a:pt x="435" y="24"/>
                    <a:pt x="1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1049712" y="3578268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183" y="0"/>
                  </a:moveTo>
                  <a:cubicBezTo>
                    <a:pt x="92" y="0"/>
                    <a:pt x="23" y="92"/>
                    <a:pt x="0" y="206"/>
                  </a:cubicBezTo>
                  <a:cubicBezTo>
                    <a:pt x="0" y="297"/>
                    <a:pt x="69" y="389"/>
                    <a:pt x="160" y="411"/>
                  </a:cubicBezTo>
                  <a:lnTo>
                    <a:pt x="891" y="457"/>
                  </a:lnTo>
                  <a:lnTo>
                    <a:pt x="936" y="69"/>
                  </a:lnTo>
                  <a:cubicBezTo>
                    <a:pt x="685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1047033" y="3619498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297"/>
                    <a:pt x="46" y="388"/>
                    <a:pt x="138" y="388"/>
                  </a:cubicBezTo>
                  <a:lnTo>
                    <a:pt x="891" y="457"/>
                  </a:lnTo>
                  <a:lnTo>
                    <a:pt x="914" y="69"/>
                  </a:lnTo>
                  <a:cubicBezTo>
                    <a:pt x="663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947334" y="1879902"/>
              <a:ext cx="868051" cy="749368"/>
            </a:xfrm>
            <a:custGeom>
              <a:avLst/>
              <a:gdLst/>
              <a:ahLst/>
              <a:cxnLst/>
              <a:rect l="l" t="t" r="r" b="b"/>
              <a:pathLst>
                <a:path w="14906" h="12868" extrusionOk="0">
                  <a:moveTo>
                    <a:pt x="5752" y="0"/>
                  </a:moveTo>
                  <a:cubicBezTo>
                    <a:pt x="4676" y="0"/>
                    <a:pt x="3856" y="430"/>
                    <a:pt x="3425" y="656"/>
                  </a:cubicBezTo>
                  <a:cubicBezTo>
                    <a:pt x="3174" y="793"/>
                    <a:pt x="1736" y="1592"/>
                    <a:pt x="1165" y="2961"/>
                  </a:cubicBezTo>
                  <a:cubicBezTo>
                    <a:pt x="1" y="5860"/>
                    <a:pt x="3584" y="9375"/>
                    <a:pt x="4292" y="10060"/>
                  </a:cubicBezTo>
                  <a:cubicBezTo>
                    <a:pt x="4973" y="10741"/>
                    <a:pt x="7145" y="12867"/>
                    <a:pt x="9953" y="12867"/>
                  </a:cubicBezTo>
                  <a:cubicBezTo>
                    <a:pt x="9968" y="12867"/>
                    <a:pt x="9983" y="12867"/>
                    <a:pt x="9998" y="12867"/>
                  </a:cubicBezTo>
                  <a:cubicBezTo>
                    <a:pt x="10272" y="12867"/>
                    <a:pt x="12555" y="12844"/>
                    <a:pt x="12851" y="11863"/>
                  </a:cubicBezTo>
                  <a:cubicBezTo>
                    <a:pt x="12920" y="11680"/>
                    <a:pt x="12897" y="11498"/>
                    <a:pt x="12851" y="11361"/>
                  </a:cubicBezTo>
                  <a:cubicBezTo>
                    <a:pt x="13080" y="11361"/>
                    <a:pt x="13879" y="11338"/>
                    <a:pt x="14381" y="10767"/>
                  </a:cubicBezTo>
                  <a:cubicBezTo>
                    <a:pt x="14495" y="10630"/>
                    <a:pt x="14906" y="10174"/>
                    <a:pt x="14746" y="9809"/>
                  </a:cubicBezTo>
                  <a:cubicBezTo>
                    <a:pt x="14626" y="9585"/>
                    <a:pt x="14350" y="9440"/>
                    <a:pt x="13997" y="9440"/>
                  </a:cubicBezTo>
                  <a:cubicBezTo>
                    <a:pt x="13882" y="9440"/>
                    <a:pt x="13757" y="9455"/>
                    <a:pt x="13628" y="9489"/>
                  </a:cubicBezTo>
                  <a:cubicBezTo>
                    <a:pt x="13719" y="9443"/>
                    <a:pt x="14289" y="9170"/>
                    <a:pt x="14267" y="8850"/>
                  </a:cubicBezTo>
                  <a:cubicBezTo>
                    <a:pt x="14244" y="8622"/>
                    <a:pt x="13924" y="8485"/>
                    <a:pt x="13787" y="8416"/>
                  </a:cubicBezTo>
                  <a:cubicBezTo>
                    <a:pt x="12418" y="7777"/>
                    <a:pt x="11345" y="7412"/>
                    <a:pt x="10934" y="7184"/>
                  </a:cubicBezTo>
                  <a:cubicBezTo>
                    <a:pt x="9177" y="6248"/>
                    <a:pt x="10660" y="3098"/>
                    <a:pt x="8515" y="1112"/>
                  </a:cubicBezTo>
                  <a:cubicBezTo>
                    <a:pt x="7510" y="176"/>
                    <a:pt x="6301" y="39"/>
                    <a:pt x="6118" y="17"/>
                  </a:cubicBezTo>
                  <a:cubicBezTo>
                    <a:pt x="5993" y="5"/>
                    <a:pt x="5871" y="0"/>
                    <a:pt x="57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1129435" y="1968594"/>
              <a:ext cx="400191" cy="276500"/>
            </a:xfrm>
            <a:custGeom>
              <a:avLst/>
              <a:gdLst/>
              <a:ahLst/>
              <a:cxnLst/>
              <a:rect l="l" t="t" r="r" b="b"/>
              <a:pathLst>
                <a:path w="6872" h="4748" extrusionOk="0">
                  <a:moveTo>
                    <a:pt x="2224" y="0"/>
                  </a:moveTo>
                  <a:cubicBezTo>
                    <a:pt x="1445" y="0"/>
                    <a:pt x="662" y="214"/>
                    <a:pt x="1" y="662"/>
                  </a:cubicBezTo>
                  <a:cubicBezTo>
                    <a:pt x="597" y="409"/>
                    <a:pt x="1248" y="282"/>
                    <a:pt x="1892" y="282"/>
                  </a:cubicBezTo>
                  <a:cubicBezTo>
                    <a:pt x="3516" y="282"/>
                    <a:pt x="5093" y="1095"/>
                    <a:pt x="5616" y="2762"/>
                  </a:cubicBezTo>
                  <a:cubicBezTo>
                    <a:pt x="5890" y="3515"/>
                    <a:pt x="6324" y="4200"/>
                    <a:pt x="6871" y="4748"/>
                  </a:cubicBezTo>
                  <a:cubicBezTo>
                    <a:pt x="6460" y="4086"/>
                    <a:pt x="6095" y="3401"/>
                    <a:pt x="5890" y="2671"/>
                  </a:cubicBezTo>
                  <a:cubicBezTo>
                    <a:pt x="5487" y="952"/>
                    <a:pt x="3866" y="0"/>
                    <a:pt x="222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1213177" y="2100147"/>
              <a:ext cx="509149" cy="337821"/>
            </a:xfrm>
            <a:custGeom>
              <a:avLst/>
              <a:gdLst/>
              <a:ahLst/>
              <a:cxnLst/>
              <a:rect l="l" t="t" r="r" b="b"/>
              <a:pathLst>
                <a:path w="8743" h="5801" extrusionOk="0">
                  <a:moveTo>
                    <a:pt x="1" y="1"/>
                  </a:moveTo>
                  <a:cubicBezTo>
                    <a:pt x="1239" y="3097"/>
                    <a:pt x="4251" y="5801"/>
                    <a:pt x="7651" y="5801"/>
                  </a:cubicBezTo>
                  <a:cubicBezTo>
                    <a:pt x="8011" y="5801"/>
                    <a:pt x="8376" y="5770"/>
                    <a:pt x="8743" y="5707"/>
                  </a:cubicBezTo>
                  <a:lnTo>
                    <a:pt x="8743" y="5707"/>
                  </a:lnTo>
                  <a:cubicBezTo>
                    <a:pt x="8693" y="5708"/>
                    <a:pt x="8643" y="5708"/>
                    <a:pt x="8593" y="5708"/>
                  </a:cubicBezTo>
                  <a:cubicBezTo>
                    <a:pt x="4787" y="5708"/>
                    <a:pt x="1894" y="3133"/>
                    <a:pt x="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1186622" y="2195885"/>
              <a:ext cx="490513" cy="353661"/>
            </a:xfrm>
            <a:custGeom>
              <a:avLst/>
              <a:gdLst/>
              <a:ahLst/>
              <a:cxnLst/>
              <a:rect l="l" t="t" r="r" b="b"/>
              <a:pathLst>
                <a:path w="8423" h="6073" extrusionOk="0">
                  <a:moveTo>
                    <a:pt x="0" y="0"/>
                  </a:moveTo>
                  <a:lnTo>
                    <a:pt x="0" y="0"/>
                  </a:lnTo>
                  <a:cubicBezTo>
                    <a:pt x="181" y="3730"/>
                    <a:pt x="3295" y="6072"/>
                    <a:pt x="6881" y="6072"/>
                  </a:cubicBezTo>
                  <a:cubicBezTo>
                    <a:pt x="6916" y="6072"/>
                    <a:pt x="6950" y="6072"/>
                    <a:pt x="6985" y="6072"/>
                  </a:cubicBezTo>
                  <a:cubicBezTo>
                    <a:pt x="7464" y="6049"/>
                    <a:pt x="7944" y="6026"/>
                    <a:pt x="8423" y="5935"/>
                  </a:cubicBezTo>
                  <a:cubicBezTo>
                    <a:pt x="7944" y="5935"/>
                    <a:pt x="7464" y="5935"/>
                    <a:pt x="6985" y="5889"/>
                  </a:cubicBezTo>
                  <a:cubicBezTo>
                    <a:pt x="5250" y="5729"/>
                    <a:pt x="3470" y="5159"/>
                    <a:pt x="2169" y="3972"/>
                  </a:cubicBezTo>
                  <a:cubicBezTo>
                    <a:pt x="1005" y="2945"/>
                    <a:pt x="297" y="1530"/>
                    <a:pt x="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832553" y="1992470"/>
              <a:ext cx="863217" cy="679661"/>
            </a:xfrm>
            <a:custGeom>
              <a:avLst/>
              <a:gdLst/>
              <a:ahLst/>
              <a:cxnLst/>
              <a:rect l="l" t="t" r="r" b="b"/>
              <a:pathLst>
                <a:path w="14823" h="11671" extrusionOk="0">
                  <a:moveTo>
                    <a:pt x="3296" y="1"/>
                  </a:moveTo>
                  <a:cubicBezTo>
                    <a:pt x="2291" y="321"/>
                    <a:pt x="1356" y="845"/>
                    <a:pt x="1059" y="1713"/>
                  </a:cubicBezTo>
                  <a:cubicBezTo>
                    <a:pt x="1" y="4805"/>
                    <a:pt x="7394" y="11670"/>
                    <a:pt x="11923" y="11670"/>
                  </a:cubicBezTo>
                  <a:cubicBezTo>
                    <a:pt x="12475" y="11670"/>
                    <a:pt x="12984" y="11568"/>
                    <a:pt x="13430" y="11345"/>
                  </a:cubicBezTo>
                  <a:cubicBezTo>
                    <a:pt x="14115" y="11003"/>
                    <a:pt x="14549" y="10409"/>
                    <a:pt x="14822" y="9930"/>
                  </a:cubicBezTo>
                  <a:lnTo>
                    <a:pt x="14822" y="9930"/>
                  </a:lnTo>
                  <a:cubicBezTo>
                    <a:pt x="14403" y="10018"/>
                    <a:pt x="13687" y="10135"/>
                    <a:pt x="12797" y="10135"/>
                  </a:cubicBezTo>
                  <a:cubicBezTo>
                    <a:pt x="11604" y="10135"/>
                    <a:pt x="10097" y="9925"/>
                    <a:pt x="8568" y="9154"/>
                  </a:cubicBezTo>
                  <a:cubicBezTo>
                    <a:pt x="5350" y="7488"/>
                    <a:pt x="3364" y="3950"/>
                    <a:pt x="329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112594" y="2028343"/>
              <a:ext cx="636741" cy="852968"/>
            </a:xfrm>
            <a:custGeom>
              <a:avLst/>
              <a:gdLst/>
              <a:ahLst/>
              <a:cxnLst/>
              <a:rect l="l" t="t" r="r" b="b"/>
              <a:pathLst>
                <a:path w="10934" h="14647" extrusionOk="0">
                  <a:moveTo>
                    <a:pt x="5472" y="1"/>
                  </a:moveTo>
                  <a:cubicBezTo>
                    <a:pt x="5426" y="1"/>
                    <a:pt x="5389" y="1"/>
                    <a:pt x="5364" y="1"/>
                  </a:cubicBezTo>
                  <a:cubicBezTo>
                    <a:pt x="4817" y="1"/>
                    <a:pt x="3744" y="47"/>
                    <a:pt x="2717" y="800"/>
                  </a:cubicBezTo>
                  <a:cubicBezTo>
                    <a:pt x="2557" y="914"/>
                    <a:pt x="1598" y="1645"/>
                    <a:pt x="1187" y="2946"/>
                  </a:cubicBezTo>
                  <a:cubicBezTo>
                    <a:pt x="320" y="5730"/>
                    <a:pt x="3173" y="7716"/>
                    <a:pt x="2146" y="9405"/>
                  </a:cubicBezTo>
                  <a:cubicBezTo>
                    <a:pt x="1895" y="9816"/>
                    <a:pt x="1142" y="10683"/>
                    <a:pt x="274" y="11893"/>
                  </a:cubicBezTo>
                  <a:cubicBezTo>
                    <a:pt x="183" y="12030"/>
                    <a:pt x="1" y="12304"/>
                    <a:pt x="92" y="12509"/>
                  </a:cubicBezTo>
                  <a:cubicBezTo>
                    <a:pt x="197" y="12736"/>
                    <a:pt x="582" y="12763"/>
                    <a:pt x="808" y="12763"/>
                  </a:cubicBezTo>
                  <a:cubicBezTo>
                    <a:pt x="878" y="12763"/>
                    <a:pt x="932" y="12761"/>
                    <a:pt x="959" y="12761"/>
                  </a:cubicBezTo>
                  <a:cubicBezTo>
                    <a:pt x="434" y="12898"/>
                    <a:pt x="137" y="13263"/>
                    <a:pt x="160" y="13582"/>
                  </a:cubicBezTo>
                  <a:cubicBezTo>
                    <a:pt x="183" y="13993"/>
                    <a:pt x="777" y="14176"/>
                    <a:pt x="936" y="14221"/>
                  </a:cubicBezTo>
                  <a:cubicBezTo>
                    <a:pt x="1115" y="14283"/>
                    <a:pt x="1293" y="14307"/>
                    <a:pt x="1461" y="14307"/>
                  </a:cubicBezTo>
                  <a:cubicBezTo>
                    <a:pt x="1982" y="14307"/>
                    <a:pt x="2419" y="14074"/>
                    <a:pt x="2557" y="13970"/>
                  </a:cubicBezTo>
                  <a:cubicBezTo>
                    <a:pt x="2603" y="14107"/>
                    <a:pt x="2671" y="14290"/>
                    <a:pt x="2808" y="14427"/>
                  </a:cubicBezTo>
                  <a:cubicBezTo>
                    <a:pt x="2982" y="14585"/>
                    <a:pt x="3222" y="14647"/>
                    <a:pt x="3491" y="14647"/>
                  </a:cubicBezTo>
                  <a:cubicBezTo>
                    <a:pt x="4387" y="14647"/>
                    <a:pt x="5605" y="13961"/>
                    <a:pt x="5798" y="13856"/>
                  </a:cubicBezTo>
                  <a:cubicBezTo>
                    <a:pt x="8263" y="12441"/>
                    <a:pt x="9085" y="9497"/>
                    <a:pt x="9336" y="8561"/>
                  </a:cubicBezTo>
                  <a:cubicBezTo>
                    <a:pt x="9610" y="7602"/>
                    <a:pt x="10934" y="2786"/>
                    <a:pt x="8469" y="869"/>
                  </a:cubicBezTo>
                  <a:cubicBezTo>
                    <a:pt x="7390" y="39"/>
                    <a:pt x="5933" y="1"/>
                    <a:pt x="54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204547" y="2096944"/>
              <a:ext cx="280285" cy="406014"/>
            </a:xfrm>
            <a:custGeom>
              <a:avLst/>
              <a:gdLst/>
              <a:ahLst/>
              <a:cxnLst/>
              <a:rect l="l" t="t" r="r" b="b"/>
              <a:pathLst>
                <a:path w="4813" h="6972" extrusionOk="0">
                  <a:moveTo>
                    <a:pt x="4540" y="0"/>
                  </a:moveTo>
                  <a:cubicBezTo>
                    <a:pt x="2156" y="0"/>
                    <a:pt x="0" y="2271"/>
                    <a:pt x="704" y="4689"/>
                  </a:cubicBezTo>
                  <a:cubicBezTo>
                    <a:pt x="910" y="5420"/>
                    <a:pt x="932" y="6196"/>
                    <a:pt x="910" y="6972"/>
                  </a:cubicBezTo>
                  <a:cubicBezTo>
                    <a:pt x="1092" y="6219"/>
                    <a:pt x="1138" y="5420"/>
                    <a:pt x="1001" y="4621"/>
                  </a:cubicBezTo>
                  <a:cubicBezTo>
                    <a:pt x="476" y="2247"/>
                    <a:pt x="2553" y="261"/>
                    <a:pt x="4813" y="10"/>
                  </a:cubicBezTo>
                  <a:cubicBezTo>
                    <a:pt x="4721" y="3"/>
                    <a:pt x="4630" y="0"/>
                    <a:pt x="454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84398" y="2219820"/>
              <a:ext cx="304453" cy="542343"/>
            </a:xfrm>
            <a:custGeom>
              <a:avLst/>
              <a:gdLst/>
              <a:ahLst/>
              <a:cxnLst/>
              <a:rect l="l" t="t" r="r" b="b"/>
              <a:pathLst>
                <a:path w="5228" h="9313" extrusionOk="0">
                  <a:moveTo>
                    <a:pt x="4702" y="0"/>
                  </a:moveTo>
                  <a:lnTo>
                    <a:pt x="4702" y="0"/>
                  </a:lnTo>
                  <a:cubicBezTo>
                    <a:pt x="4656" y="3698"/>
                    <a:pt x="3378" y="7418"/>
                    <a:pt x="0" y="9313"/>
                  </a:cubicBezTo>
                  <a:cubicBezTo>
                    <a:pt x="3652" y="7943"/>
                    <a:pt x="5227" y="3629"/>
                    <a:pt x="4702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277399" y="2288886"/>
              <a:ext cx="353661" cy="543740"/>
            </a:xfrm>
            <a:custGeom>
              <a:avLst/>
              <a:gdLst/>
              <a:ahLst/>
              <a:cxnLst/>
              <a:rect l="l" t="t" r="r" b="b"/>
              <a:pathLst>
                <a:path w="6073" h="9337" extrusionOk="0">
                  <a:moveTo>
                    <a:pt x="4338" y="1"/>
                  </a:moveTo>
                  <a:cubicBezTo>
                    <a:pt x="4840" y="1462"/>
                    <a:pt x="4931" y="3037"/>
                    <a:pt x="4452" y="4520"/>
                  </a:cubicBezTo>
                  <a:cubicBezTo>
                    <a:pt x="3904" y="6209"/>
                    <a:pt x="2649" y="7579"/>
                    <a:pt x="1233" y="8583"/>
                  </a:cubicBezTo>
                  <a:cubicBezTo>
                    <a:pt x="845" y="8857"/>
                    <a:pt x="435" y="9108"/>
                    <a:pt x="1" y="9337"/>
                  </a:cubicBezTo>
                  <a:cubicBezTo>
                    <a:pt x="480" y="9200"/>
                    <a:pt x="914" y="8971"/>
                    <a:pt x="1325" y="8743"/>
                  </a:cubicBezTo>
                  <a:cubicBezTo>
                    <a:pt x="4497" y="6986"/>
                    <a:pt x="6072" y="3333"/>
                    <a:pt x="433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276118" y="2022461"/>
              <a:ext cx="615486" cy="876903"/>
            </a:xfrm>
            <a:custGeom>
              <a:avLst/>
              <a:gdLst/>
              <a:ahLst/>
              <a:cxnLst/>
              <a:rect l="l" t="t" r="r" b="b"/>
              <a:pathLst>
                <a:path w="10569" h="15058" extrusionOk="0">
                  <a:moveTo>
                    <a:pt x="6205" y="0"/>
                  </a:moveTo>
                  <a:cubicBezTo>
                    <a:pt x="5813" y="0"/>
                    <a:pt x="5402" y="58"/>
                    <a:pt x="4999" y="148"/>
                  </a:cubicBezTo>
                  <a:cubicBezTo>
                    <a:pt x="6939" y="3594"/>
                    <a:pt x="6985" y="7680"/>
                    <a:pt x="5022" y="10716"/>
                  </a:cubicBezTo>
                  <a:cubicBezTo>
                    <a:pt x="3401" y="13227"/>
                    <a:pt x="959" y="14208"/>
                    <a:pt x="0" y="14528"/>
                  </a:cubicBezTo>
                  <a:cubicBezTo>
                    <a:pt x="446" y="14783"/>
                    <a:pt x="1070" y="15057"/>
                    <a:pt x="1762" y="15057"/>
                  </a:cubicBezTo>
                  <a:cubicBezTo>
                    <a:pt x="1813" y="15057"/>
                    <a:pt x="1865" y="15056"/>
                    <a:pt x="1917" y="15053"/>
                  </a:cubicBezTo>
                  <a:cubicBezTo>
                    <a:pt x="6528" y="14756"/>
                    <a:pt x="10568" y="2933"/>
                    <a:pt x="7806" y="513"/>
                  </a:cubicBezTo>
                  <a:cubicBezTo>
                    <a:pt x="7377" y="139"/>
                    <a:pt x="6812" y="0"/>
                    <a:pt x="62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581793" y="1948386"/>
              <a:ext cx="1052831" cy="1012183"/>
            </a:xfrm>
            <a:custGeom>
              <a:avLst/>
              <a:gdLst/>
              <a:ahLst/>
              <a:cxnLst/>
              <a:rect l="l" t="t" r="r" b="b"/>
              <a:pathLst>
                <a:path w="18079" h="17381" extrusionOk="0">
                  <a:moveTo>
                    <a:pt x="9103" y="0"/>
                  </a:moveTo>
                  <a:cubicBezTo>
                    <a:pt x="8336" y="0"/>
                    <a:pt x="7478" y="109"/>
                    <a:pt x="6575" y="416"/>
                  </a:cubicBezTo>
                  <a:cubicBezTo>
                    <a:pt x="6529" y="416"/>
                    <a:pt x="6460" y="438"/>
                    <a:pt x="6392" y="461"/>
                  </a:cubicBezTo>
                  <a:cubicBezTo>
                    <a:pt x="4201" y="1260"/>
                    <a:pt x="2945" y="2881"/>
                    <a:pt x="2557" y="3383"/>
                  </a:cubicBezTo>
                  <a:cubicBezTo>
                    <a:pt x="2101" y="3999"/>
                    <a:pt x="1" y="6875"/>
                    <a:pt x="731" y="10664"/>
                  </a:cubicBezTo>
                  <a:cubicBezTo>
                    <a:pt x="914" y="11646"/>
                    <a:pt x="1621" y="14430"/>
                    <a:pt x="4109" y="16051"/>
                  </a:cubicBezTo>
                  <a:cubicBezTo>
                    <a:pt x="5593" y="17032"/>
                    <a:pt x="7122" y="17215"/>
                    <a:pt x="8127" y="17306"/>
                  </a:cubicBezTo>
                  <a:cubicBezTo>
                    <a:pt x="8434" y="17344"/>
                    <a:pt x="8860" y="17381"/>
                    <a:pt x="9377" y="17381"/>
                  </a:cubicBezTo>
                  <a:cubicBezTo>
                    <a:pt x="10126" y="17381"/>
                    <a:pt x="11068" y="17303"/>
                    <a:pt x="12121" y="17032"/>
                  </a:cubicBezTo>
                  <a:cubicBezTo>
                    <a:pt x="13513" y="16667"/>
                    <a:pt x="15362" y="16188"/>
                    <a:pt x="16709" y="14499"/>
                  </a:cubicBezTo>
                  <a:cubicBezTo>
                    <a:pt x="17074" y="14065"/>
                    <a:pt x="18079" y="12810"/>
                    <a:pt x="17987" y="11189"/>
                  </a:cubicBezTo>
                  <a:cubicBezTo>
                    <a:pt x="17919" y="10139"/>
                    <a:pt x="17417" y="9112"/>
                    <a:pt x="17234" y="8770"/>
                  </a:cubicBezTo>
                  <a:cubicBezTo>
                    <a:pt x="16892" y="8108"/>
                    <a:pt x="16800" y="8153"/>
                    <a:pt x="16549" y="7628"/>
                  </a:cubicBezTo>
                  <a:cubicBezTo>
                    <a:pt x="16001" y="6441"/>
                    <a:pt x="16344" y="5871"/>
                    <a:pt x="16024" y="4593"/>
                  </a:cubicBezTo>
                  <a:cubicBezTo>
                    <a:pt x="15979" y="4342"/>
                    <a:pt x="15636" y="3109"/>
                    <a:pt x="14655" y="2082"/>
                  </a:cubicBezTo>
                  <a:cubicBezTo>
                    <a:pt x="13810" y="1192"/>
                    <a:pt x="12897" y="849"/>
                    <a:pt x="12190" y="575"/>
                  </a:cubicBezTo>
                  <a:cubicBezTo>
                    <a:pt x="11696" y="396"/>
                    <a:pt x="10564" y="0"/>
                    <a:pt x="910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653597" y="1992470"/>
              <a:ext cx="830839" cy="456038"/>
            </a:xfrm>
            <a:custGeom>
              <a:avLst/>
              <a:gdLst/>
              <a:ahLst/>
              <a:cxnLst/>
              <a:rect l="l" t="t" r="r" b="b"/>
              <a:pathLst>
                <a:path w="14267" h="7831" extrusionOk="0">
                  <a:moveTo>
                    <a:pt x="0" y="1"/>
                  </a:moveTo>
                  <a:lnTo>
                    <a:pt x="0" y="7830"/>
                  </a:lnTo>
                  <a:cubicBezTo>
                    <a:pt x="822" y="7442"/>
                    <a:pt x="2420" y="6575"/>
                    <a:pt x="3744" y="4749"/>
                  </a:cubicBezTo>
                  <a:cubicBezTo>
                    <a:pt x="4931" y="3151"/>
                    <a:pt x="5319" y="1576"/>
                    <a:pt x="5479" y="731"/>
                  </a:cubicBezTo>
                  <a:cubicBezTo>
                    <a:pt x="5822" y="960"/>
                    <a:pt x="7140" y="1797"/>
                    <a:pt x="8911" y="1797"/>
                  </a:cubicBezTo>
                  <a:cubicBezTo>
                    <a:pt x="9258" y="1797"/>
                    <a:pt x="9621" y="1765"/>
                    <a:pt x="9998" y="1690"/>
                  </a:cubicBezTo>
                  <a:cubicBezTo>
                    <a:pt x="11185" y="1462"/>
                    <a:pt x="12029" y="914"/>
                    <a:pt x="12486" y="549"/>
                  </a:cubicBezTo>
                  <a:cubicBezTo>
                    <a:pt x="13079" y="366"/>
                    <a:pt x="13673" y="184"/>
                    <a:pt x="14266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596410" y="2444432"/>
              <a:ext cx="558357" cy="554339"/>
            </a:xfrm>
            <a:custGeom>
              <a:avLst/>
              <a:gdLst/>
              <a:ahLst/>
              <a:cxnLst/>
              <a:rect l="l" t="t" r="r" b="b"/>
              <a:pathLst>
                <a:path w="9588" h="9519" extrusionOk="0">
                  <a:moveTo>
                    <a:pt x="4338" y="1"/>
                  </a:moveTo>
                  <a:lnTo>
                    <a:pt x="4338" y="46"/>
                  </a:lnTo>
                  <a:lnTo>
                    <a:pt x="3927" y="46"/>
                  </a:lnTo>
                  <a:lnTo>
                    <a:pt x="3927" y="69"/>
                  </a:lnTo>
                  <a:lnTo>
                    <a:pt x="3676" y="69"/>
                  </a:lnTo>
                  <a:cubicBezTo>
                    <a:pt x="3242" y="229"/>
                    <a:pt x="2808" y="343"/>
                    <a:pt x="2398" y="548"/>
                  </a:cubicBezTo>
                  <a:cubicBezTo>
                    <a:pt x="1941" y="777"/>
                    <a:pt x="1462" y="1073"/>
                    <a:pt x="1142" y="1484"/>
                  </a:cubicBezTo>
                  <a:cubicBezTo>
                    <a:pt x="1005" y="1667"/>
                    <a:pt x="891" y="1872"/>
                    <a:pt x="754" y="2032"/>
                  </a:cubicBezTo>
                  <a:cubicBezTo>
                    <a:pt x="617" y="2192"/>
                    <a:pt x="549" y="2397"/>
                    <a:pt x="457" y="2603"/>
                  </a:cubicBezTo>
                  <a:cubicBezTo>
                    <a:pt x="389" y="2785"/>
                    <a:pt x="275" y="2945"/>
                    <a:pt x="229" y="3150"/>
                  </a:cubicBezTo>
                  <a:cubicBezTo>
                    <a:pt x="184" y="3333"/>
                    <a:pt x="115" y="3516"/>
                    <a:pt x="92" y="3698"/>
                  </a:cubicBezTo>
                  <a:cubicBezTo>
                    <a:pt x="24" y="4063"/>
                    <a:pt x="1" y="4429"/>
                    <a:pt x="1" y="4817"/>
                  </a:cubicBezTo>
                  <a:cubicBezTo>
                    <a:pt x="1" y="5022"/>
                    <a:pt x="47" y="5182"/>
                    <a:pt x="47" y="5387"/>
                  </a:cubicBezTo>
                  <a:cubicBezTo>
                    <a:pt x="47" y="5570"/>
                    <a:pt x="69" y="5753"/>
                    <a:pt x="138" y="5935"/>
                  </a:cubicBezTo>
                  <a:cubicBezTo>
                    <a:pt x="184" y="6118"/>
                    <a:pt x="206" y="6300"/>
                    <a:pt x="275" y="6483"/>
                  </a:cubicBezTo>
                  <a:cubicBezTo>
                    <a:pt x="343" y="6688"/>
                    <a:pt x="412" y="6871"/>
                    <a:pt x="503" y="7054"/>
                  </a:cubicBezTo>
                  <a:cubicBezTo>
                    <a:pt x="686" y="7442"/>
                    <a:pt x="960" y="7830"/>
                    <a:pt x="1279" y="8149"/>
                  </a:cubicBezTo>
                  <a:cubicBezTo>
                    <a:pt x="1622" y="8492"/>
                    <a:pt x="1964" y="8720"/>
                    <a:pt x="2375" y="8971"/>
                  </a:cubicBezTo>
                  <a:cubicBezTo>
                    <a:pt x="2740" y="9176"/>
                    <a:pt x="3128" y="9268"/>
                    <a:pt x="3493" y="9405"/>
                  </a:cubicBezTo>
                  <a:lnTo>
                    <a:pt x="3676" y="9405"/>
                  </a:lnTo>
                  <a:lnTo>
                    <a:pt x="3676" y="9450"/>
                  </a:lnTo>
                  <a:lnTo>
                    <a:pt x="3927" y="9450"/>
                  </a:lnTo>
                  <a:lnTo>
                    <a:pt x="3927" y="9473"/>
                  </a:lnTo>
                  <a:lnTo>
                    <a:pt x="4338" y="9473"/>
                  </a:lnTo>
                  <a:lnTo>
                    <a:pt x="4338" y="9519"/>
                  </a:lnTo>
                  <a:lnTo>
                    <a:pt x="5205" y="9519"/>
                  </a:lnTo>
                  <a:lnTo>
                    <a:pt x="5205" y="9473"/>
                  </a:lnTo>
                  <a:lnTo>
                    <a:pt x="5616" y="9473"/>
                  </a:lnTo>
                  <a:lnTo>
                    <a:pt x="5616" y="9450"/>
                  </a:lnTo>
                  <a:lnTo>
                    <a:pt x="5867" y="9450"/>
                  </a:lnTo>
                  <a:lnTo>
                    <a:pt x="5867" y="9405"/>
                  </a:lnTo>
                  <a:lnTo>
                    <a:pt x="6072" y="9405"/>
                  </a:lnTo>
                  <a:cubicBezTo>
                    <a:pt x="7008" y="9062"/>
                    <a:pt x="7990" y="8697"/>
                    <a:pt x="8538" y="7830"/>
                  </a:cubicBezTo>
                  <a:cubicBezTo>
                    <a:pt x="8675" y="7647"/>
                    <a:pt x="8812" y="7464"/>
                    <a:pt x="8926" y="7282"/>
                  </a:cubicBezTo>
                  <a:cubicBezTo>
                    <a:pt x="9040" y="7099"/>
                    <a:pt x="9108" y="6917"/>
                    <a:pt x="9177" y="6734"/>
                  </a:cubicBezTo>
                  <a:cubicBezTo>
                    <a:pt x="9337" y="6392"/>
                    <a:pt x="9405" y="6004"/>
                    <a:pt x="9473" y="5616"/>
                  </a:cubicBezTo>
                  <a:cubicBezTo>
                    <a:pt x="9588" y="4885"/>
                    <a:pt x="9542" y="4086"/>
                    <a:pt x="9382" y="3402"/>
                  </a:cubicBezTo>
                  <a:cubicBezTo>
                    <a:pt x="9268" y="3013"/>
                    <a:pt x="9154" y="2648"/>
                    <a:pt x="8948" y="2306"/>
                  </a:cubicBezTo>
                  <a:cubicBezTo>
                    <a:pt x="8834" y="2123"/>
                    <a:pt x="8743" y="1918"/>
                    <a:pt x="8606" y="1735"/>
                  </a:cubicBezTo>
                  <a:cubicBezTo>
                    <a:pt x="8446" y="1553"/>
                    <a:pt x="8264" y="1370"/>
                    <a:pt x="8081" y="1187"/>
                  </a:cubicBezTo>
                  <a:cubicBezTo>
                    <a:pt x="7784" y="891"/>
                    <a:pt x="7374" y="617"/>
                    <a:pt x="6985" y="457"/>
                  </a:cubicBezTo>
                  <a:cubicBezTo>
                    <a:pt x="6620" y="297"/>
                    <a:pt x="6232" y="206"/>
                    <a:pt x="5867" y="69"/>
                  </a:cubicBezTo>
                  <a:lnTo>
                    <a:pt x="5616" y="69"/>
                  </a:lnTo>
                  <a:lnTo>
                    <a:pt x="5616" y="46"/>
                  </a:lnTo>
                  <a:lnTo>
                    <a:pt x="5205" y="46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1020478" y="2385964"/>
              <a:ext cx="510488" cy="244645"/>
            </a:xfrm>
            <a:custGeom>
              <a:avLst/>
              <a:gdLst/>
              <a:ahLst/>
              <a:cxnLst/>
              <a:rect l="l" t="t" r="r" b="b"/>
              <a:pathLst>
                <a:path w="8766" h="4201" extrusionOk="0">
                  <a:moveTo>
                    <a:pt x="4246" y="0"/>
                  </a:moveTo>
                  <a:lnTo>
                    <a:pt x="4246" y="46"/>
                  </a:lnTo>
                  <a:lnTo>
                    <a:pt x="3926" y="46"/>
                  </a:lnTo>
                  <a:lnTo>
                    <a:pt x="3926" y="92"/>
                  </a:lnTo>
                  <a:lnTo>
                    <a:pt x="3675" y="92"/>
                  </a:lnTo>
                  <a:cubicBezTo>
                    <a:pt x="3310" y="206"/>
                    <a:pt x="2945" y="297"/>
                    <a:pt x="2579" y="434"/>
                  </a:cubicBezTo>
                  <a:cubicBezTo>
                    <a:pt x="2191" y="594"/>
                    <a:pt x="1849" y="799"/>
                    <a:pt x="1507" y="1027"/>
                  </a:cubicBezTo>
                  <a:cubicBezTo>
                    <a:pt x="1119" y="1278"/>
                    <a:pt x="753" y="1575"/>
                    <a:pt x="457" y="1940"/>
                  </a:cubicBezTo>
                  <a:cubicBezTo>
                    <a:pt x="206" y="2260"/>
                    <a:pt x="0" y="2557"/>
                    <a:pt x="0" y="2990"/>
                  </a:cubicBezTo>
                  <a:lnTo>
                    <a:pt x="0" y="3036"/>
                  </a:lnTo>
                  <a:lnTo>
                    <a:pt x="0" y="3082"/>
                  </a:lnTo>
                  <a:cubicBezTo>
                    <a:pt x="0" y="3310"/>
                    <a:pt x="23" y="3492"/>
                    <a:pt x="137" y="3675"/>
                  </a:cubicBezTo>
                  <a:cubicBezTo>
                    <a:pt x="274" y="3903"/>
                    <a:pt x="457" y="4040"/>
                    <a:pt x="708" y="4154"/>
                  </a:cubicBezTo>
                  <a:lnTo>
                    <a:pt x="936" y="4154"/>
                  </a:lnTo>
                  <a:lnTo>
                    <a:pt x="936" y="4200"/>
                  </a:lnTo>
                  <a:lnTo>
                    <a:pt x="1256" y="4200"/>
                  </a:lnTo>
                  <a:lnTo>
                    <a:pt x="1256" y="4154"/>
                  </a:lnTo>
                  <a:lnTo>
                    <a:pt x="1461" y="4154"/>
                  </a:lnTo>
                  <a:cubicBezTo>
                    <a:pt x="1895" y="3995"/>
                    <a:pt x="2260" y="3789"/>
                    <a:pt x="2671" y="3584"/>
                  </a:cubicBezTo>
                  <a:cubicBezTo>
                    <a:pt x="2876" y="3492"/>
                    <a:pt x="3059" y="3401"/>
                    <a:pt x="3264" y="3310"/>
                  </a:cubicBezTo>
                  <a:cubicBezTo>
                    <a:pt x="3470" y="3219"/>
                    <a:pt x="3675" y="3173"/>
                    <a:pt x="3881" y="3082"/>
                  </a:cubicBezTo>
                  <a:lnTo>
                    <a:pt x="4086" y="3082"/>
                  </a:lnTo>
                  <a:lnTo>
                    <a:pt x="4086" y="3036"/>
                  </a:lnTo>
                  <a:lnTo>
                    <a:pt x="4383" y="3036"/>
                  </a:lnTo>
                  <a:lnTo>
                    <a:pt x="4383" y="2990"/>
                  </a:lnTo>
                  <a:lnTo>
                    <a:pt x="5296" y="2990"/>
                  </a:lnTo>
                  <a:lnTo>
                    <a:pt x="5296" y="3036"/>
                  </a:lnTo>
                  <a:lnTo>
                    <a:pt x="5547" y="3036"/>
                  </a:lnTo>
                  <a:lnTo>
                    <a:pt x="5547" y="3082"/>
                  </a:lnTo>
                  <a:lnTo>
                    <a:pt x="5752" y="3082"/>
                  </a:lnTo>
                  <a:cubicBezTo>
                    <a:pt x="6254" y="3264"/>
                    <a:pt x="6757" y="3401"/>
                    <a:pt x="7259" y="3584"/>
                  </a:cubicBezTo>
                  <a:lnTo>
                    <a:pt x="7921" y="3584"/>
                  </a:lnTo>
                  <a:cubicBezTo>
                    <a:pt x="8217" y="3470"/>
                    <a:pt x="8400" y="3333"/>
                    <a:pt x="8583" y="3082"/>
                  </a:cubicBezTo>
                  <a:lnTo>
                    <a:pt x="8628" y="3082"/>
                  </a:lnTo>
                  <a:lnTo>
                    <a:pt x="8628" y="3036"/>
                  </a:lnTo>
                  <a:lnTo>
                    <a:pt x="8628" y="2990"/>
                  </a:lnTo>
                  <a:lnTo>
                    <a:pt x="8674" y="2990"/>
                  </a:lnTo>
                  <a:cubicBezTo>
                    <a:pt x="8674" y="2899"/>
                    <a:pt x="8697" y="2831"/>
                    <a:pt x="8719" y="2739"/>
                  </a:cubicBezTo>
                  <a:cubicBezTo>
                    <a:pt x="8719" y="2671"/>
                    <a:pt x="8765" y="2557"/>
                    <a:pt x="8742" y="2465"/>
                  </a:cubicBezTo>
                  <a:cubicBezTo>
                    <a:pt x="8742" y="2374"/>
                    <a:pt x="8719" y="2328"/>
                    <a:pt x="8719" y="2214"/>
                  </a:cubicBezTo>
                  <a:cubicBezTo>
                    <a:pt x="8697" y="2123"/>
                    <a:pt x="8651" y="2055"/>
                    <a:pt x="8628" y="1986"/>
                  </a:cubicBezTo>
                  <a:cubicBezTo>
                    <a:pt x="8560" y="1781"/>
                    <a:pt x="8491" y="1644"/>
                    <a:pt x="8331" y="1484"/>
                  </a:cubicBezTo>
                  <a:cubicBezTo>
                    <a:pt x="8172" y="1324"/>
                    <a:pt x="8012" y="1141"/>
                    <a:pt x="7829" y="1027"/>
                  </a:cubicBezTo>
                  <a:cubicBezTo>
                    <a:pt x="7510" y="799"/>
                    <a:pt x="7190" y="594"/>
                    <a:pt x="6825" y="434"/>
                  </a:cubicBezTo>
                  <a:cubicBezTo>
                    <a:pt x="6483" y="274"/>
                    <a:pt x="6140" y="206"/>
                    <a:pt x="5798" y="92"/>
                  </a:cubicBezTo>
                  <a:lnTo>
                    <a:pt x="5547" y="92"/>
                  </a:lnTo>
                  <a:lnTo>
                    <a:pt x="5547" y="46"/>
                  </a:lnTo>
                  <a:lnTo>
                    <a:pt x="5204" y="46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302277" y="2282248"/>
              <a:ext cx="202075" cy="204754"/>
            </a:xfrm>
            <a:custGeom>
              <a:avLst/>
              <a:gdLst/>
              <a:ahLst/>
              <a:cxnLst/>
              <a:rect l="l" t="t" r="r" b="b"/>
              <a:pathLst>
                <a:path w="3470" h="3516" extrusionOk="0">
                  <a:moveTo>
                    <a:pt x="1735" y="1"/>
                  </a:moveTo>
                  <a:cubicBezTo>
                    <a:pt x="776" y="1"/>
                    <a:pt x="0" y="800"/>
                    <a:pt x="0" y="1758"/>
                  </a:cubicBezTo>
                  <a:cubicBezTo>
                    <a:pt x="0" y="2740"/>
                    <a:pt x="776" y="3516"/>
                    <a:pt x="1735" y="3516"/>
                  </a:cubicBezTo>
                  <a:cubicBezTo>
                    <a:pt x="2694" y="3516"/>
                    <a:pt x="3470" y="2740"/>
                    <a:pt x="3470" y="1758"/>
                  </a:cubicBezTo>
                  <a:cubicBezTo>
                    <a:pt x="3470" y="800"/>
                    <a:pt x="2694" y="1"/>
                    <a:pt x="173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324872" y="2287547"/>
              <a:ext cx="131611" cy="175579"/>
            </a:xfrm>
            <a:custGeom>
              <a:avLst/>
              <a:gdLst/>
              <a:ahLst/>
              <a:cxnLst/>
              <a:rect l="l" t="t" r="r" b="b"/>
              <a:pathLst>
                <a:path w="2260" h="3015" extrusionOk="0">
                  <a:moveTo>
                    <a:pt x="1093" y="1"/>
                  </a:moveTo>
                  <a:cubicBezTo>
                    <a:pt x="467" y="1"/>
                    <a:pt x="0" y="832"/>
                    <a:pt x="0" y="1508"/>
                  </a:cubicBezTo>
                  <a:cubicBezTo>
                    <a:pt x="0" y="2183"/>
                    <a:pt x="445" y="3015"/>
                    <a:pt x="1092" y="3015"/>
                  </a:cubicBezTo>
                  <a:cubicBezTo>
                    <a:pt x="1101" y="3015"/>
                    <a:pt x="1110" y="3014"/>
                    <a:pt x="1119" y="3014"/>
                  </a:cubicBezTo>
                  <a:cubicBezTo>
                    <a:pt x="1666" y="3014"/>
                    <a:pt x="2260" y="2375"/>
                    <a:pt x="2214" y="1508"/>
                  </a:cubicBezTo>
                  <a:cubicBezTo>
                    <a:pt x="1940" y="1439"/>
                    <a:pt x="1666" y="1371"/>
                    <a:pt x="1393" y="1279"/>
                  </a:cubicBezTo>
                  <a:cubicBezTo>
                    <a:pt x="1621" y="1097"/>
                    <a:pt x="1849" y="937"/>
                    <a:pt x="2077" y="754"/>
                  </a:cubicBezTo>
                  <a:cubicBezTo>
                    <a:pt x="2055" y="709"/>
                    <a:pt x="1689" y="1"/>
                    <a:pt x="1119" y="1"/>
                  </a:cubicBezTo>
                  <a:cubicBezTo>
                    <a:pt x="1110" y="1"/>
                    <a:pt x="1102" y="1"/>
                    <a:pt x="109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280963" y="2260817"/>
              <a:ext cx="230028" cy="142443"/>
            </a:xfrm>
            <a:custGeom>
              <a:avLst/>
              <a:gdLst/>
              <a:ahLst/>
              <a:cxnLst/>
              <a:rect l="l" t="t" r="r" b="b"/>
              <a:pathLst>
                <a:path w="3950" h="2446" extrusionOk="0">
                  <a:moveTo>
                    <a:pt x="2020" y="0"/>
                  </a:moveTo>
                  <a:cubicBezTo>
                    <a:pt x="1022" y="0"/>
                    <a:pt x="284" y="424"/>
                    <a:pt x="1" y="620"/>
                  </a:cubicBezTo>
                  <a:cubicBezTo>
                    <a:pt x="138" y="1236"/>
                    <a:pt x="275" y="1830"/>
                    <a:pt x="389" y="2446"/>
                  </a:cubicBezTo>
                  <a:cubicBezTo>
                    <a:pt x="594" y="1579"/>
                    <a:pt x="1325" y="939"/>
                    <a:pt x="2147" y="894"/>
                  </a:cubicBezTo>
                  <a:cubicBezTo>
                    <a:pt x="2183" y="892"/>
                    <a:pt x="2220" y="890"/>
                    <a:pt x="2257" y="890"/>
                  </a:cubicBezTo>
                  <a:cubicBezTo>
                    <a:pt x="2947" y="890"/>
                    <a:pt x="3603" y="1295"/>
                    <a:pt x="3950" y="1967"/>
                  </a:cubicBezTo>
                  <a:lnTo>
                    <a:pt x="3950" y="620"/>
                  </a:lnTo>
                  <a:cubicBezTo>
                    <a:pt x="3653" y="415"/>
                    <a:pt x="3037" y="72"/>
                    <a:pt x="2169" y="4"/>
                  </a:cubicBezTo>
                  <a:cubicBezTo>
                    <a:pt x="2119" y="2"/>
                    <a:pt x="2069" y="0"/>
                    <a:pt x="202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350088" y="2399009"/>
              <a:ext cx="28011" cy="23119"/>
            </a:xfrm>
            <a:custGeom>
              <a:avLst/>
              <a:gdLst/>
              <a:ahLst/>
              <a:cxnLst/>
              <a:rect l="l" t="t" r="r" b="b"/>
              <a:pathLst>
                <a:path w="481" h="397" extrusionOk="0">
                  <a:moveTo>
                    <a:pt x="141" y="0"/>
                  </a:moveTo>
                  <a:cubicBezTo>
                    <a:pt x="109" y="0"/>
                    <a:pt x="83" y="9"/>
                    <a:pt x="69" y="27"/>
                  </a:cubicBezTo>
                  <a:cubicBezTo>
                    <a:pt x="1" y="96"/>
                    <a:pt x="47" y="370"/>
                    <a:pt x="229" y="393"/>
                  </a:cubicBezTo>
                  <a:cubicBezTo>
                    <a:pt x="241" y="395"/>
                    <a:pt x="254" y="396"/>
                    <a:pt x="266" y="396"/>
                  </a:cubicBezTo>
                  <a:cubicBezTo>
                    <a:pt x="371" y="396"/>
                    <a:pt x="480" y="314"/>
                    <a:pt x="480" y="233"/>
                  </a:cubicBezTo>
                  <a:cubicBezTo>
                    <a:pt x="480" y="124"/>
                    <a:pt x="264" y="0"/>
                    <a:pt x="14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916761" y="2339434"/>
              <a:ext cx="228689" cy="219371"/>
            </a:xfrm>
            <a:custGeom>
              <a:avLst/>
              <a:gdLst/>
              <a:ahLst/>
              <a:cxnLst/>
              <a:rect l="l" t="t" r="r" b="b"/>
              <a:pathLst>
                <a:path w="3927" h="3767" extrusionOk="0">
                  <a:moveTo>
                    <a:pt x="1964" y="0"/>
                  </a:moveTo>
                  <a:cubicBezTo>
                    <a:pt x="868" y="0"/>
                    <a:pt x="1" y="845"/>
                    <a:pt x="1" y="1895"/>
                  </a:cubicBezTo>
                  <a:cubicBezTo>
                    <a:pt x="1" y="2922"/>
                    <a:pt x="868" y="3767"/>
                    <a:pt x="1964" y="3767"/>
                  </a:cubicBezTo>
                  <a:cubicBezTo>
                    <a:pt x="3037" y="3767"/>
                    <a:pt x="3927" y="2922"/>
                    <a:pt x="3927" y="1895"/>
                  </a:cubicBezTo>
                  <a:cubicBezTo>
                    <a:pt x="3927" y="845"/>
                    <a:pt x="3037" y="0"/>
                    <a:pt x="196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942035" y="2344734"/>
              <a:ext cx="148907" cy="188856"/>
            </a:xfrm>
            <a:custGeom>
              <a:avLst/>
              <a:gdLst/>
              <a:ahLst/>
              <a:cxnLst/>
              <a:rect l="l" t="t" r="r" b="b"/>
              <a:pathLst>
                <a:path w="2557" h="3243" extrusionOk="0">
                  <a:moveTo>
                    <a:pt x="1229" y="0"/>
                  </a:moveTo>
                  <a:cubicBezTo>
                    <a:pt x="535" y="0"/>
                    <a:pt x="1" y="877"/>
                    <a:pt x="1" y="1621"/>
                  </a:cubicBezTo>
                  <a:cubicBezTo>
                    <a:pt x="1" y="2343"/>
                    <a:pt x="513" y="3242"/>
                    <a:pt x="1229" y="3242"/>
                  </a:cubicBezTo>
                  <a:cubicBezTo>
                    <a:pt x="1238" y="3242"/>
                    <a:pt x="1247" y="3242"/>
                    <a:pt x="1256" y="3242"/>
                  </a:cubicBezTo>
                  <a:cubicBezTo>
                    <a:pt x="1895" y="3242"/>
                    <a:pt x="2557" y="2534"/>
                    <a:pt x="2511" y="1621"/>
                  </a:cubicBezTo>
                  <a:cubicBezTo>
                    <a:pt x="2192" y="1530"/>
                    <a:pt x="1895" y="1461"/>
                    <a:pt x="1575" y="1393"/>
                  </a:cubicBezTo>
                  <a:cubicBezTo>
                    <a:pt x="1827" y="1188"/>
                    <a:pt x="2100" y="1005"/>
                    <a:pt x="2352" y="800"/>
                  </a:cubicBezTo>
                  <a:cubicBezTo>
                    <a:pt x="2329" y="754"/>
                    <a:pt x="1918" y="1"/>
                    <a:pt x="1256" y="1"/>
                  </a:cubicBezTo>
                  <a:cubicBezTo>
                    <a:pt x="1247" y="0"/>
                    <a:pt x="1238" y="0"/>
                    <a:pt x="1229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892826" y="2316432"/>
              <a:ext cx="259262" cy="153333"/>
            </a:xfrm>
            <a:custGeom>
              <a:avLst/>
              <a:gdLst/>
              <a:ahLst/>
              <a:cxnLst/>
              <a:rect l="l" t="t" r="r" b="b"/>
              <a:pathLst>
                <a:path w="4452" h="2633" extrusionOk="0">
                  <a:moveTo>
                    <a:pt x="2237" y="1"/>
                  </a:moveTo>
                  <a:cubicBezTo>
                    <a:pt x="1121" y="1"/>
                    <a:pt x="300" y="454"/>
                    <a:pt x="1" y="646"/>
                  </a:cubicBezTo>
                  <a:cubicBezTo>
                    <a:pt x="138" y="1308"/>
                    <a:pt x="298" y="1970"/>
                    <a:pt x="435" y="2632"/>
                  </a:cubicBezTo>
                  <a:cubicBezTo>
                    <a:pt x="663" y="1696"/>
                    <a:pt x="1485" y="1012"/>
                    <a:pt x="2420" y="943"/>
                  </a:cubicBezTo>
                  <a:cubicBezTo>
                    <a:pt x="2458" y="941"/>
                    <a:pt x="2496" y="940"/>
                    <a:pt x="2533" y="940"/>
                  </a:cubicBezTo>
                  <a:cubicBezTo>
                    <a:pt x="3315" y="940"/>
                    <a:pt x="4060" y="1389"/>
                    <a:pt x="4452" y="2107"/>
                  </a:cubicBezTo>
                  <a:lnTo>
                    <a:pt x="4452" y="646"/>
                  </a:lnTo>
                  <a:cubicBezTo>
                    <a:pt x="4132" y="441"/>
                    <a:pt x="3425" y="53"/>
                    <a:pt x="2466" y="7"/>
                  </a:cubicBezTo>
                  <a:cubicBezTo>
                    <a:pt x="2388" y="3"/>
                    <a:pt x="2312" y="1"/>
                    <a:pt x="223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971269" y="2464174"/>
              <a:ext cx="30632" cy="25682"/>
            </a:xfrm>
            <a:custGeom>
              <a:avLst/>
              <a:gdLst/>
              <a:ahLst/>
              <a:cxnLst/>
              <a:rect l="l" t="t" r="r" b="b"/>
              <a:pathLst>
                <a:path w="526" h="441" extrusionOk="0">
                  <a:moveTo>
                    <a:pt x="144" y="0"/>
                  </a:moveTo>
                  <a:cubicBezTo>
                    <a:pt x="110" y="0"/>
                    <a:pt x="83" y="8"/>
                    <a:pt x="69" y="27"/>
                  </a:cubicBezTo>
                  <a:cubicBezTo>
                    <a:pt x="1" y="95"/>
                    <a:pt x="46" y="392"/>
                    <a:pt x="252" y="438"/>
                  </a:cubicBezTo>
                  <a:cubicBezTo>
                    <a:pt x="264" y="440"/>
                    <a:pt x="276" y="441"/>
                    <a:pt x="288" y="441"/>
                  </a:cubicBezTo>
                  <a:cubicBezTo>
                    <a:pt x="412" y="441"/>
                    <a:pt x="526" y="338"/>
                    <a:pt x="526" y="255"/>
                  </a:cubicBezTo>
                  <a:cubicBezTo>
                    <a:pt x="526" y="128"/>
                    <a:pt x="279" y="0"/>
                    <a:pt x="14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274324" y="2134156"/>
              <a:ext cx="234046" cy="245228"/>
            </a:xfrm>
            <a:custGeom>
              <a:avLst/>
              <a:gdLst/>
              <a:ahLst/>
              <a:cxnLst/>
              <a:rect l="l" t="t" r="r" b="b"/>
              <a:pathLst>
                <a:path w="4019" h="4211" extrusionOk="0">
                  <a:moveTo>
                    <a:pt x="2076" y="0"/>
                  </a:moveTo>
                  <a:cubicBezTo>
                    <a:pt x="2010" y="0"/>
                    <a:pt x="1942" y="3"/>
                    <a:pt x="1873" y="10"/>
                  </a:cubicBezTo>
                  <a:cubicBezTo>
                    <a:pt x="823" y="102"/>
                    <a:pt x="275" y="923"/>
                    <a:pt x="206" y="1037"/>
                  </a:cubicBezTo>
                  <a:cubicBezTo>
                    <a:pt x="92" y="1425"/>
                    <a:pt x="1" y="2019"/>
                    <a:pt x="69" y="2726"/>
                  </a:cubicBezTo>
                  <a:cubicBezTo>
                    <a:pt x="115" y="3366"/>
                    <a:pt x="298" y="3868"/>
                    <a:pt x="435" y="4210"/>
                  </a:cubicBezTo>
                  <a:cubicBezTo>
                    <a:pt x="457" y="4142"/>
                    <a:pt x="549" y="3183"/>
                    <a:pt x="1325" y="2772"/>
                  </a:cubicBezTo>
                  <a:cubicBezTo>
                    <a:pt x="1549" y="2657"/>
                    <a:pt x="1799" y="2600"/>
                    <a:pt x="2057" y="2600"/>
                  </a:cubicBezTo>
                  <a:cubicBezTo>
                    <a:pt x="2665" y="2600"/>
                    <a:pt x="3311" y="2916"/>
                    <a:pt x="3744" y="3525"/>
                  </a:cubicBezTo>
                  <a:cubicBezTo>
                    <a:pt x="3858" y="3160"/>
                    <a:pt x="4018" y="2407"/>
                    <a:pt x="3790" y="1517"/>
                  </a:cubicBezTo>
                  <a:cubicBezTo>
                    <a:pt x="3653" y="1015"/>
                    <a:pt x="3447" y="627"/>
                    <a:pt x="3265" y="353"/>
                  </a:cubicBezTo>
                  <a:cubicBezTo>
                    <a:pt x="3101" y="250"/>
                    <a:pt x="2660" y="0"/>
                    <a:pt x="207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292959" y="2242240"/>
              <a:ext cx="198115" cy="127826"/>
            </a:xfrm>
            <a:custGeom>
              <a:avLst/>
              <a:gdLst/>
              <a:ahLst/>
              <a:cxnLst/>
              <a:rect l="l" t="t" r="r" b="b"/>
              <a:pathLst>
                <a:path w="3402" h="2195" extrusionOk="0">
                  <a:moveTo>
                    <a:pt x="2038" y="1"/>
                  </a:moveTo>
                  <a:cubicBezTo>
                    <a:pt x="1647" y="1"/>
                    <a:pt x="1238" y="110"/>
                    <a:pt x="913" y="323"/>
                  </a:cubicBezTo>
                  <a:cubicBezTo>
                    <a:pt x="0" y="916"/>
                    <a:pt x="69" y="2126"/>
                    <a:pt x="69" y="2194"/>
                  </a:cubicBezTo>
                  <a:cubicBezTo>
                    <a:pt x="393" y="1286"/>
                    <a:pt x="1169" y="705"/>
                    <a:pt x="1948" y="705"/>
                  </a:cubicBezTo>
                  <a:cubicBezTo>
                    <a:pt x="1991" y="705"/>
                    <a:pt x="2035" y="707"/>
                    <a:pt x="2078" y="711"/>
                  </a:cubicBezTo>
                  <a:cubicBezTo>
                    <a:pt x="2785" y="756"/>
                    <a:pt x="3264" y="1258"/>
                    <a:pt x="3379" y="1395"/>
                  </a:cubicBezTo>
                  <a:cubicBezTo>
                    <a:pt x="3401" y="1144"/>
                    <a:pt x="3401" y="825"/>
                    <a:pt x="3219" y="528"/>
                  </a:cubicBezTo>
                  <a:cubicBezTo>
                    <a:pt x="2990" y="173"/>
                    <a:pt x="2529" y="1"/>
                    <a:pt x="203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867611" y="2194138"/>
              <a:ext cx="269861" cy="245053"/>
            </a:xfrm>
            <a:custGeom>
              <a:avLst/>
              <a:gdLst/>
              <a:ahLst/>
              <a:cxnLst/>
              <a:rect l="l" t="t" r="r" b="b"/>
              <a:pathLst>
                <a:path w="4634" h="4208" extrusionOk="0">
                  <a:moveTo>
                    <a:pt x="2505" y="0"/>
                  </a:moveTo>
                  <a:cubicBezTo>
                    <a:pt x="2425" y="0"/>
                    <a:pt x="2343" y="2"/>
                    <a:pt x="2260" y="7"/>
                  </a:cubicBezTo>
                  <a:cubicBezTo>
                    <a:pt x="1530" y="30"/>
                    <a:pt x="959" y="213"/>
                    <a:pt x="594" y="373"/>
                  </a:cubicBezTo>
                  <a:cubicBezTo>
                    <a:pt x="434" y="738"/>
                    <a:pt x="0" y="1765"/>
                    <a:pt x="297" y="2998"/>
                  </a:cubicBezTo>
                  <a:cubicBezTo>
                    <a:pt x="411" y="3522"/>
                    <a:pt x="639" y="3933"/>
                    <a:pt x="822" y="4207"/>
                  </a:cubicBezTo>
                  <a:cubicBezTo>
                    <a:pt x="845" y="4047"/>
                    <a:pt x="1005" y="3203"/>
                    <a:pt x="1712" y="2769"/>
                  </a:cubicBezTo>
                  <a:cubicBezTo>
                    <a:pt x="1986" y="2605"/>
                    <a:pt x="2308" y="2524"/>
                    <a:pt x="2644" y="2524"/>
                  </a:cubicBezTo>
                  <a:cubicBezTo>
                    <a:pt x="3289" y="2524"/>
                    <a:pt x="3987" y="2823"/>
                    <a:pt x="4497" y="3408"/>
                  </a:cubicBezTo>
                  <a:cubicBezTo>
                    <a:pt x="4565" y="3066"/>
                    <a:pt x="4634" y="2473"/>
                    <a:pt x="4543" y="1788"/>
                  </a:cubicBezTo>
                  <a:cubicBezTo>
                    <a:pt x="4428" y="1103"/>
                    <a:pt x="4200" y="578"/>
                    <a:pt x="4018" y="258"/>
                  </a:cubicBezTo>
                  <a:cubicBezTo>
                    <a:pt x="3692" y="157"/>
                    <a:pt x="3166" y="0"/>
                    <a:pt x="2505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99524" y="2296865"/>
              <a:ext cx="229970" cy="103775"/>
            </a:xfrm>
            <a:custGeom>
              <a:avLst/>
              <a:gdLst/>
              <a:ahLst/>
              <a:cxnLst/>
              <a:rect l="l" t="t" r="r" b="b"/>
              <a:pathLst>
                <a:path w="3949" h="1782" extrusionOk="0">
                  <a:moveTo>
                    <a:pt x="1893" y="0"/>
                  </a:moveTo>
                  <a:cubicBezTo>
                    <a:pt x="1080" y="0"/>
                    <a:pt x="235" y="416"/>
                    <a:pt x="69" y="1028"/>
                  </a:cubicBezTo>
                  <a:cubicBezTo>
                    <a:pt x="23" y="1188"/>
                    <a:pt x="0" y="1439"/>
                    <a:pt x="160" y="1781"/>
                  </a:cubicBezTo>
                  <a:cubicBezTo>
                    <a:pt x="297" y="1576"/>
                    <a:pt x="662" y="1051"/>
                    <a:pt x="1324" y="800"/>
                  </a:cubicBezTo>
                  <a:cubicBezTo>
                    <a:pt x="1564" y="718"/>
                    <a:pt x="1815" y="677"/>
                    <a:pt x="2069" y="677"/>
                  </a:cubicBezTo>
                  <a:cubicBezTo>
                    <a:pt x="2729" y="677"/>
                    <a:pt x="3404" y="950"/>
                    <a:pt x="3949" y="1462"/>
                  </a:cubicBezTo>
                  <a:cubicBezTo>
                    <a:pt x="3880" y="1325"/>
                    <a:pt x="3447" y="343"/>
                    <a:pt x="2442" y="69"/>
                  </a:cubicBezTo>
                  <a:cubicBezTo>
                    <a:pt x="2267" y="22"/>
                    <a:pt x="2081" y="0"/>
                    <a:pt x="189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1299598" y="2286091"/>
              <a:ext cx="192816" cy="93292"/>
            </a:xfrm>
            <a:custGeom>
              <a:avLst/>
              <a:gdLst/>
              <a:ahLst/>
              <a:cxnLst/>
              <a:rect l="l" t="t" r="r" b="b"/>
              <a:pathLst>
                <a:path w="3311" h="1602" extrusionOk="0">
                  <a:moveTo>
                    <a:pt x="1690" y="0"/>
                  </a:moveTo>
                  <a:cubicBezTo>
                    <a:pt x="1460" y="0"/>
                    <a:pt x="1235" y="46"/>
                    <a:pt x="1028" y="140"/>
                  </a:cubicBezTo>
                  <a:cubicBezTo>
                    <a:pt x="137" y="528"/>
                    <a:pt x="1" y="1555"/>
                    <a:pt x="1" y="1601"/>
                  </a:cubicBezTo>
                  <a:cubicBezTo>
                    <a:pt x="46" y="1510"/>
                    <a:pt x="389" y="665"/>
                    <a:pt x="1324" y="391"/>
                  </a:cubicBezTo>
                  <a:cubicBezTo>
                    <a:pt x="1507" y="338"/>
                    <a:pt x="1692" y="313"/>
                    <a:pt x="1875" y="313"/>
                  </a:cubicBezTo>
                  <a:cubicBezTo>
                    <a:pt x="2405" y="313"/>
                    <a:pt x="2920" y="526"/>
                    <a:pt x="3310" y="916"/>
                  </a:cubicBezTo>
                  <a:cubicBezTo>
                    <a:pt x="2929" y="320"/>
                    <a:pt x="2296" y="0"/>
                    <a:pt x="169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840997" y="2316140"/>
              <a:ext cx="293330" cy="123051"/>
            </a:xfrm>
            <a:custGeom>
              <a:avLst/>
              <a:gdLst/>
              <a:ahLst/>
              <a:cxnLst/>
              <a:rect l="l" t="t" r="r" b="b"/>
              <a:pathLst>
                <a:path w="5037" h="2113" extrusionOk="0">
                  <a:moveTo>
                    <a:pt x="3107" y="1"/>
                  </a:moveTo>
                  <a:cubicBezTo>
                    <a:pt x="2876" y="1"/>
                    <a:pt x="2610" y="38"/>
                    <a:pt x="2329" y="149"/>
                  </a:cubicBezTo>
                  <a:cubicBezTo>
                    <a:pt x="1576" y="469"/>
                    <a:pt x="1279" y="1154"/>
                    <a:pt x="1211" y="1313"/>
                  </a:cubicBezTo>
                  <a:cubicBezTo>
                    <a:pt x="1211" y="1336"/>
                    <a:pt x="1188" y="1336"/>
                    <a:pt x="1188" y="1336"/>
                  </a:cubicBezTo>
                  <a:cubicBezTo>
                    <a:pt x="800" y="1359"/>
                    <a:pt x="434" y="1382"/>
                    <a:pt x="46" y="1405"/>
                  </a:cubicBezTo>
                  <a:cubicBezTo>
                    <a:pt x="1" y="1427"/>
                    <a:pt x="1" y="1450"/>
                    <a:pt x="24" y="1496"/>
                  </a:cubicBezTo>
                  <a:cubicBezTo>
                    <a:pt x="138" y="1587"/>
                    <a:pt x="320" y="1724"/>
                    <a:pt x="526" y="1838"/>
                  </a:cubicBezTo>
                  <a:cubicBezTo>
                    <a:pt x="823" y="1998"/>
                    <a:pt x="1096" y="2067"/>
                    <a:pt x="1279" y="2112"/>
                  </a:cubicBezTo>
                  <a:cubicBezTo>
                    <a:pt x="1302" y="2112"/>
                    <a:pt x="1325" y="2089"/>
                    <a:pt x="1325" y="2089"/>
                  </a:cubicBezTo>
                  <a:cubicBezTo>
                    <a:pt x="1599" y="1268"/>
                    <a:pt x="2306" y="674"/>
                    <a:pt x="3151" y="583"/>
                  </a:cubicBezTo>
                  <a:cubicBezTo>
                    <a:pt x="3216" y="576"/>
                    <a:pt x="3282" y="573"/>
                    <a:pt x="3347" y="573"/>
                  </a:cubicBezTo>
                  <a:cubicBezTo>
                    <a:pt x="3960" y="573"/>
                    <a:pt x="4541" y="859"/>
                    <a:pt x="4954" y="1313"/>
                  </a:cubicBezTo>
                  <a:cubicBezTo>
                    <a:pt x="4963" y="1331"/>
                    <a:pt x="4978" y="1338"/>
                    <a:pt x="4992" y="1338"/>
                  </a:cubicBezTo>
                  <a:cubicBezTo>
                    <a:pt x="5016" y="1338"/>
                    <a:pt x="5036" y="1319"/>
                    <a:pt x="5022" y="1291"/>
                  </a:cubicBezTo>
                  <a:cubicBezTo>
                    <a:pt x="4863" y="948"/>
                    <a:pt x="4543" y="400"/>
                    <a:pt x="3881" y="149"/>
                  </a:cubicBezTo>
                  <a:cubicBezTo>
                    <a:pt x="3781" y="106"/>
                    <a:pt x="3493" y="1"/>
                    <a:pt x="310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898825" y="2157334"/>
              <a:ext cx="206152" cy="68426"/>
            </a:xfrm>
            <a:custGeom>
              <a:avLst/>
              <a:gdLst/>
              <a:ahLst/>
              <a:cxnLst/>
              <a:rect l="l" t="t" r="r" b="b"/>
              <a:pathLst>
                <a:path w="3540" h="1175" extrusionOk="0">
                  <a:moveTo>
                    <a:pt x="1838" y="0"/>
                  </a:moveTo>
                  <a:cubicBezTo>
                    <a:pt x="1131" y="0"/>
                    <a:pt x="446" y="388"/>
                    <a:pt x="58" y="1005"/>
                  </a:cubicBezTo>
                  <a:cubicBezTo>
                    <a:pt x="0" y="1082"/>
                    <a:pt x="72" y="1175"/>
                    <a:pt x="165" y="1175"/>
                  </a:cubicBezTo>
                  <a:cubicBezTo>
                    <a:pt x="182" y="1175"/>
                    <a:pt x="200" y="1172"/>
                    <a:pt x="218" y="1164"/>
                  </a:cubicBezTo>
                  <a:cubicBezTo>
                    <a:pt x="583" y="1005"/>
                    <a:pt x="1153" y="799"/>
                    <a:pt x="1838" y="799"/>
                  </a:cubicBezTo>
                  <a:cubicBezTo>
                    <a:pt x="2477" y="799"/>
                    <a:pt x="3002" y="936"/>
                    <a:pt x="3345" y="1073"/>
                  </a:cubicBezTo>
                  <a:cubicBezTo>
                    <a:pt x="3362" y="1080"/>
                    <a:pt x="3379" y="1083"/>
                    <a:pt x="3395" y="1083"/>
                  </a:cubicBezTo>
                  <a:cubicBezTo>
                    <a:pt x="3483" y="1083"/>
                    <a:pt x="3539" y="987"/>
                    <a:pt x="3482" y="890"/>
                  </a:cubicBezTo>
                  <a:cubicBezTo>
                    <a:pt x="3116" y="365"/>
                    <a:pt x="2500" y="23"/>
                    <a:pt x="1838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089603" y="2296923"/>
              <a:ext cx="47520" cy="37270"/>
            </a:xfrm>
            <a:custGeom>
              <a:avLst/>
              <a:gdLst/>
              <a:ahLst/>
              <a:cxnLst/>
              <a:rect l="l" t="t" r="r" b="b"/>
              <a:pathLst>
                <a:path w="816" h="640" extrusionOk="0">
                  <a:moveTo>
                    <a:pt x="156" y="0"/>
                  </a:moveTo>
                  <a:cubicBezTo>
                    <a:pt x="104" y="0"/>
                    <a:pt x="52" y="8"/>
                    <a:pt x="0" y="23"/>
                  </a:cubicBezTo>
                  <a:cubicBezTo>
                    <a:pt x="388" y="68"/>
                    <a:pt x="639" y="297"/>
                    <a:pt x="776" y="639"/>
                  </a:cubicBezTo>
                  <a:cubicBezTo>
                    <a:pt x="816" y="303"/>
                    <a:pt x="495" y="0"/>
                    <a:pt x="15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296919" y="2260992"/>
              <a:ext cx="239346" cy="116354"/>
            </a:xfrm>
            <a:custGeom>
              <a:avLst/>
              <a:gdLst/>
              <a:ahLst/>
              <a:cxnLst/>
              <a:rect l="l" t="t" r="r" b="b"/>
              <a:pathLst>
                <a:path w="4110" h="1998" extrusionOk="0">
                  <a:moveTo>
                    <a:pt x="1690" y="1"/>
                  </a:moveTo>
                  <a:cubicBezTo>
                    <a:pt x="960" y="1"/>
                    <a:pt x="549" y="434"/>
                    <a:pt x="457" y="548"/>
                  </a:cubicBezTo>
                  <a:cubicBezTo>
                    <a:pt x="24" y="1005"/>
                    <a:pt x="1" y="1621"/>
                    <a:pt x="24" y="1964"/>
                  </a:cubicBezTo>
                  <a:cubicBezTo>
                    <a:pt x="24" y="1986"/>
                    <a:pt x="35" y="1998"/>
                    <a:pt x="49" y="1998"/>
                  </a:cubicBezTo>
                  <a:cubicBezTo>
                    <a:pt x="64" y="1998"/>
                    <a:pt x="81" y="1986"/>
                    <a:pt x="92" y="1964"/>
                  </a:cubicBezTo>
                  <a:cubicBezTo>
                    <a:pt x="229" y="1347"/>
                    <a:pt x="640" y="868"/>
                    <a:pt x="1211" y="663"/>
                  </a:cubicBezTo>
                  <a:cubicBezTo>
                    <a:pt x="1373" y="616"/>
                    <a:pt x="1542" y="592"/>
                    <a:pt x="1713" y="592"/>
                  </a:cubicBezTo>
                  <a:cubicBezTo>
                    <a:pt x="2289" y="592"/>
                    <a:pt x="2888" y="855"/>
                    <a:pt x="3311" y="1347"/>
                  </a:cubicBezTo>
                  <a:lnTo>
                    <a:pt x="3356" y="1347"/>
                  </a:lnTo>
                  <a:cubicBezTo>
                    <a:pt x="3493" y="1233"/>
                    <a:pt x="3676" y="1073"/>
                    <a:pt x="3858" y="845"/>
                  </a:cubicBezTo>
                  <a:cubicBezTo>
                    <a:pt x="3972" y="663"/>
                    <a:pt x="4041" y="480"/>
                    <a:pt x="4109" y="343"/>
                  </a:cubicBezTo>
                  <a:cubicBezTo>
                    <a:pt x="4109" y="325"/>
                    <a:pt x="4095" y="291"/>
                    <a:pt x="4077" y="291"/>
                  </a:cubicBezTo>
                  <a:cubicBezTo>
                    <a:pt x="4073" y="291"/>
                    <a:pt x="4068" y="293"/>
                    <a:pt x="4064" y="297"/>
                  </a:cubicBezTo>
                  <a:cubicBezTo>
                    <a:pt x="3744" y="412"/>
                    <a:pt x="3425" y="526"/>
                    <a:pt x="3128" y="640"/>
                  </a:cubicBezTo>
                  <a:cubicBezTo>
                    <a:pt x="3105" y="640"/>
                    <a:pt x="3082" y="640"/>
                    <a:pt x="3082" y="617"/>
                  </a:cubicBezTo>
                  <a:cubicBezTo>
                    <a:pt x="2945" y="503"/>
                    <a:pt x="2420" y="1"/>
                    <a:pt x="169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277003" y="2275609"/>
              <a:ext cx="31971" cy="38610"/>
            </a:xfrm>
            <a:custGeom>
              <a:avLst/>
              <a:gdLst/>
              <a:ahLst/>
              <a:cxnLst/>
              <a:rect l="l" t="t" r="r" b="b"/>
              <a:pathLst>
                <a:path w="549" h="663" extrusionOk="0">
                  <a:moveTo>
                    <a:pt x="548" y="1"/>
                  </a:moveTo>
                  <a:cubicBezTo>
                    <a:pt x="229" y="1"/>
                    <a:pt x="1" y="366"/>
                    <a:pt x="137" y="663"/>
                  </a:cubicBezTo>
                  <a:cubicBezTo>
                    <a:pt x="137" y="366"/>
                    <a:pt x="274" y="115"/>
                    <a:pt x="54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273625" y="2108300"/>
              <a:ext cx="201202" cy="87644"/>
            </a:xfrm>
            <a:custGeom>
              <a:avLst/>
              <a:gdLst/>
              <a:ahLst/>
              <a:cxnLst/>
              <a:rect l="l" t="t" r="r" b="b"/>
              <a:pathLst>
                <a:path w="3455" h="1505" extrusionOk="0">
                  <a:moveTo>
                    <a:pt x="1920" y="1"/>
                  </a:moveTo>
                  <a:cubicBezTo>
                    <a:pt x="1748" y="1"/>
                    <a:pt x="1575" y="22"/>
                    <a:pt x="1405" y="66"/>
                  </a:cubicBezTo>
                  <a:cubicBezTo>
                    <a:pt x="766" y="249"/>
                    <a:pt x="264" y="728"/>
                    <a:pt x="36" y="1344"/>
                  </a:cubicBezTo>
                  <a:cubicBezTo>
                    <a:pt x="1" y="1431"/>
                    <a:pt x="59" y="1505"/>
                    <a:pt x="139" y="1505"/>
                  </a:cubicBezTo>
                  <a:cubicBezTo>
                    <a:pt x="164" y="1505"/>
                    <a:pt x="191" y="1498"/>
                    <a:pt x="218" y="1481"/>
                  </a:cubicBezTo>
                  <a:cubicBezTo>
                    <a:pt x="515" y="1253"/>
                    <a:pt x="994" y="979"/>
                    <a:pt x="1611" y="842"/>
                  </a:cubicBezTo>
                  <a:cubicBezTo>
                    <a:pt x="1942" y="762"/>
                    <a:pt x="2255" y="734"/>
                    <a:pt x="2538" y="734"/>
                  </a:cubicBezTo>
                  <a:cubicBezTo>
                    <a:pt x="2820" y="734"/>
                    <a:pt x="3071" y="762"/>
                    <a:pt x="3277" y="797"/>
                  </a:cubicBezTo>
                  <a:cubicBezTo>
                    <a:pt x="3285" y="798"/>
                    <a:pt x="3294" y="799"/>
                    <a:pt x="3302" y="799"/>
                  </a:cubicBezTo>
                  <a:cubicBezTo>
                    <a:pt x="3401" y="799"/>
                    <a:pt x="3454" y="677"/>
                    <a:pt x="3391" y="614"/>
                  </a:cubicBezTo>
                  <a:cubicBezTo>
                    <a:pt x="2992" y="215"/>
                    <a:pt x="2462" y="1"/>
                    <a:pt x="192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8"/>
            <p:cNvSpPr/>
            <p:nvPr/>
          </p:nvSpPr>
          <p:spPr>
            <a:xfrm>
              <a:off x="1085584" y="2574413"/>
              <a:ext cx="320409" cy="207375"/>
            </a:xfrm>
            <a:custGeom>
              <a:avLst/>
              <a:gdLst/>
              <a:ahLst/>
              <a:cxnLst/>
              <a:rect l="l" t="t" r="r" b="b"/>
              <a:pathLst>
                <a:path w="5502" h="3561" extrusionOk="0">
                  <a:moveTo>
                    <a:pt x="4285" y="1"/>
                  </a:moveTo>
                  <a:cubicBezTo>
                    <a:pt x="3798" y="1"/>
                    <a:pt x="3639" y="629"/>
                    <a:pt x="2899" y="781"/>
                  </a:cubicBezTo>
                  <a:cubicBezTo>
                    <a:pt x="2817" y="797"/>
                    <a:pt x="2739" y="805"/>
                    <a:pt x="2665" y="805"/>
                  </a:cubicBezTo>
                  <a:cubicBezTo>
                    <a:pt x="2098" y="805"/>
                    <a:pt x="1739" y="395"/>
                    <a:pt x="1243" y="395"/>
                  </a:cubicBezTo>
                  <a:cubicBezTo>
                    <a:pt x="1153" y="395"/>
                    <a:pt x="1060" y="408"/>
                    <a:pt x="959" y="439"/>
                  </a:cubicBezTo>
                  <a:cubicBezTo>
                    <a:pt x="548" y="576"/>
                    <a:pt x="206" y="964"/>
                    <a:pt x="115" y="1398"/>
                  </a:cubicBezTo>
                  <a:cubicBezTo>
                    <a:pt x="1" y="1991"/>
                    <a:pt x="434" y="2471"/>
                    <a:pt x="685" y="2722"/>
                  </a:cubicBezTo>
                  <a:cubicBezTo>
                    <a:pt x="1233" y="3315"/>
                    <a:pt x="1895" y="3452"/>
                    <a:pt x="2101" y="3498"/>
                  </a:cubicBezTo>
                  <a:cubicBezTo>
                    <a:pt x="2212" y="3526"/>
                    <a:pt x="2418" y="3561"/>
                    <a:pt x="2678" y="3561"/>
                  </a:cubicBezTo>
                  <a:cubicBezTo>
                    <a:pt x="3057" y="3561"/>
                    <a:pt x="3553" y="3485"/>
                    <a:pt x="4041" y="3201"/>
                  </a:cubicBezTo>
                  <a:cubicBezTo>
                    <a:pt x="4703" y="2813"/>
                    <a:pt x="5502" y="1923"/>
                    <a:pt x="5296" y="1010"/>
                  </a:cubicBezTo>
                  <a:cubicBezTo>
                    <a:pt x="5182" y="576"/>
                    <a:pt x="4840" y="51"/>
                    <a:pt x="4360" y="5"/>
                  </a:cubicBezTo>
                  <a:cubicBezTo>
                    <a:pt x="4334" y="2"/>
                    <a:pt x="4309" y="1"/>
                    <a:pt x="428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8"/>
            <p:cNvSpPr/>
            <p:nvPr/>
          </p:nvSpPr>
          <p:spPr>
            <a:xfrm>
              <a:off x="1146731" y="2806013"/>
              <a:ext cx="222050" cy="18635"/>
            </a:xfrm>
            <a:custGeom>
              <a:avLst/>
              <a:gdLst/>
              <a:ahLst/>
              <a:cxnLst/>
              <a:rect l="l" t="t" r="r" b="b"/>
              <a:pathLst>
                <a:path w="3813" h="320" extrusionOk="0">
                  <a:moveTo>
                    <a:pt x="1" y="0"/>
                  </a:moveTo>
                  <a:lnTo>
                    <a:pt x="3812" y="320"/>
                  </a:lnTo>
                  <a:cubicBezTo>
                    <a:pt x="2534" y="205"/>
                    <a:pt x="1279" y="91"/>
                    <a:pt x="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8"/>
            <p:cNvSpPr/>
            <p:nvPr/>
          </p:nvSpPr>
          <p:spPr>
            <a:xfrm>
              <a:off x="1088263" y="2585070"/>
              <a:ext cx="320409" cy="207782"/>
            </a:xfrm>
            <a:custGeom>
              <a:avLst/>
              <a:gdLst/>
              <a:ahLst/>
              <a:cxnLst/>
              <a:rect l="l" t="t" r="r" b="b"/>
              <a:pathLst>
                <a:path w="5502" h="3568" extrusionOk="0">
                  <a:moveTo>
                    <a:pt x="4284" y="0"/>
                  </a:moveTo>
                  <a:cubicBezTo>
                    <a:pt x="3777" y="0"/>
                    <a:pt x="3640" y="650"/>
                    <a:pt x="2899" y="781"/>
                  </a:cubicBezTo>
                  <a:cubicBezTo>
                    <a:pt x="2817" y="797"/>
                    <a:pt x="2739" y="804"/>
                    <a:pt x="2664" y="804"/>
                  </a:cubicBezTo>
                  <a:cubicBezTo>
                    <a:pt x="2107" y="804"/>
                    <a:pt x="1750" y="408"/>
                    <a:pt x="1265" y="408"/>
                  </a:cubicBezTo>
                  <a:cubicBezTo>
                    <a:pt x="1169" y="408"/>
                    <a:pt x="1068" y="424"/>
                    <a:pt x="959" y="462"/>
                  </a:cubicBezTo>
                  <a:cubicBezTo>
                    <a:pt x="548" y="576"/>
                    <a:pt x="183" y="964"/>
                    <a:pt x="114" y="1397"/>
                  </a:cubicBezTo>
                  <a:cubicBezTo>
                    <a:pt x="0" y="1991"/>
                    <a:pt x="434" y="2470"/>
                    <a:pt x="685" y="2721"/>
                  </a:cubicBezTo>
                  <a:cubicBezTo>
                    <a:pt x="1210" y="3315"/>
                    <a:pt x="1895" y="3474"/>
                    <a:pt x="2100" y="3497"/>
                  </a:cubicBezTo>
                  <a:cubicBezTo>
                    <a:pt x="2216" y="3526"/>
                    <a:pt x="2434" y="3567"/>
                    <a:pt x="2708" y="3567"/>
                  </a:cubicBezTo>
                  <a:cubicBezTo>
                    <a:pt x="3084" y="3567"/>
                    <a:pt x="3566" y="3491"/>
                    <a:pt x="4040" y="3201"/>
                  </a:cubicBezTo>
                  <a:cubicBezTo>
                    <a:pt x="4702" y="2813"/>
                    <a:pt x="5501" y="1922"/>
                    <a:pt x="5296" y="1009"/>
                  </a:cubicBezTo>
                  <a:cubicBezTo>
                    <a:pt x="5182" y="576"/>
                    <a:pt x="4816" y="51"/>
                    <a:pt x="4360" y="5"/>
                  </a:cubicBezTo>
                  <a:cubicBezTo>
                    <a:pt x="4334" y="2"/>
                    <a:pt x="4308" y="0"/>
                    <a:pt x="428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1149410" y="2816612"/>
              <a:ext cx="222050" cy="18693"/>
            </a:xfrm>
            <a:custGeom>
              <a:avLst/>
              <a:gdLst/>
              <a:ahLst/>
              <a:cxnLst/>
              <a:rect l="l" t="t" r="r" b="b"/>
              <a:pathLst>
                <a:path w="3813" h="321" extrusionOk="0">
                  <a:moveTo>
                    <a:pt x="0" y="1"/>
                  </a:moveTo>
                  <a:lnTo>
                    <a:pt x="0" y="1"/>
                  </a:lnTo>
                  <a:cubicBezTo>
                    <a:pt x="704" y="65"/>
                    <a:pt x="1414" y="121"/>
                    <a:pt x="2128" y="179"/>
                  </a:cubicBezTo>
                  <a:lnTo>
                    <a:pt x="2128" y="179"/>
                  </a:lnTo>
                  <a:lnTo>
                    <a:pt x="0" y="1"/>
                  </a:lnTo>
                  <a:close/>
                  <a:moveTo>
                    <a:pt x="2128" y="179"/>
                  </a:moveTo>
                  <a:lnTo>
                    <a:pt x="3812" y="320"/>
                  </a:lnTo>
                  <a:cubicBezTo>
                    <a:pt x="3250" y="270"/>
                    <a:pt x="2688" y="224"/>
                    <a:pt x="2128" y="17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8"/>
            <p:cNvSpPr/>
            <p:nvPr/>
          </p:nvSpPr>
          <p:spPr>
            <a:xfrm>
              <a:off x="1085584" y="2579887"/>
              <a:ext cx="320409" cy="208598"/>
            </a:xfrm>
            <a:custGeom>
              <a:avLst/>
              <a:gdLst/>
              <a:ahLst/>
              <a:cxnLst/>
              <a:rect l="l" t="t" r="r" b="b"/>
              <a:pathLst>
                <a:path w="5502" h="3582" extrusionOk="0">
                  <a:moveTo>
                    <a:pt x="4307" y="1"/>
                  </a:moveTo>
                  <a:cubicBezTo>
                    <a:pt x="3780" y="1"/>
                    <a:pt x="3629" y="647"/>
                    <a:pt x="2899" y="802"/>
                  </a:cubicBezTo>
                  <a:cubicBezTo>
                    <a:pt x="2815" y="818"/>
                    <a:pt x="2735" y="825"/>
                    <a:pt x="2659" y="825"/>
                  </a:cubicBezTo>
                  <a:cubicBezTo>
                    <a:pt x="2082" y="825"/>
                    <a:pt x="1734" y="415"/>
                    <a:pt x="1242" y="415"/>
                  </a:cubicBezTo>
                  <a:cubicBezTo>
                    <a:pt x="1153" y="415"/>
                    <a:pt x="1060" y="428"/>
                    <a:pt x="959" y="459"/>
                  </a:cubicBezTo>
                  <a:cubicBezTo>
                    <a:pt x="548" y="596"/>
                    <a:pt x="183" y="984"/>
                    <a:pt x="115" y="1395"/>
                  </a:cubicBezTo>
                  <a:cubicBezTo>
                    <a:pt x="1" y="1989"/>
                    <a:pt x="434" y="2468"/>
                    <a:pt x="685" y="2742"/>
                  </a:cubicBezTo>
                  <a:cubicBezTo>
                    <a:pt x="1210" y="3335"/>
                    <a:pt x="1872" y="3472"/>
                    <a:pt x="2078" y="3518"/>
                  </a:cubicBezTo>
                  <a:cubicBezTo>
                    <a:pt x="2198" y="3546"/>
                    <a:pt x="2409" y="3581"/>
                    <a:pt x="2673" y="3581"/>
                  </a:cubicBezTo>
                  <a:cubicBezTo>
                    <a:pt x="3057" y="3581"/>
                    <a:pt x="3553" y="3506"/>
                    <a:pt x="4041" y="3221"/>
                  </a:cubicBezTo>
                  <a:cubicBezTo>
                    <a:pt x="4703" y="2833"/>
                    <a:pt x="5502" y="1920"/>
                    <a:pt x="5296" y="1030"/>
                  </a:cubicBezTo>
                  <a:cubicBezTo>
                    <a:pt x="5182" y="596"/>
                    <a:pt x="4817" y="71"/>
                    <a:pt x="4360" y="3"/>
                  </a:cubicBezTo>
                  <a:cubicBezTo>
                    <a:pt x="4342" y="1"/>
                    <a:pt x="4324" y="1"/>
                    <a:pt x="430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8"/>
            <p:cNvSpPr/>
            <p:nvPr/>
          </p:nvSpPr>
          <p:spPr>
            <a:xfrm>
              <a:off x="1157388" y="2702879"/>
              <a:ext cx="218032" cy="103833"/>
            </a:xfrm>
            <a:custGeom>
              <a:avLst/>
              <a:gdLst/>
              <a:ahLst/>
              <a:cxnLst/>
              <a:rect l="l" t="t" r="r" b="b"/>
              <a:pathLst>
                <a:path w="3744" h="1783" extrusionOk="0">
                  <a:moveTo>
                    <a:pt x="2004" y="1"/>
                  </a:moveTo>
                  <a:cubicBezTo>
                    <a:pt x="1932" y="1"/>
                    <a:pt x="1857" y="5"/>
                    <a:pt x="1781" y="13"/>
                  </a:cubicBezTo>
                  <a:cubicBezTo>
                    <a:pt x="662" y="128"/>
                    <a:pt x="69" y="1178"/>
                    <a:pt x="0" y="1269"/>
                  </a:cubicBezTo>
                  <a:cubicBezTo>
                    <a:pt x="130" y="1361"/>
                    <a:pt x="782" y="1782"/>
                    <a:pt x="1668" y="1782"/>
                  </a:cubicBezTo>
                  <a:cubicBezTo>
                    <a:pt x="1876" y="1782"/>
                    <a:pt x="2098" y="1759"/>
                    <a:pt x="2328" y="1703"/>
                  </a:cubicBezTo>
                  <a:cubicBezTo>
                    <a:pt x="3104" y="1497"/>
                    <a:pt x="3561" y="1018"/>
                    <a:pt x="3744" y="812"/>
                  </a:cubicBezTo>
                  <a:cubicBezTo>
                    <a:pt x="3607" y="653"/>
                    <a:pt x="3356" y="401"/>
                    <a:pt x="2968" y="219"/>
                  </a:cubicBezTo>
                  <a:cubicBezTo>
                    <a:pt x="2868" y="179"/>
                    <a:pt x="2491" y="1"/>
                    <a:pt x="2004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1157388" y="2685758"/>
              <a:ext cx="220711" cy="91021"/>
            </a:xfrm>
            <a:custGeom>
              <a:avLst/>
              <a:gdLst/>
              <a:ahLst/>
              <a:cxnLst/>
              <a:rect l="l" t="t" r="r" b="b"/>
              <a:pathLst>
                <a:path w="3790" h="1563" extrusionOk="0">
                  <a:moveTo>
                    <a:pt x="1986" y="0"/>
                  </a:moveTo>
                  <a:cubicBezTo>
                    <a:pt x="1281" y="0"/>
                    <a:pt x="687" y="229"/>
                    <a:pt x="343" y="650"/>
                  </a:cubicBezTo>
                  <a:cubicBezTo>
                    <a:pt x="228" y="810"/>
                    <a:pt x="46" y="1106"/>
                    <a:pt x="0" y="1563"/>
                  </a:cubicBezTo>
                  <a:cubicBezTo>
                    <a:pt x="69" y="1449"/>
                    <a:pt x="571" y="627"/>
                    <a:pt x="1621" y="422"/>
                  </a:cubicBezTo>
                  <a:cubicBezTo>
                    <a:pt x="1783" y="388"/>
                    <a:pt x="1938" y="374"/>
                    <a:pt x="2084" y="374"/>
                  </a:cubicBezTo>
                  <a:cubicBezTo>
                    <a:pt x="2845" y="374"/>
                    <a:pt x="3378" y="756"/>
                    <a:pt x="3493" y="832"/>
                  </a:cubicBezTo>
                  <a:cubicBezTo>
                    <a:pt x="3584" y="695"/>
                    <a:pt x="3698" y="559"/>
                    <a:pt x="3789" y="444"/>
                  </a:cubicBezTo>
                  <a:cubicBezTo>
                    <a:pt x="3165" y="142"/>
                    <a:pt x="2541" y="0"/>
                    <a:pt x="198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8"/>
            <p:cNvSpPr/>
            <p:nvPr/>
          </p:nvSpPr>
          <p:spPr>
            <a:xfrm>
              <a:off x="1226688" y="2724077"/>
              <a:ext cx="22479" cy="18228"/>
            </a:xfrm>
            <a:custGeom>
              <a:avLst/>
              <a:gdLst/>
              <a:ahLst/>
              <a:cxnLst/>
              <a:rect l="l" t="t" r="r" b="b"/>
              <a:pathLst>
                <a:path w="386" h="313" extrusionOk="0">
                  <a:moveTo>
                    <a:pt x="294" y="1"/>
                  </a:moveTo>
                  <a:cubicBezTo>
                    <a:pt x="184" y="1"/>
                    <a:pt x="0" y="164"/>
                    <a:pt x="20" y="243"/>
                  </a:cubicBezTo>
                  <a:cubicBezTo>
                    <a:pt x="35" y="287"/>
                    <a:pt x="88" y="312"/>
                    <a:pt x="148" y="312"/>
                  </a:cubicBezTo>
                  <a:cubicBezTo>
                    <a:pt x="181" y="312"/>
                    <a:pt x="216" y="305"/>
                    <a:pt x="248" y="289"/>
                  </a:cubicBezTo>
                  <a:cubicBezTo>
                    <a:pt x="385" y="220"/>
                    <a:pt x="385" y="37"/>
                    <a:pt x="340" y="15"/>
                  </a:cubicBezTo>
                  <a:cubicBezTo>
                    <a:pt x="327" y="5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8"/>
            <p:cNvSpPr/>
            <p:nvPr/>
          </p:nvSpPr>
          <p:spPr>
            <a:xfrm>
              <a:off x="1145392" y="2685001"/>
              <a:ext cx="234046" cy="146286"/>
            </a:xfrm>
            <a:custGeom>
              <a:avLst/>
              <a:gdLst/>
              <a:ahLst/>
              <a:cxnLst/>
              <a:rect l="l" t="t" r="r" b="b"/>
              <a:pathLst>
                <a:path w="4019" h="2512" extrusionOk="0">
                  <a:moveTo>
                    <a:pt x="183" y="1"/>
                  </a:moveTo>
                  <a:lnTo>
                    <a:pt x="1" y="2169"/>
                  </a:lnTo>
                  <a:lnTo>
                    <a:pt x="3835" y="2512"/>
                  </a:lnTo>
                  <a:lnTo>
                    <a:pt x="4018" y="32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8"/>
            <p:cNvSpPr/>
            <p:nvPr/>
          </p:nvSpPr>
          <p:spPr>
            <a:xfrm>
              <a:off x="1113479" y="2573364"/>
              <a:ext cx="216751" cy="84383"/>
            </a:xfrm>
            <a:custGeom>
              <a:avLst/>
              <a:gdLst/>
              <a:ahLst/>
              <a:cxnLst/>
              <a:rect l="l" t="t" r="r" b="b"/>
              <a:pathLst>
                <a:path w="3722" h="1449" extrusionOk="0">
                  <a:moveTo>
                    <a:pt x="3562" y="1"/>
                  </a:moveTo>
                  <a:cubicBezTo>
                    <a:pt x="3151" y="411"/>
                    <a:pt x="2786" y="548"/>
                    <a:pt x="2512" y="594"/>
                  </a:cubicBezTo>
                  <a:cubicBezTo>
                    <a:pt x="2435" y="606"/>
                    <a:pt x="2363" y="612"/>
                    <a:pt x="2293" y="612"/>
                  </a:cubicBezTo>
                  <a:cubicBezTo>
                    <a:pt x="1885" y="612"/>
                    <a:pt x="1581" y="429"/>
                    <a:pt x="1062" y="429"/>
                  </a:cubicBezTo>
                  <a:cubicBezTo>
                    <a:pt x="1014" y="429"/>
                    <a:pt x="965" y="431"/>
                    <a:pt x="914" y="434"/>
                  </a:cubicBezTo>
                  <a:cubicBezTo>
                    <a:pt x="526" y="457"/>
                    <a:pt x="206" y="571"/>
                    <a:pt x="1" y="663"/>
                  </a:cubicBezTo>
                  <a:cubicBezTo>
                    <a:pt x="252" y="868"/>
                    <a:pt x="686" y="1210"/>
                    <a:pt x="1325" y="1347"/>
                  </a:cubicBezTo>
                  <a:cubicBezTo>
                    <a:pt x="1486" y="1384"/>
                    <a:pt x="1767" y="1448"/>
                    <a:pt x="2100" y="1448"/>
                  </a:cubicBezTo>
                  <a:cubicBezTo>
                    <a:pt x="2381" y="1448"/>
                    <a:pt x="2700" y="1402"/>
                    <a:pt x="3014" y="1256"/>
                  </a:cubicBezTo>
                  <a:cubicBezTo>
                    <a:pt x="3242" y="1142"/>
                    <a:pt x="3516" y="1005"/>
                    <a:pt x="3607" y="708"/>
                  </a:cubicBezTo>
                  <a:cubicBezTo>
                    <a:pt x="3722" y="389"/>
                    <a:pt x="3607" y="115"/>
                    <a:pt x="3562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806813" y="2482518"/>
              <a:ext cx="63476" cy="58876"/>
            </a:xfrm>
            <a:custGeom>
              <a:avLst/>
              <a:gdLst/>
              <a:ahLst/>
              <a:cxnLst/>
              <a:rect l="l" t="t" r="r" b="b"/>
              <a:pathLst>
                <a:path w="1090" h="1011" extrusionOk="0">
                  <a:moveTo>
                    <a:pt x="596" y="0"/>
                  </a:moveTo>
                  <a:cubicBezTo>
                    <a:pt x="360" y="0"/>
                    <a:pt x="0" y="332"/>
                    <a:pt x="63" y="625"/>
                  </a:cubicBezTo>
                  <a:cubicBezTo>
                    <a:pt x="112" y="871"/>
                    <a:pt x="397" y="1011"/>
                    <a:pt x="630" y="1011"/>
                  </a:cubicBezTo>
                  <a:cubicBezTo>
                    <a:pt x="721" y="1011"/>
                    <a:pt x="804" y="989"/>
                    <a:pt x="862" y="944"/>
                  </a:cubicBezTo>
                  <a:cubicBezTo>
                    <a:pt x="1090" y="762"/>
                    <a:pt x="953" y="77"/>
                    <a:pt x="656" y="8"/>
                  </a:cubicBezTo>
                  <a:cubicBezTo>
                    <a:pt x="637" y="3"/>
                    <a:pt x="617" y="0"/>
                    <a:pt x="59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760109" y="2562591"/>
              <a:ext cx="30457" cy="27836"/>
            </a:xfrm>
            <a:custGeom>
              <a:avLst/>
              <a:gdLst/>
              <a:ahLst/>
              <a:cxnLst/>
              <a:rect l="l" t="t" r="r" b="b"/>
              <a:pathLst>
                <a:path w="523" h="478" extrusionOk="0">
                  <a:moveTo>
                    <a:pt x="294" y="1"/>
                  </a:moveTo>
                  <a:cubicBezTo>
                    <a:pt x="177" y="1"/>
                    <a:pt x="0" y="150"/>
                    <a:pt x="43" y="300"/>
                  </a:cubicBezTo>
                  <a:cubicBezTo>
                    <a:pt x="59" y="411"/>
                    <a:pt x="185" y="478"/>
                    <a:pt x="291" y="478"/>
                  </a:cubicBezTo>
                  <a:cubicBezTo>
                    <a:pt x="338" y="478"/>
                    <a:pt x="380" y="465"/>
                    <a:pt x="408" y="437"/>
                  </a:cubicBezTo>
                  <a:cubicBezTo>
                    <a:pt x="522" y="368"/>
                    <a:pt x="454" y="26"/>
                    <a:pt x="317" y="3"/>
                  </a:cubicBezTo>
                  <a:cubicBezTo>
                    <a:pt x="310" y="2"/>
                    <a:pt x="302" y="1"/>
                    <a:pt x="294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1479369" y="2434590"/>
              <a:ext cx="63534" cy="58759"/>
            </a:xfrm>
            <a:custGeom>
              <a:avLst/>
              <a:gdLst/>
              <a:ahLst/>
              <a:cxnLst/>
              <a:rect l="l" t="t" r="r" b="b"/>
              <a:pathLst>
                <a:path w="1091" h="1009" extrusionOk="0">
                  <a:moveTo>
                    <a:pt x="588" y="1"/>
                  </a:moveTo>
                  <a:cubicBezTo>
                    <a:pt x="338" y="1"/>
                    <a:pt x="1" y="313"/>
                    <a:pt x="63" y="626"/>
                  </a:cubicBezTo>
                  <a:cubicBezTo>
                    <a:pt x="114" y="860"/>
                    <a:pt x="408" y="1008"/>
                    <a:pt x="634" y="1008"/>
                  </a:cubicBezTo>
                  <a:cubicBezTo>
                    <a:pt x="717" y="1008"/>
                    <a:pt x="791" y="988"/>
                    <a:pt x="839" y="946"/>
                  </a:cubicBezTo>
                  <a:cubicBezTo>
                    <a:pt x="1091" y="763"/>
                    <a:pt x="954" y="78"/>
                    <a:pt x="657" y="10"/>
                  </a:cubicBezTo>
                  <a:cubicBezTo>
                    <a:pt x="635" y="4"/>
                    <a:pt x="612" y="1"/>
                    <a:pt x="58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1245090" y="2343394"/>
              <a:ext cx="107735" cy="202134"/>
            </a:xfrm>
            <a:custGeom>
              <a:avLst/>
              <a:gdLst/>
              <a:ahLst/>
              <a:cxnLst/>
              <a:rect l="l" t="t" r="r" b="b"/>
              <a:pathLst>
                <a:path w="1850" h="3471" extrusionOk="0">
                  <a:moveTo>
                    <a:pt x="252" y="1"/>
                  </a:moveTo>
                  <a:lnTo>
                    <a:pt x="252" y="1"/>
                  </a:lnTo>
                  <a:cubicBezTo>
                    <a:pt x="1" y="868"/>
                    <a:pt x="92" y="1827"/>
                    <a:pt x="457" y="2671"/>
                  </a:cubicBezTo>
                  <a:cubicBezTo>
                    <a:pt x="473" y="2704"/>
                    <a:pt x="501" y="2736"/>
                    <a:pt x="540" y="2736"/>
                  </a:cubicBezTo>
                  <a:cubicBezTo>
                    <a:pt x="556" y="2736"/>
                    <a:pt x="574" y="2730"/>
                    <a:pt x="594" y="2717"/>
                  </a:cubicBezTo>
                  <a:cubicBezTo>
                    <a:pt x="725" y="2560"/>
                    <a:pt x="894" y="2455"/>
                    <a:pt x="1066" y="2455"/>
                  </a:cubicBezTo>
                  <a:cubicBezTo>
                    <a:pt x="1193" y="2455"/>
                    <a:pt x="1322" y="2513"/>
                    <a:pt x="1439" y="2649"/>
                  </a:cubicBezTo>
                  <a:cubicBezTo>
                    <a:pt x="1690" y="2922"/>
                    <a:pt x="1507" y="3356"/>
                    <a:pt x="1142" y="3470"/>
                  </a:cubicBezTo>
                  <a:cubicBezTo>
                    <a:pt x="1576" y="3425"/>
                    <a:pt x="1850" y="2900"/>
                    <a:pt x="1576" y="2557"/>
                  </a:cubicBezTo>
                  <a:cubicBezTo>
                    <a:pt x="1455" y="2361"/>
                    <a:pt x="1252" y="2269"/>
                    <a:pt x="1044" y="2269"/>
                  </a:cubicBezTo>
                  <a:cubicBezTo>
                    <a:pt x="879" y="2269"/>
                    <a:pt x="711" y="2327"/>
                    <a:pt x="582" y="2438"/>
                  </a:cubicBezTo>
                  <a:lnTo>
                    <a:pt x="582" y="2438"/>
                  </a:lnTo>
                  <a:cubicBezTo>
                    <a:pt x="285" y="1674"/>
                    <a:pt x="187" y="817"/>
                    <a:pt x="252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1288941" y="2500279"/>
              <a:ext cx="50606" cy="46879"/>
            </a:xfrm>
            <a:custGeom>
              <a:avLst/>
              <a:gdLst/>
              <a:ahLst/>
              <a:cxnLst/>
              <a:rect l="l" t="t" r="r" b="b"/>
              <a:pathLst>
                <a:path w="869" h="805" extrusionOk="0">
                  <a:moveTo>
                    <a:pt x="709" y="0"/>
                  </a:moveTo>
                  <a:cubicBezTo>
                    <a:pt x="709" y="69"/>
                    <a:pt x="663" y="297"/>
                    <a:pt x="457" y="480"/>
                  </a:cubicBezTo>
                  <a:cubicBezTo>
                    <a:pt x="275" y="639"/>
                    <a:pt x="69" y="685"/>
                    <a:pt x="1" y="708"/>
                  </a:cubicBezTo>
                  <a:cubicBezTo>
                    <a:pt x="101" y="775"/>
                    <a:pt x="214" y="805"/>
                    <a:pt x="324" y="805"/>
                  </a:cubicBezTo>
                  <a:cubicBezTo>
                    <a:pt x="512" y="805"/>
                    <a:pt x="690" y="715"/>
                    <a:pt x="777" y="571"/>
                  </a:cubicBezTo>
                  <a:cubicBezTo>
                    <a:pt x="868" y="411"/>
                    <a:pt x="845" y="183"/>
                    <a:pt x="709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494091" y="2421895"/>
              <a:ext cx="196776" cy="239812"/>
            </a:xfrm>
            <a:custGeom>
              <a:avLst/>
              <a:gdLst/>
              <a:ahLst/>
              <a:cxnLst/>
              <a:rect l="l" t="t" r="r" b="b"/>
              <a:pathLst>
                <a:path w="3379" h="4118" extrusionOk="0">
                  <a:moveTo>
                    <a:pt x="1667" y="1"/>
                  </a:moveTo>
                  <a:cubicBezTo>
                    <a:pt x="1590" y="1"/>
                    <a:pt x="1513" y="8"/>
                    <a:pt x="1438" y="22"/>
                  </a:cubicBezTo>
                  <a:cubicBezTo>
                    <a:pt x="571" y="182"/>
                    <a:pt x="251" y="1209"/>
                    <a:pt x="229" y="1323"/>
                  </a:cubicBezTo>
                  <a:cubicBezTo>
                    <a:pt x="0" y="2191"/>
                    <a:pt x="388" y="3104"/>
                    <a:pt x="1028" y="3629"/>
                  </a:cubicBezTo>
                  <a:cubicBezTo>
                    <a:pt x="1509" y="4014"/>
                    <a:pt x="2045" y="4118"/>
                    <a:pt x="2483" y="4118"/>
                  </a:cubicBezTo>
                  <a:cubicBezTo>
                    <a:pt x="2981" y="4118"/>
                    <a:pt x="3354" y="3983"/>
                    <a:pt x="3379" y="3971"/>
                  </a:cubicBezTo>
                  <a:lnTo>
                    <a:pt x="3333" y="1323"/>
                  </a:lnTo>
                  <a:cubicBezTo>
                    <a:pt x="3027" y="507"/>
                    <a:pt x="2319" y="1"/>
                    <a:pt x="166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535264" y="2478674"/>
              <a:ext cx="129049" cy="125322"/>
            </a:xfrm>
            <a:custGeom>
              <a:avLst/>
              <a:gdLst/>
              <a:ahLst/>
              <a:cxnLst/>
              <a:rect l="l" t="t" r="r" b="b"/>
              <a:pathLst>
                <a:path w="2216" h="2152" extrusionOk="0">
                  <a:moveTo>
                    <a:pt x="1033" y="0"/>
                  </a:moveTo>
                  <a:cubicBezTo>
                    <a:pt x="954" y="0"/>
                    <a:pt x="876" y="10"/>
                    <a:pt x="800" y="29"/>
                  </a:cubicBezTo>
                  <a:cubicBezTo>
                    <a:pt x="457" y="120"/>
                    <a:pt x="138" y="417"/>
                    <a:pt x="92" y="759"/>
                  </a:cubicBezTo>
                  <a:cubicBezTo>
                    <a:pt x="1" y="1307"/>
                    <a:pt x="480" y="1992"/>
                    <a:pt x="1348" y="2152"/>
                  </a:cubicBezTo>
                  <a:cubicBezTo>
                    <a:pt x="1097" y="1855"/>
                    <a:pt x="1097" y="1444"/>
                    <a:pt x="1325" y="1170"/>
                  </a:cubicBezTo>
                  <a:cubicBezTo>
                    <a:pt x="1466" y="998"/>
                    <a:pt x="1681" y="901"/>
                    <a:pt x="1906" y="901"/>
                  </a:cubicBezTo>
                  <a:cubicBezTo>
                    <a:pt x="2009" y="901"/>
                    <a:pt x="2114" y="922"/>
                    <a:pt x="2215" y="965"/>
                  </a:cubicBezTo>
                  <a:cubicBezTo>
                    <a:pt x="2019" y="356"/>
                    <a:pt x="1518" y="0"/>
                    <a:pt x="103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529964" y="2478500"/>
              <a:ext cx="139415" cy="128175"/>
            </a:xfrm>
            <a:custGeom>
              <a:avLst/>
              <a:gdLst/>
              <a:ahLst/>
              <a:cxnLst/>
              <a:rect l="l" t="t" r="r" b="b"/>
              <a:pathLst>
                <a:path w="2394" h="2201" extrusionOk="0">
                  <a:moveTo>
                    <a:pt x="1130" y="0"/>
                  </a:moveTo>
                  <a:cubicBezTo>
                    <a:pt x="607" y="0"/>
                    <a:pt x="103" y="343"/>
                    <a:pt x="1" y="1059"/>
                  </a:cubicBezTo>
                  <a:cubicBezTo>
                    <a:pt x="171" y="434"/>
                    <a:pt x="635" y="132"/>
                    <a:pt x="1104" y="132"/>
                  </a:cubicBezTo>
                  <a:cubicBezTo>
                    <a:pt x="1538" y="132"/>
                    <a:pt x="1977" y="392"/>
                    <a:pt x="2187" y="896"/>
                  </a:cubicBezTo>
                  <a:lnTo>
                    <a:pt x="2187" y="896"/>
                  </a:lnTo>
                  <a:cubicBezTo>
                    <a:pt x="2125" y="881"/>
                    <a:pt x="2064" y="874"/>
                    <a:pt x="2004" y="874"/>
                  </a:cubicBezTo>
                  <a:cubicBezTo>
                    <a:pt x="1372" y="874"/>
                    <a:pt x="910" y="1672"/>
                    <a:pt x="1439" y="2200"/>
                  </a:cubicBezTo>
                  <a:cubicBezTo>
                    <a:pt x="1049" y="1693"/>
                    <a:pt x="1425" y="1019"/>
                    <a:pt x="1970" y="1019"/>
                  </a:cubicBezTo>
                  <a:cubicBezTo>
                    <a:pt x="2063" y="1019"/>
                    <a:pt x="2161" y="1039"/>
                    <a:pt x="2260" y="1082"/>
                  </a:cubicBezTo>
                  <a:cubicBezTo>
                    <a:pt x="2273" y="1086"/>
                    <a:pt x="2286" y="1088"/>
                    <a:pt x="2298" y="1088"/>
                  </a:cubicBezTo>
                  <a:cubicBezTo>
                    <a:pt x="2351" y="1088"/>
                    <a:pt x="2393" y="1051"/>
                    <a:pt x="2375" y="1013"/>
                  </a:cubicBezTo>
                  <a:cubicBezTo>
                    <a:pt x="2203" y="349"/>
                    <a:pt x="1657" y="0"/>
                    <a:pt x="113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394393" y="1740720"/>
              <a:ext cx="1264165" cy="733004"/>
            </a:xfrm>
            <a:custGeom>
              <a:avLst/>
              <a:gdLst/>
              <a:ahLst/>
              <a:cxnLst/>
              <a:rect l="l" t="t" r="r" b="b"/>
              <a:pathLst>
                <a:path w="21708" h="12587" extrusionOk="0">
                  <a:moveTo>
                    <a:pt x="14227" y="1"/>
                  </a:moveTo>
                  <a:cubicBezTo>
                    <a:pt x="13987" y="1"/>
                    <a:pt x="13748" y="11"/>
                    <a:pt x="13513" y="33"/>
                  </a:cubicBezTo>
                  <a:cubicBezTo>
                    <a:pt x="11550" y="215"/>
                    <a:pt x="10158" y="1128"/>
                    <a:pt x="9496" y="1631"/>
                  </a:cubicBezTo>
                  <a:cubicBezTo>
                    <a:pt x="9146" y="1570"/>
                    <a:pt x="8694" y="1519"/>
                    <a:pt x="8169" y="1519"/>
                  </a:cubicBezTo>
                  <a:cubicBezTo>
                    <a:pt x="7906" y="1519"/>
                    <a:pt x="7624" y="1532"/>
                    <a:pt x="7327" y="1562"/>
                  </a:cubicBezTo>
                  <a:cubicBezTo>
                    <a:pt x="6802" y="1631"/>
                    <a:pt x="5638" y="1768"/>
                    <a:pt x="4406" y="2475"/>
                  </a:cubicBezTo>
                  <a:cubicBezTo>
                    <a:pt x="4246" y="2589"/>
                    <a:pt x="2694" y="3502"/>
                    <a:pt x="1758" y="5237"/>
                  </a:cubicBezTo>
                  <a:cubicBezTo>
                    <a:pt x="1" y="8569"/>
                    <a:pt x="1941" y="12290"/>
                    <a:pt x="2100" y="12587"/>
                  </a:cubicBezTo>
                  <a:cubicBezTo>
                    <a:pt x="2123" y="12564"/>
                    <a:pt x="2397" y="11856"/>
                    <a:pt x="3150" y="11719"/>
                  </a:cubicBezTo>
                  <a:cubicBezTo>
                    <a:pt x="3243" y="11700"/>
                    <a:pt x="3332" y="11691"/>
                    <a:pt x="3416" y="11691"/>
                  </a:cubicBezTo>
                  <a:cubicBezTo>
                    <a:pt x="4025" y="11691"/>
                    <a:pt x="4431" y="12133"/>
                    <a:pt x="4451" y="12153"/>
                  </a:cubicBezTo>
                  <a:cubicBezTo>
                    <a:pt x="5387" y="11582"/>
                    <a:pt x="6985" y="10441"/>
                    <a:pt x="8240" y="8432"/>
                  </a:cubicBezTo>
                  <a:cubicBezTo>
                    <a:pt x="9176" y="6972"/>
                    <a:pt x="9610" y="5579"/>
                    <a:pt x="9815" y="4621"/>
                  </a:cubicBezTo>
                  <a:cubicBezTo>
                    <a:pt x="10318" y="4986"/>
                    <a:pt x="11116" y="5442"/>
                    <a:pt x="12189" y="5648"/>
                  </a:cubicBezTo>
                  <a:cubicBezTo>
                    <a:pt x="12652" y="5749"/>
                    <a:pt x="13098" y="5791"/>
                    <a:pt x="13519" y="5791"/>
                  </a:cubicBezTo>
                  <a:cubicBezTo>
                    <a:pt x="15194" y="5791"/>
                    <a:pt x="16481" y="5127"/>
                    <a:pt x="16937" y="4872"/>
                  </a:cubicBezTo>
                  <a:cubicBezTo>
                    <a:pt x="17325" y="5123"/>
                    <a:pt x="17804" y="5511"/>
                    <a:pt x="18261" y="6104"/>
                  </a:cubicBezTo>
                  <a:cubicBezTo>
                    <a:pt x="19219" y="7360"/>
                    <a:pt x="19379" y="8729"/>
                    <a:pt x="19402" y="9323"/>
                  </a:cubicBezTo>
                  <a:cubicBezTo>
                    <a:pt x="20087" y="9186"/>
                    <a:pt x="20612" y="8661"/>
                    <a:pt x="20749" y="8022"/>
                  </a:cubicBezTo>
                  <a:cubicBezTo>
                    <a:pt x="20908" y="7200"/>
                    <a:pt x="20338" y="6584"/>
                    <a:pt x="20269" y="6538"/>
                  </a:cubicBezTo>
                  <a:lnTo>
                    <a:pt x="20269" y="6538"/>
                  </a:lnTo>
                  <a:cubicBezTo>
                    <a:pt x="20438" y="6608"/>
                    <a:pt x="20640" y="6670"/>
                    <a:pt x="20824" y="6670"/>
                  </a:cubicBezTo>
                  <a:cubicBezTo>
                    <a:pt x="20940" y="6670"/>
                    <a:pt x="21049" y="6645"/>
                    <a:pt x="21137" y="6584"/>
                  </a:cubicBezTo>
                  <a:cubicBezTo>
                    <a:pt x="21707" y="6150"/>
                    <a:pt x="21068" y="3936"/>
                    <a:pt x="19904" y="2475"/>
                  </a:cubicBezTo>
                  <a:cubicBezTo>
                    <a:pt x="18514" y="798"/>
                    <a:pt x="16298" y="1"/>
                    <a:pt x="142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1028456" y="1780553"/>
              <a:ext cx="507809" cy="162825"/>
            </a:xfrm>
            <a:custGeom>
              <a:avLst/>
              <a:gdLst/>
              <a:ahLst/>
              <a:cxnLst/>
              <a:rect l="l" t="t" r="r" b="b"/>
              <a:pathLst>
                <a:path w="8720" h="2796" extrusionOk="0">
                  <a:moveTo>
                    <a:pt x="3496" y="1"/>
                  </a:moveTo>
                  <a:cubicBezTo>
                    <a:pt x="2264" y="1"/>
                    <a:pt x="1033" y="369"/>
                    <a:pt x="0" y="1152"/>
                  </a:cubicBezTo>
                  <a:cubicBezTo>
                    <a:pt x="1072" y="640"/>
                    <a:pt x="2172" y="394"/>
                    <a:pt x="3250" y="394"/>
                  </a:cubicBezTo>
                  <a:cubicBezTo>
                    <a:pt x="5250" y="394"/>
                    <a:pt x="7177" y="1239"/>
                    <a:pt x="8719" y="2795"/>
                  </a:cubicBezTo>
                  <a:cubicBezTo>
                    <a:pt x="7568" y="1004"/>
                    <a:pt x="5531" y="1"/>
                    <a:pt x="3496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1040394" y="1873787"/>
              <a:ext cx="408111" cy="100164"/>
            </a:xfrm>
            <a:custGeom>
              <a:avLst/>
              <a:gdLst/>
              <a:ahLst/>
              <a:cxnLst/>
              <a:rect l="l" t="t" r="r" b="b"/>
              <a:pathLst>
                <a:path w="7008" h="1720" extrusionOk="0">
                  <a:moveTo>
                    <a:pt x="2947" y="0"/>
                  </a:moveTo>
                  <a:cubicBezTo>
                    <a:pt x="1908" y="0"/>
                    <a:pt x="872" y="278"/>
                    <a:pt x="1" y="852"/>
                  </a:cubicBezTo>
                  <a:cubicBezTo>
                    <a:pt x="868" y="552"/>
                    <a:pt x="1759" y="404"/>
                    <a:pt x="2643" y="404"/>
                  </a:cubicBezTo>
                  <a:cubicBezTo>
                    <a:pt x="4178" y="404"/>
                    <a:pt x="5690" y="850"/>
                    <a:pt x="7008" y="1719"/>
                  </a:cubicBezTo>
                  <a:cubicBezTo>
                    <a:pt x="5991" y="594"/>
                    <a:pt x="4467" y="0"/>
                    <a:pt x="2947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571195" y="1921656"/>
              <a:ext cx="312431" cy="327514"/>
            </a:xfrm>
            <a:custGeom>
              <a:avLst/>
              <a:gdLst/>
              <a:ahLst/>
              <a:cxnLst/>
              <a:rect l="l" t="t" r="r" b="b"/>
              <a:pathLst>
                <a:path w="5365" h="5624" extrusionOk="0">
                  <a:moveTo>
                    <a:pt x="2331" y="1"/>
                  </a:moveTo>
                  <a:cubicBezTo>
                    <a:pt x="2323" y="1"/>
                    <a:pt x="2314" y="3"/>
                    <a:pt x="2306" y="7"/>
                  </a:cubicBezTo>
                  <a:cubicBezTo>
                    <a:pt x="1781" y="418"/>
                    <a:pt x="1005" y="1148"/>
                    <a:pt x="571" y="2290"/>
                  </a:cubicBezTo>
                  <a:cubicBezTo>
                    <a:pt x="0" y="3819"/>
                    <a:pt x="229" y="5577"/>
                    <a:pt x="571" y="5622"/>
                  </a:cubicBezTo>
                  <a:cubicBezTo>
                    <a:pt x="575" y="5623"/>
                    <a:pt x="580" y="5623"/>
                    <a:pt x="584" y="5623"/>
                  </a:cubicBezTo>
                  <a:cubicBezTo>
                    <a:pt x="769" y="5623"/>
                    <a:pt x="1088" y="5165"/>
                    <a:pt x="1689" y="3317"/>
                  </a:cubicBezTo>
                  <a:cubicBezTo>
                    <a:pt x="1689" y="3294"/>
                    <a:pt x="1706" y="3283"/>
                    <a:pt x="1724" y="3283"/>
                  </a:cubicBezTo>
                  <a:cubicBezTo>
                    <a:pt x="1741" y="3283"/>
                    <a:pt x="1758" y="3294"/>
                    <a:pt x="1758" y="3317"/>
                  </a:cubicBezTo>
                  <a:lnTo>
                    <a:pt x="1758" y="5554"/>
                  </a:lnTo>
                  <a:cubicBezTo>
                    <a:pt x="1758" y="5582"/>
                    <a:pt x="1784" y="5601"/>
                    <a:pt x="1809" y="5601"/>
                  </a:cubicBezTo>
                  <a:cubicBezTo>
                    <a:pt x="1825" y="5601"/>
                    <a:pt x="1840" y="5594"/>
                    <a:pt x="1849" y="5577"/>
                  </a:cubicBezTo>
                  <a:cubicBezTo>
                    <a:pt x="2237" y="4915"/>
                    <a:pt x="2602" y="4253"/>
                    <a:pt x="2990" y="3568"/>
                  </a:cubicBezTo>
                  <a:cubicBezTo>
                    <a:pt x="2999" y="3551"/>
                    <a:pt x="3014" y="3543"/>
                    <a:pt x="3029" y="3543"/>
                  </a:cubicBezTo>
                  <a:cubicBezTo>
                    <a:pt x="3052" y="3543"/>
                    <a:pt x="3073" y="3563"/>
                    <a:pt x="3059" y="3591"/>
                  </a:cubicBezTo>
                  <a:cubicBezTo>
                    <a:pt x="3013" y="4139"/>
                    <a:pt x="2945" y="4686"/>
                    <a:pt x="2876" y="5234"/>
                  </a:cubicBezTo>
                  <a:cubicBezTo>
                    <a:pt x="2876" y="5250"/>
                    <a:pt x="2899" y="5266"/>
                    <a:pt x="2921" y="5266"/>
                  </a:cubicBezTo>
                  <a:cubicBezTo>
                    <a:pt x="2929" y="5266"/>
                    <a:pt x="2938" y="5264"/>
                    <a:pt x="2945" y="5257"/>
                  </a:cubicBezTo>
                  <a:cubicBezTo>
                    <a:pt x="3333" y="5006"/>
                    <a:pt x="3744" y="4664"/>
                    <a:pt x="4132" y="4184"/>
                  </a:cubicBezTo>
                  <a:cubicBezTo>
                    <a:pt x="5364" y="2632"/>
                    <a:pt x="5319" y="806"/>
                    <a:pt x="5273" y="99"/>
                  </a:cubicBezTo>
                  <a:cubicBezTo>
                    <a:pt x="5273" y="82"/>
                    <a:pt x="5250" y="66"/>
                    <a:pt x="5229" y="66"/>
                  </a:cubicBezTo>
                  <a:cubicBezTo>
                    <a:pt x="5220" y="66"/>
                    <a:pt x="5211" y="69"/>
                    <a:pt x="5204" y="76"/>
                  </a:cubicBezTo>
                  <a:cubicBezTo>
                    <a:pt x="4634" y="738"/>
                    <a:pt x="4063" y="1400"/>
                    <a:pt x="3493" y="2061"/>
                  </a:cubicBezTo>
                  <a:cubicBezTo>
                    <a:pt x="3486" y="2068"/>
                    <a:pt x="3477" y="2071"/>
                    <a:pt x="3468" y="2071"/>
                  </a:cubicBezTo>
                  <a:cubicBezTo>
                    <a:pt x="3447" y="2071"/>
                    <a:pt x="3424" y="2055"/>
                    <a:pt x="3424" y="2039"/>
                  </a:cubicBezTo>
                  <a:lnTo>
                    <a:pt x="3219" y="829"/>
                  </a:lnTo>
                  <a:cubicBezTo>
                    <a:pt x="3219" y="802"/>
                    <a:pt x="3203" y="791"/>
                    <a:pt x="3185" y="791"/>
                  </a:cubicBezTo>
                  <a:cubicBezTo>
                    <a:pt x="3173" y="791"/>
                    <a:pt x="3160" y="797"/>
                    <a:pt x="3150" y="806"/>
                  </a:cubicBezTo>
                  <a:cubicBezTo>
                    <a:pt x="2831" y="1034"/>
                    <a:pt x="2511" y="1285"/>
                    <a:pt x="2214" y="1537"/>
                  </a:cubicBezTo>
                  <a:cubicBezTo>
                    <a:pt x="2202" y="1543"/>
                    <a:pt x="2190" y="1545"/>
                    <a:pt x="2179" y="1545"/>
                  </a:cubicBezTo>
                  <a:cubicBezTo>
                    <a:pt x="2147" y="1545"/>
                    <a:pt x="2123" y="1524"/>
                    <a:pt x="2123" y="1491"/>
                  </a:cubicBezTo>
                  <a:cubicBezTo>
                    <a:pt x="2214" y="1012"/>
                    <a:pt x="2306" y="532"/>
                    <a:pt x="2374" y="53"/>
                  </a:cubicBezTo>
                  <a:cubicBezTo>
                    <a:pt x="2393" y="34"/>
                    <a:pt x="2366" y="1"/>
                    <a:pt x="233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1108180" y="1917929"/>
              <a:ext cx="216751" cy="73318"/>
            </a:xfrm>
            <a:custGeom>
              <a:avLst/>
              <a:gdLst/>
              <a:ahLst/>
              <a:cxnLst/>
              <a:rect l="l" t="t" r="r" b="b"/>
              <a:pathLst>
                <a:path w="3722" h="1259" extrusionOk="0">
                  <a:moveTo>
                    <a:pt x="2160" y="1"/>
                  </a:moveTo>
                  <a:cubicBezTo>
                    <a:pt x="1029" y="1"/>
                    <a:pt x="267" y="741"/>
                    <a:pt x="24" y="1007"/>
                  </a:cubicBezTo>
                  <a:cubicBezTo>
                    <a:pt x="1" y="1030"/>
                    <a:pt x="24" y="1076"/>
                    <a:pt x="69" y="1076"/>
                  </a:cubicBezTo>
                  <a:cubicBezTo>
                    <a:pt x="279" y="1067"/>
                    <a:pt x="471" y="1063"/>
                    <a:pt x="648" y="1063"/>
                  </a:cubicBezTo>
                  <a:cubicBezTo>
                    <a:pt x="1437" y="1063"/>
                    <a:pt x="1921" y="1138"/>
                    <a:pt x="2238" y="1212"/>
                  </a:cubicBezTo>
                  <a:cubicBezTo>
                    <a:pt x="2294" y="1227"/>
                    <a:pt x="2413" y="1259"/>
                    <a:pt x="2506" y="1259"/>
                  </a:cubicBezTo>
                  <a:cubicBezTo>
                    <a:pt x="2562" y="1259"/>
                    <a:pt x="2608" y="1247"/>
                    <a:pt x="2626" y="1212"/>
                  </a:cubicBezTo>
                  <a:cubicBezTo>
                    <a:pt x="2694" y="1121"/>
                    <a:pt x="2489" y="870"/>
                    <a:pt x="2283" y="665"/>
                  </a:cubicBezTo>
                  <a:cubicBezTo>
                    <a:pt x="2260" y="642"/>
                    <a:pt x="2283" y="596"/>
                    <a:pt x="2329" y="596"/>
                  </a:cubicBezTo>
                  <a:lnTo>
                    <a:pt x="3653" y="596"/>
                  </a:lnTo>
                  <a:cubicBezTo>
                    <a:pt x="3698" y="596"/>
                    <a:pt x="3721" y="528"/>
                    <a:pt x="3676" y="505"/>
                  </a:cubicBezTo>
                  <a:cubicBezTo>
                    <a:pt x="3402" y="322"/>
                    <a:pt x="2922" y="48"/>
                    <a:pt x="2260" y="3"/>
                  </a:cubicBezTo>
                  <a:cubicBezTo>
                    <a:pt x="2227" y="1"/>
                    <a:pt x="2193" y="1"/>
                    <a:pt x="216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1138753" y="1808156"/>
              <a:ext cx="208772" cy="59458"/>
            </a:xfrm>
            <a:custGeom>
              <a:avLst/>
              <a:gdLst/>
              <a:ahLst/>
              <a:cxnLst/>
              <a:rect l="l" t="t" r="r" b="b"/>
              <a:pathLst>
                <a:path w="3585" h="1021" extrusionOk="0">
                  <a:moveTo>
                    <a:pt x="2134" y="0"/>
                  </a:moveTo>
                  <a:cubicBezTo>
                    <a:pt x="1901" y="0"/>
                    <a:pt x="1654" y="25"/>
                    <a:pt x="1416" y="85"/>
                  </a:cubicBezTo>
                  <a:cubicBezTo>
                    <a:pt x="708" y="244"/>
                    <a:pt x="252" y="678"/>
                    <a:pt x="24" y="952"/>
                  </a:cubicBezTo>
                  <a:cubicBezTo>
                    <a:pt x="1" y="975"/>
                    <a:pt x="24" y="1020"/>
                    <a:pt x="69" y="1020"/>
                  </a:cubicBezTo>
                  <a:cubicBezTo>
                    <a:pt x="1233" y="975"/>
                    <a:pt x="2420" y="952"/>
                    <a:pt x="3584" y="906"/>
                  </a:cubicBezTo>
                  <a:lnTo>
                    <a:pt x="2763" y="678"/>
                  </a:lnTo>
                  <a:cubicBezTo>
                    <a:pt x="2717" y="655"/>
                    <a:pt x="2717" y="610"/>
                    <a:pt x="2763" y="587"/>
                  </a:cubicBezTo>
                  <a:cubicBezTo>
                    <a:pt x="3105" y="450"/>
                    <a:pt x="3196" y="358"/>
                    <a:pt x="3196" y="313"/>
                  </a:cubicBezTo>
                  <a:cubicBezTo>
                    <a:pt x="3180" y="151"/>
                    <a:pt x="2703" y="0"/>
                    <a:pt x="213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576494" y="2287605"/>
              <a:ext cx="126312" cy="229970"/>
            </a:xfrm>
            <a:custGeom>
              <a:avLst/>
              <a:gdLst/>
              <a:ahLst/>
              <a:cxnLst/>
              <a:rect l="l" t="t" r="r" b="b"/>
              <a:pathLst>
                <a:path w="2169" h="3949" extrusionOk="0">
                  <a:moveTo>
                    <a:pt x="2169" y="0"/>
                  </a:moveTo>
                  <a:lnTo>
                    <a:pt x="2169" y="0"/>
                  </a:lnTo>
                  <a:cubicBezTo>
                    <a:pt x="1576" y="479"/>
                    <a:pt x="1119" y="1119"/>
                    <a:pt x="754" y="1781"/>
                  </a:cubicBezTo>
                  <a:cubicBezTo>
                    <a:pt x="389" y="2465"/>
                    <a:pt x="92" y="3173"/>
                    <a:pt x="1" y="3949"/>
                  </a:cubicBezTo>
                  <a:cubicBezTo>
                    <a:pt x="229" y="3629"/>
                    <a:pt x="389" y="3287"/>
                    <a:pt x="571" y="2967"/>
                  </a:cubicBezTo>
                  <a:cubicBezTo>
                    <a:pt x="1073" y="2032"/>
                    <a:pt x="1712" y="936"/>
                    <a:pt x="2169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544581" y="2270309"/>
              <a:ext cx="51887" cy="259262"/>
            </a:xfrm>
            <a:custGeom>
              <a:avLst/>
              <a:gdLst/>
              <a:ahLst/>
              <a:cxnLst/>
              <a:rect l="l" t="t" r="r" b="b"/>
              <a:pathLst>
                <a:path w="891" h="4452" extrusionOk="0">
                  <a:moveTo>
                    <a:pt x="161" y="0"/>
                  </a:moveTo>
                  <a:cubicBezTo>
                    <a:pt x="1" y="754"/>
                    <a:pt x="24" y="1530"/>
                    <a:pt x="138" y="2283"/>
                  </a:cubicBezTo>
                  <a:cubicBezTo>
                    <a:pt x="275" y="3036"/>
                    <a:pt x="480" y="3789"/>
                    <a:pt x="891" y="4451"/>
                  </a:cubicBezTo>
                  <a:cubicBezTo>
                    <a:pt x="845" y="4063"/>
                    <a:pt x="800" y="3675"/>
                    <a:pt x="731" y="3310"/>
                  </a:cubicBezTo>
                  <a:cubicBezTo>
                    <a:pt x="549" y="2283"/>
                    <a:pt x="389" y="1028"/>
                    <a:pt x="16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809143" y="2982523"/>
              <a:ext cx="541003" cy="700451"/>
            </a:xfrm>
            <a:custGeom>
              <a:avLst/>
              <a:gdLst/>
              <a:ahLst/>
              <a:cxnLst/>
              <a:rect l="l" t="t" r="r" b="b"/>
              <a:pathLst>
                <a:path w="9290" h="12028" extrusionOk="0">
                  <a:moveTo>
                    <a:pt x="3032" y="1"/>
                  </a:moveTo>
                  <a:cubicBezTo>
                    <a:pt x="2589" y="1"/>
                    <a:pt x="2125" y="120"/>
                    <a:pt x="1758" y="347"/>
                  </a:cubicBezTo>
                  <a:cubicBezTo>
                    <a:pt x="1552" y="461"/>
                    <a:pt x="1073" y="804"/>
                    <a:pt x="662" y="1899"/>
                  </a:cubicBezTo>
                  <a:cubicBezTo>
                    <a:pt x="0" y="3702"/>
                    <a:pt x="365" y="5392"/>
                    <a:pt x="525" y="6008"/>
                  </a:cubicBezTo>
                  <a:cubicBezTo>
                    <a:pt x="1210" y="8838"/>
                    <a:pt x="3310" y="10345"/>
                    <a:pt x="3994" y="10778"/>
                  </a:cubicBezTo>
                  <a:cubicBezTo>
                    <a:pt x="4788" y="11279"/>
                    <a:pt x="5960" y="12027"/>
                    <a:pt x="7008" y="12027"/>
                  </a:cubicBezTo>
                  <a:cubicBezTo>
                    <a:pt x="7346" y="12027"/>
                    <a:pt x="7671" y="11949"/>
                    <a:pt x="7966" y="11760"/>
                  </a:cubicBezTo>
                  <a:cubicBezTo>
                    <a:pt x="9153" y="10984"/>
                    <a:pt x="9290" y="8701"/>
                    <a:pt x="8400" y="7765"/>
                  </a:cubicBezTo>
                  <a:cubicBezTo>
                    <a:pt x="7943" y="7286"/>
                    <a:pt x="7601" y="7514"/>
                    <a:pt x="6779" y="7058"/>
                  </a:cubicBezTo>
                  <a:cubicBezTo>
                    <a:pt x="5432" y="6305"/>
                    <a:pt x="4519" y="4684"/>
                    <a:pt x="4337" y="3223"/>
                  </a:cubicBezTo>
                  <a:cubicBezTo>
                    <a:pt x="4154" y="1717"/>
                    <a:pt x="4816" y="1055"/>
                    <a:pt x="4268" y="461"/>
                  </a:cubicBezTo>
                  <a:cubicBezTo>
                    <a:pt x="3992" y="149"/>
                    <a:pt x="3525" y="1"/>
                    <a:pt x="3032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1263725" y="3445201"/>
              <a:ext cx="45249" cy="203997"/>
            </a:xfrm>
            <a:custGeom>
              <a:avLst/>
              <a:gdLst/>
              <a:ahLst/>
              <a:cxnLst/>
              <a:rect l="l" t="t" r="r" b="b"/>
              <a:pathLst>
                <a:path w="777" h="3503" extrusionOk="0">
                  <a:moveTo>
                    <a:pt x="530" y="1"/>
                  </a:moveTo>
                  <a:cubicBezTo>
                    <a:pt x="439" y="1"/>
                    <a:pt x="314" y="150"/>
                    <a:pt x="229" y="300"/>
                  </a:cubicBezTo>
                  <a:cubicBezTo>
                    <a:pt x="160" y="711"/>
                    <a:pt x="92" y="1190"/>
                    <a:pt x="46" y="1692"/>
                  </a:cubicBezTo>
                  <a:cubicBezTo>
                    <a:pt x="0" y="2308"/>
                    <a:pt x="23" y="2856"/>
                    <a:pt x="69" y="3335"/>
                  </a:cubicBezTo>
                  <a:cubicBezTo>
                    <a:pt x="177" y="3462"/>
                    <a:pt x="257" y="3503"/>
                    <a:pt x="308" y="3503"/>
                  </a:cubicBezTo>
                  <a:cubicBezTo>
                    <a:pt x="322" y="3503"/>
                    <a:pt x="333" y="3500"/>
                    <a:pt x="343" y="3495"/>
                  </a:cubicBezTo>
                  <a:cubicBezTo>
                    <a:pt x="685" y="3427"/>
                    <a:pt x="731" y="2194"/>
                    <a:pt x="731" y="1487"/>
                  </a:cubicBezTo>
                  <a:cubicBezTo>
                    <a:pt x="753" y="893"/>
                    <a:pt x="776" y="49"/>
                    <a:pt x="548" y="3"/>
                  </a:cubicBezTo>
                  <a:cubicBezTo>
                    <a:pt x="542" y="1"/>
                    <a:pt x="536" y="1"/>
                    <a:pt x="53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1122796" y="3396167"/>
              <a:ext cx="125031" cy="293796"/>
            </a:xfrm>
            <a:custGeom>
              <a:avLst/>
              <a:gdLst/>
              <a:ahLst/>
              <a:cxnLst/>
              <a:rect l="l" t="t" r="r" b="b"/>
              <a:pathLst>
                <a:path w="2147" h="5045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051" y="1142"/>
                    <a:pt x="115" y="2945"/>
                    <a:pt x="937" y="4497"/>
                  </a:cubicBezTo>
                  <a:cubicBezTo>
                    <a:pt x="1051" y="4702"/>
                    <a:pt x="1188" y="4885"/>
                    <a:pt x="1347" y="5045"/>
                  </a:cubicBezTo>
                  <a:cubicBezTo>
                    <a:pt x="1" y="3516"/>
                    <a:pt x="982" y="1347"/>
                    <a:pt x="214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1178644" y="3441357"/>
              <a:ext cx="160903" cy="230028"/>
            </a:xfrm>
            <a:custGeom>
              <a:avLst/>
              <a:gdLst/>
              <a:ahLst/>
              <a:cxnLst/>
              <a:rect l="l" t="t" r="r" b="b"/>
              <a:pathLst>
                <a:path w="2763" h="3950" extrusionOk="0">
                  <a:moveTo>
                    <a:pt x="1438" y="0"/>
                  </a:moveTo>
                  <a:cubicBezTo>
                    <a:pt x="1347" y="69"/>
                    <a:pt x="0" y="1210"/>
                    <a:pt x="252" y="2717"/>
                  </a:cubicBezTo>
                  <a:cubicBezTo>
                    <a:pt x="343" y="3287"/>
                    <a:pt x="594" y="3698"/>
                    <a:pt x="799" y="3949"/>
                  </a:cubicBezTo>
                  <a:cubicBezTo>
                    <a:pt x="1461" y="3744"/>
                    <a:pt x="2100" y="3538"/>
                    <a:pt x="2762" y="3333"/>
                  </a:cubicBezTo>
                  <a:cubicBezTo>
                    <a:pt x="2694" y="3310"/>
                    <a:pt x="1849" y="2831"/>
                    <a:pt x="1758" y="1872"/>
                  </a:cubicBezTo>
                  <a:cubicBezTo>
                    <a:pt x="1667" y="1119"/>
                    <a:pt x="2078" y="389"/>
                    <a:pt x="2762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1277003" y="3935830"/>
              <a:ext cx="448002" cy="1030235"/>
            </a:xfrm>
            <a:custGeom>
              <a:avLst/>
              <a:gdLst/>
              <a:ahLst/>
              <a:cxnLst/>
              <a:rect l="l" t="t" r="r" b="b"/>
              <a:pathLst>
                <a:path w="7693" h="17691" extrusionOk="0">
                  <a:moveTo>
                    <a:pt x="4999" y="0"/>
                  </a:moveTo>
                  <a:lnTo>
                    <a:pt x="4999" y="0"/>
                  </a:lnTo>
                  <a:cubicBezTo>
                    <a:pt x="3356" y="411"/>
                    <a:pt x="1712" y="822"/>
                    <a:pt x="69" y="1233"/>
                  </a:cubicBezTo>
                  <a:cubicBezTo>
                    <a:pt x="1" y="2945"/>
                    <a:pt x="1" y="4725"/>
                    <a:pt x="1" y="6529"/>
                  </a:cubicBezTo>
                  <a:cubicBezTo>
                    <a:pt x="46" y="10454"/>
                    <a:pt x="252" y="14198"/>
                    <a:pt x="548" y="17690"/>
                  </a:cubicBezTo>
                  <a:cubicBezTo>
                    <a:pt x="5182" y="17576"/>
                    <a:pt x="7533" y="17165"/>
                    <a:pt x="7624" y="16480"/>
                  </a:cubicBezTo>
                  <a:cubicBezTo>
                    <a:pt x="7693" y="15955"/>
                    <a:pt x="6529" y="15293"/>
                    <a:pt x="4155" y="14472"/>
                  </a:cubicBezTo>
                  <a:cubicBezTo>
                    <a:pt x="4429" y="9656"/>
                    <a:pt x="4725" y="4839"/>
                    <a:pt x="4999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1287660" y="4619043"/>
              <a:ext cx="272540" cy="244645"/>
            </a:xfrm>
            <a:custGeom>
              <a:avLst/>
              <a:gdLst/>
              <a:ahLst/>
              <a:cxnLst/>
              <a:rect l="l" t="t" r="r" b="b"/>
              <a:pathLst>
                <a:path w="4680" h="4201" extrusionOk="0">
                  <a:moveTo>
                    <a:pt x="0" y="457"/>
                  </a:moveTo>
                  <a:cubicBezTo>
                    <a:pt x="46" y="1690"/>
                    <a:pt x="137" y="2899"/>
                    <a:pt x="228" y="4086"/>
                  </a:cubicBezTo>
                  <a:lnTo>
                    <a:pt x="228" y="4086"/>
                  </a:lnTo>
                  <a:cubicBezTo>
                    <a:pt x="3059" y="4201"/>
                    <a:pt x="4520" y="4018"/>
                    <a:pt x="4634" y="3539"/>
                  </a:cubicBezTo>
                  <a:lnTo>
                    <a:pt x="4634" y="3539"/>
                  </a:lnTo>
                  <a:cubicBezTo>
                    <a:pt x="4679" y="3333"/>
                    <a:pt x="4451" y="3059"/>
                    <a:pt x="3972" y="2740"/>
                  </a:cubicBezTo>
                  <a:lnTo>
                    <a:pt x="3972" y="2740"/>
                  </a:lnTo>
                  <a:cubicBezTo>
                    <a:pt x="4017" y="1827"/>
                    <a:pt x="4086" y="914"/>
                    <a:pt x="4131" y="1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1300937" y="4778549"/>
              <a:ext cx="424067" cy="187517"/>
            </a:xfrm>
            <a:custGeom>
              <a:avLst/>
              <a:gdLst/>
              <a:ahLst/>
              <a:cxnLst/>
              <a:rect l="l" t="t" r="r" b="b"/>
              <a:pathLst>
                <a:path w="7282" h="3220" extrusionOk="0">
                  <a:moveTo>
                    <a:pt x="3744" y="1"/>
                  </a:moveTo>
                  <a:lnTo>
                    <a:pt x="3744" y="1"/>
                  </a:lnTo>
                  <a:cubicBezTo>
                    <a:pt x="4223" y="320"/>
                    <a:pt x="4451" y="594"/>
                    <a:pt x="4406" y="800"/>
                  </a:cubicBezTo>
                  <a:cubicBezTo>
                    <a:pt x="4313" y="1187"/>
                    <a:pt x="3343" y="1380"/>
                    <a:pt x="1481" y="1380"/>
                  </a:cubicBezTo>
                  <a:cubicBezTo>
                    <a:pt x="1038" y="1380"/>
                    <a:pt x="545" y="1369"/>
                    <a:pt x="0" y="1347"/>
                  </a:cubicBezTo>
                  <a:lnTo>
                    <a:pt x="0" y="1347"/>
                  </a:lnTo>
                  <a:cubicBezTo>
                    <a:pt x="46" y="1986"/>
                    <a:pt x="92" y="2603"/>
                    <a:pt x="137" y="3219"/>
                  </a:cubicBezTo>
                  <a:cubicBezTo>
                    <a:pt x="4771" y="3105"/>
                    <a:pt x="7122" y="2694"/>
                    <a:pt x="7213" y="2009"/>
                  </a:cubicBezTo>
                  <a:cubicBezTo>
                    <a:pt x="7282" y="1484"/>
                    <a:pt x="6118" y="822"/>
                    <a:pt x="3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840997" y="3953126"/>
              <a:ext cx="325767" cy="704527"/>
            </a:xfrm>
            <a:custGeom>
              <a:avLst/>
              <a:gdLst/>
              <a:ahLst/>
              <a:cxnLst/>
              <a:rect l="l" t="t" r="r" b="b"/>
              <a:pathLst>
                <a:path w="5594" h="12098" extrusionOk="0">
                  <a:moveTo>
                    <a:pt x="5570" y="0"/>
                  </a:moveTo>
                  <a:cubicBezTo>
                    <a:pt x="3721" y="0"/>
                    <a:pt x="1850" y="0"/>
                    <a:pt x="1" y="23"/>
                  </a:cubicBezTo>
                  <a:lnTo>
                    <a:pt x="1644" y="11961"/>
                  </a:lnTo>
                  <a:lnTo>
                    <a:pt x="5593" y="12098"/>
                  </a:lnTo>
                  <a:cubicBezTo>
                    <a:pt x="5525" y="10157"/>
                    <a:pt x="5479" y="8172"/>
                    <a:pt x="5479" y="6140"/>
                  </a:cubicBezTo>
                  <a:cubicBezTo>
                    <a:pt x="5479" y="4040"/>
                    <a:pt x="5525" y="1986"/>
                    <a:pt x="5570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918100" y="4649617"/>
              <a:ext cx="256583" cy="220711"/>
            </a:xfrm>
            <a:custGeom>
              <a:avLst/>
              <a:gdLst/>
              <a:ahLst/>
              <a:cxnLst/>
              <a:rect l="l" t="t" r="r" b="b"/>
              <a:pathLst>
                <a:path w="4406" h="3790" extrusionOk="0">
                  <a:moveTo>
                    <a:pt x="663" y="2420"/>
                  </a:moveTo>
                  <a:cubicBezTo>
                    <a:pt x="206" y="2785"/>
                    <a:pt x="1" y="3059"/>
                    <a:pt x="69" y="3265"/>
                  </a:cubicBezTo>
                  <a:lnTo>
                    <a:pt x="69" y="3265"/>
                  </a:lnTo>
                  <a:cubicBezTo>
                    <a:pt x="206" y="3721"/>
                    <a:pt x="1644" y="3790"/>
                    <a:pt x="4406" y="3470"/>
                  </a:cubicBezTo>
                  <a:lnTo>
                    <a:pt x="4406" y="3470"/>
                  </a:lnTo>
                  <a:cubicBezTo>
                    <a:pt x="4337" y="2374"/>
                    <a:pt x="4292" y="1256"/>
                    <a:pt x="4269" y="138"/>
                  </a:cubicBezTo>
                  <a:lnTo>
                    <a:pt x="4269" y="138"/>
                  </a:lnTo>
                  <a:lnTo>
                    <a:pt x="320" y="1"/>
                  </a:lnTo>
                  <a:cubicBezTo>
                    <a:pt x="434" y="822"/>
                    <a:pt x="548" y="1621"/>
                    <a:pt x="663" y="24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758595" y="4790546"/>
              <a:ext cx="421447" cy="175928"/>
            </a:xfrm>
            <a:custGeom>
              <a:avLst/>
              <a:gdLst/>
              <a:ahLst/>
              <a:cxnLst/>
              <a:rect l="l" t="t" r="r" b="b"/>
              <a:pathLst>
                <a:path w="7237" h="3021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1096" y="1004"/>
                    <a:pt x="1" y="1758"/>
                    <a:pt x="92" y="2260"/>
                  </a:cubicBezTo>
                  <a:cubicBezTo>
                    <a:pt x="210" y="2764"/>
                    <a:pt x="1528" y="3021"/>
                    <a:pt x="4056" y="3021"/>
                  </a:cubicBezTo>
                  <a:cubicBezTo>
                    <a:pt x="4961" y="3021"/>
                    <a:pt x="6021" y="2988"/>
                    <a:pt x="7236" y="2922"/>
                  </a:cubicBezTo>
                  <a:cubicBezTo>
                    <a:pt x="7191" y="2305"/>
                    <a:pt x="7168" y="1689"/>
                    <a:pt x="7145" y="1050"/>
                  </a:cubicBezTo>
                  <a:cubicBezTo>
                    <a:pt x="6008" y="1182"/>
                    <a:pt x="5095" y="1247"/>
                    <a:pt x="4405" y="1247"/>
                  </a:cubicBezTo>
                  <a:cubicBezTo>
                    <a:pt x="3419" y="1247"/>
                    <a:pt x="2889" y="1113"/>
                    <a:pt x="2808" y="845"/>
                  </a:cubicBezTo>
                  <a:cubicBezTo>
                    <a:pt x="2740" y="639"/>
                    <a:pt x="2945" y="365"/>
                    <a:pt x="3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746657" y="3583567"/>
              <a:ext cx="903924" cy="493250"/>
            </a:xfrm>
            <a:custGeom>
              <a:avLst/>
              <a:gdLst/>
              <a:ahLst/>
              <a:cxnLst/>
              <a:rect l="l" t="t" r="r" b="b"/>
              <a:pathLst>
                <a:path w="15522" h="8470" extrusionOk="0">
                  <a:moveTo>
                    <a:pt x="2397" y="1"/>
                  </a:moveTo>
                  <a:cubicBezTo>
                    <a:pt x="1803" y="1393"/>
                    <a:pt x="1233" y="2785"/>
                    <a:pt x="639" y="4155"/>
                  </a:cubicBezTo>
                  <a:cubicBezTo>
                    <a:pt x="434" y="4657"/>
                    <a:pt x="206" y="5159"/>
                    <a:pt x="0" y="5661"/>
                  </a:cubicBezTo>
                  <a:cubicBezTo>
                    <a:pt x="1370" y="7031"/>
                    <a:pt x="2694" y="7647"/>
                    <a:pt x="3538" y="7944"/>
                  </a:cubicBezTo>
                  <a:cubicBezTo>
                    <a:pt x="4572" y="8319"/>
                    <a:pt x="5597" y="8469"/>
                    <a:pt x="6642" y="8469"/>
                  </a:cubicBezTo>
                  <a:cubicBezTo>
                    <a:pt x="8457" y="8469"/>
                    <a:pt x="10331" y="8017"/>
                    <a:pt x="12417" y="7510"/>
                  </a:cubicBezTo>
                  <a:cubicBezTo>
                    <a:pt x="13718" y="7191"/>
                    <a:pt x="14768" y="6871"/>
                    <a:pt x="15521" y="6620"/>
                  </a:cubicBezTo>
                  <a:cubicBezTo>
                    <a:pt x="14791" y="4931"/>
                    <a:pt x="14061" y="3242"/>
                    <a:pt x="13330" y="1576"/>
                  </a:cubicBezTo>
                  <a:cubicBezTo>
                    <a:pt x="9678" y="1051"/>
                    <a:pt x="6049" y="526"/>
                    <a:pt x="2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1732925" y="2395282"/>
              <a:ext cx="364260" cy="425407"/>
            </a:xfrm>
            <a:custGeom>
              <a:avLst/>
              <a:gdLst/>
              <a:ahLst/>
              <a:cxnLst/>
              <a:rect l="l" t="t" r="r" b="b"/>
              <a:pathLst>
                <a:path w="6255" h="7305" extrusionOk="0">
                  <a:moveTo>
                    <a:pt x="2534" y="2237"/>
                  </a:moveTo>
                  <a:lnTo>
                    <a:pt x="2534" y="2237"/>
                  </a:lnTo>
                  <a:cubicBezTo>
                    <a:pt x="2877" y="2556"/>
                    <a:pt x="3036" y="3013"/>
                    <a:pt x="3036" y="3469"/>
                  </a:cubicBezTo>
                  <a:cubicBezTo>
                    <a:pt x="3036" y="3903"/>
                    <a:pt x="2854" y="4360"/>
                    <a:pt x="2557" y="4679"/>
                  </a:cubicBezTo>
                  <a:cubicBezTo>
                    <a:pt x="2648" y="4497"/>
                    <a:pt x="2717" y="4291"/>
                    <a:pt x="2785" y="4086"/>
                  </a:cubicBezTo>
                  <a:cubicBezTo>
                    <a:pt x="2945" y="3469"/>
                    <a:pt x="2854" y="2830"/>
                    <a:pt x="2534" y="2237"/>
                  </a:cubicBezTo>
                  <a:close/>
                  <a:moveTo>
                    <a:pt x="4452" y="0"/>
                  </a:moveTo>
                  <a:cubicBezTo>
                    <a:pt x="4109" y="0"/>
                    <a:pt x="3493" y="502"/>
                    <a:pt x="3196" y="799"/>
                  </a:cubicBezTo>
                  <a:cubicBezTo>
                    <a:pt x="2968" y="1027"/>
                    <a:pt x="2648" y="1415"/>
                    <a:pt x="2397" y="1963"/>
                  </a:cubicBezTo>
                  <a:cubicBezTo>
                    <a:pt x="2397" y="1552"/>
                    <a:pt x="2352" y="1210"/>
                    <a:pt x="2283" y="981"/>
                  </a:cubicBezTo>
                  <a:cubicBezTo>
                    <a:pt x="2215" y="662"/>
                    <a:pt x="2146" y="297"/>
                    <a:pt x="1964" y="274"/>
                  </a:cubicBezTo>
                  <a:cubicBezTo>
                    <a:pt x="1956" y="273"/>
                    <a:pt x="1949" y="272"/>
                    <a:pt x="1942" y="272"/>
                  </a:cubicBezTo>
                  <a:cubicBezTo>
                    <a:pt x="1813" y="272"/>
                    <a:pt x="1687" y="461"/>
                    <a:pt x="1644" y="548"/>
                  </a:cubicBezTo>
                  <a:cubicBezTo>
                    <a:pt x="1188" y="1255"/>
                    <a:pt x="1302" y="3104"/>
                    <a:pt x="1370" y="3812"/>
                  </a:cubicBezTo>
                  <a:cubicBezTo>
                    <a:pt x="914" y="4154"/>
                    <a:pt x="457" y="4497"/>
                    <a:pt x="1" y="4839"/>
                  </a:cubicBezTo>
                  <a:cubicBezTo>
                    <a:pt x="46" y="5136"/>
                    <a:pt x="160" y="5729"/>
                    <a:pt x="571" y="6323"/>
                  </a:cubicBezTo>
                  <a:cubicBezTo>
                    <a:pt x="936" y="6848"/>
                    <a:pt x="1393" y="7144"/>
                    <a:pt x="1644" y="7304"/>
                  </a:cubicBezTo>
                  <a:cubicBezTo>
                    <a:pt x="2101" y="6642"/>
                    <a:pt x="2580" y="6003"/>
                    <a:pt x="3036" y="5341"/>
                  </a:cubicBezTo>
                  <a:cubicBezTo>
                    <a:pt x="3196" y="5318"/>
                    <a:pt x="3858" y="5250"/>
                    <a:pt x="4315" y="4702"/>
                  </a:cubicBezTo>
                  <a:cubicBezTo>
                    <a:pt x="4497" y="4474"/>
                    <a:pt x="4588" y="4268"/>
                    <a:pt x="4634" y="4109"/>
                  </a:cubicBezTo>
                  <a:cubicBezTo>
                    <a:pt x="4908" y="3994"/>
                    <a:pt x="5296" y="3812"/>
                    <a:pt x="5661" y="3469"/>
                  </a:cubicBezTo>
                  <a:cubicBezTo>
                    <a:pt x="5821" y="3310"/>
                    <a:pt x="6255" y="2922"/>
                    <a:pt x="6186" y="2785"/>
                  </a:cubicBezTo>
                  <a:cubicBezTo>
                    <a:pt x="6167" y="2738"/>
                    <a:pt x="6110" y="2706"/>
                    <a:pt x="5981" y="2706"/>
                  </a:cubicBezTo>
                  <a:cubicBezTo>
                    <a:pt x="5798" y="2706"/>
                    <a:pt x="5471" y="2770"/>
                    <a:pt x="4908" y="2944"/>
                  </a:cubicBezTo>
                  <a:cubicBezTo>
                    <a:pt x="5136" y="2693"/>
                    <a:pt x="5365" y="2488"/>
                    <a:pt x="5547" y="2328"/>
                  </a:cubicBezTo>
                  <a:cubicBezTo>
                    <a:pt x="5912" y="2009"/>
                    <a:pt x="6209" y="1849"/>
                    <a:pt x="6163" y="1689"/>
                  </a:cubicBezTo>
                  <a:cubicBezTo>
                    <a:pt x="6141" y="1598"/>
                    <a:pt x="5981" y="1575"/>
                    <a:pt x="5912" y="1552"/>
                  </a:cubicBezTo>
                  <a:cubicBezTo>
                    <a:pt x="5853" y="1539"/>
                    <a:pt x="5792" y="1532"/>
                    <a:pt x="5731" y="1532"/>
                  </a:cubicBezTo>
                  <a:cubicBezTo>
                    <a:pt x="5274" y="1532"/>
                    <a:pt x="4784" y="1876"/>
                    <a:pt x="4543" y="2077"/>
                  </a:cubicBezTo>
                  <a:cubicBezTo>
                    <a:pt x="5159" y="1552"/>
                    <a:pt x="5730" y="981"/>
                    <a:pt x="5616" y="753"/>
                  </a:cubicBezTo>
                  <a:cubicBezTo>
                    <a:pt x="5581" y="696"/>
                    <a:pt x="5490" y="679"/>
                    <a:pt x="5390" y="679"/>
                  </a:cubicBezTo>
                  <a:cubicBezTo>
                    <a:pt x="5290" y="679"/>
                    <a:pt x="5182" y="696"/>
                    <a:pt x="5113" y="708"/>
                  </a:cubicBezTo>
                  <a:cubicBezTo>
                    <a:pt x="4429" y="799"/>
                    <a:pt x="3995" y="1347"/>
                    <a:pt x="3835" y="1575"/>
                  </a:cubicBezTo>
                  <a:cubicBezTo>
                    <a:pt x="4041" y="1255"/>
                    <a:pt x="4246" y="1027"/>
                    <a:pt x="4383" y="845"/>
                  </a:cubicBezTo>
                  <a:cubicBezTo>
                    <a:pt x="4588" y="639"/>
                    <a:pt x="4771" y="479"/>
                    <a:pt x="4748" y="251"/>
                  </a:cubicBezTo>
                  <a:cubicBezTo>
                    <a:pt x="4725" y="251"/>
                    <a:pt x="4703" y="91"/>
                    <a:pt x="4611" y="23"/>
                  </a:cubicBezTo>
                  <a:cubicBezTo>
                    <a:pt x="4566" y="0"/>
                    <a:pt x="4520" y="0"/>
                    <a:pt x="4452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1880492" y="2526835"/>
              <a:ext cx="29292" cy="140987"/>
            </a:xfrm>
            <a:custGeom>
              <a:avLst/>
              <a:gdLst/>
              <a:ahLst/>
              <a:cxnLst/>
              <a:rect l="l" t="t" r="r" b="b"/>
              <a:pathLst>
                <a:path w="503" h="2421" extrusionOk="0">
                  <a:moveTo>
                    <a:pt x="0" y="1"/>
                  </a:moveTo>
                  <a:cubicBezTo>
                    <a:pt x="320" y="571"/>
                    <a:pt x="411" y="1210"/>
                    <a:pt x="251" y="1827"/>
                  </a:cubicBezTo>
                  <a:cubicBezTo>
                    <a:pt x="183" y="2032"/>
                    <a:pt x="114" y="2238"/>
                    <a:pt x="23" y="2420"/>
                  </a:cubicBezTo>
                  <a:cubicBezTo>
                    <a:pt x="320" y="2101"/>
                    <a:pt x="502" y="1644"/>
                    <a:pt x="502" y="1210"/>
                  </a:cubicBezTo>
                  <a:cubicBezTo>
                    <a:pt x="502" y="754"/>
                    <a:pt x="343" y="29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1339489" y="2800656"/>
              <a:ext cx="465298" cy="348304"/>
            </a:xfrm>
            <a:custGeom>
              <a:avLst/>
              <a:gdLst/>
              <a:ahLst/>
              <a:cxnLst/>
              <a:rect l="l" t="t" r="r" b="b"/>
              <a:pathLst>
                <a:path w="7990" h="5981" extrusionOk="0">
                  <a:moveTo>
                    <a:pt x="7327" y="1"/>
                  </a:moveTo>
                  <a:cubicBezTo>
                    <a:pt x="4976" y="1507"/>
                    <a:pt x="2443" y="3059"/>
                    <a:pt x="0" y="4520"/>
                  </a:cubicBezTo>
                  <a:cubicBezTo>
                    <a:pt x="183" y="5022"/>
                    <a:pt x="366" y="5502"/>
                    <a:pt x="525" y="5981"/>
                  </a:cubicBezTo>
                  <a:cubicBezTo>
                    <a:pt x="2831" y="4794"/>
                    <a:pt x="6277" y="2238"/>
                    <a:pt x="7989" y="937"/>
                  </a:cubicBezTo>
                  <a:cubicBezTo>
                    <a:pt x="7761" y="617"/>
                    <a:pt x="7533" y="297"/>
                    <a:pt x="7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1137413" y="2981417"/>
              <a:ext cx="121012" cy="203473"/>
            </a:xfrm>
            <a:custGeom>
              <a:avLst/>
              <a:gdLst/>
              <a:ahLst/>
              <a:cxnLst/>
              <a:rect l="l" t="t" r="r" b="b"/>
              <a:pathLst>
                <a:path w="2078" h="3494" extrusionOk="0">
                  <a:moveTo>
                    <a:pt x="617" y="1"/>
                  </a:moveTo>
                  <a:lnTo>
                    <a:pt x="252" y="206"/>
                  </a:lnTo>
                  <a:cubicBezTo>
                    <a:pt x="69" y="343"/>
                    <a:pt x="1" y="572"/>
                    <a:pt x="115" y="777"/>
                  </a:cubicBezTo>
                  <a:cubicBezTo>
                    <a:pt x="549" y="1622"/>
                    <a:pt x="1005" y="2466"/>
                    <a:pt x="1462" y="3311"/>
                  </a:cubicBezTo>
                  <a:cubicBezTo>
                    <a:pt x="1462" y="3311"/>
                    <a:pt x="1758" y="3448"/>
                    <a:pt x="2078" y="3493"/>
                  </a:cubicBezTo>
                  <a:cubicBezTo>
                    <a:pt x="1827" y="3288"/>
                    <a:pt x="1599" y="3014"/>
                    <a:pt x="1393" y="2672"/>
                  </a:cubicBezTo>
                  <a:cubicBezTo>
                    <a:pt x="937" y="1941"/>
                    <a:pt x="617" y="960"/>
                    <a:pt x="617" y="1"/>
                  </a:cubicBezTo>
                  <a:close/>
                </a:path>
              </a:pathLst>
            </a:custGeom>
            <a:solidFill>
              <a:srgbClr val="D8D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1766177" y="2796696"/>
              <a:ext cx="39891" cy="58526"/>
            </a:xfrm>
            <a:custGeom>
              <a:avLst/>
              <a:gdLst/>
              <a:ahLst/>
              <a:cxnLst/>
              <a:rect l="l" t="t" r="r" b="b"/>
              <a:pathLst>
                <a:path w="685" h="1005" extrusionOk="0">
                  <a:moveTo>
                    <a:pt x="92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206" y="365"/>
                    <a:pt x="434" y="685"/>
                    <a:pt x="662" y="1005"/>
                  </a:cubicBezTo>
                  <a:cubicBezTo>
                    <a:pt x="662" y="1005"/>
                    <a:pt x="685" y="982"/>
                    <a:pt x="685" y="982"/>
                  </a:cubicBezTo>
                  <a:cubicBezTo>
                    <a:pt x="480" y="662"/>
                    <a:pt x="297" y="32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1687734" y="2675741"/>
              <a:ext cx="82461" cy="121012"/>
            </a:xfrm>
            <a:custGeom>
              <a:avLst/>
              <a:gdLst/>
              <a:ahLst/>
              <a:cxnLst/>
              <a:rect l="l" t="t" r="r" b="b"/>
              <a:pathLst>
                <a:path w="1416" h="2078" extrusionOk="0">
                  <a:moveTo>
                    <a:pt x="46" y="0"/>
                  </a:moveTo>
                  <a:cubicBezTo>
                    <a:pt x="23" y="0"/>
                    <a:pt x="23" y="23"/>
                    <a:pt x="1" y="23"/>
                  </a:cubicBezTo>
                  <a:cubicBezTo>
                    <a:pt x="411" y="731"/>
                    <a:pt x="845" y="1415"/>
                    <a:pt x="1302" y="2077"/>
                  </a:cubicBezTo>
                  <a:cubicBezTo>
                    <a:pt x="1347" y="2077"/>
                    <a:pt x="1370" y="2054"/>
                    <a:pt x="1416" y="2032"/>
                  </a:cubicBezTo>
                  <a:cubicBezTo>
                    <a:pt x="982" y="1347"/>
                    <a:pt x="526" y="662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1338150" y="2759483"/>
              <a:ext cx="490572" cy="304453"/>
            </a:xfrm>
            <a:custGeom>
              <a:avLst/>
              <a:gdLst/>
              <a:ahLst/>
              <a:cxnLst/>
              <a:rect l="l" t="t" r="r" b="b"/>
              <a:pathLst>
                <a:path w="8424" h="5228" extrusionOk="0">
                  <a:moveTo>
                    <a:pt x="8423" y="0"/>
                  </a:moveTo>
                  <a:lnTo>
                    <a:pt x="8423" y="0"/>
                  </a:lnTo>
                  <a:cubicBezTo>
                    <a:pt x="8081" y="183"/>
                    <a:pt x="7738" y="388"/>
                    <a:pt x="7419" y="594"/>
                  </a:cubicBezTo>
                  <a:cubicBezTo>
                    <a:pt x="7373" y="616"/>
                    <a:pt x="7350" y="639"/>
                    <a:pt x="7305" y="639"/>
                  </a:cubicBezTo>
                  <a:cubicBezTo>
                    <a:pt x="4908" y="2077"/>
                    <a:pt x="2397" y="3629"/>
                    <a:pt x="0" y="5159"/>
                  </a:cubicBezTo>
                  <a:cubicBezTo>
                    <a:pt x="23" y="5181"/>
                    <a:pt x="23" y="5204"/>
                    <a:pt x="23" y="5227"/>
                  </a:cubicBezTo>
                  <a:cubicBezTo>
                    <a:pt x="2466" y="3766"/>
                    <a:pt x="4999" y="2214"/>
                    <a:pt x="7350" y="708"/>
                  </a:cubicBezTo>
                  <a:cubicBezTo>
                    <a:pt x="7373" y="685"/>
                    <a:pt x="7396" y="662"/>
                    <a:pt x="7442" y="639"/>
                  </a:cubicBezTo>
                  <a:cubicBezTo>
                    <a:pt x="7761" y="434"/>
                    <a:pt x="8103" y="206"/>
                    <a:pt x="8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8"/>
            <p:cNvSpPr/>
            <p:nvPr/>
          </p:nvSpPr>
          <p:spPr>
            <a:xfrm>
              <a:off x="1213177" y="3136963"/>
              <a:ext cx="5416" cy="2737"/>
            </a:xfrm>
            <a:custGeom>
              <a:avLst/>
              <a:gdLst/>
              <a:ahLst/>
              <a:cxnLst/>
              <a:rect l="l" t="t" r="r" b="b"/>
              <a:pathLst>
                <a:path w="93" h="47" extrusionOk="0">
                  <a:moveTo>
                    <a:pt x="1" y="46"/>
                  </a:moveTo>
                  <a:lnTo>
                    <a:pt x="1" y="46"/>
                  </a:lnTo>
                  <a:cubicBezTo>
                    <a:pt x="24" y="23"/>
                    <a:pt x="69" y="23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69" y="23"/>
                    <a:pt x="24" y="23"/>
                    <a:pt x="1" y="46"/>
                  </a:cubicBezTo>
                  <a:close/>
                </a:path>
              </a:pathLst>
            </a:custGeom>
            <a:solidFill>
              <a:srgbClr val="D8D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5" name="Google Shape;2385;p38"/>
            <p:cNvGrpSpPr/>
            <p:nvPr/>
          </p:nvGrpSpPr>
          <p:grpSpPr>
            <a:xfrm>
              <a:off x="1173344" y="2646449"/>
              <a:ext cx="685892" cy="540071"/>
              <a:chOff x="1173344" y="2646449"/>
              <a:chExt cx="685892" cy="540071"/>
            </a:xfrm>
          </p:grpSpPr>
          <p:sp>
            <p:nvSpPr>
              <p:cNvPr id="2386" name="Google Shape;2386;p38"/>
              <p:cNvSpPr/>
              <p:nvPr/>
            </p:nvSpPr>
            <p:spPr>
              <a:xfrm>
                <a:off x="1690413" y="2646449"/>
                <a:ext cx="138308" cy="147626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535" extrusionOk="0">
                    <a:moveTo>
                      <a:pt x="959" y="1"/>
                    </a:moveTo>
                    <a:cubicBezTo>
                      <a:pt x="890" y="1"/>
                      <a:pt x="822" y="24"/>
                      <a:pt x="753" y="69"/>
                    </a:cubicBezTo>
                    <a:cubicBezTo>
                      <a:pt x="502" y="206"/>
                      <a:pt x="251" y="366"/>
                      <a:pt x="0" y="503"/>
                    </a:cubicBezTo>
                    <a:cubicBezTo>
                      <a:pt x="480" y="1165"/>
                      <a:pt x="936" y="1850"/>
                      <a:pt x="1370" y="2535"/>
                    </a:cubicBezTo>
                    <a:cubicBezTo>
                      <a:pt x="1689" y="2329"/>
                      <a:pt x="2032" y="2124"/>
                      <a:pt x="2374" y="1941"/>
                    </a:cubicBezTo>
                    <a:lnTo>
                      <a:pt x="1393" y="252"/>
                    </a:lnTo>
                    <a:cubicBezTo>
                      <a:pt x="1301" y="92"/>
                      <a:pt x="1141" y="1"/>
                      <a:pt x="9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1771476" y="2759483"/>
                <a:ext cx="87760" cy="94399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621" extrusionOk="0">
                    <a:moveTo>
                      <a:pt x="982" y="0"/>
                    </a:moveTo>
                    <a:cubicBezTo>
                      <a:pt x="662" y="206"/>
                      <a:pt x="320" y="434"/>
                      <a:pt x="1" y="639"/>
                    </a:cubicBezTo>
                    <a:cubicBezTo>
                      <a:pt x="206" y="959"/>
                      <a:pt x="389" y="1301"/>
                      <a:pt x="594" y="1621"/>
                    </a:cubicBezTo>
                    <a:cubicBezTo>
                      <a:pt x="1028" y="1278"/>
                      <a:pt x="1347" y="1027"/>
                      <a:pt x="1507" y="913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1173344" y="2677023"/>
                <a:ext cx="590212" cy="509498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749" extrusionOk="0">
                    <a:moveTo>
                      <a:pt x="8834" y="1"/>
                    </a:moveTo>
                    <a:cubicBezTo>
                      <a:pt x="7829" y="594"/>
                      <a:pt x="6825" y="1188"/>
                      <a:pt x="5821" y="1781"/>
                    </a:cubicBezTo>
                    <a:cubicBezTo>
                      <a:pt x="3880" y="2923"/>
                      <a:pt x="1940" y="4087"/>
                      <a:pt x="0" y="5228"/>
                    </a:cubicBezTo>
                    <a:cubicBezTo>
                      <a:pt x="0" y="6187"/>
                      <a:pt x="320" y="7168"/>
                      <a:pt x="776" y="7899"/>
                    </a:cubicBezTo>
                    <a:cubicBezTo>
                      <a:pt x="982" y="8241"/>
                      <a:pt x="1210" y="8515"/>
                      <a:pt x="1461" y="8720"/>
                    </a:cubicBezTo>
                    <a:cubicBezTo>
                      <a:pt x="1484" y="8720"/>
                      <a:pt x="1484" y="8743"/>
                      <a:pt x="1507" y="8743"/>
                    </a:cubicBezTo>
                    <a:cubicBezTo>
                      <a:pt x="1537" y="8747"/>
                      <a:pt x="1569" y="8748"/>
                      <a:pt x="1602" y="8748"/>
                    </a:cubicBezTo>
                    <a:cubicBezTo>
                      <a:pt x="1999" y="8748"/>
                      <a:pt x="2621" y="8504"/>
                      <a:pt x="3378" y="8104"/>
                    </a:cubicBezTo>
                    <a:cubicBezTo>
                      <a:pt x="3219" y="7625"/>
                      <a:pt x="3036" y="7145"/>
                      <a:pt x="2853" y="6643"/>
                    </a:cubicBezTo>
                    <a:cubicBezTo>
                      <a:pt x="2853" y="6620"/>
                      <a:pt x="2853" y="6597"/>
                      <a:pt x="2830" y="6575"/>
                    </a:cubicBezTo>
                    <a:cubicBezTo>
                      <a:pt x="5227" y="5045"/>
                      <a:pt x="7738" y="3493"/>
                      <a:pt x="10135" y="2055"/>
                    </a:cubicBezTo>
                    <a:cubicBezTo>
                      <a:pt x="9678" y="1393"/>
                      <a:pt x="9244" y="709"/>
                      <a:pt x="88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9" name="Google Shape;2389;p38"/>
            <p:cNvGrpSpPr/>
            <p:nvPr/>
          </p:nvGrpSpPr>
          <p:grpSpPr>
            <a:xfrm>
              <a:off x="1174695" y="2646303"/>
              <a:ext cx="685892" cy="540071"/>
              <a:chOff x="1325744" y="2798849"/>
              <a:chExt cx="685892" cy="540071"/>
            </a:xfrm>
          </p:grpSpPr>
          <p:sp>
            <p:nvSpPr>
              <p:cNvPr id="2390" name="Google Shape;2390;p38"/>
              <p:cNvSpPr/>
              <p:nvPr/>
            </p:nvSpPr>
            <p:spPr>
              <a:xfrm>
                <a:off x="1842813" y="2798849"/>
                <a:ext cx="138308" cy="147626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535" extrusionOk="0">
                    <a:moveTo>
                      <a:pt x="959" y="1"/>
                    </a:moveTo>
                    <a:cubicBezTo>
                      <a:pt x="890" y="1"/>
                      <a:pt x="822" y="24"/>
                      <a:pt x="753" y="69"/>
                    </a:cubicBezTo>
                    <a:cubicBezTo>
                      <a:pt x="502" y="206"/>
                      <a:pt x="251" y="366"/>
                      <a:pt x="0" y="503"/>
                    </a:cubicBezTo>
                    <a:cubicBezTo>
                      <a:pt x="480" y="1165"/>
                      <a:pt x="936" y="1850"/>
                      <a:pt x="1370" y="2535"/>
                    </a:cubicBezTo>
                    <a:cubicBezTo>
                      <a:pt x="1689" y="2329"/>
                      <a:pt x="2032" y="2124"/>
                      <a:pt x="2374" y="1941"/>
                    </a:cubicBezTo>
                    <a:lnTo>
                      <a:pt x="1393" y="252"/>
                    </a:lnTo>
                    <a:cubicBezTo>
                      <a:pt x="1301" y="92"/>
                      <a:pt x="1141" y="1"/>
                      <a:pt x="959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1923876" y="2911883"/>
                <a:ext cx="87760" cy="94399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621" extrusionOk="0">
                    <a:moveTo>
                      <a:pt x="982" y="0"/>
                    </a:moveTo>
                    <a:cubicBezTo>
                      <a:pt x="662" y="206"/>
                      <a:pt x="320" y="434"/>
                      <a:pt x="1" y="639"/>
                    </a:cubicBezTo>
                    <a:cubicBezTo>
                      <a:pt x="206" y="959"/>
                      <a:pt x="389" y="1301"/>
                      <a:pt x="594" y="1621"/>
                    </a:cubicBezTo>
                    <a:cubicBezTo>
                      <a:pt x="1028" y="1278"/>
                      <a:pt x="1347" y="1027"/>
                      <a:pt x="1507" y="913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1491889" y="2953056"/>
                <a:ext cx="465298" cy="348304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5981" extrusionOk="0">
                    <a:moveTo>
                      <a:pt x="7327" y="1"/>
                    </a:moveTo>
                    <a:cubicBezTo>
                      <a:pt x="4976" y="1507"/>
                      <a:pt x="2443" y="3059"/>
                      <a:pt x="0" y="4520"/>
                    </a:cubicBezTo>
                    <a:cubicBezTo>
                      <a:pt x="183" y="5022"/>
                      <a:pt x="366" y="5502"/>
                      <a:pt x="525" y="5981"/>
                    </a:cubicBezTo>
                    <a:cubicBezTo>
                      <a:pt x="2831" y="4794"/>
                      <a:pt x="6277" y="2238"/>
                      <a:pt x="7989" y="937"/>
                    </a:cubicBezTo>
                    <a:cubicBezTo>
                      <a:pt x="7761" y="617"/>
                      <a:pt x="7533" y="297"/>
                      <a:pt x="732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1325744" y="2829423"/>
                <a:ext cx="590212" cy="509498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749" extrusionOk="0">
                    <a:moveTo>
                      <a:pt x="8834" y="1"/>
                    </a:moveTo>
                    <a:cubicBezTo>
                      <a:pt x="7829" y="594"/>
                      <a:pt x="6825" y="1188"/>
                      <a:pt x="5821" y="1781"/>
                    </a:cubicBezTo>
                    <a:cubicBezTo>
                      <a:pt x="3880" y="2923"/>
                      <a:pt x="1940" y="4087"/>
                      <a:pt x="0" y="5228"/>
                    </a:cubicBezTo>
                    <a:cubicBezTo>
                      <a:pt x="0" y="6187"/>
                      <a:pt x="320" y="7168"/>
                      <a:pt x="776" y="7899"/>
                    </a:cubicBezTo>
                    <a:cubicBezTo>
                      <a:pt x="982" y="8241"/>
                      <a:pt x="1210" y="8515"/>
                      <a:pt x="1461" y="8720"/>
                    </a:cubicBezTo>
                    <a:cubicBezTo>
                      <a:pt x="1484" y="8720"/>
                      <a:pt x="1484" y="8743"/>
                      <a:pt x="1507" y="8743"/>
                    </a:cubicBezTo>
                    <a:cubicBezTo>
                      <a:pt x="1537" y="8747"/>
                      <a:pt x="1569" y="8748"/>
                      <a:pt x="1602" y="8748"/>
                    </a:cubicBezTo>
                    <a:cubicBezTo>
                      <a:pt x="1999" y="8748"/>
                      <a:pt x="2621" y="8504"/>
                      <a:pt x="3378" y="8104"/>
                    </a:cubicBezTo>
                    <a:cubicBezTo>
                      <a:pt x="3219" y="7625"/>
                      <a:pt x="3036" y="7145"/>
                      <a:pt x="2853" y="6643"/>
                    </a:cubicBezTo>
                    <a:cubicBezTo>
                      <a:pt x="2853" y="6620"/>
                      <a:pt x="2853" y="6597"/>
                      <a:pt x="2830" y="6575"/>
                    </a:cubicBezTo>
                    <a:cubicBezTo>
                      <a:pt x="5227" y="5045"/>
                      <a:pt x="7738" y="3493"/>
                      <a:pt x="10135" y="2055"/>
                    </a:cubicBezTo>
                    <a:cubicBezTo>
                      <a:pt x="9678" y="1393"/>
                      <a:pt x="9244" y="709"/>
                      <a:pt x="883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4" name="Google Shape;2394;p38"/>
            <p:cNvSpPr/>
            <p:nvPr/>
          </p:nvSpPr>
          <p:spPr>
            <a:xfrm>
              <a:off x="831738" y="2905653"/>
              <a:ext cx="719144" cy="881387"/>
            </a:xfrm>
            <a:custGeom>
              <a:avLst/>
              <a:gdLst/>
              <a:ahLst/>
              <a:cxnLst/>
              <a:rect l="l" t="t" r="r" b="b"/>
              <a:pathLst>
                <a:path w="12349" h="15135" extrusionOk="0">
                  <a:moveTo>
                    <a:pt x="7281" y="1"/>
                  </a:moveTo>
                  <a:cubicBezTo>
                    <a:pt x="8171" y="1074"/>
                    <a:pt x="9176" y="2466"/>
                    <a:pt x="10066" y="4224"/>
                  </a:cubicBezTo>
                  <a:cubicBezTo>
                    <a:pt x="11801" y="7693"/>
                    <a:pt x="12234" y="10911"/>
                    <a:pt x="12349" y="12988"/>
                  </a:cubicBezTo>
                  <a:cubicBezTo>
                    <a:pt x="11413" y="13559"/>
                    <a:pt x="9929" y="14267"/>
                    <a:pt x="8035" y="14541"/>
                  </a:cubicBezTo>
                  <a:cubicBezTo>
                    <a:pt x="4086" y="15134"/>
                    <a:pt x="1027" y="13491"/>
                    <a:pt x="0" y="12874"/>
                  </a:cubicBezTo>
                  <a:lnTo>
                    <a:pt x="502" y="1850"/>
                  </a:lnTo>
                  <a:cubicBezTo>
                    <a:pt x="1278" y="1576"/>
                    <a:pt x="2100" y="1302"/>
                    <a:pt x="2967" y="1051"/>
                  </a:cubicBezTo>
                  <a:cubicBezTo>
                    <a:pt x="4474" y="617"/>
                    <a:pt x="5935" y="275"/>
                    <a:pt x="7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831738" y="2904303"/>
              <a:ext cx="719144" cy="881387"/>
            </a:xfrm>
            <a:custGeom>
              <a:avLst/>
              <a:gdLst/>
              <a:ahLst/>
              <a:cxnLst/>
              <a:rect l="l" t="t" r="r" b="b"/>
              <a:pathLst>
                <a:path w="12349" h="15135" extrusionOk="0">
                  <a:moveTo>
                    <a:pt x="7281" y="1"/>
                  </a:moveTo>
                  <a:cubicBezTo>
                    <a:pt x="8171" y="1074"/>
                    <a:pt x="9176" y="2466"/>
                    <a:pt x="10066" y="4224"/>
                  </a:cubicBezTo>
                  <a:cubicBezTo>
                    <a:pt x="11801" y="7693"/>
                    <a:pt x="12234" y="10911"/>
                    <a:pt x="12349" y="12988"/>
                  </a:cubicBezTo>
                  <a:cubicBezTo>
                    <a:pt x="11413" y="13559"/>
                    <a:pt x="9929" y="14267"/>
                    <a:pt x="8035" y="14541"/>
                  </a:cubicBezTo>
                  <a:cubicBezTo>
                    <a:pt x="4086" y="15134"/>
                    <a:pt x="1027" y="13491"/>
                    <a:pt x="0" y="12874"/>
                  </a:cubicBezTo>
                  <a:lnTo>
                    <a:pt x="502" y="1850"/>
                  </a:lnTo>
                  <a:cubicBezTo>
                    <a:pt x="1278" y="1576"/>
                    <a:pt x="2100" y="1302"/>
                    <a:pt x="2967" y="1051"/>
                  </a:cubicBezTo>
                  <a:cubicBezTo>
                    <a:pt x="4474" y="617"/>
                    <a:pt x="5935" y="275"/>
                    <a:pt x="728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1219874" y="2990735"/>
              <a:ext cx="253905" cy="671333"/>
            </a:xfrm>
            <a:custGeom>
              <a:avLst/>
              <a:gdLst/>
              <a:ahLst/>
              <a:cxnLst/>
              <a:rect l="l" t="t" r="r" b="b"/>
              <a:pathLst>
                <a:path w="4360" h="11528" extrusionOk="0">
                  <a:moveTo>
                    <a:pt x="0" y="1"/>
                  </a:moveTo>
                  <a:cubicBezTo>
                    <a:pt x="2602" y="3265"/>
                    <a:pt x="4131" y="7373"/>
                    <a:pt x="4360" y="11527"/>
                  </a:cubicBezTo>
                  <a:cubicBezTo>
                    <a:pt x="4291" y="11003"/>
                    <a:pt x="4223" y="10500"/>
                    <a:pt x="4131" y="9975"/>
                  </a:cubicBezTo>
                  <a:cubicBezTo>
                    <a:pt x="3538" y="6392"/>
                    <a:pt x="2100" y="2968"/>
                    <a:pt x="0" y="1"/>
                  </a:cubicBezTo>
                  <a:close/>
                </a:path>
              </a:pathLst>
            </a:custGeom>
            <a:solidFill>
              <a:srgbClr val="4C4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1009821" y="2905653"/>
              <a:ext cx="356282" cy="296474"/>
            </a:xfrm>
            <a:custGeom>
              <a:avLst/>
              <a:gdLst/>
              <a:ahLst/>
              <a:cxnLst/>
              <a:rect l="l" t="t" r="r" b="b"/>
              <a:pathLst>
                <a:path w="6118" h="5091" extrusionOk="0">
                  <a:moveTo>
                    <a:pt x="3721" y="1"/>
                  </a:moveTo>
                  <a:cubicBezTo>
                    <a:pt x="4474" y="389"/>
                    <a:pt x="5182" y="937"/>
                    <a:pt x="5753" y="1621"/>
                  </a:cubicBezTo>
                  <a:cubicBezTo>
                    <a:pt x="5912" y="1804"/>
                    <a:pt x="6118" y="2010"/>
                    <a:pt x="6095" y="2306"/>
                  </a:cubicBezTo>
                  <a:cubicBezTo>
                    <a:pt x="6072" y="2649"/>
                    <a:pt x="5730" y="2923"/>
                    <a:pt x="5387" y="2854"/>
                  </a:cubicBezTo>
                  <a:cubicBezTo>
                    <a:pt x="4954" y="2808"/>
                    <a:pt x="4543" y="2763"/>
                    <a:pt x="4109" y="2717"/>
                  </a:cubicBezTo>
                  <a:lnTo>
                    <a:pt x="4383" y="2603"/>
                  </a:lnTo>
                  <a:cubicBezTo>
                    <a:pt x="4064" y="3105"/>
                    <a:pt x="3744" y="3630"/>
                    <a:pt x="3424" y="4132"/>
                  </a:cubicBezTo>
                  <a:lnTo>
                    <a:pt x="3310" y="4338"/>
                  </a:lnTo>
                  <a:cubicBezTo>
                    <a:pt x="2991" y="4931"/>
                    <a:pt x="2169" y="5091"/>
                    <a:pt x="1690" y="4589"/>
                  </a:cubicBezTo>
                  <a:cubicBezTo>
                    <a:pt x="640" y="3630"/>
                    <a:pt x="1" y="2238"/>
                    <a:pt x="1" y="800"/>
                  </a:cubicBezTo>
                  <a:cubicBezTo>
                    <a:pt x="1233" y="503"/>
                    <a:pt x="2489" y="229"/>
                    <a:pt x="3721" y="1"/>
                  </a:cubicBezTo>
                  <a:close/>
                  <a:moveTo>
                    <a:pt x="3721" y="1"/>
                  </a:moveTo>
                  <a:cubicBezTo>
                    <a:pt x="2557" y="435"/>
                    <a:pt x="1461" y="823"/>
                    <a:pt x="297" y="1211"/>
                  </a:cubicBezTo>
                  <a:lnTo>
                    <a:pt x="480" y="960"/>
                  </a:lnTo>
                  <a:cubicBezTo>
                    <a:pt x="617" y="2192"/>
                    <a:pt x="1210" y="3311"/>
                    <a:pt x="2101" y="4132"/>
                  </a:cubicBezTo>
                  <a:cubicBezTo>
                    <a:pt x="2329" y="4361"/>
                    <a:pt x="2648" y="4246"/>
                    <a:pt x="2785" y="3995"/>
                  </a:cubicBezTo>
                  <a:cubicBezTo>
                    <a:pt x="3151" y="3425"/>
                    <a:pt x="3539" y="2854"/>
                    <a:pt x="3904" y="2283"/>
                  </a:cubicBezTo>
                  <a:lnTo>
                    <a:pt x="4018" y="2146"/>
                  </a:lnTo>
                  <a:cubicBezTo>
                    <a:pt x="4497" y="2215"/>
                    <a:pt x="4977" y="2283"/>
                    <a:pt x="5456" y="2375"/>
                  </a:cubicBezTo>
                  <a:cubicBezTo>
                    <a:pt x="5570" y="2420"/>
                    <a:pt x="5684" y="2329"/>
                    <a:pt x="5661" y="2192"/>
                  </a:cubicBezTo>
                  <a:cubicBezTo>
                    <a:pt x="5638" y="2078"/>
                    <a:pt x="5524" y="1941"/>
                    <a:pt x="5456" y="1827"/>
                  </a:cubicBezTo>
                  <a:cubicBezTo>
                    <a:pt x="4977" y="1142"/>
                    <a:pt x="4383" y="526"/>
                    <a:pt x="3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1051051" y="2906993"/>
              <a:ext cx="198115" cy="146286"/>
            </a:xfrm>
            <a:custGeom>
              <a:avLst/>
              <a:gdLst/>
              <a:ahLst/>
              <a:cxnLst/>
              <a:rect l="l" t="t" r="r" b="b"/>
              <a:pathLst>
                <a:path w="3402" h="2512" extrusionOk="0">
                  <a:moveTo>
                    <a:pt x="0" y="800"/>
                  </a:moveTo>
                  <a:cubicBezTo>
                    <a:pt x="92" y="1256"/>
                    <a:pt x="183" y="1690"/>
                    <a:pt x="274" y="2146"/>
                  </a:cubicBezTo>
                  <a:cubicBezTo>
                    <a:pt x="731" y="2306"/>
                    <a:pt x="1507" y="2512"/>
                    <a:pt x="2420" y="2420"/>
                  </a:cubicBezTo>
                  <a:cubicBezTo>
                    <a:pt x="2808" y="2375"/>
                    <a:pt x="3127" y="2283"/>
                    <a:pt x="3401" y="2192"/>
                  </a:cubicBezTo>
                  <a:lnTo>
                    <a:pt x="3401" y="1"/>
                  </a:lnTo>
                  <a:cubicBezTo>
                    <a:pt x="2306" y="206"/>
                    <a:pt x="1164" y="480"/>
                    <a:pt x="0" y="80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1028456" y="3113028"/>
              <a:ext cx="473218" cy="650077"/>
            </a:xfrm>
            <a:custGeom>
              <a:avLst/>
              <a:gdLst/>
              <a:ahLst/>
              <a:cxnLst/>
              <a:rect l="l" t="t" r="r" b="b"/>
              <a:pathLst>
                <a:path w="8126" h="11163" extrusionOk="0">
                  <a:moveTo>
                    <a:pt x="6323" y="11117"/>
                  </a:moveTo>
                  <a:lnTo>
                    <a:pt x="890" y="10660"/>
                  </a:lnTo>
                  <a:cubicBezTo>
                    <a:pt x="365" y="10614"/>
                    <a:pt x="0" y="10158"/>
                    <a:pt x="46" y="9633"/>
                  </a:cubicBezTo>
                  <a:lnTo>
                    <a:pt x="776" y="891"/>
                  </a:lnTo>
                  <a:cubicBezTo>
                    <a:pt x="822" y="389"/>
                    <a:pt x="1278" y="1"/>
                    <a:pt x="1803" y="46"/>
                  </a:cubicBezTo>
                  <a:lnTo>
                    <a:pt x="7236" y="503"/>
                  </a:lnTo>
                  <a:cubicBezTo>
                    <a:pt x="7738" y="548"/>
                    <a:pt x="8126" y="1005"/>
                    <a:pt x="8080" y="1507"/>
                  </a:cubicBezTo>
                  <a:lnTo>
                    <a:pt x="7350" y="10249"/>
                  </a:lnTo>
                  <a:cubicBezTo>
                    <a:pt x="7304" y="10774"/>
                    <a:pt x="6848" y="11162"/>
                    <a:pt x="6323" y="11117"/>
                  </a:cubicBez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1230473" y="3236661"/>
              <a:ext cx="192816" cy="114374"/>
            </a:xfrm>
            <a:custGeom>
              <a:avLst/>
              <a:gdLst/>
              <a:ahLst/>
              <a:cxnLst/>
              <a:rect l="l" t="t" r="r" b="b"/>
              <a:pathLst>
                <a:path w="3311" h="1964" extrusionOk="0">
                  <a:moveTo>
                    <a:pt x="3151" y="1963"/>
                  </a:moveTo>
                  <a:lnTo>
                    <a:pt x="1" y="1712"/>
                  </a:lnTo>
                  <a:lnTo>
                    <a:pt x="138" y="0"/>
                  </a:lnTo>
                  <a:lnTo>
                    <a:pt x="3310" y="274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1078946" y="3102429"/>
              <a:ext cx="473276" cy="650019"/>
            </a:xfrm>
            <a:custGeom>
              <a:avLst/>
              <a:gdLst/>
              <a:ahLst/>
              <a:cxnLst/>
              <a:rect l="l" t="t" r="r" b="b"/>
              <a:pathLst>
                <a:path w="8127" h="11162" extrusionOk="0">
                  <a:moveTo>
                    <a:pt x="7236" y="502"/>
                  </a:moveTo>
                  <a:lnTo>
                    <a:pt x="1804" y="46"/>
                  </a:lnTo>
                  <a:cubicBezTo>
                    <a:pt x="1279" y="0"/>
                    <a:pt x="822" y="388"/>
                    <a:pt x="777" y="913"/>
                  </a:cubicBezTo>
                  <a:lnTo>
                    <a:pt x="23" y="9655"/>
                  </a:lnTo>
                  <a:cubicBezTo>
                    <a:pt x="1" y="10157"/>
                    <a:pt x="366" y="10614"/>
                    <a:pt x="891" y="10659"/>
                  </a:cubicBezTo>
                  <a:lnTo>
                    <a:pt x="6323" y="11139"/>
                  </a:lnTo>
                  <a:cubicBezTo>
                    <a:pt x="6848" y="11162"/>
                    <a:pt x="7305" y="10796"/>
                    <a:pt x="7350" y="10271"/>
                  </a:cubicBezTo>
                  <a:lnTo>
                    <a:pt x="8081" y="1529"/>
                  </a:lnTo>
                  <a:cubicBezTo>
                    <a:pt x="8126" y="1004"/>
                    <a:pt x="7738" y="548"/>
                    <a:pt x="7236" y="5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1028456" y="3114367"/>
              <a:ext cx="473218" cy="648738"/>
            </a:xfrm>
            <a:custGeom>
              <a:avLst/>
              <a:gdLst/>
              <a:ahLst/>
              <a:cxnLst/>
              <a:rect l="l" t="t" r="r" b="b"/>
              <a:pathLst>
                <a:path w="8126" h="11140" extrusionOk="0">
                  <a:moveTo>
                    <a:pt x="7236" y="480"/>
                  </a:moveTo>
                  <a:lnTo>
                    <a:pt x="1803" y="23"/>
                  </a:lnTo>
                  <a:cubicBezTo>
                    <a:pt x="1758" y="23"/>
                    <a:pt x="1735" y="0"/>
                    <a:pt x="1712" y="0"/>
                  </a:cubicBezTo>
                  <a:cubicBezTo>
                    <a:pt x="1233" y="0"/>
                    <a:pt x="822" y="389"/>
                    <a:pt x="776" y="868"/>
                  </a:cubicBezTo>
                  <a:lnTo>
                    <a:pt x="46" y="9610"/>
                  </a:lnTo>
                  <a:cubicBezTo>
                    <a:pt x="0" y="10135"/>
                    <a:pt x="365" y="10591"/>
                    <a:pt x="890" y="10637"/>
                  </a:cubicBezTo>
                  <a:lnTo>
                    <a:pt x="6323" y="11094"/>
                  </a:lnTo>
                  <a:cubicBezTo>
                    <a:pt x="6848" y="11139"/>
                    <a:pt x="7304" y="10751"/>
                    <a:pt x="7350" y="10226"/>
                  </a:cubicBezTo>
                  <a:lnTo>
                    <a:pt x="8080" y="1484"/>
                  </a:lnTo>
                  <a:cubicBezTo>
                    <a:pt x="8126" y="982"/>
                    <a:pt x="7738" y="525"/>
                    <a:pt x="7236" y="4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1179983" y="3247260"/>
              <a:ext cx="192758" cy="114374"/>
            </a:xfrm>
            <a:custGeom>
              <a:avLst/>
              <a:gdLst/>
              <a:ahLst/>
              <a:cxnLst/>
              <a:rect l="l" t="t" r="r" b="b"/>
              <a:pathLst>
                <a:path w="3310" h="1964" extrusionOk="0">
                  <a:moveTo>
                    <a:pt x="3150" y="1964"/>
                  </a:moveTo>
                  <a:lnTo>
                    <a:pt x="0" y="1690"/>
                  </a:lnTo>
                  <a:lnTo>
                    <a:pt x="137" y="1"/>
                  </a:lnTo>
                  <a:lnTo>
                    <a:pt x="3310" y="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1033755" y="3182153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891" y="457"/>
                  </a:moveTo>
                  <a:lnTo>
                    <a:pt x="160" y="389"/>
                  </a:lnTo>
                  <a:cubicBezTo>
                    <a:pt x="69" y="389"/>
                    <a:pt x="0" y="297"/>
                    <a:pt x="0" y="206"/>
                  </a:cubicBezTo>
                  <a:cubicBezTo>
                    <a:pt x="23" y="92"/>
                    <a:pt x="92" y="1"/>
                    <a:pt x="183" y="1"/>
                  </a:cubicBezTo>
                  <a:cubicBezTo>
                    <a:pt x="434" y="23"/>
                    <a:pt x="685" y="46"/>
                    <a:pt x="936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1031076" y="3223383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891" y="457"/>
                  </a:moveTo>
                  <a:lnTo>
                    <a:pt x="138" y="388"/>
                  </a:lnTo>
                  <a:cubicBezTo>
                    <a:pt x="46" y="388"/>
                    <a:pt x="1" y="297"/>
                    <a:pt x="1" y="183"/>
                  </a:cubicBezTo>
                  <a:cubicBezTo>
                    <a:pt x="1" y="69"/>
                    <a:pt x="92" y="0"/>
                    <a:pt x="183" y="0"/>
                  </a:cubicBezTo>
                  <a:cubicBezTo>
                    <a:pt x="435" y="23"/>
                    <a:pt x="663" y="46"/>
                    <a:pt x="914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1027116" y="3263216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891" y="457"/>
                  </a:moveTo>
                  <a:lnTo>
                    <a:pt x="160" y="412"/>
                  </a:lnTo>
                  <a:cubicBezTo>
                    <a:pt x="69" y="389"/>
                    <a:pt x="0" y="298"/>
                    <a:pt x="0" y="206"/>
                  </a:cubicBezTo>
                  <a:cubicBezTo>
                    <a:pt x="0" y="92"/>
                    <a:pt x="92" y="1"/>
                    <a:pt x="183" y="1"/>
                  </a:cubicBezTo>
                  <a:cubicBezTo>
                    <a:pt x="434" y="24"/>
                    <a:pt x="685" y="47"/>
                    <a:pt x="936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1023098" y="3304447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891" y="457"/>
                  </a:moveTo>
                  <a:lnTo>
                    <a:pt x="161" y="389"/>
                  </a:lnTo>
                  <a:cubicBezTo>
                    <a:pt x="69" y="389"/>
                    <a:pt x="1" y="297"/>
                    <a:pt x="24" y="183"/>
                  </a:cubicBezTo>
                  <a:cubicBezTo>
                    <a:pt x="24" y="92"/>
                    <a:pt x="92" y="0"/>
                    <a:pt x="206" y="0"/>
                  </a:cubicBezTo>
                  <a:cubicBezTo>
                    <a:pt x="435" y="23"/>
                    <a:pt x="686" y="46"/>
                    <a:pt x="937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1020478" y="3344338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890" y="457"/>
                  </a:moveTo>
                  <a:lnTo>
                    <a:pt x="160" y="411"/>
                  </a:lnTo>
                  <a:cubicBezTo>
                    <a:pt x="69" y="388"/>
                    <a:pt x="0" y="297"/>
                    <a:pt x="0" y="206"/>
                  </a:cubicBezTo>
                  <a:cubicBezTo>
                    <a:pt x="0" y="92"/>
                    <a:pt x="92" y="0"/>
                    <a:pt x="183" y="23"/>
                  </a:cubicBezTo>
                  <a:cubicBezTo>
                    <a:pt x="434" y="46"/>
                    <a:pt x="685" y="46"/>
                    <a:pt x="913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1016459" y="3385510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891" y="457"/>
                  </a:moveTo>
                  <a:lnTo>
                    <a:pt x="161" y="389"/>
                  </a:lnTo>
                  <a:cubicBezTo>
                    <a:pt x="69" y="389"/>
                    <a:pt x="1" y="298"/>
                    <a:pt x="1" y="183"/>
                  </a:cubicBezTo>
                  <a:cubicBezTo>
                    <a:pt x="24" y="92"/>
                    <a:pt x="92" y="1"/>
                    <a:pt x="183" y="1"/>
                  </a:cubicBezTo>
                  <a:cubicBezTo>
                    <a:pt x="434" y="24"/>
                    <a:pt x="686" y="46"/>
                    <a:pt x="937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1013839" y="3425401"/>
              <a:ext cx="53227" cy="27953"/>
            </a:xfrm>
            <a:custGeom>
              <a:avLst/>
              <a:gdLst/>
              <a:ahLst/>
              <a:cxnLst/>
              <a:rect l="l" t="t" r="r" b="b"/>
              <a:pathLst>
                <a:path w="914" h="480" extrusionOk="0">
                  <a:moveTo>
                    <a:pt x="890" y="480"/>
                  </a:moveTo>
                  <a:lnTo>
                    <a:pt x="137" y="411"/>
                  </a:lnTo>
                  <a:cubicBezTo>
                    <a:pt x="46" y="389"/>
                    <a:pt x="0" y="297"/>
                    <a:pt x="0" y="206"/>
                  </a:cubicBezTo>
                  <a:cubicBezTo>
                    <a:pt x="0" y="92"/>
                    <a:pt x="91" y="1"/>
                    <a:pt x="183" y="23"/>
                  </a:cubicBezTo>
                  <a:cubicBezTo>
                    <a:pt x="434" y="46"/>
                    <a:pt x="662" y="69"/>
                    <a:pt x="913" y="92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1009821" y="3466631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891" y="457"/>
                  </a:moveTo>
                  <a:lnTo>
                    <a:pt x="160" y="388"/>
                  </a:lnTo>
                  <a:cubicBezTo>
                    <a:pt x="69" y="388"/>
                    <a:pt x="1" y="297"/>
                    <a:pt x="1" y="206"/>
                  </a:cubicBezTo>
                  <a:cubicBezTo>
                    <a:pt x="1" y="91"/>
                    <a:pt x="92" y="0"/>
                    <a:pt x="183" y="0"/>
                  </a:cubicBezTo>
                  <a:cubicBezTo>
                    <a:pt x="434" y="23"/>
                    <a:pt x="685" y="46"/>
                    <a:pt x="936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1005861" y="3507803"/>
              <a:ext cx="54508" cy="26672"/>
            </a:xfrm>
            <a:custGeom>
              <a:avLst/>
              <a:gdLst/>
              <a:ahLst/>
              <a:cxnLst/>
              <a:rect l="l" t="t" r="r" b="b"/>
              <a:pathLst>
                <a:path w="936" h="458" extrusionOk="0">
                  <a:moveTo>
                    <a:pt x="913" y="457"/>
                  </a:moveTo>
                  <a:lnTo>
                    <a:pt x="160" y="389"/>
                  </a:lnTo>
                  <a:cubicBezTo>
                    <a:pt x="69" y="389"/>
                    <a:pt x="0" y="297"/>
                    <a:pt x="23" y="183"/>
                  </a:cubicBezTo>
                  <a:cubicBezTo>
                    <a:pt x="23" y="69"/>
                    <a:pt x="91" y="1"/>
                    <a:pt x="206" y="1"/>
                  </a:cubicBezTo>
                  <a:cubicBezTo>
                    <a:pt x="434" y="24"/>
                    <a:pt x="685" y="46"/>
                    <a:pt x="936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1003182" y="3547694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891" y="457"/>
                  </a:moveTo>
                  <a:lnTo>
                    <a:pt x="160" y="411"/>
                  </a:lnTo>
                  <a:cubicBezTo>
                    <a:pt x="69" y="389"/>
                    <a:pt x="0" y="297"/>
                    <a:pt x="0" y="206"/>
                  </a:cubicBezTo>
                  <a:cubicBezTo>
                    <a:pt x="0" y="92"/>
                    <a:pt x="92" y="1"/>
                    <a:pt x="183" y="1"/>
                  </a:cubicBezTo>
                  <a:cubicBezTo>
                    <a:pt x="434" y="23"/>
                    <a:pt x="685" y="46"/>
                    <a:pt x="914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999222" y="3588925"/>
              <a:ext cx="54508" cy="26613"/>
            </a:xfrm>
            <a:custGeom>
              <a:avLst/>
              <a:gdLst/>
              <a:ahLst/>
              <a:cxnLst/>
              <a:rect l="l" t="t" r="r" b="b"/>
              <a:pathLst>
                <a:path w="936" h="457" extrusionOk="0">
                  <a:moveTo>
                    <a:pt x="890" y="457"/>
                  </a:moveTo>
                  <a:lnTo>
                    <a:pt x="160" y="388"/>
                  </a:lnTo>
                  <a:cubicBezTo>
                    <a:pt x="68" y="388"/>
                    <a:pt x="0" y="297"/>
                    <a:pt x="0" y="183"/>
                  </a:cubicBezTo>
                  <a:cubicBezTo>
                    <a:pt x="23" y="91"/>
                    <a:pt x="91" y="0"/>
                    <a:pt x="183" y="0"/>
                  </a:cubicBezTo>
                  <a:cubicBezTo>
                    <a:pt x="434" y="23"/>
                    <a:pt x="685" y="46"/>
                    <a:pt x="936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996543" y="3628757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891" y="457"/>
                  </a:moveTo>
                  <a:lnTo>
                    <a:pt x="137" y="412"/>
                  </a:lnTo>
                  <a:cubicBezTo>
                    <a:pt x="46" y="389"/>
                    <a:pt x="0" y="298"/>
                    <a:pt x="0" y="206"/>
                  </a:cubicBezTo>
                  <a:cubicBezTo>
                    <a:pt x="0" y="92"/>
                    <a:pt x="92" y="1"/>
                    <a:pt x="183" y="24"/>
                  </a:cubicBezTo>
                  <a:cubicBezTo>
                    <a:pt x="434" y="47"/>
                    <a:pt x="662" y="47"/>
                    <a:pt x="913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896845" y="1890151"/>
              <a:ext cx="868051" cy="751057"/>
            </a:xfrm>
            <a:custGeom>
              <a:avLst/>
              <a:gdLst/>
              <a:ahLst/>
              <a:cxnLst/>
              <a:rect l="l" t="t" r="r" b="b"/>
              <a:pathLst>
                <a:path w="14906" h="12897" extrusionOk="0">
                  <a:moveTo>
                    <a:pt x="3424" y="662"/>
                  </a:moveTo>
                  <a:cubicBezTo>
                    <a:pt x="3173" y="799"/>
                    <a:pt x="1735" y="1575"/>
                    <a:pt x="1165" y="2968"/>
                  </a:cubicBezTo>
                  <a:lnTo>
                    <a:pt x="1165" y="2968"/>
                  </a:lnTo>
                  <a:cubicBezTo>
                    <a:pt x="0" y="5866"/>
                    <a:pt x="3584" y="9359"/>
                    <a:pt x="4292" y="10066"/>
                  </a:cubicBezTo>
                  <a:lnTo>
                    <a:pt x="4292" y="10066"/>
                  </a:lnTo>
                  <a:cubicBezTo>
                    <a:pt x="4976" y="10728"/>
                    <a:pt x="7168" y="12897"/>
                    <a:pt x="9998" y="12851"/>
                  </a:cubicBezTo>
                  <a:lnTo>
                    <a:pt x="9998" y="12851"/>
                  </a:lnTo>
                  <a:cubicBezTo>
                    <a:pt x="10272" y="12851"/>
                    <a:pt x="12554" y="12828"/>
                    <a:pt x="12851" y="11870"/>
                  </a:cubicBezTo>
                  <a:lnTo>
                    <a:pt x="12851" y="11870"/>
                  </a:lnTo>
                  <a:cubicBezTo>
                    <a:pt x="12920" y="11664"/>
                    <a:pt x="12897" y="11482"/>
                    <a:pt x="12851" y="11345"/>
                  </a:cubicBezTo>
                  <a:lnTo>
                    <a:pt x="12851" y="11345"/>
                  </a:lnTo>
                  <a:cubicBezTo>
                    <a:pt x="13079" y="11345"/>
                    <a:pt x="13878" y="11345"/>
                    <a:pt x="14380" y="10751"/>
                  </a:cubicBezTo>
                  <a:lnTo>
                    <a:pt x="14380" y="10751"/>
                  </a:lnTo>
                  <a:cubicBezTo>
                    <a:pt x="14495" y="10637"/>
                    <a:pt x="14905" y="10180"/>
                    <a:pt x="14746" y="9792"/>
                  </a:cubicBezTo>
                  <a:lnTo>
                    <a:pt x="14746" y="9792"/>
                  </a:lnTo>
                  <a:cubicBezTo>
                    <a:pt x="14609" y="9519"/>
                    <a:pt x="14152" y="9359"/>
                    <a:pt x="13627" y="9496"/>
                  </a:cubicBezTo>
                  <a:lnTo>
                    <a:pt x="13627" y="9496"/>
                  </a:lnTo>
                  <a:cubicBezTo>
                    <a:pt x="13718" y="9450"/>
                    <a:pt x="14289" y="9176"/>
                    <a:pt x="14266" y="8857"/>
                  </a:cubicBezTo>
                  <a:lnTo>
                    <a:pt x="14266" y="8857"/>
                  </a:lnTo>
                  <a:cubicBezTo>
                    <a:pt x="14243" y="8628"/>
                    <a:pt x="13924" y="8469"/>
                    <a:pt x="13787" y="8400"/>
                  </a:cubicBezTo>
                  <a:lnTo>
                    <a:pt x="13787" y="8400"/>
                  </a:lnTo>
                  <a:cubicBezTo>
                    <a:pt x="12417" y="7784"/>
                    <a:pt x="11345" y="7419"/>
                    <a:pt x="10934" y="7190"/>
                  </a:cubicBezTo>
                  <a:lnTo>
                    <a:pt x="10934" y="7190"/>
                  </a:lnTo>
                  <a:cubicBezTo>
                    <a:pt x="9176" y="6232"/>
                    <a:pt x="10660" y="3082"/>
                    <a:pt x="8514" y="1119"/>
                  </a:cubicBezTo>
                  <a:lnTo>
                    <a:pt x="8514" y="1119"/>
                  </a:lnTo>
                  <a:cubicBezTo>
                    <a:pt x="7510" y="183"/>
                    <a:pt x="6300" y="46"/>
                    <a:pt x="6118" y="23"/>
                  </a:cubicBezTo>
                  <a:lnTo>
                    <a:pt x="6118" y="23"/>
                  </a:lnTo>
                  <a:cubicBezTo>
                    <a:pt x="5981" y="0"/>
                    <a:pt x="5844" y="0"/>
                    <a:pt x="5707" y="0"/>
                  </a:cubicBezTo>
                  <a:lnTo>
                    <a:pt x="5707" y="0"/>
                  </a:lnTo>
                  <a:cubicBezTo>
                    <a:pt x="4657" y="0"/>
                    <a:pt x="3858" y="434"/>
                    <a:pt x="3424" y="66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1078946" y="1979193"/>
              <a:ext cx="400133" cy="276558"/>
            </a:xfrm>
            <a:custGeom>
              <a:avLst/>
              <a:gdLst/>
              <a:ahLst/>
              <a:cxnLst/>
              <a:rect l="l" t="t" r="r" b="b"/>
              <a:pathLst>
                <a:path w="6871" h="4749" extrusionOk="0">
                  <a:moveTo>
                    <a:pt x="2224" y="1"/>
                  </a:moveTo>
                  <a:cubicBezTo>
                    <a:pt x="1445" y="1"/>
                    <a:pt x="661" y="215"/>
                    <a:pt x="1" y="663"/>
                  </a:cubicBezTo>
                  <a:cubicBezTo>
                    <a:pt x="598" y="403"/>
                    <a:pt x="1251" y="272"/>
                    <a:pt x="1896" y="272"/>
                  </a:cubicBezTo>
                  <a:cubicBezTo>
                    <a:pt x="3519" y="272"/>
                    <a:pt x="5093" y="1097"/>
                    <a:pt x="5616" y="2763"/>
                  </a:cubicBezTo>
                  <a:cubicBezTo>
                    <a:pt x="5889" y="3493"/>
                    <a:pt x="6323" y="4178"/>
                    <a:pt x="6871" y="4748"/>
                  </a:cubicBezTo>
                  <a:cubicBezTo>
                    <a:pt x="6460" y="4086"/>
                    <a:pt x="6095" y="3402"/>
                    <a:pt x="5889" y="2671"/>
                  </a:cubicBezTo>
                  <a:cubicBezTo>
                    <a:pt x="5487" y="953"/>
                    <a:pt x="3866" y="1"/>
                    <a:pt x="2224" y="1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1162687" y="2110804"/>
              <a:ext cx="509149" cy="369559"/>
            </a:xfrm>
            <a:custGeom>
              <a:avLst/>
              <a:gdLst/>
              <a:ahLst/>
              <a:cxnLst/>
              <a:rect l="l" t="t" r="r" b="b"/>
              <a:pathLst>
                <a:path w="8743" h="6346" extrusionOk="0">
                  <a:moveTo>
                    <a:pt x="1" y="0"/>
                  </a:moveTo>
                  <a:cubicBezTo>
                    <a:pt x="1918" y="3173"/>
                    <a:pt x="4862" y="5752"/>
                    <a:pt x="8743" y="5707"/>
                  </a:cubicBezTo>
                  <a:cubicBezTo>
                    <a:pt x="4908" y="6346"/>
                    <a:pt x="1370" y="3401"/>
                    <a:pt x="1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1136132" y="2206484"/>
              <a:ext cx="490513" cy="356282"/>
            </a:xfrm>
            <a:custGeom>
              <a:avLst/>
              <a:gdLst/>
              <a:ahLst/>
              <a:cxnLst/>
              <a:rect l="l" t="t" r="r" b="b"/>
              <a:pathLst>
                <a:path w="8423" h="6118" extrusionOk="0">
                  <a:moveTo>
                    <a:pt x="0" y="1"/>
                  </a:moveTo>
                  <a:cubicBezTo>
                    <a:pt x="297" y="1507"/>
                    <a:pt x="1004" y="2945"/>
                    <a:pt x="2168" y="3972"/>
                  </a:cubicBezTo>
                  <a:cubicBezTo>
                    <a:pt x="3469" y="5159"/>
                    <a:pt x="5250" y="5707"/>
                    <a:pt x="6985" y="5867"/>
                  </a:cubicBezTo>
                  <a:cubicBezTo>
                    <a:pt x="7464" y="5913"/>
                    <a:pt x="7943" y="5935"/>
                    <a:pt x="8423" y="5913"/>
                  </a:cubicBezTo>
                  <a:cubicBezTo>
                    <a:pt x="7943" y="6027"/>
                    <a:pt x="7464" y="6050"/>
                    <a:pt x="6985" y="6050"/>
                  </a:cubicBezTo>
                  <a:cubicBezTo>
                    <a:pt x="3355" y="6118"/>
                    <a:pt x="183" y="3744"/>
                    <a:pt x="0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74551" y="2001788"/>
              <a:ext cx="870730" cy="781630"/>
            </a:xfrm>
            <a:custGeom>
              <a:avLst/>
              <a:gdLst/>
              <a:ahLst/>
              <a:cxnLst/>
              <a:rect l="l" t="t" r="r" b="b"/>
              <a:pathLst>
                <a:path w="14952" h="13422" extrusionOk="0">
                  <a:moveTo>
                    <a:pt x="14951" y="9953"/>
                  </a:moveTo>
                  <a:cubicBezTo>
                    <a:pt x="14677" y="10432"/>
                    <a:pt x="14244" y="11003"/>
                    <a:pt x="13559" y="11368"/>
                  </a:cubicBezTo>
                  <a:cubicBezTo>
                    <a:pt x="9450" y="13422"/>
                    <a:pt x="1" y="5205"/>
                    <a:pt x="1187" y="1713"/>
                  </a:cubicBezTo>
                  <a:cubicBezTo>
                    <a:pt x="1484" y="845"/>
                    <a:pt x="2420" y="320"/>
                    <a:pt x="3424" y="1"/>
                  </a:cubicBezTo>
                  <a:cubicBezTo>
                    <a:pt x="3493" y="3972"/>
                    <a:pt x="5479" y="7510"/>
                    <a:pt x="8697" y="9154"/>
                  </a:cubicBezTo>
                  <a:cubicBezTo>
                    <a:pt x="11368" y="10523"/>
                    <a:pt x="13970" y="10135"/>
                    <a:pt x="14951" y="9953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2104" y="2037719"/>
              <a:ext cx="636741" cy="879989"/>
            </a:xfrm>
            <a:custGeom>
              <a:avLst/>
              <a:gdLst/>
              <a:ahLst/>
              <a:cxnLst/>
              <a:rect l="l" t="t" r="r" b="b"/>
              <a:pathLst>
                <a:path w="10934" h="15111" extrusionOk="0">
                  <a:moveTo>
                    <a:pt x="8468" y="867"/>
                  </a:moveTo>
                  <a:cubicBezTo>
                    <a:pt x="7441" y="68"/>
                    <a:pt x="6049" y="0"/>
                    <a:pt x="5524" y="0"/>
                  </a:cubicBezTo>
                  <a:cubicBezTo>
                    <a:pt x="5455" y="0"/>
                    <a:pt x="5410" y="0"/>
                    <a:pt x="5364" y="0"/>
                  </a:cubicBezTo>
                  <a:cubicBezTo>
                    <a:pt x="4816" y="23"/>
                    <a:pt x="3744" y="68"/>
                    <a:pt x="2716" y="799"/>
                  </a:cubicBezTo>
                  <a:cubicBezTo>
                    <a:pt x="2557" y="913"/>
                    <a:pt x="1598" y="1643"/>
                    <a:pt x="1187" y="2944"/>
                  </a:cubicBezTo>
                  <a:cubicBezTo>
                    <a:pt x="320" y="5752"/>
                    <a:pt x="3173" y="7715"/>
                    <a:pt x="2146" y="9427"/>
                  </a:cubicBezTo>
                  <a:cubicBezTo>
                    <a:pt x="1895" y="9815"/>
                    <a:pt x="1141" y="10682"/>
                    <a:pt x="274" y="11915"/>
                  </a:cubicBezTo>
                  <a:cubicBezTo>
                    <a:pt x="183" y="12029"/>
                    <a:pt x="0" y="12326"/>
                    <a:pt x="91" y="12531"/>
                  </a:cubicBezTo>
                  <a:cubicBezTo>
                    <a:pt x="228" y="12828"/>
                    <a:pt x="845" y="12782"/>
                    <a:pt x="959" y="12759"/>
                  </a:cubicBezTo>
                  <a:cubicBezTo>
                    <a:pt x="434" y="12896"/>
                    <a:pt x="137" y="13261"/>
                    <a:pt x="160" y="13581"/>
                  </a:cubicBezTo>
                  <a:cubicBezTo>
                    <a:pt x="183" y="13992"/>
                    <a:pt x="776" y="14197"/>
                    <a:pt x="936" y="14243"/>
                  </a:cubicBezTo>
                  <a:cubicBezTo>
                    <a:pt x="1666" y="14494"/>
                    <a:pt x="2374" y="14106"/>
                    <a:pt x="2557" y="13992"/>
                  </a:cubicBezTo>
                  <a:cubicBezTo>
                    <a:pt x="2602" y="14129"/>
                    <a:pt x="2671" y="14311"/>
                    <a:pt x="2808" y="14426"/>
                  </a:cubicBezTo>
                  <a:cubicBezTo>
                    <a:pt x="3561" y="15110"/>
                    <a:pt x="5547" y="13992"/>
                    <a:pt x="5798" y="13855"/>
                  </a:cubicBezTo>
                  <a:cubicBezTo>
                    <a:pt x="8263" y="12463"/>
                    <a:pt x="9085" y="9495"/>
                    <a:pt x="9336" y="8582"/>
                  </a:cubicBezTo>
                  <a:cubicBezTo>
                    <a:pt x="9610" y="7624"/>
                    <a:pt x="10934" y="2808"/>
                    <a:pt x="8468" y="8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152485" y="2097526"/>
              <a:ext cx="281857" cy="416089"/>
            </a:xfrm>
            <a:custGeom>
              <a:avLst/>
              <a:gdLst/>
              <a:ahLst/>
              <a:cxnLst/>
              <a:rect l="l" t="t" r="r" b="b"/>
              <a:pathLst>
                <a:path w="4840" h="7145" extrusionOk="0">
                  <a:moveTo>
                    <a:pt x="4839" y="160"/>
                  </a:moveTo>
                  <a:cubicBezTo>
                    <a:pt x="2351" y="0"/>
                    <a:pt x="0" y="2351"/>
                    <a:pt x="731" y="4839"/>
                  </a:cubicBezTo>
                  <a:cubicBezTo>
                    <a:pt x="936" y="5592"/>
                    <a:pt x="959" y="6368"/>
                    <a:pt x="936" y="7144"/>
                  </a:cubicBezTo>
                  <a:cubicBezTo>
                    <a:pt x="1119" y="6391"/>
                    <a:pt x="1164" y="5570"/>
                    <a:pt x="1027" y="4793"/>
                  </a:cubicBezTo>
                  <a:cubicBezTo>
                    <a:pt x="502" y="2420"/>
                    <a:pt x="2580" y="434"/>
                    <a:pt x="4839" y="16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133850" y="2229079"/>
              <a:ext cx="304453" cy="542401"/>
            </a:xfrm>
            <a:custGeom>
              <a:avLst/>
              <a:gdLst/>
              <a:ahLst/>
              <a:cxnLst/>
              <a:rect l="l" t="t" r="r" b="b"/>
              <a:pathLst>
                <a:path w="5228" h="9314" extrusionOk="0">
                  <a:moveTo>
                    <a:pt x="4703" y="1"/>
                  </a:moveTo>
                  <a:cubicBezTo>
                    <a:pt x="4657" y="3699"/>
                    <a:pt x="3379" y="7419"/>
                    <a:pt x="1" y="9314"/>
                  </a:cubicBezTo>
                  <a:cubicBezTo>
                    <a:pt x="3653" y="7967"/>
                    <a:pt x="5228" y="3653"/>
                    <a:pt x="4703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226909" y="2298204"/>
              <a:ext cx="353661" cy="545080"/>
            </a:xfrm>
            <a:custGeom>
              <a:avLst/>
              <a:gdLst/>
              <a:ahLst/>
              <a:cxnLst/>
              <a:rect l="l" t="t" r="r" b="b"/>
              <a:pathLst>
                <a:path w="6073" h="9360" extrusionOk="0">
                  <a:moveTo>
                    <a:pt x="4337" y="1"/>
                  </a:moveTo>
                  <a:cubicBezTo>
                    <a:pt x="4839" y="1484"/>
                    <a:pt x="4931" y="3059"/>
                    <a:pt x="4451" y="4520"/>
                  </a:cubicBezTo>
                  <a:cubicBezTo>
                    <a:pt x="3904" y="6209"/>
                    <a:pt x="2648" y="7602"/>
                    <a:pt x="1233" y="8606"/>
                  </a:cubicBezTo>
                  <a:cubicBezTo>
                    <a:pt x="845" y="8880"/>
                    <a:pt x="434" y="9131"/>
                    <a:pt x="1" y="9359"/>
                  </a:cubicBezTo>
                  <a:cubicBezTo>
                    <a:pt x="480" y="9199"/>
                    <a:pt x="914" y="8994"/>
                    <a:pt x="1324" y="8743"/>
                  </a:cubicBezTo>
                  <a:cubicBezTo>
                    <a:pt x="4497" y="6985"/>
                    <a:pt x="6072" y="3356"/>
                    <a:pt x="4337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225570" y="2027062"/>
              <a:ext cx="615486" cy="884007"/>
            </a:xfrm>
            <a:custGeom>
              <a:avLst/>
              <a:gdLst/>
              <a:ahLst/>
              <a:cxnLst/>
              <a:rect l="l" t="t" r="r" b="b"/>
              <a:pathLst>
                <a:path w="10569" h="15180" extrusionOk="0">
                  <a:moveTo>
                    <a:pt x="1" y="14609"/>
                  </a:moveTo>
                  <a:cubicBezTo>
                    <a:pt x="480" y="14905"/>
                    <a:pt x="1165" y="15179"/>
                    <a:pt x="1918" y="15134"/>
                  </a:cubicBezTo>
                  <a:cubicBezTo>
                    <a:pt x="6529" y="14860"/>
                    <a:pt x="10569" y="3013"/>
                    <a:pt x="7807" y="594"/>
                  </a:cubicBezTo>
                  <a:cubicBezTo>
                    <a:pt x="7099" y="0"/>
                    <a:pt x="6027" y="23"/>
                    <a:pt x="4999" y="251"/>
                  </a:cubicBezTo>
                  <a:cubicBezTo>
                    <a:pt x="6940" y="3698"/>
                    <a:pt x="6985" y="7761"/>
                    <a:pt x="5022" y="10797"/>
                  </a:cubicBezTo>
                  <a:cubicBezTo>
                    <a:pt x="3402" y="13308"/>
                    <a:pt x="959" y="14289"/>
                    <a:pt x="1" y="14609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531304" y="1957937"/>
              <a:ext cx="1052831" cy="1019578"/>
            </a:xfrm>
            <a:custGeom>
              <a:avLst/>
              <a:gdLst/>
              <a:ahLst/>
              <a:cxnLst/>
              <a:rect l="l" t="t" r="r" b="b"/>
              <a:pathLst>
                <a:path w="18079" h="17508" extrusionOk="0">
                  <a:moveTo>
                    <a:pt x="4109" y="16069"/>
                  </a:moveTo>
                  <a:cubicBezTo>
                    <a:pt x="5593" y="17051"/>
                    <a:pt x="7122" y="17211"/>
                    <a:pt x="8126" y="17325"/>
                  </a:cubicBezTo>
                  <a:cubicBezTo>
                    <a:pt x="8880" y="17416"/>
                    <a:pt x="10340" y="17507"/>
                    <a:pt x="12121" y="17028"/>
                  </a:cubicBezTo>
                  <a:cubicBezTo>
                    <a:pt x="13513" y="16686"/>
                    <a:pt x="15362" y="16206"/>
                    <a:pt x="16709" y="14517"/>
                  </a:cubicBezTo>
                  <a:cubicBezTo>
                    <a:pt x="17074" y="14061"/>
                    <a:pt x="18078" y="12805"/>
                    <a:pt x="17987" y="11185"/>
                  </a:cubicBezTo>
                  <a:cubicBezTo>
                    <a:pt x="17918" y="10135"/>
                    <a:pt x="17416" y="9131"/>
                    <a:pt x="17234" y="8788"/>
                  </a:cubicBezTo>
                  <a:cubicBezTo>
                    <a:pt x="16891" y="8103"/>
                    <a:pt x="16800" y="8172"/>
                    <a:pt x="16549" y="7647"/>
                  </a:cubicBezTo>
                  <a:cubicBezTo>
                    <a:pt x="16001" y="6460"/>
                    <a:pt x="16343" y="5889"/>
                    <a:pt x="16024" y="4611"/>
                  </a:cubicBezTo>
                  <a:cubicBezTo>
                    <a:pt x="15978" y="4360"/>
                    <a:pt x="15636" y="3128"/>
                    <a:pt x="14654" y="2078"/>
                  </a:cubicBezTo>
                  <a:cubicBezTo>
                    <a:pt x="13810" y="1187"/>
                    <a:pt x="12897" y="845"/>
                    <a:pt x="12189" y="594"/>
                  </a:cubicBezTo>
                  <a:cubicBezTo>
                    <a:pt x="11687" y="411"/>
                    <a:pt x="10546" y="0"/>
                    <a:pt x="9085" y="0"/>
                  </a:cubicBezTo>
                  <a:cubicBezTo>
                    <a:pt x="8309" y="0"/>
                    <a:pt x="7464" y="115"/>
                    <a:pt x="6574" y="411"/>
                  </a:cubicBezTo>
                  <a:cubicBezTo>
                    <a:pt x="6529" y="434"/>
                    <a:pt x="6460" y="457"/>
                    <a:pt x="6392" y="480"/>
                  </a:cubicBezTo>
                  <a:cubicBezTo>
                    <a:pt x="4200" y="1279"/>
                    <a:pt x="2945" y="2899"/>
                    <a:pt x="2557" y="3401"/>
                  </a:cubicBezTo>
                  <a:cubicBezTo>
                    <a:pt x="2100" y="3995"/>
                    <a:pt x="1" y="6871"/>
                    <a:pt x="731" y="10683"/>
                  </a:cubicBezTo>
                  <a:cubicBezTo>
                    <a:pt x="914" y="11641"/>
                    <a:pt x="1621" y="14426"/>
                    <a:pt x="4109" y="1606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1251729" y="2292905"/>
              <a:ext cx="202134" cy="204754"/>
            </a:xfrm>
            <a:custGeom>
              <a:avLst/>
              <a:gdLst/>
              <a:ahLst/>
              <a:cxnLst/>
              <a:rect l="l" t="t" r="r" b="b"/>
              <a:pathLst>
                <a:path w="3471" h="3516" extrusionOk="0">
                  <a:moveTo>
                    <a:pt x="1736" y="0"/>
                  </a:moveTo>
                  <a:cubicBezTo>
                    <a:pt x="777" y="0"/>
                    <a:pt x="1" y="777"/>
                    <a:pt x="1" y="1758"/>
                  </a:cubicBezTo>
                  <a:cubicBezTo>
                    <a:pt x="1" y="2717"/>
                    <a:pt x="777" y="3516"/>
                    <a:pt x="1736" y="3516"/>
                  </a:cubicBezTo>
                  <a:cubicBezTo>
                    <a:pt x="2694" y="3516"/>
                    <a:pt x="3470" y="2717"/>
                    <a:pt x="3470" y="1758"/>
                  </a:cubicBezTo>
                  <a:cubicBezTo>
                    <a:pt x="3470" y="777"/>
                    <a:pt x="2694" y="0"/>
                    <a:pt x="1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866271" y="2350033"/>
              <a:ext cx="228689" cy="219429"/>
            </a:xfrm>
            <a:custGeom>
              <a:avLst/>
              <a:gdLst/>
              <a:ahLst/>
              <a:cxnLst/>
              <a:rect l="l" t="t" r="r" b="b"/>
              <a:pathLst>
                <a:path w="3927" h="3768" extrusionOk="0">
                  <a:moveTo>
                    <a:pt x="1963" y="1"/>
                  </a:moveTo>
                  <a:cubicBezTo>
                    <a:pt x="868" y="1"/>
                    <a:pt x="0" y="845"/>
                    <a:pt x="0" y="1873"/>
                  </a:cubicBezTo>
                  <a:cubicBezTo>
                    <a:pt x="0" y="2923"/>
                    <a:pt x="868" y="3767"/>
                    <a:pt x="1963" y="3767"/>
                  </a:cubicBezTo>
                  <a:cubicBezTo>
                    <a:pt x="3036" y="3767"/>
                    <a:pt x="3926" y="2923"/>
                    <a:pt x="3926" y="1873"/>
                  </a:cubicBezTo>
                  <a:cubicBezTo>
                    <a:pt x="3926" y="845"/>
                    <a:pt x="3036" y="1"/>
                    <a:pt x="1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603107" y="2001788"/>
              <a:ext cx="830781" cy="455980"/>
            </a:xfrm>
            <a:custGeom>
              <a:avLst/>
              <a:gdLst/>
              <a:ahLst/>
              <a:cxnLst/>
              <a:rect l="l" t="t" r="r" b="b"/>
              <a:pathLst>
                <a:path w="14266" h="7830" extrusionOk="0">
                  <a:moveTo>
                    <a:pt x="0" y="7830"/>
                  </a:moveTo>
                  <a:cubicBezTo>
                    <a:pt x="822" y="7465"/>
                    <a:pt x="2420" y="6574"/>
                    <a:pt x="3743" y="4771"/>
                  </a:cubicBezTo>
                  <a:cubicBezTo>
                    <a:pt x="4930" y="3173"/>
                    <a:pt x="5318" y="1598"/>
                    <a:pt x="5478" y="731"/>
                  </a:cubicBezTo>
                  <a:cubicBezTo>
                    <a:pt x="5889" y="1028"/>
                    <a:pt x="7692" y="2146"/>
                    <a:pt x="9998" y="1713"/>
                  </a:cubicBezTo>
                  <a:cubicBezTo>
                    <a:pt x="11184" y="1484"/>
                    <a:pt x="12029" y="937"/>
                    <a:pt x="12486" y="549"/>
                  </a:cubicBezTo>
                  <a:cubicBezTo>
                    <a:pt x="13079" y="366"/>
                    <a:pt x="13672" y="183"/>
                    <a:pt x="14266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1274324" y="2296865"/>
              <a:ext cx="131669" cy="178199"/>
            </a:xfrm>
            <a:custGeom>
              <a:avLst/>
              <a:gdLst/>
              <a:ahLst/>
              <a:cxnLst/>
              <a:rect l="l" t="t" r="r" b="b"/>
              <a:pathLst>
                <a:path w="2261" h="3060" extrusionOk="0">
                  <a:moveTo>
                    <a:pt x="2215" y="1530"/>
                  </a:moveTo>
                  <a:cubicBezTo>
                    <a:pt x="2261" y="2375"/>
                    <a:pt x="1667" y="3014"/>
                    <a:pt x="1119" y="3037"/>
                  </a:cubicBezTo>
                  <a:cubicBezTo>
                    <a:pt x="457" y="3060"/>
                    <a:pt x="1" y="2192"/>
                    <a:pt x="1" y="1530"/>
                  </a:cubicBezTo>
                  <a:cubicBezTo>
                    <a:pt x="1" y="823"/>
                    <a:pt x="480" y="1"/>
                    <a:pt x="1119" y="1"/>
                  </a:cubicBezTo>
                  <a:cubicBezTo>
                    <a:pt x="1690" y="24"/>
                    <a:pt x="2055" y="709"/>
                    <a:pt x="2078" y="754"/>
                  </a:cubicBezTo>
                  <a:cubicBezTo>
                    <a:pt x="1850" y="937"/>
                    <a:pt x="1621" y="1119"/>
                    <a:pt x="1393" y="1302"/>
                  </a:cubicBezTo>
                  <a:lnTo>
                    <a:pt x="2215" y="15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1299598" y="2405880"/>
              <a:ext cx="27953" cy="27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69" y="92"/>
                  </a:moveTo>
                  <a:cubicBezTo>
                    <a:pt x="1" y="160"/>
                    <a:pt x="46" y="434"/>
                    <a:pt x="229" y="457"/>
                  </a:cubicBezTo>
                  <a:cubicBezTo>
                    <a:pt x="343" y="480"/>
                    <a:pt x="480" y="366"/>
                    <a:pt x="480" y="275"/>
                  </a:cubicBezTo>
                  <a:cubicBezTo>
                    <a:pt x="480" y="138"/>
                    <a:pt x="137" y="1"/>
                    <a:pt x="69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891545" y="2354051"/>
              <a:ext cx="148907" cy="190137"/>
            </a:xfrm>
            <a:custGeom>
              <a:avLst/>
              <a:gdLst/>
              <a:ahLst/>
              <a:cxnLst/>
              <a:rect l="l" t="t" r="r" b="b"/>
              <a:pathLst>
                <a:path w="2557" h="3265" extrusionOk="0">
                  <a:moveTo>
                    <a:pt x="2511" y="1621"/>
                  </a:moveTo>
                  <a:cubicBezTo>
                    <a:pt x="2557" y="2557"/>
                    <a:pt x="1895" y="3242"/>
                    <a:pt x="1256" y="3264"/>
                  </a:cubicBezTo>
                  <a:cubicBezTo>
                    <a:pt x="525" y="3264"/>
                    <a:pt x="0" y="2351"/>
                    <a:pt x="0" y="1621"/>
                  </a:cubicBezTo>
                  <a:cubicBezTo>
                    <a:pt x="0" y="891"/>
                    <a:pt x="548" y="0"/>
                    <a:pt x="1256" y="0"/>
                  </a:cubicBezTo>
                  <a:cubicBezTo>
                    <a:pt x="1917" y="23"/>
                    <a:pt x="2328" y="776"/>
                    <a:pt x="2351" y="822"/>
                  </a:cubicBezTo>
                  <a:cubicBezTo>
                    <a:pt x="2100" y="1005"/>
                    <a:pt x="1826" y="1210"/>
                    <a:pt x="1575" y="1393"/>
                  </a:cubicBezTo>
                  <a:lnTo>
                    <a:pt x="2511" y="16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920779" y="2471045"/>
              <a:ext cx="30632" cy="30632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69" y="91"/>
                  </a:moveTo>
                  <a:cubicBezTo>
                    <a:pt x="0" y="160"/>
                    <a:pt x="46" y="457"/>
                    <a:pt x="251" y="502"/>
                  </a:cubicBezTo>
                  <a:cubicBezTo>
                    <a:pt x="388" y="525"/>
                    <a:pt x="525" y="411"/>
                    <a:pt x="525" y="297"/>
                  </a:cubicBezTo>
                  <a:cubicBezTo>
                    <a:pt x="525" y="160"/>
                    <a:pt x="137" y="0"/>
                    <a:pt x="6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1242469" y="2242415"/>
              <a:ext cx="198115" cy="136969"/>
            </a:xfrm>
            <a:custGeom>
              <a:avLst/>
              <a:gdLst/>
              <a:ahLst/>
              <a:cxnLst/>
              <a:rect l="l" t="t" r="r" b="b"/>
              <a:pathLst>
                <a:path w="3402" h="2352" extrusionOk="0">
                  <a:moveTo>
                    <a:pt x="3378" y="1552"/>
                  </a:moveTo>
                  <a:cubicBezTo>
                    <a:pt x="3264" y="1415"/>
                    <a:pt x="2785" y="913"/>
                    <a:pt x="2077" y="867"/>
                  </a:cubicBezTo>
                  <a:cubicBezTo>
                    <a:pt x="1255" y="822"/>
                    <a:pt x="411" y="1415"/>
                    <a:pt x="69" y="2351"/>
                  </a:cubicBezTo>
                  <a:cubicBezTo>
                    <a:pt x="69" y="2305"/>
                    <a:pt x="0" y="1096"/>
                    <a:pt x="913" y="502"/>
                  </a:cubicBezTo>
                  <a:cubicBezTo>
                    <a:pt x="1643" y="0"/>
                    <a:pt x="2808" y="69"/>
                    <a:pt x="3218" y="708"/>
                  </a:cubicBezTo>
                  <a:cubicBezTo>
                    <a:pt x="3401" y="982"/>
                    <a:pt x="3401" y="1324"/>
                    <a:pt x="3378" y="15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848976" y="2296865"/>
              <a:ext cx="230028" cy="114374"/>
            </a:xfrm>
            <a:custGeom>
              <a:avLst/>
              <a:gdLst/>
              <a:ahLst/>
              <a:cxnLst/>
              <a:rect l="l" t="t" r="r" b="b"/>
              <a:pathLst>
                <a:path w="3950" h="1964" extrusionOk="0">
                  <a:moveTo>
                    <a:pt x="161" y="1964"/>
                  </a:moveTo>
                  <a:cubicBezTo>
                    <a:pt x="297" y="1758"/>
                    <a:pt x="663" y="1234"/>
                    <a:pt x="1325" y="982"/>
                  </a:cubicBezTo>
                  <a:cubicBezTo>
                    <a:pt x="2192" y="663"/>
                    <a:pt x="3219" y="937"/>
                    <a:pt x="3950" y="1644"/>
                  </a:cubicBezTo>
                  <a:cubicBezTo>
                    <a:pt x="3881" y="1485"/>
                    <a:pt x="3447" y="526"/>
                    <a:pt x="2443" y="252"/>
                  </a:cubicBezTo>
                  <a:cubicBezTo>
                    <a:pt x="1507" y="1"/>
                    <a:pt x="275" y="435"/>
                    <a:pt x="69" y="1211"/>
                  </a:cubicBezTo>
                  <a:cubicBezTo>
                    <a:pt x="24" y="1370"/>
                    <a:pt x="1" y="1622"/>
                    <a:pt x="161" y="19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90508" y="2316839"/>
              <a:ext cx="293796" cy="132951"/>
            </a:xfrm>
            <a:custGeom>
              <a:avLst/>
              <a:gdLst/>
              <a:ahLst/>
              <a:cxnLst/>
              <a:rect l="l" t="t" r="r" b="b"/>
              <a:pathLst>
                <a:path w="5045" h="2283" extrusionOk="0">
                  <a:moveTo>
                    <a:pt x="4954" y="1484"/>
                  </a:moveTo>
                  <a:cubicBezTo>
                    <a:pt x="4976" y="1530"/>
                    <a:pt x="5045" y="1484"/>
                    <a:pt x="5022" y="1438"/>
                  </a:cubicBezTo>
                  <a:cubicBezTo>
                    <a:pt x="4862" y="1119"/>
                    <a:pt x="4543" y="571"/>
                    <a:pt x="3881" y="297"/>
                  </a:cubicBezTo>
                  <a:cubicBezTo>
                    <a:pt x="3721" y="251"/>
                    <a:pt x="3082" y="0"/>
                    <a:pt x="2329" y="320"/>
                  </a:cubicBezTo>
                  <a:cubicBezTo>
                    <a:pt x="1575" y="639"/>
                    <a:pt x="1279" y="1301"/>
                    <a:pt x="1210" y="1484"/>
                  </a:cubicBezTo>
                  <a:cubicBezTo>
                    <a:pt x="1210" y="1507"/>
                    <a:pt x="1187" y="1507"/>
                    <a:pt x="1187" y="1507"/>
                  </a:cubicBezTo>
                  <a:cubicBezTo>
                    <a:pt x="799" y="1530"/>
                    <a:pt x="434" y="1552"/>
                    <a:pt x="46" y="1575"/>
                  </a:cubicBezTo>
                  <a:cubicBezTo>
                    <a:pt x="0" y="1575"/>
                    <a:pt x="0" y="1621"/>
                    <a:pt x="23" y="1644"/>
                  </a:cubicBezTo>
                  <a:cubicBezTo>
                    <a:pt x="137" y="1758"/>
                    <a:pt x="320" y="1895"/>
                    <a:pt x="525" y="2009"/>
                  </a:cubicBezTo>
                  <a:cubicBezTo>
                    <a:pt x="822" y="2146"/>
                    <a:pt x="1096" y="2237"/>
                    <a:pt x="1279" y="2260"/>
                  </a:cubicBezTo>
                  <a:cubicBezTo>
                    <a:pt x="1301" y="2283"/>
                    <a:pt x="1324" y="2260"/>
                    <a:pt x="1324" y="2237"/>
                  </a:cubicBezTo>
                  <a:cubicBezTo>
                    <a:pt x="1598" y="1415"/>
                    <a:pt x="2306" y="822"/>
                    <a:pt x="3150" y="754"/>
                  </a:cubicBezTo>
                  <a:cubicBezTo>
                    <a:pt x="3835" y="685"/>
                    <a:pt x="4497" y="959"/>
                    <a:pt x="4954" y="14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847636" y="2167932"/>
              <a:ext cx="207433" cy="70523"/>
            </a:xfrm>
            <a:custGeom>
              <a:avLst/>
              <a:gdLst/>
              <a:ahLst/>
              <a:cxnLst/>
              <a:rect l="l" t="t" r="r" b="b"/>
              <a:pathLst>
                <a:path w="3562" h="1211" extrusionOk="0">
                  <a:moveTo>
                    <a:pt x="3493" y="891"/>
                  </a:moveTo>
                  <a:cubicBezTo>
                    <a:pt x="3128" y="343"/>
                    <a:pt x="2512" y="1"/>
                    <a:pt x="1850" y="1"/>
                  </a:cubicBezTo>
                  <a:cubicBezTo>
                    <a:pt x="1850" y="1"/>
                    <a:pt x="1827" y="1"/>
                    <a:pt x="1827" y="1"/>
                  </a:cubicBezTo>
                  <a:cubicBezTo>
                    <a:pt x="1097" y="1"/>
                    <a:pt x="435" y="389"/>
                    <a:pt x="69" y="982"/>
                  </a:cubicBezTo>
                  <a:cubicBezTo>
                    <a:pt x="1" y="1096"/>
                    <a:pt x="115" y="1211"/>
                    <a:pt x="229" y="1165"/>
                  </a:cubicBezTo>
                  <a:cubicBezTo>
                    <a:pt x="594" y="982"/>
                    <a:pt x="1165" y="800"/>
                    <a:pt x="1850" y="800"/>
                  </a:cubicBezTo>
                  <a:cubicBezTo>
                    <a:pt x="2489" y="777"/>
                    <a:pt x="3014" y="937"/>
                    <a:pt x="3356" y="1074"/>
                  </a:cubicBezTo>
                  <a:cubicBezTo>
                    <a:pt x="3470" y="1119"/>
                    <a:pt x="3562" y="982"/>
                    <a:pt x="3493" y="8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1039055" y="2300883"/>
              <a:ext cx="47927" cy="43909"/>
            </a:xfrm>
            <a:custGeom>
              <a:avLst/>
              <a:gdLst/>
              <a:ahLst/>
              <a:cxnLst/>
              <a:rect l="l" t="t" r="r" b="b"/>
              <a:pathLst>
                <a:path w="823" h="754" extrusionOk="0">
                  <a:moveTo>
                    <a:pt x="1" y="115"/>
                  </a:moveTo>
                  <a:cubicBezTo>
                    <a:pt x="389" y="183"/>
                    <a:pt x="640" y="388"/>
                    <a:pt x="777" y="754"/>
                  </a:cubicBezTo>
                  <a:cubicBezTo>
                    <a:pt x="822" y="366"/>
                    <a:pt x="389" y="0"/>
                    <a:pt x="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1246429" y="2270309"/>
              <a:ext cx="239346" cy="118334"/>
            </a:xfrm>
            <a:custGeom>
              <a:avLst/>
              <a:gdLst/>
              <a:ahLst/>
              <a:cxnLst/>
              <a:rect l="l" t="t" r="r" b="b"/>
              <a:pathLst>
                <a:path w="4110" h="2032" extrusionOk="0">
                  <a:moveTo>
                    <a:pt x="92" y="1986"/>
                  </a:moveTo>
                  <a:cubicBezTo>
                    <a:pt x="69" y="2032"/>
                    <a:pt x="23" y="2009"/>
                    <a:pt x="23" y="1963"/>
                  </a:cubicBezTo>
                  <a:cubicBezTo>
                    <a:pt x="1" y="1621"/>
                    <a:pt x="23" y="1028"/>
                    <a:pt x="457" y="548"/>
                  </a:cubicBezTo>
                  <a:cubicBezTo>
                    <a:pt x="548" y="457"/>
                    <a:pt x="959" y="0"/>
                    <a:pt x="1690" y="23"/>
                  </a:cubicBezTo>
                  <a:cubicBezTo>
                    <a:pt x="2420" y="23"/>
                    <a:pt x="2945" y="503"/>
                    <a:pt x="3082" y="640"/>
                  </a:cubicBezTo>
                  <a:cubicBezTo>
                    <a:pt x="3082" y="640"/>
                    <a:pt x="3105" y="662"/>
                    <a:pt x="3128" y="640"/>
                  </a:cubicBezTo>
                  <a:cubicBezTo>
                    <a:pt x="3424" y="525"/>
                    <a:pt x="3744" y="411"/>
                    <a:pt x="4063" y="297"/>
                  </a:cubicBezTo>
                  <a:cubicBezTo>
                    <a:pt x="4086" y="297"/>
                    <a:pt x="4109" y="320"/>
                    <a:pt x="4109" y="366"/>
                  </a:cubicBezTo>
                  <a:cubicBezTo>
                    <a:pt x="4063" y="503"/>
                    <a:pt x="3972" y="662"/>
                    <a:pt x="3858" y="845"/>
                  </a:cubicBezTo>
                  <a:cubicBezTo>
                    <a:pt x="3675" y="1096"/>
                    <a:pt x="3493" y="1256"/>
                    <a:pt x="3356" y="1370"/>
                  </a:cubicBezTo>
                  <a:cubicBezTo>
                    <a:pt x="3333" y="1370"/>
                    <a:pt x="3310" y="1370"/>
                    <a:pt x="3310" y="1347"/>
                  </a:cubicBezTo>
                  <a:cubicBezTo>
                    <a:pt x="2762" y="731"/>
                    <a:pt x="1918" y="457"/>
                    <a:pt x="1233" y="685"/>
                  </a:cubicBezTo>
                  <a:cubicBezTo>
                    <a:pt x="640" y="868"/>
                    <a:pt x="229" y="1370"/>
                    <a:pt x="92" y="19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1226513" y="2284926"/>
              <a:ext cx="31913" cy="38610"/>
            </a:xfrm>
            <a:custGeom>
              <a:avLst/>
              <a:gdLst/>
              <a:ahLst/>
              <a:cxnLst/>
              <a:rect l="l" t="t" r="r" b="b"/>
              <a:pathLst>
                <a:path w="548" h="663" extrusionOk="0">
                  <a:moveTo>
                    <a:pt x="548" y="1"/>
                  </a:moveTo>
                  <a:cubicBezTo>
                    <a:pt x="228" y="23"/>
                    <a:pt x="0" y="389"/>
                    <a:pt x="137" y="662"/>
                  </a:cubicBezTo>
                  <a:cubicBezTo>
                    <a:pt x="137" y="366"/>
                    <a:pt x="274" y="137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1222495" y="2118782"/>
              <a:ext cx="202134" cy="90439"/>
            </a:xfrm>
            <a:custGeom>
              <a:avLst/>
              <a:gdLst/>
              <a:ahLst/>
              <a:cxnLst/>
              <a:rect l="l" t="t" r="r" b="b"/>
              <a:pathLst>
                <a:path w="3471" h="1553" extrusionOk="0">
                  <a:moveTo>
                    <a:pt x="3288" y="799"/>
                  </a:moveTo>
                  <a:cubicBezTo>
                    <a:pt x="3402" y="822"/>
                    <a:pt x="3470" y="685"/>
                    <a:pt x="3402" y="594"/>
                  </a:cubicBezTo>
                  <a:cubicBezTo>
                    <a:pt x="2991" y="206"/>
                    <a:pt x="2466" y="0"/>
                    <a:pt x="1941" y="0"/>
                  </a:cubicBezTo>
                  <a:cubicBezTo>
                    <a:pt x="1758" y="0"/>
                    <a:pt x="1598" y="23"/>
                    <a:pt x="1416" y="69"/>
                  </a:cubicBezTo>
                  <a:cubicBezTo>
                    <a:pt x="777" y="251"/>
                    <a:pt x="275" y="708"/>
                    <a:pt x="46" y="1324"/>
                  </a:cubicBezTo>
                  <a:cubicBezTo>
                    <a:pt x="1" y="1438"/>
                    <a:pt x="115" y="1552"/>
                    <a:pt x="229" y="1484"/>
                  </a:cubicBezTo>
                  <a:cubicBezTo>
                    <a:pt x="526" y="1256"/>
                    <a:pt x="1005" y="982"/>
                    <a:pt x="1621" y="845"/>
                  </a:cubicBezTo>
                  <a:cubicBezTo>
                    <a:pt x="2283" y="662"/>
                    <a:pt x="2877" y="731"/>
                    <a:pt x="3288" y="7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1035095" y="2586642"/>
              <a:ext cx="320409" cy="219429"/>
            </a:xfrm>
            <a:custGeom>
              <a:avLst/>
              <a:gdLst/>
              <a:ahLst/>
              <a:cxnLst/>
              <a:rect l="l" t="t" r="r" b="b"/>
              <a:pathLst>
                <a:path w="5502" h="3768" extrusionOk="0">
                  <a:moveTo>
                    <a:pt x="2899" y="845"/>
                  </a:moveTo>
                  <a:cubicBezTo>
                    <a:pt x="3652" y="708"/>
                    <a:pt x="3789" y="1"/>
                    <a:pt x="4360" y="69"/>
                  </a:cubicBezTo>
                  <a:cubicBezTo>
                    <a:pt x="4816" y="115"/>
                    <a:pt x="5182" y="640"/>
                    <a:pt x="5296" y="1074"/>
                  </a:cubicBezTo>
                  <a:cubicBezTo>
                    <a:pt x="5501" y="1987"/>
                    <a:pt x="4702" y="2877"/>
                    <a:pt x="4040" y="3265"/>
                  </a:cubicBezTo>
                  <a:cubicBezTo>
                    <a:pt x="3219" y="3767"/>
                    <a:pt x="2374" y="3630"/>
                    <a:pt x="2077" y="3584"/>
                  </a:cubicBezTo>
                  <a:cubicBezTo>
                    <a:pt x="1872" y="3539"/>
                    <a:pt x="1210" y="3379"/>
                    <a:pt x="685" y="2808"/>
                  </a:cubicBezTo>
                  <a:cubicBezTo>
                    <a:pt x="434" y="2534"/>
                    <a:pt x="0" y="2055"/>
                    <a:pt x="114" y="1462"/>
                  </a:cubicBezTo>
                  <a:cubicBezTo>
                    <a:pt x="183" y="1028"/>
                    <a:pt x="548" y="663"/>
                    <a:pt x="959" y="526"/>
                  </a:cubicBezTo>
                  <a:cubicBezTo>
                    <a:pt x="1689" y="275"/>
                    <a:pt x="2055" y="1005"/>
                    <a:pt x="2899" y="8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1028456" y="3114367"/>
              <a:ext cx="437345" cy="648738"/>
            </a:xfrm>
            <a:custGeom>
              <a:avLst/>
              <a:gdLst/>
              <a:ahLst/>
              <a:cxnLst/>
              <a:rect l="l" t="t" r="r" b="b"/>
              <a:pathLst>
                <a:path w="7510" h="11140" extrusionOk="0">
                  <a:moveTo>
                    <a:pt x="2602" y="3972"/>
                  </a:moveTo>
                  <a:cubicBezTo>
                    <a:pt x="1918" y="2488"/>
                    <a:pt x="1826" y="1050"/>
                    <a:pt x="1895" y="23"/>
                  </a:cubicBezTo>
                  <a:lnTo>
                    <a:pt x="1803" y="23"/>
                  </a:lnTo>
                  <a:cubicBezTo>
                    <a:pt x="1758" y="23"/>
                    <a:pt x="1735" y="0"/>
                    <a:pt x="1712" y="0"/>
                  </a:cubicBezTo>
                  <a:cubicBezTo>
                    <a:pt x="1233" y="0"/>
                    <a:pt x="822" y="389"/>
                    <a:pt x="776" y="868"/>
                  </a:cubicBezTo>
                  <a:lnTo>
                    <a:pt x="46" y="9610"/>
                  </a:lnTo>
                  <a:cubicBezTo>
                    <a:pt x="0" y="10135"/>
                    <a:pt x="365" y="10591"/>
                    <a:pt x="890" y="10637"/>
                  </a:cubicBezTo>
                  <a:lnTo>
                    <a:pt x="6323" y="11094"/>
                  </a:lnTo>
                  <a:cubicBezTo>
                    <a:pt x="6848" y="11139"/>
                    <a:pt x="7304" y="10751"/>
                    <a:pt x="7350" y="10226"/>
                  </a:cubicBezTo>
                  <a:lnTo>
                    <a:pt x="7510" y="8263"/>
                  </a:lnTo>
                  <a:cubicBezTo>
                    <a:pt x="6460" y="7898"/>
                    <a:pt x="3903" y="6780"/>
                    <a:pt x="2602" y="397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1175965" y="2731531"/>
              <a:ext cx="22653" cy="2265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343" y="46"/>
                  </a:moveTo>
                  <a:cubicBezTo>
                    <a:pt x="389" y="92"/>
                    <a:pt x="389" y="275"/>
                    <a:pt x="252" y="343"/>
                  </a:cubicBezTo>
                  <a:cubicBezTo>
                    <a:pt x="161" y="389"/>
                    <a:pt x="46" y="343"/>
                    <a:pt x="24" y="298"/>
                  </a:cubicBezTo>
                  <a:cubicBezTo>
                    <a:pt x="1" y="206"/>
                    <a:pt x="252" y="1"/>
                    <a:pt x="343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755916" y="2489622"/>
              <a:ext cx="63884" cy="67844"/>
            </a:xfrm>
            <a:custGeom>
              <a:avLst/>
              <a:gdLst/>
              <a:ahLst/>
              <a:cxnLst/>
              <a:rect l="l" t="t" r="r" b="b"/>
              <a:pathLst>
                <a:path w="1097" h="1165" extrusionOk="0">
                  <a:moveTo>
                    <a:pt x="663" y="69"/>
                  </a:moveTo>
                  <a:cubicBezTo>
                    <a:pt x="960" y="138"/>
                    <a:pt x="1097" y="822"/>
                    <a:pt x="868" y="1005"/>
                  </a:cubicBezTo>
                  <a:cubicBezTo>
                    <a:pt x="663" y="1165"/>
                    <a:pt x="138" y="1005"/>
                    <a:pt x="69" y="685"/>
                  </a:cubicBezTo>
                  <a:cubicBezTo>
                    <a:pt x="1" y="343"/>
                    <a:pt x="435" y="1"/>
                    <a:pt x="66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709444" y="2570686"/>
              <a:ext cx="30632" cy="31971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320" y="24"/>
                  </a:moveTo>
                  <a:cubicBezTo>
                    <a:pt x="457" y="69"/>
                    <a:pt x="525" y="389"/>
                    <a:pt x="411" y="480"/>
                  </a:cubicBezTo>
                  <a:cubicBezTo>
                    <a:pt x="320" y="549"/>
                    <a:pt x="69" y="480"/>
                    <a:pt x="46" y="320"/>
                  </a:cubicBezTo>
                  <a:cubicBezTo>
                    <a:pt x="0" y="161"/>
                    <a:pt x="206" y="1"/>
                    <a:pt x="32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1428530" y="2441753"/>
              <a:ext cx="63884" cy="66563"/>
            </a:xfrm>
            <a:custGeom>
              <a:avLst/>
              <a:gdLst/>
              <a:ahLst/>
              <a:cxnLst/>
              <a:rect l="l" t="t" r="r" b="b"/>
              <a:pathLst>
                <a:path w="1097" h="1143" extrusionOk="0">
                  <a:moveTo>
                    <a:pt x="663" y="47"/>
                  </a:moveTo>
                  <a:cubicBezTo>
                    <a:pt x="959" y="115"/>
                    <a:pt x="1096" y="800"/>
                    <a:pt x="845" y="1005"/>
                  </a:cubicBezTo>
                  <a:cubicBezTo>
                    <a:pt x="663" y="1142"/>
                    <a:pt x="138" y="1005"/>
                    <a:pt x="69" y="686"/>
                  </a:cubicBezTo>
                  <a:cubicBezTo>
                    <a:pt x="1" y="343"/>
                    <a:pt x="411" y="1"/>
                    <a:pt x="66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1194600" y="2352712"/>
              <a:ext cx="107735" cy="202134"/>
            </a:xfrm>
            <a:custGeom>
              <a:avLst/>
              <a:gdLst/>
              <a:ahLst/>
              <a:cxnLst/>
              <a:rect l="l" t="t" r="r" b="b"/>
              <a:pathLst>
                <a:path w="1850" h="3471" extrusionOk="0">
                  <a:moveTo>
                    <a:pt x="251" y="1"/>
                  </a:moveTo>
                  <a:cubicBezTo>
                    <a:pt x="0" y="868"/>
                    <a:pt x="92" y="1849"/>
                    <a:pt x="457" y="2694"/>
                  </a:cubicBezTo>
                  <a:cubicBezTo>
                    <a:pt x="480" y="2740"/>
                    <a:pt x="525" y="2762"/>
                    <a:pt x="594" y="2740"/>
                  </a:cubicBezTo>
                  <a:cubicBezTo>
                    <a:pt x="822" y="2443"/>
                    <a:pt x="1164" y="2352"/>
                    <a:pt x="1438" y="2648"/>
                  </a:cubicBezTo>
                  <a:cubicBezTo>
                    <a:pt x="1689" y="2945"/>
                    <a:pt x="1507" y="3379"/>
                    <a:pt x="1142" y="3470"/>
                  </a:cubicBezTo>
                  <a:cubicBezTo>
                    <a:pt x="1575" y="3447"/>
                    <a:pt x="1849" y="2922"/>
                    <a:pt x="1575" y="2557"/>
                  </a:cubicBezTo>
                  <a:cubicBezTo>
                    <a:pt x="1324" y="2169"/>
                    <a:pt x="708" y="2192"/>
                    <a:pt x="457" y="2580"/>
                  </a:cubicBezTo>
                  <a:cubicBezTo>
                    <a:pt x="457" y="2580"/>
                    <a:pt x="639" y="2603"/>
                    <a:pt x="639" y="2603"/>
                  </a:cubicBezTo>
                  <a:cubicBezTo>
                    <a:pt x="297" y="1781"/>
                    <a:pt x="183" y="89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1238451" y="2509539"/>
              <a:ext cx="50548" cy="51946"/>
            </a:xfrm>
            <a:custGeom>
              <a:avLst/>
              <a:gdLst/>
              <a:ahLst/>
              <a:cxnLst/>
              <a:rect l="l" t="t" r="r" b="b"/>
              <a:pathLst>
                <a:path w="868" h="892" extrusionOk="0">
                  <a:moveTo>
                    <a:pt x="1" y="709"/>
                  </a:moveTo>
                  <a:cubicBezTo>
                    <a:pt x="274" y="891"/>
                    <a:pt x="640" y="800"/>
                    <a:pt x="777" y="572"/>
                  </a:cubicBezTo>
                  <a:cubicBezTo>
                    <a:pt x="868" y="412"/>
                    <a:pt x="845" y="184"/>
                    <a:pt x="708" y="1"/>
                  </a:cubicBezTo>
                  <a:cubicBezTo>
                    <a:pt x="708" y="69"/>
                    <a:pt x="663" y="298"/>
                    <a:pt x="457" y="503"/>
                  </a:cubicBezTo>
                  <a:cubicBezTo>
                    <a:pt x="274" y="663"/>
                    <a:pt x="69" y="709"/>
                    <a:pt x="1" y="7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343903" y="1750562"/>
              <a:ext cx="1264165" cy="733819"/>
            </a:xfrm>
            <a:custGeom>
              <a:avLst/>
              <a:gdLst/>
              <a:ahLst/>
              <a:cxnLst/>
              <a:rect l="l" t="t" r="r" b="b"/>
              <a:pathLst>
                <a:path w="21708" h="12601" extrusionOk="0">
                  <a:moveTo>
                    <a:pt x="3150" y="11710"/>
                  </a:moveTo>
                  <a:cubicBezTo>
                    <a:pt x="3903" y="11573"/>
                    <a:pt x="4428" y="12121"/>
                    <a:pt x="4451" y="12144"/>
                  </a:cubicBezTo>
                  <a:cubicBezTo>
                    <a:pt x="5387" y="11596"/>
                    <a:pt x="6985" y="10455"/>
                    <a:pt x="8240" y="8446"/>
                  </a:cubicBezTo>
                  <a:cubicBezTo>
                    <a:pt x="9176" y="6962"/>
                    <a:pt x="9610" y="5570"/>
                    <a:pt x="9815" y="4634"/>
                  </a:cubicBezTo>
                  <a:cubicBezTo>
                    <a:pt x="10317" y="4977"/>
                    <a:pt x="11116" y="5433"/>
                    <a:pt x="12189" y="5661"/>
                  </a:cubicBezTo>
                  <a:cubicBezTo>
                    <a:pt x="14494" y="6141"/>
                    <a:pt x="16366" y="5205"/>
                    <a:pt x="16937" y="4863"/>
                  </a:cubicBezTo>
                  <a:cubicBezTo>
                    <a:pt x="17325" y="5136"/>
                    <a:pt x="17804" y="5524"/>
                    <a:pt x="18260" y="6095"/>
                  </a:cubicBezTo>
                  <a:cubicBezTo>
                    <a:pt x="19219" y="7373"/>
                    <a:pt x="19379" y="8743"/>
                    <a:pt x="19402" y="9336"/>
                  </a:cubicBezTo>
                  <a:cubicBezTo>
                    <a:pt x="20086" y="9199"/>
                    <a:pt x="20611" y="8674"/>
                    <a:pt x="20748" y="8035"/>
                  </a:cubicBezTo>
                  <a:cubicBezTo>
                    <a:pt x="20908" y="7191"/>
                    <a:pt x="20337" y="6597"/>
                    <a:pt x="20269" y="6529"/>
                  </a:cubicBezTo>
                  <a:cubicBezTo>
                    <a:pt x="20543" y="6643"/>
                    <a:pt x="20908" y="6757"/>
                    <a:pt x="21136" y="6597"/>
                  </a:cubicBezTo>
                  <a:cubicBezTo>
                    <a:pt x="21707" y="6164"/>
                    <a:pt x="21068" y="3950"/>
                    <a:pt x="19904" y="2489"/>
                  </a:cubicBezTo>
                  <a:cubicBezTo>
                    <a:pt x="18534" y="800"/>
                    <a:pt x="16320" y="1"/>
                    <a:pt x="14266" y="1"/>
                  </a:cubicBezTo>
                  <a:cubicBezTo>
                    <a:pt x="14015" y="1"/>
                    <a:pt x="13764" y="24"/>
                    <a:pt x="13513" y="46"/>
                  </a:cubicBezTo>
                  <a:cubicBezTo>
                    <a:pt x="11550" y="229"/>
                    <a:pt x="10157" y="1142"/>
                    <a:pt x="9495" y="1621"/>
                  </a:cubicBezTo>
                  <a:cubicBezTo>
                    <a:pt x="8970" y="1553"/>
                    <a:pt x="8217" y="1484"/>
                    <a:pt x="7327" y="1576"/>
                  </a:cubicBezTo>
                  <a:cubicBezTo>
                    <a:pt x="6802" y="1621"/>
                    <a:pt x="5638" y="1781"/>
                    <a:pt x="4405" y="2489"/>
                  </a:cubicBezTo>
                  <a:cubicBezTo>
                    <a:pt x="4246" y="2580"/>
                    <a:pt x="2694" y="3516"/>
                    <a:pt x="1758" y="5251"/>
                  </a:cubicBezTo>
                  <a:cubicBezTo>
                    <a:pt x="0" y="8583"/>
                    <a:pt x="1940" y="12281"/>
                    <a:pt x="2100" y="12600"/>
                  </a:cubicBezTo>
                  <a:cubicBezTo>
                    <a:pt x="2123" y="12555"/>
                    <a:pt x="2397" y="11870"/>
                    <a:pt x="3150" y="117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526004" y="2296865"/>
              <a:ext cx="126312" cy="231368"/>
            </a:xfrm>
            <a:custGeom>
              <a:avLst/>
              <a:gdLst/>
              <a:ahLst/>
              <a:cxnLst/>
              <a:rect l="l" t="t" r="r" b="b"/>
              <a:pathLst>
                <a:path w="2169" h="3973" extrusionOk="0">
                  <a:moveTo>
                    <a:pt x="2169" y="1"/>
                  </a:moveTo>
                  <a:cubicBezTo>
                    <a:pt x="1575" y="503"/>
                    <a:pt x="1119" y="1119"/>
                    <a:pt x="753" y="1804"/>
                  </a:cubicBezTo>
                  <a:cubicBezTo>
                    <a:pt x="388" y="2466"/>
                    <a:pt x="92" y="3196"/>
                    <a:pt x="0" y="3973"/>
                  </a:cubicBezTo>
                  <a:cubicBezTo>
                    <a:pt x="228" y="3630"/>
                    <a:pt x="388" y="3311"/>
                    <a:pt x="571" y="2991"/>
                  </a:cubicBezTo>
                  <a:cubicBezTo>
                    <a:pt x="1073" y="2055"/>
                    <a:pt x="1712" y="960"/>
                    <a:pt x="216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977908" y="1735945"/>
              <a:ext cx="507867" cy="216751"/>
            </a:xfrm>
            <a:custGeom>
              <a:avLst/>
              <a:gdLst/>
              <a:ahLst/>
              <a:cxnLst/>
              <a:rect l="l" t="t" r="r" b="b"/>
              <a:pathLst>
                <a:path w="8721" h="3722" extrusionOk="0">
                  <a:moveTo>
                    <a:pt x="1" y="2101"/>
                  </a:moveTo>
                  <a:cubicBezTo>
                    <a:pt x="3059" y="640"/>
                    <a:pt x="6346" y="1325"/>
                    <a:pt x="8720" y="3721"/>
                  </a:cubicBezTo>
                  <a:cubicBezTo>
                    <a:pt x="6871" y="845"/>
                    <a:pt x="2740" y="1"/>
                    <a:pt x="1" y="210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494091" y="2279627"/>
              <a:ext cx="51887" cy="259262"/>
            </a:xfrm>
            <a:custGeom>
              <a:avLst/>
              <a:gdLst/>
              <a:ahLst/>
              <a:cxnLst/>
              <a:rect l="l" t="t" r="r" b="b"/>
              <a:pathLst>
                <a:path w="891" h="4452" extrusionOk="0">
                  <a:moveTo>
                    <a:pt x="160" y="0"/>
                  </a:moveTo>
                  <a:cubicBezTo>
                    <a:pt x="0" y="753"/>
                    <a:pt x="23" y="1530"/>
                    <a:pt x="137" y="2306"/>
                  </a:cubicBezTo>
                  <a:cubicBezTo>
                    <a:pt x="274" y="3059"/>
                    <a:pt x="480" y="3789"/>
                    <a:pt x="891" y="4451"/>
                  </a:cubicBezTo>
                  <a:cubicBezTo>
                    <a:pt x="845" y="4063"/>
                    <a:pt x="799" y="3698"/>
                    <a:pt x="731" y="3333"/>
                  </a:cubicBezTo>
                  <a:cubicBezTo>
                    <a:pt x="548" y="2283"/>
                    <a:pt x="388" y="1027"/>
                    <a:pt x="1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989904" y="1851600"/>
              <a:ext cx="408111" cy="132951"/>
            </a:xfrm>
            <a:custGeom>
              <a:avLst/>
              <a:gdLst/>
              <a:ahLst/>
              <a:cxnLst/>
              <a:rect l="l" t="t" r="r" b="b"/>
              <a:pathLst>
                <a:path w="7008" h="2283" extrusionOk="0">
                  <a:moveTo>
                    <a:pt x="0" y="1393"/>
                  </a:moveTo>
                  <a:cubicBezTo>
                    <a:pt x="2374" y="594"/>
                    <a:pt x="4931" y="891"/>
                    <a:pt x="7008" y="2283"/>
                  </a:cubicBezTo>
                  <a:cubicBezTo>
                    <a:pt x="5296" y="389"/>
                    <a:pt x="2146" y="0"/>
                    <a:pt x="0" y="1393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520647" y="1931323"/>
              <a:ext cx="312431" cy="329727"/>
            </a:xfrm>
            <a:custGeom>
              <a:avLst/>
              <a:gdLst/>
              <a:ahLst/>
              <a:cxnLst/>
              <a:rect l="l" t="t" r="r" b="b"/>
              <a:pathLst>
                <a:path w="5365" h="5662" extrusionOk="0">
                  <a:moveTo>
                    <a:pt x="5205" y="92"/>
                  </a:moveTo>
                  <a:cubicBezTo>
                    <a:pt x="5228" y="69"/>
                    <a:pt x="5274" y="69"/>
                    <a:pt x="5274" y="115"/>
                  </a:cubicBezTo>
                  <a:cubicBezTo>
                    <a:pt x="5319" y="823"/>
                    <a:pt x="5365" y="2649"/>
                    <a:pt x="4132" y="4201"/>
                  </a:cubicBezTo>
                  <a:cubicBezTo>
                    <a:pt x="3744" y="4680"/>
                    <a:pt x="3333" y="5023"/>
                    <a:pt x="2945" y="5274"/>
                  </a:cubicBezTo>
                  <a:cubicBezTo>
                    <a:pt x="2923" y="5296"/>
                    <a:pt x="2877" y="5274"/>
                    <a:pt x="2877" y="5228"/>
                  </a:cubicBezTo>
                  <a:cubicBezTo>
                    <a:pt x="2945" y="4680"/>
                    <a:pt x="3014" y="4155"/>
                    <a:pt x="3060" y="3607"/>
                  </a:cubicBezTo>
                  <a:cubicBezTo>
                    <a:pt x="3082" y="3562"/>
                    <a:pt x="3014" y="3539"/>
                    <a:pt x="2991" y="3585"/>
                  </a:cubicBezTo>
                  <a:cubicBezTo>
                    <a:pt x="2603" y="4246"/>
                    <a:pt x="2238" y="4908"/>
                    <a:pt x="1850" y="5593"/>
                  </a:cubicBezTo>
                  <a:cubicBezTo>
                    <a:pt x="1827" y="5616"/>
                    <a:pt x="1758" y="5616"/>
                    <a:pt x="1758" y="5570"/>
                  </a:cubicBezTo>
                  <a:lnTo>
                    <a:pt x="1758" y="3333"/>
                  </a:lnTo>
                  <a:cubicBezTo>
                    <a:pt x="1758" y="3288"/>
                    <a:pt x="1690" y="3265"/>
                    <a:pt x="1690" y="3333"/>
                  </a:cubicBezTo>
                  <a:cubicBezTo>
                    <a:pt x="1074" y="5228"/>
                    <a:pt x="754" y="5662"/>
                    <a:pt x="572" y="5639"/>
                  </a:cubicBezTo>
                  <a:cubicBezTo>
                    <a:pt x="229" y="5570"/>
                    <a:pt x="1" y="3813"/>
                    <a:pt x="572" y="2306"/>
                  </a:cubicBezTo>
                  <a:cubicBezTo>
                    <a:pt x="1005" y="1165"/>
                    <a:pt x="1781" y="435"/>
                    <a:pt x="2306" y="24"/>
                  </a:cubicBezTo>
                  <a:cubicBezTo>
                    <a:pt x="2352" y="1"/>
                    <a:pt x="2398" y="24"/>
                    <a:pt x="2375" y="69"/>
                  </a:cubicBezTo>
                  <a:cubicBezTo>
                    <a:pt x="2306" y="549"/>
                    <a:pt x="2215" y="1028"/>
                    <a:pt x="2124" y="1507"/>
                  </a:cubicBezTo>
                  <a:cubicBezTo>
                    <a:pt x="2124" y="1553"/>
                    <a:pt x="2169" y="1576"/>
                    <a:pt x="2215" y="1553"/>
                  </a:cubicBezTo>
                  <a:cubicBezTo>
                    <a:pt x="2512" y="1302"/>
                    <a:pt x="2831" y="1051"/>
                    <a:pt x="3151" y="800"/>
                  </a:cubicBezTo>
                  <a:cubicBezTo>
                    <a:pt x="3174" y="777"/>
                    <a:pt x="3219" y="800"/>
                    <a:pt x="3219" y="823"/>
                  </a:cubicBezTo>
                  <a:cubicBezTo>
                    <a:pt x="3288" y="1234"/>
                    <a:pt x="3356" y="1644"/>
                    <a:pt x="3425" y="2032"/>
                  </a:cubicBezTo>
                  <a:cubicBezTo>
                    <a:pt x="3425" y="2078"/>
                    <a:pt x="3470" y="2101"/>
                    <a:pt x="3493" y="2055"/>
                  </a:cubicBezTo>
                  <a:cubicBezTo>
                    <a:pt x="4064" y="1416"/>
                    <a:pt x="4634" y="754"/>
                    <a:pt x="5205" y="9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1057690" y="1926024"/>
              <a:ext cx="216692" cy="78501"/>
            </a:xfrm>
            <a:custGeom>
              <a:avLst/>
              <a:gdLst/>
              <a:ahLst/>
              <a:cxnLst/>
              <a:rect l="l" t="t" r="r" b="b"/>
              <a:pathLst>
                <a:path w="3721" h="1348" extrusionOk="0">
                  <a:moveTo>
                    <a:pt x="23" y="1051"/>
                  </a:moveTo>
                  <a:cubicBezTo>
                    <a:pt x="0" y="1073"/>
                    <a:pt x="23" y="1119"/>
                    <a:pt x="69" y="1119"/>
                  </a:cubicBezTo>
                  <a:cubicBezTo>
                    <a:pt x="1210" y="1073"/>
                    <a:pt x="1849" y="1165"/>
                    <a:pt x="2237" y="1256"/>
                  </a:cubicBezTo>
                  <a:cubicBezTo>
                    <a:pt x="2329" y="1279"/>
                    <a:pt x="2580" y="1347"/>
                    <a:pt x="2625" y="1256"/>
                  </a:cubicBezTo>
                  <a:cubicBezTo>
                    <a:pt x="2694" y="1142"/>
                    <a:pt x="2488" y="914"/>
                    <a:pt x="2283" y="685"/>
                  </a:cubicBezTo>
                  <a:cubicBezTo>
                    <a:pt x="2260" y="663"/>
                    <a:pt x="2283" y="617"/>
                    <a:pt x="2329" y="617"/>
                  </a:cubicBezTo>
                  <a:lnTo>
                    <a:pt x="3652" y="617"/>
                  </a:lnTo>
                  <a:cubicBezTo>
                    <a:pt x="3698" y="617"/>
                    <a:pt x="3721" y="571"/>
                    <a:pt x="3675" y="548"/>
                  </a:cubicBezTo>
                  <a:cubicBezTo>
                    <a:pt x="3401" y="366"/>
                    <a:pt x="2922" y="69"/>
                    <a:pt x="2260" y="46"/>
                  </a:cubicBezTo>
                  <a:cubicBezTo>
                    <a:pt x="1073" y="1"/>
                    <a:pt x="274" y="777"/>
                    <a:pt x="23" y="1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1088263" y="1810369"/>
              <a:ext cx="208714" cy="67844"/>
            </a:xfrm>
            <a:custGeom>
              <a:avLst/>
              <a:gdLst/>
              <a:ahLst/>
              <a:cxnLst/>
              <a:rect l="l" t="t" r="r" b="b"/>
              <a:pathLst>
                <a:path w="3584" h="1165" extrusionOk="0">
                  <a:moveTo>
                    <a:pt x="1415" y="206"/>
                  </a:moveTo>
                  <a:cubicBezTo>
                    <a:pt x="2237" y="1"/>
                    <a:pt x="3173" y="229"/>
                    <a:pt x="3196" y="435"/>
                  </a:cubicBezTo>
                  <a:cubicBezTo>
                    <a:pt x="3196" y="503"/>
                    <a:pt x="3105" y="594"/>
                    <a:pt x="2762" y="731"/>
                  </a:cubicBezTo>
                  <a:cubicBezTo>
                    <a:pt x="2717" y="731"/>
                    <a:pt x="2717" y="800"/>
                    <a:pt x="2762" y="800"/>
                  </a:cubicBezTo>
                  <a:cubicBezTo>
                    <a:pt x="3036" y="891"/>
                    <a:pt x="3310" y="960"/>
                    <a:pt x="3584" y="1028"/>
                  </a:cubicBezTo>
                  <a:cubicBezTo>
                    <a:pt x="2420" y="1074"/>
                    <a:pt x="1233" y="1119"/>
                    <a:pt x="69" y="1165"/>
                  </a:cubicBezTo>
                  <a:cubicBezTo>
                    <a:pt x="23" y="1165"/>
                    <a:pt x="0" y="1119"/>
                    <a:pt x="23" y="1097"/>
                  </a:cubicBezTo>
                  <a:cubicBezTo>
                    <a:pt x="251" y="823"/>
                    <a:pt x="708" y="389"/>
                    <a:pt x="1415" y="2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758595" y="2985435"/>
              <a:ext cx="541061" cy="737779"/>
            </a:xfrm>
            <a:custGeom>
              <a:avLst/>
              <a:gdLst/>
              <a:ahLst/>
              <a:cxnLst/>
              <a:rect l="l" t="t" r="r" b="b"/>
              <a:pathLst>
                <a:path w="9291" h="12669" extrusionOk="0">
                  <a:moveTo>
                    <a:pt x="1758" y="480"/>
                  </a:moveTo>
                  <a:cubicBezTo>
                    <a:pt x="1553" y="594"/>
                    <a:pt x="1073" y="936"/>
                    <a:pt x="663" y="2032"/>
                  </a:cubicBezTo>
                  <a:cubicBezTo>
                    <a:pt x="1" y="3812"/>
                    <a:pt x="366" y="5501"/>
                    <a:pt x="526" y="6140"/>
                  </a:cubicBezTo>
                  <a:cubicBezTo>
                    <a:pt x="1210" y="8971"/>
                    <a:pt x="3310" y="10454"/>
                    <a:pt x="3995" y="10911"/>
                  </a:cubicBezTo>
                  <a:cubicBezTo>
                    <a:pt x="5045" y="11573"/>
                    <a:pt x="6757" y="12668"/>
                    <a:pt x="7967" y="11870"/>
                  </a:cubicBezTo>
                  <a:cubicBezTo>
                    <a:pt x="9154" y="11094"/>
                    <a:pt x="9291" y="8834"/>
                    <a:pt x="8400" y="7875"/>
                  </a:cubicBezTo>
                  <a:cubicBezTo>
                    <a:pt x="7944" y="7396"/>
                    <a:pt x="7601" y="7647"/>
                    <a:pt x="6780" y="7190"/>
                  </a:cubicBezTo>
                  <a:cubicBezTo>
                    <a:pt x="5433" y="6437"/>
                    <a:pt x="4520" y="4817"/>
                    <a:pt x="4360" y="3356"/>
                  </a:cubicBezTo>
                  <a:cubicBezTo>
                    <a:pt x="4155" y="1849"/>
                    <a:pt x="4817" y="1187"/>
                    <a:pt x="4269" y="594"/>
                  </a:cubicBezTo>
                  <a:cubicBezTo>
                    <a:pt x="3744" y="0"/>
                    <a:pt x="2534" y="0"/>
                    <a:pt x="1758" y="4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1195940" y="3374911"/>
              <a:ext cx="341665" cy="275219"/>
            </a:xfrm>
            <a:custGeom>
              <a:avLst/>
              <a:gdLst/>
              <a:ahLst/>
              <a:cxnLst/>
              <a:rect l="l" t="t" r="r" b="b"/>
              <a:pathLst>
                <a:path w="5867" h="4726" extrusionOk="0">
                  <a:moveTo>
                    <a:pt x="5433" y="3104"/>
                  </a:moveTo>
                  <a:cubicBezTo>
                    <a:pt x="5501" y="3013"/>
                    <a:pt x="5866" y="2602"/>
                    <a:pt x="5775" y="2465"/>
                  </a:cubicBezTo>
                  <a:cubicBezTo>
                    <a:pt x="5729" y="2397"/>
                    <a:pt x="5592" y="2397"/>
                    <a:pt x="5478" y="2420"/>
                  </a:cubicBezTo>
                  <a:cubicBezTo>
                    <a:pt x="5204" y="2648"/>
                    <a:pt x="4862" y="2808"/>
                    <a:pt x="4497" y="2853"/>
                  </a:cubicBezTo>
                  <a:cubicBezTo>
                    <a:pt x="4885" y="2694"/>
                    <a:pt x="5250" y="2511"/>
                    <a:pt x="5570" y="2283"/>
                  </a:cubicBezTo>
                  <a:cubicBezTo>
                    <a:pt x="5729" y="2054"/>
                    <a:pt x="5729" y="1849"/>
                    <a:pt x="5661" y="1758"/>
                  </a:cubicBezTo>
                  <a:cubicBezTo>
                    <a:pt x="5638" y="1758"/>
                    <a:pt x="5570" y="1689"/>
                    <a:pt x="5410" y="1712"/>
                  </a:cubicBezTo>
                  <a:cubicBezTo>
                    <a:pt x="5113" y="2009"/>
                    <a:pt x="4702" y="2214"/>
                    <a:pt x="4269" y="2260"/>
                  </a:cubicBezTo>
                  <a:cubicBezTo>
                    <a:pt x="4725" y="2100"/>
                    <a:pt x="5113" y="1872"/>
                    <a:pt x="5478" y="1575"/>
                  </a:cubicBezTo>
                  <a:cubicBezTo>
                    <a:pt x="5661" y="1347"/>
                    <a:pt x="5638" y="1073"/>
                    <a:pt x="5524" y="982"/>
                  </a:cubicBezTo>
                  <a:cubicBezTo>
                    <a:pt x="5433" y="913"/>
                    <a:pt x="5273" y="936"/>
                    <a:pt x="5113" y="1005"/>
                  </a:cubicBezTo>
                  <a:cubicBezTo>
                    <a:pt x="5113" y="1005"/>
                    <a:pt x="5113" y="1005"/>
                    <a:pt x="5113" y="982"/>
                  </a:cubicBezTo>
                  <a:cubicBezTo>
                    <a:pt x="4816" y="1370"/>
                    <a:pt x="4337" y="1621"/>
                    <a:pt x="3835" y="1689"/>
                  </a:cubicBezTo>
                  <a:cubicBezTo>
                    <a:pt x="4314" y="1507"/>
                    <a:pt x="4725" y="1278"/>
                    <a:pt x="5113" y="959"/>
                  </a:cubicBezTo>
                  <a:cubicBezTo>
                    <a:pt x="5182" y="822"/>
                    <a:pt x="5296" y="388"/>
                    <a:pt x="5136" y="228"/>
                  </a:cubicBezTo>
                  <a:cubicBezTo>
                    <a:pt x="4953" y="69"/>
                    <a:pt x="4565" y="251"/>
                    <a:pt x="4177" y="434"/>
                  </a:cubicBezTo>
                  <a:cubicBezTo>
                    <a:pt x="3858" y="594"/>
                    <a:pt x="3401" y="822"/>
                    <a:pt x="2922" y="1256"/>
                  </a:cubicBezTo>
                  <a:cubicBezTo>
                    <a:pt x="2967" y="1027"/>
                    <a:pt x="3150" y="114"/>
                    <a:pt x="2899" y="23"/>
                  </a:cubicBezTo>
                  <a:cubicBezTo>
                    <a:pt x="2899" y="0"/>
                    <a:pt x="2876" y="0"/>
                    <a:pt x="2853" y="0"/>
                  </a:cubicBezTo>
                  <a:cubicBezTo>
                    <a:pt x="2648" y="0"/>
                    <a:pt x="2328" y="388"/>
                    <a:pt x="2191" y="548"/>
                  </a:cubicBezTo>
                  <a:cubicBezTo>
                    <a:pt x="1849" y="959"/>
                    <a:pt x="1666" y="1393"/>
                    <a:pt x="1575" y="1712"/>
                  </a:cubicBezTo>
                  <a:cubicBezTo>
                    <a:pt x="1210" y="1689"/>
                    <a:pt x="868" y="1689"/>
                    <a:pt x="525" y="1689"/>
                  </a:cubicBezTo>
                  <a:cubicBezTo>
                    <a:pt x="388" y="1895"/>
                    <a:pt x="0" y="2488"/>
                    <a:pt x="0" y="3356"/>
                  </a:cubicBezTo>
                  <a:cubicBezTo>
                    <a:pt x="0" y="3995"/>
                    <a:pt x="228" y="4474"/>
                    <a:pt x="365" y="4725"/>
                  </a:cubicBezTo>
                  <a:cubicBezTo>
                    <a:pt x="2374" y="4520"/>
                    <a:pt x="3880" y="4154"/>
                    <a:pt x="4542" y="3812"/>
                  </a:cubicBezTo>
                  <a:cubicBezTo>
                    <a:pt x="5022" y="3561"/>
                    <a:pt x="5364" y="3173"/>
                    <a:pt x="5433" y="3104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8"/>
            <p:cNvSpPr/>
            <p:nvPr/>
          </p:nvSpPr>
          <p:spPr>
            <a:xfrm>
              <a:off x="1419213" y="3430700"/>
              <a:ext cx="74541" cy="42628"/>
            </a:xfrm>
            <a:custGeom>
              <a:avLst/>
              <a:gdLst/>
              <a:ahLst/>
              <a:cxnLst/>
              <a:rect l="l" t="t" r="r" b="b"/>
              <a:pathLst>
                <a:path w="1280" h="732" extrusionOk="0">
                  <a:moveTo>
                    <a:pt x="1279" y="24"/>
                  </a:moveTo>
                  <a:cubicBezTo>
                    <a:pt x="1279" y="24"/>
                    <a:pt x="1279" y="24"/>
                    <a:pt x="1279" y="1"/>
                  </a:cubicBezTo>
                  <a:cubicBezTo>
                    <a:pt x="891" y="320"/>
                    <a:pt x="480" y="549"/>
                    <a:pt x="1" y="731"/>
                  </a:cubicBezTo>
                  <a:cubicBezTo>
                    <a:pt x="503" y="663"/>
                    <a:pt x="982" y="412"/>
                    <a:pt x="1279" y="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1444487" y="3466631"/>
              <a:ext cx="70523" cy="39891"/>
            </a:xfrm>
            <a:custGeom>
              <a:avLst/>
              <a:gdLst/>
              <a:ahLst/>
              <a:cxnLst/>
              <a:rect l="l" t="t" r="r" b="b"/>
              <a:pathLst>
                <a:path w="1211" h="685" extrusionOk="0">
                  <a:moveTo>
                    <a:pt x="1142" y="137"/>
                  </a:moveTo>
                  <a:cubicBezTo>
                    <a:pt x="1142" y="137"/>
                    <a:pt x="1119" y="137"/>
                    <a:pt x="1119" y="137"/>
                  </a:cubicBezTo>
                  <a:cubicBezTo>
                    <a:pt x="1165" y="91"/>
                    <a:pt x="1187" y="46"/>
                    <a:pt x="1210" y="0"/>
                  </a:cubicBezTo>
                  <a:cubicBezTo>
                    <a:pt x="845" y="297"/>
                    <a:pt x="434" y="525"/>
                    <a:pt x="1" y="685"/>
                  </a:cubicBezTo>
                  <a:cubicBezTo>
                    <a:pt x="434" y="639"/>
                    <a:pt x="845" y="434"/>
                    <a:pt x="1142" y="1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1457764" y="3507803"/>
              <a:ext cx="62544" cy="33310"/>
            </a:xfrm>
            <a:custGeom>
              <a:avLst/>
              <a:gdLst/>
              <a:ahLst/>
              <a:cxnLst/>
              <a:rect l="l" t="t" r="r" b="b"/>
              <a:pathLst>
                <a:path w="1074" h="572" extrusionOk="0">
                  <a:moveTo>
                    <a:pt x="982" y="138"/>
                  </a:moveTo>
                  <a:cubicBezTo>
                    <a:pt x="982" y="138"/>
                    <a:pt x="959" y="161"/>
                    <a:pt x="959" y="161"/>
                  </a:cubicBezTo>
                  <a:cubicBezTo>
                    <a:pt x="1005" y="92"/>
                    <a:pt x="1051" y="46"/>
                    <a:pt x="1074" y="1"/>
                  </a:cubicBezTo>
                  <a:cubicBezTo>
                    <a:pt x="754" y="229"/>
                    <a:pt x="389" y="434"/>
                    <a:pt x="1" y="571"/>
                  </a:cubicBezTo>
                  <a:cubicBezTo>
                    <a:pt x="366" y="526"/>
                    <a:pt x="708" y="366"/>
                    <a:pt x="982" y="1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1078946" y="3417422"/>
              <a:ext cx="109074" cy="273879"/>
            </a:xfrm>
            <a:custGeom>
              <a:avLst/>
              <a:gdLst/>
              <a:ahLst/>
              <a:cxnLst/>
              <a:rect l="l" t="t" r="r" b="b"/>
              <a:pathLst>
                <a:path w="1873" h="4703" extrusionOk="0">
                  <a:moveTo>
                    <a:pt x="1872" y="23"/>
                  </a:moveTo>
                  <a:cubicBezTo>
                    <a:pt x="1849" y="1"/>
                    <a:pt x="1849" y="1"/>
                    <a:pt x="1849" y="1"/>
                  </a:cubicBezTo>
                  <a:cubicBezTo>
                    <a:pt x="845" y="1165"/>
                    <a:pt x="46" y="2831"/>
                    <a:pt x="822" y="4292"/>
                  </a:cubicBezTo>
                  <a:cubicBezTo>
                    <a:pt x="891" y="4429"/>
                    <a:pt x="982" y="4566"/>
                    <a:pt x="1096" y="4703"/>
                  </a:cubicBezTo>
                  <a:cubicBezTo>
                    <a:pt x="1096" y="4703"/>
                    <a:pt x="1096" y="4703"/>
                    <a:pt x="1096" y="4703"/>
                  </a:cubicBezTo>
                  <a:cubicBezTo>
                    <a:pt x="1" y="3242"/>
                    <a:pt x="822" y="1324"/>
                    <a:pt x="1872" y="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1112198" y="2710275"/>
              <a:ext cx="198115" cy="95797"/>
            </a:xfrm>
            <a:custGeom>
              <a:avLst/>
              <a:gdLst/>
              <a:ahLst/>
              <a:cxnLst/>
              <a:rect l="l" t="t" r="r" b="b"/>
              <a:pathLst>
                <a:path w="3402" h="1645" extrusionOk="0">
                  <a:moveTo>
                    <a:pt x="1689" y="46"/>
                  </a:moveTo>
                  <a:cubicBezTo>
                    <a:pt x="776" y="138"/>
                    <a:pt x="206" y="868"/>
                    <a:pt x="0" y="1188"/>
                  </a:cubicBezTo>
                  <a:cubicBezTo>
                    <a:pt x="343" y="1370"/>
                    <a:pt x="639" y="1439"/>
                    <a:pt x="753" y="1461"/>
                  </a:cubicBezTo>
                  <a:cubicBezTo>
                    <a:pt x="1050" y="1507"/>
                    <a:pt x="1895" y="1644"/>
                    <a:pt x="2716" y="1142"/>
                  </a:cubicBezTo>
                  <a:cubicBezTo>
                    <a:pt x="2945" y="1028"/>
                    <a:pt x="3173" y="822"/>
                    <a:pt x="3401" y="594"/>
                  </a:cubicBezTo>
                  <a:cubicBezTo>
                    <a:pt x="3264" y="480"/>
                    <a:pt x="3082" y="366"/>
                    <a:pt x="2876" y="252"/>
                  </a:cubicBezTo>
                  <a:cubicBezTo>
                    <a:pt x="2762" y="206"/>
                    <a:pt x="2283" y="1"/>
                    <a:pt x="1689" y="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1069628" y="2592000"/>
              <a:ext cx="208772" cy="83800"/>
            </a:xfrm>
            <a:custGeom>
              <a:avLst/>
              <a:gdLst/>
              <a:ahLst/>
              <a:cxnLst/>
              <a:rect l="l" t="t" r="r" b="b"/>
              <a:pathLst>
                <a:path w="3585" h="1439" extrusionOk="0">
                  <a:moveTo>
                    <a:pt x="2900" y="1096"/>
                  </a:moveTo>
                  <a:cubicBezTo>
                    <a:pt x="3128" y="1004"/>
                    <a:pt x="3402" y="868"/>
                    <a:pt x="3516" y="548"/>
                  </a:cubicBezTo>
                  <a:cubicBezTo>
                    <a:pt x="3584" y="343"/>
                    <a:pt x="3539" y="137"/>
                    <a:pt x="3493" y="0"/>
                  </a:cubicBezTo>
                  <a:cubicBezTo>
                    <a:pt x="3128" y="137"/>
                    <a:pt x="2922" y="639"/>
                    <a:pt x="2306" y="753"/>
                  </a:cubicBezTo>
                  <a:cubicBezTo>
                    <a:pt x="1462" y="913"/>
                    <a:pt x="1096" y="183"/>
                    <a:pt x="366" y="434"/>
                  </a:cubicBezTo>
                  <a:cubicBezTo>
                    <a:pt x="229" y="479"/>
                    <a:pt x="115" y="548"/>
                    <a:pt x="1" y="616"/>
                  </a:cubicBezTo>
                  <a:cubicBezTo>
                    <a:pt x="275" y="822"/>
                    <a:pt x="663" y="1073"/>
                    <a:pt x="1211" y="1210"/>
                  </a:cubicBezTo>
                  <a:cubicBezTo>
                    <a:pt x="1507" y="1278"/>
                    <a:pt x="2215" y="1438"/>
                    <a:pt x="2900" y="1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1108180" y="2682380"/>
              <a:ext cx="219371" cy="97078"/>
            </a:xfrm>
            <a:custGeom>
              <a:avLst/>
              <a:gdLst/>
              <a:ahLst/>
              <a:cxnLst/>
              <a:rect l="l" t="t" r="r" b="b"/>
              <a:pathLst>
                <a:path w="3767" h="1667" extrusionOk="0">
                  <a:moveTo>
                    <a:pt x="1598" y="639"/>
                  </a:moveTo>
                  <a:cubicBezTo>
                    <a:pt x="2603" y="457"/>
                    <a:pt x="3333" y="982"/>
                    <a:pt x="3470" y="1073"/>
                  </a:cubicBezTo>
                  <a:cubicBezTo>
                    <a:pt x="3470" y="1073"/>
                    <a:pt x="3470" y="1073"/>
                    <a:pt x="3470" y="1073"/>
                  </a:cubicBezTo>
                  <a:cubicBezTo>
                    <a:pt x="3561" y="936"/>
                    <a:pt x="3676" y="799"/>
                    <a:pt x="3767" y="685"/>
                  </a:cubicBezTo>
                  <a:cubicBezTo>
                    <a:pt x="3767" y="662"/>
                    <a:pt x="3767" y="662"/>
                    <a:pt x="3767" y="662"/>
                  </a:cubicBezTo>
                  <a:cubicBezTo>
                    <a:pt x="2352" y="0"/>
                    <a:pt x="937" y="137"/>
                    <a:pt x="320" y="890"/>
                  </a:cubicBezTo>
                  <a:cubicBezTo>
                    <a:pt x="229" y="1027"/>
                    <a:pt x="69" y="1256"/>
                    <a:pt x="1" y="1621"/>
                  </a:cubicBezTo>
                  <a:cubicBezTo>
                    <a:pt x="24" y="1644"/>
                    <a:pt x="46" y="1644"/>
                    <a:pt x="69" y="1667"/>
                  </a:cubicBezTo>
                  <a:cubicBezTo>
                    <a:pt x="275" y="1370"/>
                    <a:pt x="754" y="799"/>
                    <a:pt x="1598" y="639"/>
                  </a:cubicBezTo>
                  <a:close/>
                </a:path>
              </a:pathLst>
            </a:custGeom>
            <a:solidFill>
              <a:srgbClr val="FEF7EA">
                <a:alpha val="3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62104" y="2021762"/>
              <a:ext cx="414750" cy="745757"/>
            </a:xfrm>
            <a:custGeom>
              <a:avLst/>
              <a:gdLst/>
              <a:ahLst/>
              <a:cxnLst/>
              <a:rect l="l" t="t" r="r" b="b"/>
              <a:pathLst>
                <a:path w="7122" h="12806" extrusionOk="0">
                  <a:moveTo>
                    <a:pt x="3127" y="8879"/>
                  </a:moveTo>
                  <a:cubicBezTo>
                    <a:pt x="3287" y="6962"/>
                    <a:pt x="1666" y="5980"/>
                    <a:pt x="2077" y="3721"/>
                  </a:cubicBezTo>
                  <a:cubicBezTo>
                    <a:pt x="2123" y="3355"/>
                    <a:pt x="2397" y="2009"/>
                    <a:pt x="3561" y="1119"/>
                  </a:cubicBezTo>
                  <a:cubicBezTo>
                    <a:pt x="5045" y="0"/>
                    <a:pt x="6848" y="434"/>
                    <a:pt x="7122" y="502"/>
                  </a:cubicBezTo>
                  <a:lnTo>
                    <a:pt x="7122" y="502"/>
                  </a:lnTo>
                  <a:cubicBezTo>
                    <a:pt x="6460" y="297"/>
                    <a:pt x="5843" y="274"/>
                    <a:pt x="5524" y="274"/>
                  </a:cubicBezTo>
                  <a:cubicBezTo>
                    <a:pt x="5455" y="274"/>
                    <a:pt x="5410" y="274"/>
                    <a:pt x="5364" y="274"/>
                  </a:cubicBezTo>
                  <a:cubicBezTo>
                    <a:pt x="4816" y="297"/>
                    <a:pt x="3744" y="342"/>
                    <a:pt x="2716" y="1073"/>
                  </a:cubicBezTo>
                  <a:cubicBezTo>
                    <a:pt x="2557" y="1187"/>
                    <a:pt x="1598" y="1917"/>
                    <a:pt x="1187" y="3218"/>
                  </a:cubicBezTo>
                  <a:cubicBezTo>
                    <a:pt x="320" y="6026"/>
                    <a:pt x="3173" y="7989"/>
                    <a:pt x="2146" y="9701"/>
                  </a:cubicBezTo>
                  <a:cubicBezTo>
                    <a:pt x="1895" y="10089"/>
                    <a:pt x="1141" y="10956"/>
                    <a:pt x="274" y="12189"/>
                  </a:cubicBezTo>
                  <a:cubicBezTo>
                    <a:pt x="183" y="12303"/>
                    <a:pt x="0" y="12600"/>
                    <a:pt x="91" y="12805"/>
                  </a:cubicBezTo>
                  <a:cubicBezTo>
                    <a:pt x="2488" y="11230"/>
                    <a:pt x="3036" y="9838"/>
                    <a:pt x="3127" y="887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8"/>
            <p:cNvSpPr/>
            <p:nvPr/>
          </p:nvSpPr>
          <p:spPr>
            <a:xfrm>
              <a:off x="397072" y="1734606"/>
              <a:ext cx="1180423" cy="590270"/>
            </a:xfrm>
            <a:custGeom>
              <a:avLst/>
              <a:gdLst/>
              <a:ahLst/>
              <a:cxnLst/>
              <a:rect l="l" t="t" r="r" b="b"/>
              <a:pathLst>
                <a:path w="20270" h="10136" extrusionOk="0">
                  <a:moveTo>
                    <a:pt x="20201" y="5022"/>
                  </a:moveTo>
                  <a:cubicBezTo>
                    <a:pt x="19949" y="4269"/>
                    <a:pt x="19539" y="3425"/>
                    <a:pt x="18991" y="2763"/>
                  </a:cubicBezTo>
                  <a:cubicBezTo>
                    <a:pt x="17621" y="1074"/>
                    <a:pt x="15407" y="275"/>
                    <a:pt x="13353" y="275"/>
                  </a:cubicBezTo>
                  <a:cubicBezTo>
                    <a:pt x="13102" y="275"/>
                    <a:pt x="12851" y="298"/>
                    <a:pt x="12600" y="320"/>
                  </a:cubicBezTo>
                  <a:cubicBezTo>
                    <a:pt x="10637" y="503"/>
                    <a:pt x="9244" y="1416"/>
                    <a:pt x="8582" y="1895"/>
                  </a:cubicBezTo>
                  <a:cubicBezTo>
                    <a:pt x="8057" y="1827"/>
                    <a:pt x="7304" y="1758"/>
                    <a:pt x="6414" y="1850"/>
                  </a:cubicBezTo>
                  <a:cubicBezTo>
                    <a:pt x="5889" y="1895"/>
                    <a:pt x="4725" y="2055"/>
                    <a:pt x="3492" y="2763"/>
                  </a:cubicBezTo>
                  <a:cubicBezTo>
                    <a:pt x="3333" y="2854"/>
                    <a:pt x="1781" y="3790"/>
                    <a:pt x="845" y="5525"/>
                  </a:cubicBezTo>
                  <a:cubicBezTo>
                    <a:pt x="0" y="7122"/>
                    <a:pt x="0" y="8789"/>
                    <a:pt x="251" y="10135"/>
                  </a:cubicBezTo>
                  <a:cubicBezTo>
                    <a:pt x="251" y="9199"/>
                    <a:pt x="411" y="7716"/>
                    <a:pt x="1256" y="6209"/>
                  </a:cubicBezTo>
                  <a:cubicBezTo>
                    <a:pt x="3424" y="2329"/>
                    <a:pt x="8149" y="1941"/>
                    <a:pt x="8582" y="1895"/>
                  </a:cubicBezTo>
                  <a:cubicBezTo>
                    <a:pt x="12166" y="1"/>
                    <a:pt x="16138" y="366"/>
                    <a:pt x="18375" y="2603"/>
                  </a:cubicBezTo>
                  <a:cubicBezTo>
                    <a:pt x="19835" y="4087"/>
                    <a:pt x="20132" y="5958"/>
                    <a:pt x="20223" y="6871"/>
                  </a:cubicBezTo>
                  <a:cubicBezTo>
                    <a:pt x="20269" y="6186"/>
                    <a:pt x="20246" y="5570"/>
                    <a:pt x="20201" y="502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443602" y="2431154"/>
              <a:ext cx="196776" cy="260602"/>
            </a:xfrm>
            <a:custGeom>
              <a:avLst/>
              <a:gdLst/>
              <a:ahLst/>
              <a:cxnLst/>
              <a:rect l="l" t="t" r="r" b="b"/>
              <a:pathLst>
                <a:path w="3379" h="4475" extrusionOk="0">
                  <a:moveTo>
                    <a:pt x="1027" y="3630"/>
                  </a:moveTo>
                  <a:cubicBezTo>
                    <a:pt x="2054" y="4474"/>
                    <a:pt x="3333" y="3995"/>
                    <a:pt x="3378" y="3995"/>
                  </a:cubicBezTo>
                  <a:lnTo>
                    <a:pt x="3333" y="1347"/>
                  </a:lnTo>
                  <a:cubicBezTo>
                    <a:pt x="3036" y="525"/>
                    <a:pt x="2328" y="0"/>
                    <a:pt x="1666" y="0"/>
                  </a:cubicBezTo>
                  <a:cubicBezTo>
                    <a:pt x="1575" y="0"/>
                    <a:pt x="1507" y="23"/>
                    <a:pt x="1438" y="23"/>
                  </a:cubicBezTo>
                  <a:cubicBezTo>
                    <a:pt x="571" y="183"/>
                    <a:pt x="251" y="1233"/>
                    <a:pt x="228" y="1347"/>
                  </a:cubicBezTo>
                  <a:cubicBezTo>
                    <a:pt x="0" y="2214"/>
                    <a:pt x="388" y="3127"/>
                    <a:pt x="1027" y="363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484774" y="2482984"/>
              <a:ext cx="128991" cy="130330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868"/>
                  </a:moveTo>
                  <a:cubicBezTo>
                    <a:pt x="160" y="525"/>
                    <a:pt x="457" y="206"/>
                    <a:pt x="800" y="115"/>
                  </a:cubicBezTo>
                  <a:cubicBezTo>
                    <a:pt x="1347" y="0"/>
                    <a:pt x="1986" y="366"/>
                    <a:pt x="2215" y="1073"/>
                  </a:cubicBezTo>
                  <a:cubicBezTo>
                    <a:pt x="1895" y="936"/>
                    <a:pt x="1530" y="1005"/>
                    <a:pt x="1324" y="1279"/>
                  </a:cubicBezTo>
                  <a:cubicBezTo>
                    <a:pt x="1096" y="1553"/>
                    <a:pt x="1096" y="1963"/>
                    <a:pt x="1347" y="2237"/>
                  </a:cubicBezTo>
                  <a:cubicBezTo>
                    <a:pt x="480" y="2100"/>
                    <a:pt x="1" y="1416"/>
                    <a:pt x="92" y="868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>
              <a:off x="479474" y="2467027"/>
              <a:ext cx="139589" cy="148907"/>
            </a:xfrm>
            <a:custGeom>
              <a:avLst/>
              <a:gdLst/>
              <a:ahLst/>
              <a:cxnLst/>
              <a:rect l="l" t="t" r="r" b="b"/>
              <a:pathLst>
                <a:path w="2397" h="2557" extrusionOk="0">
                  <a:moveTo>
                    <a:pt x="0" y="1416"/>
                  </a:moveTo>
                  <a:cubicBezTo>
                    <a:pt x="343" y="183"/>
                    <a:pt x="1872" y="206"/>
                    <a:pt x="2237" y="1416"/>
                  </a:cubicBezTo>
                  <a:lnTo>
                    <a:pt x="2329" y="1324"/>
                  </a:lnTo>
                  <a:cubicBezTo>
                    <a:pt x="1552" y="982"/>
                    <a:pt x="822" y="1941"/>
                    <a:pt x="1438" y="2557"/>
                  </a:cubicBezTo>
                  <a:cubicBezTo>
                    <a:pt x="982" y="1964"/>
                    <a:pt x="1575" y="1142"/>
                    <a:pt x="2260" y="1461"/>
                  </a:cubicBezTo>
                  <a:cubicBezTo>
                    <a:pt x="2329" y="1484"/>
                    <a:pt x="2397" y="1439"/>
                    <a:pt x="2374" y="1370"/>
                  </a:cubicBezTo>
                  <a:cubicBezTo>
                    <a:pt x="2032" y="46"/>
                    <a:pt x="206" y="1"/>
                    <a:pt x="0" y="14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 txBox="1">
            <a:spLocks noGrp="1"/>
          </p:cNvSpPr>
          <p:nvPr>
            <p:ph type="ctrTitle"/>
          </p:nvPr>
        </p:nvSpPr>
        <p:spPr>
          <a:xfrm>
            <a:off x="1632625" y="974250"/>
            <a:ext cx="5517306" cy="21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 CỦA MỘT SỐ YẾU TỐ HÁN VIỆT THÔNG DỤNG  VÀ NGHĨA CỦA NHỮNG TỪ CÓ YẾU TỐ HÁN VIỆT ĐÓ</a:t>
            </a:r>
            <a:endParaRPr sz="32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73" name="Google Shape;2473;p38"/>
          <p:cNvSpPr txBox="1">
            <a:spLocks noGrp="1"/>
          </p:cNvSpPr>
          <p:nvPr>
            <p:ph type="subTitle" idx="1"/>
          </p:nvPr>
        </p:nvSpPr>
        <p:spPr>
          <a:xfrm>
            <a:off x="1632750" y="3160835"/>
            <a:ext cx="58785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Thực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hành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Tiếng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Việt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p41"/>
          <p:cNvSpPr txBox="1">
            <a:spLocks noGrp="1"/>
          </p:cNvSpPr>
          <p:nvPr>
            <p:ph type="title"/>
          </p:nvPr>
        </p:nvSpPr>
        <p:spPr>
          <a:xfrm>
            <a:off x="1938012" y="1930227"/>
            <a:ext cx="2624022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s nhận biết được 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33" name="Google Shape;2733;p41"/>
          <p:cNvSpPr txBox="1">
            <a:spLocks noGrp="1"/>
          </p:cNvSpPr>
          <p:nvPr>
            <p:ph type="title" idx="6"/>
          </p:nvPr>
        </p:nvSpPr>
        <p:spPr>
          <a:xfrm>
            <a:off x="2087475" y="3647975"/>
            <a:ext cx="22341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vận dụng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34" name="Google Shape;2734;p41"/>
          <p:cNvSpPr txBox="1">
            <a:spLocks noGrp="1"/>
          </p:cNvSpPr>
          <p:nvPr>
            <p:ph type="subTitle" idx="8"/>
          </p:nvPr>
        </p:nvSpPr>
        <p:spPr>
          <a:xfrm>
            <a:off x="2087475" y="3989257"/>
            <a:ext cx="223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Hoàn thành các bài tập SGK.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35" name="Google Shape;2735;p41"/>
          <p:cNvSpPr/>
          <p:nvPr/>
        </p:nvSpPr>
        <p:spPr>
          <a:xfrm flipH="1">
            <a:off x="2911826" y="1296715"/>
            <a:ext cx="585446" cy="551979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38" name="Google Shape;2738;p41"/>
          <p:cNvSpPr txBox="1">
            <a:spLocks noGrp="1"/>
          </p:cNvSpPr>
          <p:nvPr>
            <p:ph type="title" idx="2"/>
          </p:nvPr>
        </p:nvSpPr>
        <p:spPr>
          <a:xfrm>
            <a:off x="2757525" y="1358552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39" name="Google Shape;2739;p41"/>
          <p:cNvSpPr txBox="1">
            <a:spLocks noGrp="1"/>
          </p:cNvSpPr>
          <p:nvPr>
            <p:ph type="subTitle" idx="1"/>
          </p:nvPr>
        </p:nvSpPr>
        <p:spPr>
          <a:xfrm>
            <a:off x="1888715" y="2270475"/>
            <a:ext cx="243286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Những yếu tố Hán Việt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40" name="Google Shape;2740;p41"/>
          <p:cNvSpPr txBox="1">
            <a:spLocks noGrp="1"/>
          </p:cNvSpPr>
          <p:nvPr>
            <p:ph type="title" idx="3"/>
          </p:nvPr>
        </p:nvSpPr>
        <p:spPr>
          <a:xfrm>
            <a:off x="4672962" y="1930227"/>
            <a:ext cx="2624022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phân tích được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41" name="Google Shape;2741;p41"/>
          <p:cNvSpPr txBox="1">
            <a:spLocks noGrp="1"/>
          </p:cNvSpPr>
          <p:nvPr>
            <p:ph type="subTitle" idx="5"/>
          </p:nvPr>
        </p:nvSpPr>
        <p:spPr>
          <a:xfrm>
            <a:off x="4822425" y="2270475"/>
            <a:ext cx="223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ghĩa của các yếu tố Hán việt thông dụng và nghĩa của những từ có yếu tố Hán Việt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42" name="Google Shape;2742;p41"/>
          <p:cNvSpPr/>
          <p:nvPr/>
        </p:nvSpPr>
        <p:spPr>
          <a:xfrm flipH="1">
            <a:off x="5646751" y="1296715"/>
            <a:ext cx="585446" cy="551979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43" name="Google Shape;2743;p41"/>
          <p:cNvSpPr/>
          <p:nvPr/>
        </p:nvSpPr>
        <p:spPr>
          <a:xfrm flipH="1">
            <a:off x="2911826" y="3014675"/>
            <a:ext cx="585446" cy="551979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45" name="Google Shape;2745;p41"/>
          <p:cNvSpPr txBox="1">
            <a:spLocks noGrp="1"/>
          </p:cNvSpPr>
          <p:nvPr>
            <p:ph type="title" idx="4"/>
          </p:nvPr>
        </p:nvSpPr>
        <p:spPr>
          <a:xfrm>
            <a:off x="5492475" y="1358552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46" name="Google Shape;2746;p41"/>
          <p:cNvSpPr txBox="1">
            <a:spLocks noGrp="1"/>
          </p:cNvSpPr>
          <p:nvPr>
            <p:ph type="title" idx="7"/>
          </p:nvPr>
        </p:nvSpPr>
        <p:spPr>
          <a:xfrm>
            <a:off x="2757525" y="3076525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48" name="Google Shape;2748;p41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  <a:sym typeface="Atma"/>
              </a:rPr>
              <a:t>MỤC TIÊU BÀI HỌC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  <a:sym typeface="Atma"/>
            </a:endParaRPr>
          </a:p>
        </p:txBody>
      </p:sp>
      <p:grpSp>
        <p:nvGrpSpPr>
          <p:cNvPr id="2749" name="Google Shape;2749;p41"/>
          <p:cNvGrpSpPr/>
          <p:nvPr/>
        </p:nvGrpSpPr>
        <p:grpSpPr>
          <a:xfrm>
            <a:off x="7472068" y="1734655"/>
            <a:ext cx="1629879" cy="3325934"/>
            <a:chOff x="5522750" y="1212325"/>
            <a:chExt cx="1646675" cy="3360208"/>
          </a:xfrm>
        </p:grpSpPr>
        <p:sp>
          <p:nvSpPr>
            <p:cNvPr id="2750" name="Google Shape;2750;p41"/>
            <p:cNvSpPr/>
            <p:nvPr/>
          </p:nvSpPr>
          <p:spPr>
            <a:xfrm>
              <a:off x="5572944" y="4286074"/>
              <a:ext cx="1339875" cy="286459"/>
            </a:xfrm>
            <a:custGeom>
              <a:avLst/>
              <a:gdLst/>
              <a:ahLst/>
              <a:cxnLst/>
              <a:rect l="l" t="t" r="r" b="b"/>
              <a:pathLst>
                <a:path w="53595" h="17074" extrusionOk="0">
                  <a:moveTo>
                    <a:pt x="26798" y="0"/>
                  </a:moveTo>
                  <a:cubicBezTo>
                    <a:pt x="11984" y="0"/>
                    <a:pt x="1" y="3835"/>
                    <a:pt x="1" y="8537"/>
                  </a:cubicBezTo>
                  <a:cubicBezTo>
                    <a:pt x="1" y="13239"/>
                    <a:pt x="11984" y="17073"/>
                    <a:pt x="26798" y="17073"/>
                  </a:cubicBezTo>
                  <a:cubicBezTo>
                    <a:pt x="41611" y="17073"/>
                    <a:pt x="53595" y="13239"/>
                    <a:pt x="53595" y="8537"/>
                  </a:cubicBezTo>
                  <a:cubicBezTo>
                    <a:pt x="53595" y="3835"/>
                    <a:pt x="41611" y="0"/>
                    <a:pt x="267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6321625" y="3616650"/>
              <a:ext cx="322425" cy="665375"/>
            </a:xfrm>
            <a:custGeom>
              <a:avLst/>
              <a:gdLst/>
              <a:ahLst/>
              <a:cxnLst/>
              <a:rect l="l" t="t" r="r" b="b"/>
              <a:pathLst>
                <a:path w="12897" h="26615" extrusionOk="0">
                  <a:moveTo>
                    <a:pt x="3518" y="0"/>
                  </a:moveTo>
                  <a:cubicBezTo>
                    <a:pt x="2141" y="0"/>
                    <a:pt x="1090" y="132"/>
                    <a:pt x="845" y="437"/>
                  </a:cubicBezTo>
                  <a:cubicBezTo>
                    <a:pt x="1" y="1464"/>
                    <a:pt x="5479" y="20979"/>
                    <a:pt x="7807" y="26298"/>
                  </a:cubicBezTo>
                  <a:cubicBezTo>
                    <a:pt x="7807" y="26298"/>
                    <a:pt x="8849" y="26615"/>
                    <a:pt x="9905" y="26615"/>
                  </a:cubicBezTo>
                  <a:cubicBezTo>
                    <a:pt x="10750" y="26615"/>
                    <a:pt x="11603" y="26412"/>
                    <a:pt x="11938" y="25681"/>
                  </a:cubicBezTo>
                  <a:cubicBezTo>
                    <a:pt x="11938" y="25681"/>
                    <a:pt x="12897" y="3107"/>
                    <a:pt x="12486" y="1761"/>
                  </a:cubicBezTo>
                  <a:cubicBezTo>
                    <a:pt x="12211" y="788"/>
                    <a:pt x="6886" y="0"/>
                    <a:pt x="3518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6350725" y="3616775"/>
              <a:ext cx="293325" cy="665250"/>
            </a:xfrm>
            <a:custGeom>
              <a:avLst/>
              <a:gdLst/>
              <a:ahLst/>
              <a:cxnLst/>
              <a:rect l="l" t="t" r="r" b="b"/>
              <a:pathLst>
                <a:path w="11733" h="26610" extrusionOk="0">
                  <a:moveTo>
                    <a:pt x="2317" y="1"/>
                  </a:moveTo>
                  <a:cubicBezTo>
                    <a:pt x="1770" y="1"/>
                    <a:pt x="1277" y="22"/>
                    <a:pt x="868" y="66"/>
                  </a:cubicBezTo>
                  <a:cubicBezTo>
                    <a:pt x="480" y="1276"/>
                    <a:pt x="160" y="2600"/>
                    <a:pt x="1" y="3787"/>
                  </a:cubicBezTo>
                  <a:cubicBezTo>
                    <a:pt x="206" y="4700"/>
                    <a:pt x="434" y="5796"/>
                    <a:pt x="731" y="6983"/>
                  </a:cubicBezTo>
                  <a:cubicBezTo>
                    <a:pt x="1141" y="6953"/>
                    <a:pt x="2044" y="6903"/>
                    <a:pt x="3092" y="6903"/>
                  </a:cubicBezTo>
                  <a:cubicBezTo>
                    <a:pt x="5312" y="6903"/>
                    <a:pt x="8183" y="7129"/>
                    <a:pt x="8400" y="8261"/>
                  </a:cubicBezTo>
                  <a:cubicBezTo>
                    <a:pt x="8727" y="10044"/>
                    <a:pt x="8328" y="20898"/>
                    <a:pt x="6139" y="20898"/>
                  </a:cubicBezTo>
                  <a:cubicBezTo>
                    <a:pt x="6030" y="20898"/>
                    <a:pt x="5916" y="20871"/>
                    <a:pt x="5798" y="20815"/>
                  </a:cubicBezTo>
                  <a:cubicBezTo>
                    <a:pt x="5319" y="20586"/>
                    <a:pt x="4862" y="20312"/>
                    <a:pt x="4429" y="20039"/>
                  </a:cubicBezTo>
                  <a:lnTo>
                    <a:pt x="4429" y="20039"/>
                  </a:lnTo>
                  <a:cubicBezTo>
                    <a:pt x="5273" y="22686"/>
                    <a:pt x="6049" y="24946"/>
                    <a:pt x="6643" y="26293"/>
                  </a:cubicBezTo>
                  <a:cubicBezTo>
                    <a:pt x="6643" y="26293"/>
                    <a:pt x="7685" y="26610"/>
                    <a:pt x="8741" y="26610"/>
                  </a:cubicBezTo>
                  <a:cubicBezTo>
                    <a:pt x="9586" y="26610"/>
                    <a:pt x="10439" y="26407"/>
                    <a:pt x="10774" y="25676"/>
                  </a:cubicBezTo>
                  <a:cubicBezTo>
                    <a:pt x="10774" y="25676"/>
                    <a:pt x="11733" y="3102"/>
                    <a:pt x="11322" y="1756"/>
                  </a:cubicBezTo>
                  <a:cubicBezTo>
                    <a:pt x="11047" y="794"/>
                    <a:pt x="5675" y="1"/>
                    <a:pt x="2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6303375" y="4250675"/>
              <a:ext cx="315575" cy="158600"/>
            </a:xfrm>
            <a:custGeom>
              <a:avLst/>
              <a:gdLst/>
              <a:ahLst/>
              <a:cxnLst/>
              <a:rect l="l" t="t" r="r" b="b"/>
              <a:pathLst>
                <a:path w="12623" h="6344" extrusionOk="0">
                  <a:moveTo>
                    <a:pt x="12623" y="1"/>
                  </a:moveTo>
                  <a:lnTo>
                    <a:pt x="12623" y="1"/>
                  </a:lnTo>
                  <a:cubicBezTo>
                    <a:pt x="11897" y="636"/>
                    <a:pt x="11110" y="848"/>
                    <a:pt x="10383" y="848"/>
                  </a:cubicBezTo>
                  <a:cubicBezTo>
                    <a:pt x="9647" y="848"/>
                    <a:pt x="8974" y="630"/>
                    <a:pt x="8491" y="412"/>
                  </a:cubicBezTo>
                  <a:cubicBezTo>
                    <a:pt x="8491" y="526"/>
                    <a:pt x="8491" y="594"/>
                    <a:pt x="8491" y="594"/>
                  </a:cubicBezTo>
                  <a:cubicBezTo>
                    <a:pt x="8491" y="594"/>
                    <a:pt x="0" y="3425"/>
                    <a:pt x="343" y="5365"/>
                  </a:cubicBezTo>
                  <a:cubicBezTo>
                    <a:pt x="452" y="6019"/>
                    <a:pt x="1702" y="6343"/>
                    <a:pt x="3368" y="6343"/>
                  </a:cubicBezTo>
                  <a:cubicBezTo>
                    <a:pt x="6587" y="6343"/>
                    <a:pt x="11357" y="5131"/>
                    <a:pt x="12440" y="2740"/>
                  </a:cubicBezTo>
                  <a:cubicBezTo>
                    <a:pt x="12508" y="1827"/>
                    <a:pt x="12577" y="914"/>
                    <a:pt x="1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5934750" y="3608350"/>
              <a:ext cx="314425" cy="683775"/>
            </a:xfrm>
            <a:custGeom>
              <a:avLst/>
              <a:gdLst/>
              <a:ahLst/>
              <a:cxnLst/>
              <a:rect l="l" t="t" r="r" b="b"/>
              <a:pathLst>
                <a:path w="12577" h="27351" extrusionOk="0">
                  <a:moveTo>
                    <a:pt x="2064" y="0"/>
                  </a:moveTo>
                  <a:cubicBezTo>
                    <a:pt x="1497" y="0"/>
                    <a:pt x="1093" y="68"/>
                    <a:pt x="936" y="221"/>
                  </a:cubicBezTo>
                  <a:cubicBezTo>
                    <a:pt x="0" y="1157"/>
                    <a:pt x="3059" y="21197"/>
                    <a:pt x="4748" y="26744"/>
                  </a:cubicBezTo>
                  <a:cubicBezTo>
                    <a:pt x="4748" y="26744"/>
                    <a:pt x="6096" y="27350"/>
                    <a:pt x="7303" y="27350"/>
                  </a:cubicBezTo>
                  <a:cubicBezTo>
                    <a:pt x="7955" y="27350"/>
                    <a:pt x="8566" y="27174"/>
                    <a:pt x="8902" y="26630"/>
                  </a:cubicBezTo>
                  <a:cubicBezTo>
                    <a:pt x="8902" y="26630"/>
                    <a:pt x="12577" y="4329"/>
                    <a:pt x="12349" y="2937"/>
                  </a:cubicBezTo>
                  <a:cubicBezTo>
                    <a:pt x="12158" y="1772"/>
                    <a:pt x="4969" y="0"/>
                    <a:pt x="206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5956425" y="3608725"/>
              <a:ext cx="292750" cy="683400"/>
            </a:xfrm>
            <a:custGeom>
              <a:avLst/>
              <a:gdLst/>
              <a:ahLst/>
              <a:cxnLst/>
              <a:rect l="l" t="t" r="r" b="b"/>
              <a:pathLst>
                <a:path w="11710" h="27336" extrusionOk="0">
                  <a:moveTo>
                    <a:pt x="1301" y="0"/>
                  </a:moveTo>
                  <a:cubicBezTo>
                    <a:pt x="776" y="1142"/>
                    <a:pt x="274" y="2420"/>
                    <a:pt x="0" y="3561"/>
                  </a:cubicBezTo>
                  <a:cubicBezTo>
                    <a:pt x="69" y="4520"/>
                    <a:pt x="183" y="5638"/>
                    <a:pt x="343" y="6848"/>
                  </a:cubicBezTo>
                  <a:cubicBezTo>
                    <a:pt x="1598" y="6917"/>
                    <a:pt x="7693" y="7350"/>
                    <a:pt x="7784" y="9039"/>
                  </a:cubicBezTo>
                  <a:cubicBezTo>
                    <a:pt x="7891" y="10822"/>
                    <a:pt x="6241" y="21312"/>
                    <a:pt x="4106" y="21312"/>
                  </a:cubicBezTo>
                  <a:cubicBezTo>
                    <a:pt x="3972" y="21312"/>
                    <a:pt x="3836" y="21270"/>
                    <a:pt x="3698" y="21182"/>
                  </a:cubicBezTo>
                  <a:cubicBezTo>
                    <a:pt x="3242" y="20908"/>
                    <a:pt x="2808" y="20589"/>
                    <a:pt x="2420" y="20269"/>
                  </a:cubicBezTo>
                  <a:lnTo>
                    <a:pt x="2420" y="20269"/>
                  </a:lnTo>
                  <a:cubicBezTo>
                    <a:pt x="2922" y="22985"/>
                    <a:pt x="3447" y="25314"/>
                    <a:pt x="3881" y="26729"/>
                  </a:cubicBezTo>
                  <a:cubicBezTo>
                    <a:pt x="3881" y="26729"/>
                    <a:pt x="5229" y="27335"/>
                    <a:pt x="6436" y="27335"/>
                  </a:cubicBezTo>
                  <a:cubicBezTo>
                    <a:pt x="7088" y="27335"/>
                    <a:pt x="7699" y="27159"/>
                    <a:pt x="8035" y="26615"/>
                  </a:cubicBezTo>
                  <a:cubicBezTo>
                    <a:pt x="8035" y="26615"/>
                    <a:pt x="11710" y="4314"/>
                    <a:pt x="11482" y="2922"/>
                  </a:cubicBezTo>
                  <a:cubicBezTo>
                    <a:pt x="11299" y="1781"/>
                    <a:pt x="4246" y="23"/>
                    <a:pt x="13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5833725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8789" y="1"/>
                  </a:moveTo>
                  <a:cubicBezTo>
                    <a:pt x="8789" y="115"/>
                    <a:pt x="8766" y="183"/>
                    <a:pt x="8766" y="183"/>
                  </a:cubicBezTo>
                  <a:cubicBezTo>
                    <a:pt x="8766" y="183"/>
                    <a:pt x="1" y="1964"/>
                    <a:pt x="92" y="3927"/>
                  </a:cubicBezTo>
                  <a:cubicBezTo>
                    <a:pt x="134" y="4821"/>
                    <a:pt x="2320" y="5371"/>
                    <a:pt x="4865" y="5371"/>
                  </a:cubicBezTo>
                  <a:cubicBezTo>
                    <a:pt x="7842" y="5371"/>
                    <a:pt x="11311" y="4619"/>
                    <a:pt x="12418" y="2786"/>
                  </a:cubicBezTo>
                  <a:cubicBezTo>
                    <a:pt x="12623" y="1873"/>
                    <a:pt x="12783" y="982"/>
                    <a:pt x="12943" y="69"/>
                  </a:cubicBezTo>
                  <a:lnTo>
                    <a:pt x="12943" y="69"/>
                  </a:lnTo>
                  <a:cubicBezTo>
                    <a:pt x="12297" y="521"/>
                    <a:pt x="11644" y="686"/>
                    <a:pt x="11035" y="686"/>
                  </a:cubicBezTo>
                  <a:cubicBezTo>
                    <a:pt x="10136" y="686"/>
                    <a:pt x="9333" y="327"/>
                    <a:pt x="8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5943300" y="3151650"/>
              <a:ext cx="727000" cy="683800"/>
            </a:xfrm>
            <a:custGeom>
              <a:avLst/>
              <a:gdLst/>
              <a:ahLst/>
              <a:cxnLst/>
              <a:rect l="l" t="t" r="r" b="b"/>
              <a:pathLst>
                <a:path w="29080" h="27352" extrusionOk="0">
                  <a:moveTo>
                    <a:pt x="2169" y="0"/>
                  </a:moveTo>
                  <a:cubicBezTo>
                    <a:pt x="2169" y="0"/>
                    <a:pt x="708" y="11504"/>
                    <a:pt x="343" y="18352"/>
                  </a:cubicBezTo>
                  <a:cubicBezTo>
                    <a:pt x="251" y="19790"/>
                    <a:pt x="229" y="21205"/>
                    <a:pt x="206" y="22643"/>
                  </a:cubicBezTo>
                  <a:cubicBezTo>
                    <a:pt x="183" y="23762"/>
                    <a:pt x="0" y="24811"/>
                    <a:pt x="913" y="25588"/>
                  </a:cubicBezTo>
                  <a:cubicBezTo>
                    <a:pt x="2055" y="26592"/>
                    <a:pt x="3972" y="26980"/>
                    <a:pt x="5615" y="27185"/>
                  </a:cubicBezTo>
                  <a:cubicBezTo>
                    <a:pt x="6026" y="27231"/>
                    <a:pt x="6414" y="27277"/>
                    <a:pt x="6780" y="27299"/>
                  </a:cubicBezTo>
                  <a:cubicBezTo>
                    <a:pt x="7165" y="27336"/>
                    <a:pt x="7540" y="27352"/>
                    <a:pt x="7912" y="27352"/>
                  </a:cubicBezTo>
                  <a:cubicBezTo>
                    <a:pt x="8685" y="27352"/>
                    <a:pt x="9440" y="27285"/>
                    <a:pt x="10226" y="27208"/>
                  </a:cubicBezTo>
                  <a:cubicBezTo>
                    <a:pt x="13011" y="26934"/>
                    <a:pt x="12668" y="23739"/>
                    <a:pt x="13011" y="21570"/>
                  </a:cubicBezTo>
                  <a:cubicBezTo>
                    <a:pt x="13308" y="19539"/>
                    <a:pt x="13604" y="17507"/>
                    <a:pt x="13924" y="15476"/>
                  </a:cubicBezTo>
                  <a:cubicBezTo>
                    <a:pt x="14654" y="18763"/>
                    <a:pt x="15134" y="22301"/>
                    <a:pt x="16366" y="25451"/>
                  </a:cubicBezTo>
                  <a:cubicBezTo>
                    <a:pt x="16686" y="26295"/>
                    <a:pt x="16891" y="26318"/>
                    <a:pt x="17759" y="26569"/>
                  </a:cubicBezTo>
                  <a:cubicBezTo>
                    <a:pt x="18681" y="26833"/>
                    <a:pt x="19604" y="26982"/>
                    <a:pt x="20532" y="26982"/>
                  </a:cubicBezTo>
                  <a:cubicBezTo>
                    <a:pt x="21210" y="26982"/>
                    <a:pt x="21890" y="26902"/>
                    <a:pt x="22575" y="26729"/>
                  </a:cubicBezTo>
                  <a:cubicBezTo>
                    <a:pt x="23967" y="26386"/>
                    <a:pt x="25291" y="25930"/>
                    <a:pt x="26683" y="25656"/>
                  </a:cubicBezTo>
                  <a:cubicBezTo>
                    <a:pt x="27596" y="25473"/>
                    <a:pt x="27961" y="25656"/>
                    <a:pt x="28167" y="24697"/>
                  </a:cubicBezTo>
                  <a:cubicBezTo>
                    <a:pt x="28783" y="22004"/>
                    <a:pt x="28418" y="19037"/>
                    <a:pt x="28715" y="16275"/>
                  </a:cubicBezTo>
                  <a:cubicBezTo>
                    <a:pt x="29080" y="12965"/>
                    <a:pt x="29080" y="1461"/>
                    <a:pt x="29080" y="868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8" name="Google Shape;2758;p41"/>
            <p:cNvSpPr/>
            <p:nvPr/>
          </p:nvSpPr>
          <p:spPr>
            <a:xfrm>
              <a:off x="5950150" y="3512850"/>
              <a:ext cx="16000" cy="224850"/>
            </a:xfrm>
            <a:custGeom>
              <a:avLst/>
              <a:gdLst/>
              <a:ahLst/>
              <a:cxnLst/>
              <a:rect l="l" t="t" r="r" b="b"/>
              <a:pathLst>
                <a:path w="640" h="8994" extrusionOk="0">
                  <a:moveTo>
                    <a:pt x="343" y="1"/>
                  </a:moveTo>
                  <a:cubicBezTo>
                    <a:pt x="229" y="1370"/>
                    <a:pt x="137" y="2717"/>
                    <a:pt x="69" y="3904"/>
                  </a:cubicBezTo>
                  <a:cubicBezTo>
                    <a:pt x="0" y="5114"/>
                    <a:pt x="0" y="6917"/>
                    <a:pt x="46" y="8903"/>
                  </a:cubicBezTo>
                  <a:cubicBezTo>
                    <a:pt x="251" y="8948"/>
                    <a:pt x="434" y="8971"/>
                    <a:pt x="639" y="8994"/>
                  </a:cubicBezTo>
                  <a:cubicBezTo>
                    <a:pt x="411" y="6209"/>
                    <a:pt x="525" y="3196"/>
                    <a:pt x="434" y="1690"/>
                  </a:cubicBezTo>
                  <a:cubicBezTo>
                    <a:pt x="388" y="1119"/>
                    <a:pt x="366" y="549"/>
                    <a:pt x="3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9" name="Google Shape;2759;p41"/>
            <p:cNvSpPr/>
            <p:nvPr/>
          </p:nvSpPr>
          <p:spPr>
            <a:xfrm>
              <a:off x="6477400" y="3227425"/>
              <a:ext cx="192900" cy="586750"/>
            </a:xfrm>
            <a:custGeom>
              <a:avLst/>
              <a:gdLst/>
              <a:ahLst/>
              <a:cxnLst/>
              <a:rect l="l" t="t" r="r" b="b"/>
              <a:pathLst>
                <a:path w="7716" h="23470" extrusionOk="0">
                  <a:moveTo>
                    <a:pt x="7458" y="1"/>
                  </a:moveTo>
                  <a:cubicBezTo>
                    <a:pt x="4101" y="1"/>
                    <a:pt x="1" y="2105"/>
                    <a:pt x="1" y="2105"/>
                  </a:cubicBezTo>
                  <a:lnTo>
                    <a:pt x="138" y="2607"/>
                  </a:lnTo>
                  <a:cubicBezTo>
                    <a:pt x="138" y="2972"/>
                    <a:pt x="503" y="7127"/>
                    <a:pt x="4657" y="7971"/>
                  </a:cubicBezTo>
                  <a:cubicBezTo>
                    <a:pt x="4726" y="7994"/>
                    <a:pt x="4132" y="13609"/>
                    <a:pt x="4201" y="14088"/>
                  </a:cubicBezTo>
                  <a:cubicBezTo>
                    <a:pt x="4566" y="16690"/>
                    <a:pt x="4269" y="19977"/>
                    <a:pt x="3014" y="22328"/>
                  </a:cubicBezTo>
                  <a:cubicBezTo>
                    <a:pt x="2763" y="22808"/>
                    <a:pt x="2420" y="23173"/>
                    <a:pt x="2032" y="23470"/>
                  </a:cubicBezTo>
                  <a:lnTo>
                    <a:pt x="2032" y="23470"/>
                  </a:lnTo>
                  <a:cubicBezTo>
                    <a:pt x="3128" y="23173"/>
                    <a:pt x="4201" y="22830"/>
                    <a:pt x="5319" y="22625"/>
                  </a:cubicBezTo>
                  <a:cubicBezTo>
                    <a:pt x="6232" y="22442"/>
                    <a:pt x="6597" y="22625"/>
                    <a:pt x="6803" y="21666"/>
                  </a:cubicBezTo>
                  <a:cubicBezTo>
                    <a:pt x="7419" y="18973"/>
                    <a:pt x="7054" y="16006"/>
                    <a:pt x="7351" y="13244"/>
                  </a:cubicBezTo>
                  <a:cubicBezTo>
                    <a:pt x="7373" y="12947"/>
                    <a:pt x="7419" y="12559"/>
                    <a:pt x="7442" y="12148"/>
                  </a:cubicBezTo>
                  <a:cubicBezTo>
                    <a:pt x="7442" y="11966"/>
                    <a:pt x="7465" y="11783"/>
                    <a:pt x="7465" y="11600"/>
                  </a:cubicBezTo>
                  <a:cubicBezTo>
                    <a:pt x="7602" y="9112"/>
                    <a:pt x="7670" y="5255"/>
                    <a:pt x="7693" y="2242"/>
                  </a:cubicBezTo>
                  <a:cubicBezTo>
                    <a:pt x="7693" y="2151"/>
                    <a:pt x="7693" y="2059"/>
                    <a:pt x="7693" y="1968"/>
                  </a:cubicBezTo>
                  <a:cubicBezTo>
                    <a:pt x="7693" y="1945"/>
                    <a:pt x="7693" y="1923"/>
                    <a:pt x="7693" y="1854"/>
                  </a:cubicBezTo>
                  <a:cubicBezTo>
                    <a:pt x="7716" y="1192"/>
                    <a:pt x="7716" y="553"/>
                    <a:pt x="7716" y="5"/>
                  </a:cubicBezTo>
                  <a:cubicBezTo>
                    <a:pt x="7630" y="2"/>
                    <a:pt x="7544" y="1"/>
                    <a:pt x="7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0" name="Google Shape;2760;p41"/>
            <p:cNvSpPr/>
            <p:nvPr/>
          </p:nvSpPr>
          <p:spPr>
            <a:xfrm>
              <a:off x="5988375" y="3454925"/>
              <a:ext cx="469650" cy="380525"/>
            </a:xfrm>
            <a:custGeom>
              <a:avLst/>
              <a:gdLst/>
              <a:ahLst/>
              <a:cxnLst/>
              <a:rect l="l" t="t" r="r" b="b"/>
              <a:pathLst>
                <a:path w="18786" h="15221" extrusionOk="0">
                  <a:moveTo>
                    <a:pt x="8500" y="1"/>
                  </a:moveTo>
                  <a:cubicBezTo>
                    <a:pt x="8235" y="1"/>
                    <a:pt x="8081" y="119"/>
                    <a:pt x="8081" y="355"/>
                  </a:cubicBezTo>
                  <a:cubicBezTo>
                    <a:pt x="8081" y="2866"/>
                    <a:pt x="8446" y="8526"/>
                    <a:pt x="6825" y="11745"/>
                  </a:cubicBezTo>
                  <a:cubicBezTo>
                    <a:pt x="6163" y="13069"/>
                    <a:pt x="5136" y="13982"/>
                    <a:pt x="3630" y="14118"/>
                  </a:cubicBezTo>
                  <a:cubicBezTo>
                    <a:pt x="3325" y="14139"/>
                    <a:pt x="3007" y="14147"/>
                    <a:pt x="2682" y="14147"/>
                  </a:cubicBezTo>
                  <a:cubicBezTo>
                    <a:pt x="1936" y="14147"/>
                    <a:pt x="1151" y="14105"/>
                    <a:pt x="389" y="14073"/>
                  </a:cubicBezTo>
                  <a:cubicBezTo>
                    <a:pt x="252" y="14073"/>
                    <a:pt x="115" y="14050"/>
                    <a:pt x="1" y="14050"/>
                  </a:cubicBezTo>
                  <a:cubicBezTo>
                    <a:pt x="115" y="14096"/>
                    <a:pt x="229" y="14164"/>
                    <a:pt x="366" y="14210"/>
                  </a:cubicBezTo>
                  <a:cubicBezTo>
                    <a:pt x="411" y="14233"/>
                    <a:pt x="434" y="14255"/>
                    <a:pt x="480" y="14255"/>
                  </a:cubicBezTo>
                  <a:cubicBezTo>
                    <a:pt x="594" y="14301"/>
                    <a:pt x="731" y="14370"/>
                    <a:pt x="845" y="14415"/>
                  </a:cubicBezTo>
                  <a:cubicBezTo>
                    <a:pt x="891" y="14415"/>
                    <a:pt x="936" y="14438"/>
                    <a:pt x="959" y="14438"/>
                  </a:cubicBezTo>
                  <a:cubicBezTo>
                    <a:pt x="1370" y="14575"/>
                    <a:pt x="1758" y="14689"/>
                    <a:pt x="2169" y="14780"/>
                  </a:cubicBezTo>
                  <a:cubicBezTo>
                    <a:pt x="2260" y="14780"/>
                    <a:pt x="2329" y="14803"/>
                    <a:pt x="2420" y="14826"/>
                  </a:cubicBezTo>
                  <a:cubicBezTo>
                    <a:pt x="2511" y="14849"/>
                    <a:pt x="2603" y="14872"/>
                    <a:pt x="2717" y="14872"/>
                  </a:cubicBezTo>
                  <a:cubicBezTo>
                    <a:pt x="2831" y="14895"/>
                    <a:pt x="2922" y="14917"/>
                    <a:pt x="3036" y="14940"/>
                  </a:cubicBezTo>
                  <a:cubicBezTo>
                    <a:pt x="3105" y="14940"/>
                    <a:pt x="3196" y="14963"/>
                    <a:pt x="3265" y="14963"/>
                  </a:cubicBezTo>
                  <a:cubicBezTo>
                    <a:pt x="3447" y="14986"/>
                    <a:pt x="3630" y="15031"/>
                    <a:pt x="3812" y="15054"/>
                  </a:cubicBezTo>
                  <a:cubicBezTo>
                    <a:pt x="4223" y="15100"/>
                    <a:pt x="4611" y="15146"/>
                    <a:pt x="4977" y="15168"/>
                  </a:cubicBezTo>
                  <a:cubicBezTo>
                    <a:pt x="5362" y="15205"/>
                    <a:pt x="5737" y="15221"/>
                    <a:pt x="6109" y="15221"/>
                  </a:cubicBezTo>
                  <a:cubicBezTo>
                    <a:pt x="6882" y="15221"/>
                    <a:pt x="7637" y="15154"/>
                    <a:pt x="8423" y="15077"/>
                  </a:cubicBezTo>
                  <a:cubicBezTo>
                    <a:pt x="11208" y="14803"/>
                    <a:pt x="10865" y="11608"/>
                    <a:pt x="11208" y="9439"/>
                  </a:cubicBezTo>
                  <a:cubicBezTo>
                    <a:pt x="11505" y="7408"/>
                    <a:pt x="11801" y="5376"/>
                    <a:pt x="12121" y="3345"/>
                  </a:cubicBezTo>
                  <a:cubicBezTo>
                    <a:pt x="12851" y="6632"/>
                    <a:pt x="13331" y="10170"/>
                    <a:pt x="14563" y="13320"/>
                  </a:cubicBezTo>
                  <a:cubicBezTo>
                    <a:pt x="14654" y="13548"/>
                    <a:pt x="14791" y="13753"/>
                    <a:pt x="14974" y="13913"/>
                  </a:cubicBezTo>
                  <a:cubicBezTo>
                    <a:pt x="15202" y="14118"/>
                    <a:pt x="15499" y="14278"/>
                    <a:pt x="15796" y="14392"/>
                  </a:cubicBezTo>
                  <a:cubicBezTo>
                    <a:pt x="15864" y="14392"/>
                    <a:pt x="15887" y="14415"/>
                    <a:pt x="15956" y="14438"/>
                  </a:cubicBezTo>
                  <a:cubicBezTo>
                    <a:pt x="16298" y="14529"/>
                    <a:pt x="16640" y="14598"/>
                    <a:pt x="16983" y="14666"/>
                  </a:cubicBezTo>
                  <a:cubicBezTo>
                    <a:pt x="17120" y="14689"/>
                    <a:pt x="17257" y="14712"/>
                    <a:pt x="17393" y="14712"/>
                  </a:cubicBezTo>
                  <a:cubicBezTo>
                    <a:pt x="17782" y="14735"/>
                    <a:pt x="18101" y="14758"/>
                    <a:pt x="18398" y="14826"/>
                  </a:cubicBezTo>
                  <a:cubicBezTo>
                    <a:pt x="18535" y="14849"/>
                    <a:pt x="18649" y="14849"/>
                    <a:pt x="18786" y="14849"/>
                  </a:cubicBezTo>
                  <a:cubicBezTo>
                    <a:pt x="17941" y="14461"/>
                    <a:pt x="16960" y="14415"/>
                    <a:pt x="16252" y="13662"/>
                  </a:cubicBezTo>
                  <a:cubicBezTo>
                    <a:pt x="15910" y="13297"/>
                    <a:pt x="15704" y="12795"/>
                    <a:pt x="15499" y="12338"/>
                  </a:cubicBezTo>
                  <a:cubicBezTo>
                    <a:pt x="14837" y="10832"/>
                    <a:pt x="14358" y="9371"/>
                    <a:pt x="13970" y="7773"/>
                  </a:cubicBezTo>
                  <a:cubicBezTo>
                    <a:pt x="13559" y="6130"/>
                    <a:pt x="13308" y="3824"/>
                    <a:pt x="12144" y="2500"/>
                  </a:cubicBezTo>
                  <a:cubicBezTo>
                    <a:pt x="10699" y="840"/>
                    <a:pt x="9206" y="1"/>
                    <a:pt x="850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1" name="Google Shape;2761;p41"/>
            <p:cNvSpPr/>
            <p:nvPr/>
          </p:nvSpPr>
          <p:spPr>
            <a:xfrm>
              <a:off x="5971250" y="3151650"/>
              <a:ext cx="136425" cy="226000"/>
            </a:xfrm>
            <a:custGeom>
              <a:avLst/>
              <a:gdLst/>
              <a:ahLst/>
              <a:cxnLst/>
              <a:rect l="l" t="t" r="r" b="b"/>
              <a:pathLst>
                <a:path w="5457" h="9040" extrusionOk="0">
                  <a:moveTo>
                    <a:pt x="1051" y="0"/>
                  </a:moveTo>
                  <a:cubicBezTo>
                    <a:pt x="1051" y="0"/>
                    <a:pt x="526" y="4200"/>
                    <a:pt x="1" y="9039"/>
                  </a:cubicBezTo>
                  <a:cubicBezTo>
                    <a:pt x="1484" y="8674"/>
                    <a:pt x="5456" y="7305"/>
                    <a:pt x="4977" y="3904"/>
                  </a:cubicBezTo>
                  <a:cubicBezTo>
                    <a:pt x="4794" y="2808"/>
                    <a:pt x="4246" y="1347"/>
                    <a:pt x="3402" y="6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2" name="Google Shape;2762;p41"/>
            <p:cNvSpPr/>
            <p:nvPr/>
          </p:nvSpPr>
          <p:spPr>
            <a:xfrm>
              <a:off x="6466600" y="3243525"/>
              <a:ext cx="152350" cy="556950"/>
            </a:xfrm>
            <a:custGeom>
              <a:avLst/>
              <a:gdLst/>
              <a:ahLst/>
              <a:cxnLst/>
              <a:rect l="l" t="t" r="r" b="b"/>
              <a:pathLst>
                <a:path w="6094" h="22278" extrusionOk="0">
                  <a:moveTo>
                    <a:pt x="6071" y="0"/>
                  </a:moveTo>
                  <a:cubicBezTo>
                    <a:pt x="6048" y="0"/>
                    <a:pt x="6025" y="251"/>
                    <a:pt x="6002" y="685"/>
                  </a:cubicBezTo>
                  <a:cubicBezTo>
                    <a:pt x="5979" y="1096"/>
                    <a:pt x="5934" y="1712"/>
                    <a:pt x="5911" y="2465"/>
                  </a:cubicBezTo>
                  <a:cubicBezTo>
                    <a:pt x="5820" y="3812"/>
                    <a:pt x="5660" y="5570"/>
                    <a:pt x="5454" y="7373"/>
                  </a:cubicBezTo>
                  <a:cubicBezTo>
                    <a:pt x="5363" y="7373"/>
                    <a:pt x="5249" y="7373"/>
                    <a:pt x="5089" y="7327"/>
                  </a:cubicBezTo>
                  <a:cubicBezTo>
                    <a:pt x="4770" y="7304"/>
                    <a:pt x="4359" y="7167"/>
                    <a:pt x="3994" y="6962"/>
                  </a:cubicBezTo>
                  <a:cubicBezTo>
                    <a:pt x="3606" y="6779"/>
                    <a:pt x="3263" y="6505"/>
                    <a:pt x="3012" y="6300"/>
                  </a:cubicBezTo>
                  <a:cubicBezTo>
                    <a:pt x="2761" y="6095"/>
                    <a:pt x="2601" y="5958"/>
                    <a:pt x="2601" y="5958"/>
                  </a:cubicBezTo>
                  <a:cubicBezTo>
                    <a:pt x="2601" y="5958"/>
                    <a:pt x="2464" y="5798"/>
                    <a:pt x="2213" y="5592"/>
                  </a:cubicBezTo>
                  <a:cubicBezTo>
                    <a:pt x="1985" y="5341"/>
                    <a:pt x="1688" y="5045"/>
                    <a:pt x="1483" y="4679"/>
                  </a:cubicBezTo>
                  <a:cubicBezTo>
                    <a:pt x="1232" y="4314"/>
                    <a:pt x="1072" y="3903"/>
                    <a:pt x="1004" y="3607"/>
                  </a:cubicBezTo>
                  <a:cubicBezTo>
                    <a:pt x="981" y="3447"/>
                    <a:pt x="981" y="3310"/>
                    <a:pt x="958" y="3219"/>
                  </a:cubicBezTo>
                  <a:cubicBezTo>
                    <a:pt x="958" y="3127"/>
                    <a:pt x="958" y="3059"/>
                    <a:pt x="935" y="3059"/>
                  </a:cubicBezTo>
                  <a:cubicBezTo>
                    <a:pt x="912" y="3059"/>
                    <a:pt x="889" y="3105"/>
                    <a:pt x="867" y="3196"/>
                  </a:cubicBezTo>
                  <a:cubicBezTo>
                    <a:pt x="844" y="3287"/>
                    <a:pt x="798" y="3447"/>
                    <a:pt x="821" y="3630"/>
                  </a:cubicBezTo>
                  <a:cubicBezTo>
                    <a:pt x="798" y="3972"/>
                    <a:pt x="935" y="4428"/>
                    <a:pt x="1163" y="4839"/>
                  </a:cubicBezTo>
                  <a:cubicBezTo>
                    <a:pt x="1346" y="5273"/>
                    <a:pt x="1643" y="5638"/>
                    <a:pt x="1871" y="5912"/>
                  </a:cubicBezTo>
                  <a:cubicBezTo>
                    <a:pt x="2099" y="6163"/>
                    <a:pt x="2259" y="6323"/>
                    <a:pt x="2259" y="6323"/>
                  </a:cubicBezTo>
                  <a:cubicBezTo>
                    <a:pt x="2259" y="6323"/>
                    <a:pt x="2442" y="6483"/>
                    <a:pt x="2715" y="6688"/>
                  </a:cubicBezTo>
                  <a:cubicBezTo>
                    <a:pt x="3012" y="6871"/>
                    <a:pt x="3400" y="7122"/>
                    <a:pt x="3834" y="7304"/>
                  </a:cubicBezTo>
                  <a:cubicBezTo>
                    <a:pt x="4202" y="7440"/>
                    <a:pt x="4587" y="7543"/>
                    <a:pt x="4918" y="7543"/>
                  </a:cubicBezTo>
                  <a:cubicBezTo>
                    <a:pt x="4977" y="7543"/>
                    <a:pt x="5034" y="7540"/>
                    <a:pt x="5089" y="7533"/>
                  </a:cubicBezTo>
                  <a:cubicBezTo>
                    <a:pt x="5226" y="7533"/>
                    <a:pt x="5363" y="7510"/>
                    <a:pt x="5454" y="7487"/>
                  </a:cubicBezTo>
                  <a:lnTo>
                    <a:pt x="5454" y="7487"/>
                  </a:lnTo>
                  <a:cubicBezTo>
                    <a:pt x="5432" y="7601"/>
                    <a:pt x="5432" y="7738"/>
                    <a:pt x="5409" y="7875"/>
                  </a:cubicBezTo>
                  <a:cubicBezTo>
                    <a:pt x="5386" y="7989"/>
                    <a:pt x="5386" y="8126"/>
                    <a:pt x="5363" y="8263"/>
                  </a:cubicBezTo>
                  <a:cubicBezTo>
                    <a:pt x="5272" y="8309"/>
                    <a:pt x="5135" y="8377"/>
                    <a:pt x="4952" y="8446"/>
                  </a:cubicBezTo>
                  <a:cubicBezTo>
                    <a:pt x="4834" y="8475"/>
                    <a:pt x="4703" y="8490"/>
                    <a:pt x="4565" y="8490"/>
                  </a:cubicBezTo>
                  <a:cubicBezTo>
                    <a:pt x="4278" y="8490"/>
                    <a:pt x="3960" y="8425"/>
                    <a:pt x="3651" y="8286"/>
                  </a:cubicBezTo>
                  <a:cubicBezTo>
                    <a:pt x="3195" y="8080"/>
                    <a:pt x="2807" y="7784"/>
                    <a:pt x="2533" y="7533"/>
                  </a:cubicBezTo>
                  <a:cubicBezTo>
                    <a:pt x="2236" y="7282"/>
                    <a:pt x="2076" y="7099"/>
                    <a:pt x="2076" y="7099"/>
                  </a:cubicBezTo>
                  <a:cubicBezTo>
                    <a:pt x="2076" y="7099"/>
                    <a:pt x="1894" y="6939"/>
                    <a:pt x="1620" y="6642"/>
                  </a:cubicBezTo>
                  <a:cubicBezTo>
                    <a:pt x="1369" y="6369"/>
                    <a:pt x="1049" y="5981"/>
                    <a:pt x="798" y="5547"/>
                  </a:cubicBezTo>
                  <a:cubicBezTo>
                    <a:pt x="524" y="5136"/>
                    <a:pt x="319" y="4657"/>
                    <a:pt x="227" y="4291"/>
                  </a:cubicBezTo>
                  <a:cubicBezTo>
                    <a:pt x="136" y="3926"/>
                    <a:pt x="182" y="3675"/>
                    <a:pt x="136" y="3675"/>
                  </a:cubicBezTo>
                  <a:cubicBezTo>
                    <a:pt x="135" y="3674"/>
                    <a:pt x="134" y="3674"/>
                    <a:pt x="133" y="3674"/>
                  </a:cubicBezTo>
                  <a:cubicBezTo>
                    <a:pt x="105" y="3674"/>
                    <a:pt x="1" y="3942"/>
                    <a:pt x="45" y="4337"/>
                  </a:cubicBezTo>
                  <a:cubicBezTo>
                    <a:pt x="68" y="4725"/>
                    <a:pt x="227" y="5250"/>
                    <a:pt x="479" y="5729"/>
                  </a:cubicBezTo>
                  <a:cubicBezTo>
                    <a:pt x="707" y="6209"/>
                    <a:pt x="1026" y="6642"/>
                    <a:pt x="1277" y="6962"/>
                  </a:cubicBezTo>
                  <a:cubicBezTo>
                    <a:pt x="1529" y="7282"/>
                    <a:pt x="1711" y="7464"/>
                    <a:pt x="1711" y="7464"/>
                  </a:cubicBezTo>
                  <a:cubicBezTo>
                    <a:pt x="1711" y="7464"/>
                    <a:pt x="1894" y="7647"/>
                    <a:pt x="2213" y="7898"/>
                  </a:cubicBezTo>
                  <a:cubicBezTo>
                    <a:pt x="2533" y="8149"/>
                    <a:pt x="3012" y="8446"/>
                    <a:pt x="3514" y="8628"/>
                  </a:cubicBezTo>
                  <a:cubicBezTo>
                    <a:pt x="3788" y="8720"/>
                    <a:pt x="4062" y="8765"/>
                    <a:pt x="4313" y="8765"/>
                  </a:cubicBezTo>
                  <a:cubicBezTo>
                    <a:pt x="4349" y="8768"/>
                    <a:pt x="4384" y="8770"/>
                    <a:pt x="4419" y="8770"/>
                  </a:cubicBezTo>
                  <a:cubicBezTo>
                    <a:pt x="4647" y="8770"/>
                    <a:pt x="4842" y="8708"/>
                    <a:pt x="5021" y="8628"/>
                  </a:cubicBezTo>
                  <a:cubicBezTo>
                    <a:pt x="5158" y="8560"/>
                    <a:pt x="5272" y="8491"/>
                    <a:pt x="5340" y="8400"/>
                  </a:cubicBezTo>
                  <a:lnTo>
                    <a:pt x="5340" y="8400"/>
                  </a:lnTo>
                  <a:cubicBezTo>
                    <a:pt x="5158" y="10180"/>
                    <a:pt x="4907" y="11915"/>
                    <a:pt x="4793" y="13285"/>
                  </a:cubicBezTo>
                  <a:cubicBezTo>
                    <a:pt x="4701" y="14015"/>
                    <a:pt x="4701" y="14631"/>
                    <a:pt x="4678" y="15065"/>
                  </a:cubicBezTo>
                  <a:cubicBezTo>
                    <a:pt x="4656" y="15499"/>
                    <a:pt x="4633" y="15750"/>
                    <a:pt x="4633" y="15750"/>
                  </a:cubicBezTo>
                  <a:cubicBezTo>
                    <a:pt x="4633" y="15750"/>
                    <a:pt x="4633" y="16001"/>
                    <a:pt x="4633" y="16434"/>
                  </a:cubicBezTo>
                  <a:cubicBezTo>
                    <a:pt x="4633" y="17964"/>
                    <a:pt x="4793" y="19539"/>
                    <a:pt x="4633" y="21045"/>
                  </a:cubicBezTo>
                  <a:cubicBezTo>
                    <a:pt x="4610" y="21456"/>
                    <a:pt x="4541" y="21867"/>
                    <a:pt x="4496" y="22278"/>
                  </a:cubicBezTo>
                  <a:cubicBezTo>
                    <a:pt x="4724" y="22209"/>
                    <a:pt x="4975" y="22164"/>
                    <a:pt x="5203" y="22095"/>
                  </a:cubicBezTo>
                  <a:cubicBezTo>
                    <a:pt x="5614" y="20497"/>
                    <a:pt x="5135" y="17119"/>
                    <a:pt x="5135" y="16457"/>
                  </a:cubicBezTo>
                  <a:cubicBezTo>
                    <a:pt x="5158" y="16024"/>
                    <a:pt x="5158" y="15773"/>
                    <a:pt x="5158" y="15773"/>
                  </a:cubicBezTo>
                  <a:cubicBezTo>
                    <a:pt x="5158" y="15773"/>
                    <a:pt x="5158" y="15521"/>
                    <a:pt x="5181" y="15088"/>
                  </a:cubicBezTo>
                  <a:cubicBezTo>
                    <a:pt x="5203" y="14654"/>
                    <a:pt x="5203" y="14038"/>
                    <a:pt x="5272" y="13307"/>
                  </a:cubicBezTo>
                  <a:cubicBezTo>
                    <a:pt x="5363" y="11847"/>
                    <a:pt x="5614" y="9884"/>
                    <a:pt x="5774" y="7898"/>
                  </a:cubicBezTo>
                  <a:cubicBezTo>
                    <a:pt x="5957" y="5935"/>
                    <a:pt x="6071" y="3949"/>
                    <a:pt x="6094" y="2465"/>
                  </a:cubicBezTo>
                  <a:cubicBezTo>
                    <a:pt x="6094" y="1735"/>
                    <a:pt x="6094" y="1119"/>
                    <a:pt x="6094" y="685"/>
                  </a:cubicBezTo>
                  <a:cubicBezTo>
                    <a:pt x="6094" y="251"/>
                    <a:pt x="6094" y="0"/>
                    <a:pt x="6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3" name="Google Shape;2763;p41"/>
            <p:cNvSpPr/>
            <p:nvPr/>
          </p:nvSpPr>
          <p:spPr>
            <a:xfrm>
              <a:off x="5964975" y="3281750"/>
              <a:ext cx="117575" cy="95775"/>
            </a:xfrm>
            <a:custGeom>
              <a:avLst/>
              <a:gdLst/>
              <a:ahLst/>
              <a:cxnLst/>
              <a:rect l="l" t="t" r="r" b="b"/>
              <a:pathLst>
                <a:path w="4703" h="3831" extrusionOk="0">
                  <a:moveTo>
                    <a:pt x="4680" y="1"/>
                  </a:moveTo>
                  <a:cubicBezTo>
                    <a:pt x="4657" y="1"/>
                    <a:pt x="4634" y="46"/>
                    <a:pt x="4589" y="138"/>
                  </a:cubicBezTo>
                  <a:cubicBezTo>
                    <a:pt x="4566" y="206"/>
                    <a:pt x="4543" y="343"/>
                    <a:pt x="4475" y="480"/>
                  </a:cubicBezTo>
                  <a:cubicBezTo>
                    <a:pt x="4360" y="754"/>
                    <a:pt x="4155" y="1119"/>
                    <a:pt x="3927" y="1439"/>
                  </a:cubicBezTo>
                  <a:cubicBezTo>
                    <a:pt x="3698" y="1781"/>
                    <a:pt x="3425" y="2078"/>
                    <a:pt x="3219" y="2283"/>
                  </a:cubicBezTo>
                  <a:cubicBezTo>
                    <a:pt x="3128" y="2397"/>
                    <a:pt x="3014" y="2466"/>
                    <a:pt x="2945" y="2511"/>
                  </a:cubicBezTo>
                  <a:cubicBezTo>
                    <a:pt x="2900" y="2580"/>
                    <a:pt x="2854" y="2603"/>
                    <a:pt x="2854" y="2603"/>
                  </a:cubicBezTo>
                  <a:cubicBezTo>
                    <a:pt x="2854" y="2603"/>
                    <a:pt x="2831" y="2648"/>
                    <a:pt x="2763" y="2694"/>
                  </a:cubicBezTo>
                  <a:cubicBezTo>
                    <a:pt x="2694" y="2762"/>
                    <a:pt x="2603" y="2831"/>
                    <a:pt x="2489" y="2922"/>
                  </a:cubicBezTo>
                  <a:cubicBezTo>
                    <a:pt x="2238" y="3105"/>
                    <a:pt x="1918" y="3333"/>
                    <a:pt x="1553" y="3447"/>
                  </a:cubicBezTo>
                  <a:cubicBezTo>
                    <a:pt x="1348" y="3498"/>
                    <a:pt x="1136" y="3528"/>
                    <a:pt x="936" y="3528"/>
                  </a:cubicBezTo>
                  <a:cubicBezTo>
                    <a:pt x="781" y="3528"/>
                    <a:pt x="633" y="3510"/>
                    <a:pt x="503" y="3470"/>
                  </a:cubicBezTo>
                  <a:cubicBezTo>
                    <a:pt x="434" y="3447"/>
                    <a:pt x="366" y="3424"/>
                    <a:pt x="320" y="3402"/>
                  </a:cubicBezTo>
                  <a:cubicBezTo>
                    <a:pt x="252" y="3379"/>
                    <a:pt x="206" y="3356"/>
                    <a:pt x="161" y="3333"/>
                  </a:cubicBezTo>
                  <a:cubicBezTo>
                    <a:pt x="92" y="3287"/>
                    <a:pt x="24" y="3287"/>
                    <a:pt x="24" y="3287"/>
                  </a:cubicBezTo>
                  <a:lnTo>
                    <a:pt x="24" y="3287"/>
                  </a:lnTo>
                  <a:cubicBezTo>
                    <a:pt x="1" y="3310"/>
                    <a:pt x="46" y="3356"/>
                    <a:pt x="115" y="3424"/>
                  </a:cubicBezTo>
                  <a:cubicBezTo>
                    <a:pt x="138" y="3447"/>
                    <a:pt x="183" y="3493"/>
                    <a:pt x="252" y="3539"/>
                  </a:cubicBezTo>
                  <a:cubicBezTo>
                    <a:pt x="298" y="3584"/>
                    <a:pt x="343" y="3630"/>
                    <a:pt x="434" y="3653"/>
                  </a:cubicBezTo>
                  <a:cubicBezTo>
                    <a:pt x="640" y="3764"/>
                    <a:pt x="923" y="3830"/>
                    <a:pt x="1230" y="3830"/>
                  </a:cubicBezTo>
                  <a:cubicBezTo>
                    <a:pt x="1365" y="3830"/>
                    <a:pt x="1505" y="3817"/>
                    <a:pt x="1644" y="3790"/>
                  </a:cubicBezTo>
                  <a:cubicBezTo>
                    <a:pt x="2078" y="3721"/>
                    <a:pt x="2466" y="3493"/>
                    <a:pt x="2763" y="3333"/>
                  </a:cubicBezTo>
                  <a:cubicBezTo>
                    <a:pt x="2900" y="3219"/>
                    <a:pt x="2991" y="3150"/>
                    <a:pt x="3082" y="3082"/>
                  </a:cubicBezTo>
                  <a:cubicBezTo>
                    <a:pt x="3151" y="3036"/>
                    <a:pt x="3196" y="2991"/>
                    <a:pt x="3196" y="2991"/>
                  </a:cubicBezTo>
                  <a:cubicBezTo>
                    <a:pt x="3196" y="2991"/>
                    <a:pt x="3242" y="2968"/>
                    <a:pt x="3310" y="2899"/>
                  </a:cubicBezTo>
                  <a:cubicBezTo>
                    <a:pt x="3356" y="2831"/>
                    <a:pt x="3470" y="2740"/>
                    <a:pt x="3562" y="2603"/>
                  </a:cubicBezTo>
                  <a:cubicBezTo>
                    <a:pt x="3790" y="2352"/>
                    <a:pt x="4041" y="2009"/>
                    <a:pt x="4246" y="1621"/>
                  </a:cubicBezTo>
                  <a:cubicBezTo>
                    <a:pt x="4452" y="1256"/>
                    <a:pt x="4611" y="845"/>
                    <a:pt x="4657" y="526"/>
                  </a:cubicBezTo>
                  <a:cubicBezTo>
                    <a:pt x="4703" y="366"/>
                    <a:pt x="4703" y="229"/>
                    <a:pt x="4703" y="138"/>
                  </a:cubicBezTo>
                  <a:cubicBezTo>
                    <a:pt x="4703" y="46"/>
                    <a:pt x="4680" y="1"/>
                    <a:pt x="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4" name="Google Shape;2764;p41"/>
            <p:cNvSpPr/>
            <p:nvPr/>
          </p:nvSpPr>
          <p:spPr>
            <a:xfrm>
              <a:off x="6180100" y="3499675"/>
              <a:ext cx="110175" cy="333900"/>
            </a:xfrm>
            <a:custGeom>
              <a:avLst/>
              <a:gdLst/>
              <a:ahLst/>
              <a:cxnLst/>
              <a:rect l="l" t="t" r="r" b="b"/>
              <a:pathLst>
                <a:path w="4407" h="13356" extrusionOk="0">
                  <a:moveTo>
                    <a:pt x="1623" y="0"/>
                  </a:moveTo>
                  <a:cubicBezTo>
                    <a:pt x="1334" y="0"/>
                    <a:pt x="1128" y="52"/>
                    <a:pt x="1142" y="94"/>
                  </a:cubicBezTo>
                  <a:cubicBezTo>
                    <a:pt x="1142" y="163"/>
                    <a:pt x="1644" y="208"/>
                    <a:pt x="2101" y="414"/>
                  </a:cubicBezTo>
                  <a:cubicBezTo>
                    <a:pt x="2261" y="505"/>
                    <a:pt x="2420" y="573"/>
                    <a:pt x="2557" y="642"/>
                  </a:cubicBezTo>
                  <a:cubicBezTo>
                    <a:pt x="2535" y="710"/>
                    <a:pt x="2512" y="802"/>
                    <a:pt x="2489" y="916"/>
                  </a:cubicBezTo>
                  <a:cubicBezTo>
                    <a:pt x="2420" y="1213"/>
                    <a:pt x="2306" y="1623"/>
                    <a:pt x="2146" y="2103"/>
                  </a:cubicBezTo>
                  <a:cubicBezTo>
                    <a:pt x="1964" y="2582"/>
                    <a:pt x="1758" y="3176"/>
                    <a:pt x="1667" y="3837"/>
                  </a:cubicBezTo>
                  <a:cubicBezTo>
                    <a:pt x="1576" y="4477"/>
                    <a:pt x="1485" y="5161"/>
                    <a:pt x="1370" y="5846"/>
                  </a:cubicBezTo>
                  <a:cubicBezTo>
                    <a:pt x="1097" y="7878"/>
                    <a:pt x="1051" y="10274"/>
                    <a:pt x="412" y="12237"/>
                  </a:cubicBezTo>
                  <a:cubicBezTo>
                    <a:pt x="275" y="12648"/>
                    <a:pt x="161" y="13013"/>
                    <a:pt x="1" y="13356"/>
                  </a:cubicBezTo>
                  <a:cubicBezTo>
                    <a:pt x="252" y="13333"/>
                    <a:pt x="503" y="13310"/>
                    <a:pt x="754" y="13287"/>
                  </a:cubicBezTo>
                  <a:lnTo>
                    <a:pt x="800" y="13287"/>
                  </a:lnTo>
                  <a:cubicBezTo>
                    <a:pt x="868" y="12876"/>
                    <a:pt x="845" y="12351"/>
                    <a:pt x="960" y="11986"/>
                  </a:cubicBezTo>
                  <a:cubicBezTo>
                    <a:pt x="1553" y="10023"/>
                    <a:pt x="1507" y="7923"/>
                    <a:pt x="1736" y="5892"/>
                  </a:cubicBezTo>
                  <a:cubicBezTo>
                    <a:pt x="1804" y="5184"/>
                    <a:pt x="1895" y="4499"/>
                    <a:pt x="1941" y="3860"/>
                  </a:cubicBezTo>
                  <a:cubicBezTo>
                    <a:pt x="2010" y="3244"/>
                    <a:pt x="2192" y="2673"/>
                    <a:pt x="2329" y="2171"/>
                  </a:cubicBezTo>
                  <a:cubicBezTo>
                    <a:pt x="2466" y="1669"/>
                    <a:pt x="2557" y="1235"/>
                    <a:pt x="2603" y="939"/>
                  </a:cubicBezTo>
                  <a:cubicBezTo>
                    <a:pt x="2603" y="847"/>
                    <a:pt x="2603" y="756"/>
                    <a:pt x="2626" y="688"/>
                  </a:cubicBezTo>
                  <a:cubicBezTo>
                    <a:pt x="2649" y="710"/>
                    <a:pt x="2671" y="733"/>
                    <a:pt x="2694" y="733"/>
                  </a:cubicBezTo>
                  <a:cubicBezTo>
                    <a:pt x="2854" y="847"/>
                    <a:pt x="2945" y="916"/>
                    <a:pt x="2945" y="916"/>
                  </a:cubicBezTo>
                  <a:cubicBezTo>
                    <a:pt x="2945" y="916"/>
                    <a:pt x="3060" y="961"/>
                    <a:pt x="3219" y="1076"/>
                  </a:cubicBezTo>
                  <a:cubicBezTo>
                    <a:pt x="3379" y="1144"/>
                    <a:pt x="3562" y="1304"/>
                    <a:pt x="3767" y="1441"/>
                  </a:cubicBezTo>
                  <a:cubicBezTo>
                    <a:pt x="4018" y="1646"/>
                    <a:pt x="4224" y="1852"/>
                    <a:pt x="4383" y="1989"/>
                  </a:cubicBezTo>
                  <a:cubicBezTo>
                    <a:pt x="4383" y="1897"/>
                    <a:pt x="4406" y="1806"/>
                    <a:pt x="4406" y="1715"/>
                  </a:cubicBezTo>
                  <a:cubicBezTo>
                    <a:pt x="4315" y="1555"/>
                    <a:pt x="4178" y="1372"/>
                    <a:pt x="4018" y="1190"/>
                  </a:cubicBezTo>
                  <a:cubicBezTo>
                    <a:pt x="3836" y="984"/>
                    <a:pt x="3653" y="802"/>
                    <a:pt x="3493" y="688"/>
                  </a:cubicBezTo>
                  <a:cubicBezTo>
                    <a:pt x="3333" y="551"/>
                    <a:pt x="3219" y="459"/>
                    <a:pt x="3219" y="459"/>
                  </a:cubicBezTo>
                  <a:cubicBezTo>
                    <a:pt x="3219" y="459"/>
                    <a:pt x="3105" y="414"/>
                    <a:pt x="2923" y="322"/>
                  </a:cubicBezTo>
                  <a:cubicBezTo>
                    <a:pt x="2740" y="231"/>
                    <a:pt x="2466" y="140"/>
                    <a:pt x="2215" y="71"/>
                  </a:cubicBezTo>
                  <a:cubicBezTo>
                    <a:pt x="2007" y="19"/>
                    <a:pt x="1800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5" name="Google Shape;2765;p41"/>
            <p:cNvSpPr/>
            <p:nvPr/>
          </p:nvSpPr>
          <p:spPr>
            <a:xfrm>
              <a:off x="6293100" y="3547675"/>
              <a:ext cx="1725" cy="4575"/>
            </a:xfrm>
            <a:custGeom>
              <a:avLst/>
              <a:gdLst/>
              <a:ahLst/>
              <a:cxnLst/>
              <a:rect l="l" t="t" r="r" b="b"/>
              <a:pathLst>
                <a:path w="69" h="18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69"/>
                    <a:pt x="23" y="114"/>
                    <a:pt x="46" y="183"/>
                  </a:cubicBezTo>
                  <a:cubicBezTo>
                    <a:pt x="69" y="160"/>
                    <a:pt x="46" y="91"/>
                    <a:pt x="0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6" name="Google Shape;2766;p41"/>
            <p:cNvSpPr/>
            <p:nvPr/>
          </p:nvSpPr>
          <p:spPr>
            <a:xfrm>
              <a:off x="5981525" y="3151650"/>
              <a:ext cx="688775" cy="216025"/>
            </a:xfrm>
            <a:custGeom>
              <a:avLst/>
              <a:gdLst/>
              <a:ahLst/>
              <a:cxnLst/>
              <a:rect l="l" t="t" r="r" b="b"/>
              <a:pathLst>
                <a:path w="27551" h="8641" extrusionOk="0">
                  <a:moveTo>
                    <a:pt x="640" y="0"/>
                  </a:moveTo>
                  <a:cubicBezTo>
                    <a:pt x="640" y="0"/>
                    <a:pt x="366" y="2237"/>
                    <a:pt x="1" y="5319"/>
                  </a:cubicBezTo>
                  <a:cubicBezTo>
                    <a:pt x="829" y="5716"/>
                    <a:pt x="7169" y="8641"/>
                    <a:pt x="16232" y="8641"/>
                  </a:cubicBezTo>
                  <a:cubicBezTo>
                    <a:pt x="19652" y="8641"/>
                    <a:pt x="23460" y="8225"/>
                    <a:pt x="27505" y="7099"/>
                  </a:cubicBezTo>
                  <a:cubicBezTo>
                    <a:pt x="27551" y="3926"/>
                    <a:pt x="27551" y="1142"/>
                    <a:pt x="27551" y="868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7" name="Google Shape;2767;p41"/>
            <p:cNvSpPr/>
            <p:nvPr/>
          </p:nvSpPr>
          <p:spPr>
            <a:xfrm>
              <a:off x="6353000" y="2368600"/>
              <a:ext cx="499900" cy="810475"/>
            </a:xfrm>
            <a:custGeom>
              <a:avLst/>
              <a:gdLst/>
              <a:ahLst/>
              <a:cxnLst/>
              <a:rect l="l" t="t" r="r" b="b"/>
              <a:pathLst>
                <a:path w="19996" h="32419" extrusionOk="0">
                  <a:moveTo>
                    <a:pt x="1128" y="0"/>
                  </a:moveTo>
                  <a:cubicBezTo>
                    <a:pt x="1003" y="0"/>
                    <a:pt x="937" y="6"/>
                    <a:pt x="937" y="6"/>
                  </a:cubicBezTo>
                  <a:lnTo>
                    <a:pt x="1" y="2837"/>
                  </a:lnTo>
                  <a:cubicBezTo>
                    <a:pt x="1" y="2837"/>
                    <a:pt x="6529" y="3750"/>
                    <a:pt x="8949" y="9844"/>
                  </a:cubicBezTo>
                  <a:cubicBezTo>
                    <a:pt x="11345" y="15915"/>
                    <a:pt x="16275" y="32418"/>
                    <a:pt x="16275" y="32418"/>
                  </a:cubicBezTo>
                  <a:lnTo>
                    <a:pt x="19996" y="31688"/>
                  </a:lnTo>
                  <a:cubicBezTo>
                    <a:pt x="19745" y="31551"/>
                    <a:pt x="13765" y="9844"/>
                    <a:pt x="9473" y="4731"/>
                  </a:cubicBezTo>
                  <a:cubicBezTo>
                    <a:pt x="5701" y="280"/>
                    <a:pt x="1998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6342750" y="2374275"/>
              <a:ext cx="499900" cy="810500"/>
            </a:xfrm>
            <a:custGeom>
              <a:avLst/>
              <a:gdLst/>
              <a:ahLst/>
              <a:cxnLst/>
              <a:rect l="l" t="t" r="r" b="b"/>
              <a:pathLst>
                <a:path w="19996" h="32420" extrusionOk="0">
                  <a:moveTo>
                    <a:pt x="1147" y="1"/>
                  </a:moveTo>
                  <a:cubicBezTo>
                    <a:pt x="1009" y="1"/>
                    <a:pt x="936" y="7"/>
                    <a:pt x="936" y="7"/>
                  </a:cubicBezTo>
                  <a:lnTo>
                    <a:pt x="0" y="2838"/>
                  </a:lnTo>
                  <a:cubicBezTo>
                    <a:pt x="0" y="2838"/>
                    <a:pt x="6551" y="3751"/>
                    <a:pt x="8948" y="9845"/>
                  </a:cubicBezTo>
                  <a:cubicBezTo>
                    <a:pt x="11344" y="15917"/>
                    <a:pt x="16297" y="32419"/>
                    <a:pt x="16297" y="32419"/>
                  </a:cubicBezTo>
                  <a:lnTo>
                    <a:pt x="19995" y="31689"/>
                  </a:lnTo>
                  <a:cubicBezTo>
                    <a:pt x="19744" y="31552"/>
                    <a:pt x="13764" y="9822"/>
                    <a:pt x="9473" y="4732"/>
                  </a:cubicBezTo>
                  <a:cubicBezTo>
                    <a:pt x="5727" y="293"/>
                    <a:pt x="2051" y="1"/>
                    <a:pt x="11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6342750" y="2385850"/>
              <a:ext cx="470225" cy="798925"/>
            </a:xfrm>
            <a:custGeom>
              <a:avLst/>
              <a:gdLst/>
              <a:ahLst/>
              <a:cxnLst/>
              <a:rect l="l" t="t" r="r" b="b"/>
              <a:pathLst>
                <a:path w="18809" h="31957" extrusionOk="0">
                  <a:moveTo>
                    <a:pt x="799" y="1"/>
                  </a:moveTo>
                  <a:lnTo>
                    <a:pt x="0" y="2375"/>
                  </a:lnTo>
                  <a:cubicBezTo>
                    <a:pt x="0" y="2375"/>
                    <a:pt x="6551" y="3288"/>
                    <a:pt x="8948" y="9382"/>
                  </a:cubicBezTo>
                  <a:cubicBezTo>
                    <a:pt x="11344" y="15454"/>
                    <a:pt x="16297" y="31956"/>
                    <a:pt x="16297" y="31956"/>
                  </a:cubicBezTo>
                  <a:lnTo>
                    <a:pt x="18808" y="31454"/>
                  </a:lnTo>
                  <a:cubicBezTo>
                    <a:pt x="18032" y="29423"/>
                    <a:pt x="12440" y="9519"/>
                    <a:pt x="8354" y="4680"/>
                  </a:cubicBezTo>
                  <a:cubicBezTo>
                    <a:pt x="5296" y="1051"/>
                    <a:pt x="2283" y="184"/>
                    <a:pt x="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5719050" y="2431500"/>
              <a:ext cx="529000" cy="602775"/>
            </a:xfrm>
            <a:custGeom>
              <a:avLst/>
              <a:gdLst/>
              <a:ahLst/>
              <a:cxnLst/>
              <a:rect l="l" t="t" r="r" b="b"/>
              <a:pathLst>
                <a:path w="21160" h="24111" extrusionOk="0">
                  <a:moveTo>
                    <a:pt x="17595" y="0"/>
                  </a:moveTo>
                  <a:cubicBezTo>
                    <a:pt x="16224" y="0"/>
                    <a:pt x="14799" y="636"/>
                    <a:pt x="13946" y="1690"/>
                  </a:cubicBezTo>
                  <a:cubicBezTo>
                    <a:pt x="12463" y="3470"/>
                    <a:pt x="11664" y="5684"/>
                    <a:pt x="10591" y="7716"/>
                  </a:cubicBezTo>
                  <a:cubicBezTo>
                    <a:pt x="9244" y="10272"/>
                    <a:pt x="9221" y="14335"/>
                    <a:pt x="8080" y="17006"/>
                  </a:cubicBezTo>
                  <a:cubicBezTo>
                    <a:pt x="6893" y="15796"/>
                    <a:pt x="4542" y="11482"/>
                    <a:pt x="4063" y="9930"/>
                  </a:cubicBezTo>
                  <a:cubicBezTo>
                    <a:pt x="3736" y="8856"/>
                    <a:pt x="3039" y="8266"/>
                    <a:pt x="2329" y="8266"/>
                  </a:cubicBezTo>
                  <a:cubicBezTo>
                    <a:pt x="1651" y="8266"/>
                    <a:pt x="961" y="8805"/>
                    <a:pt x="571" y="9976"/>
                  </a:cubicBezTo>
                  <a:cubicBezTo>
                    <a:pt x="0" y="11619"/>
                    <a:pt x="753" y="13194"/>
                    <a:pt x="867" y="15225"/>
                  </a:cubicBezTo>
                  <a:cubicBezTo>
                    <a:pt x="1083" y="19087"/>
                    <a:pt x="2991" y="24111"/>
                    <a:pt x="6996" y="24111"/>
                  </a:cubicBezTo>
                  <a:cubicBezTo>
                    <a:pt x="7229" y="24111"/>
                    <a:pt x="7468" y="24094"/>
                    <a:pt x="7715" y="24059"/>
                  </a:cubicBezTo>
                  <a:cubicBezTo>
                    <a:pt x="10408" y="23694"/>
                    <a:pt x="12486" y="20772"/>
                    <a:pt x="13946" y="18763"/>
                  </a:cubicBezTo>
                  <a:cubicBezTo>
                    <a:pt x="16366" y="15431"/>
                    <a:pt x="18352" y="11710"/>
                    <a:pt x="19904" y="7853"/>
                  </a:cubicBezTo>
                  <a:cubicBezTo>
                    <a:pt x="20406" y="6597"/>
                    <a:pt x="20954" y="5251"/>
                    <a:pt x="21113" y="3858"/>
                  </a:cubicBezTo>
                  <a:cubicBezTo>
                    <a:pt x="21159" y="3562"/>
                    <a:pt x="21159" y="3219"/>
                    <a:pt x="21136" y="2877"/>
                  </a:cubicBezTo>
                  <a:cubicBezTo>
                    <a:pt x="21113" y="2557"/>
                    <a:pt x="21045" y="2215"/>
                    <a:pt x="20908" y="1941"/>
                  </a:cubicBezTo>
                  <a:cubicBezTo>
                    <a:pt x="20360" y="800"/>
                    <a:pt x="18808" y="1"/>
                    <a:pt x="17667" y="1"/>
                  </a:cubicBezTo>
                  <a:cubicBezTo>
                    <a:pt x="17643" y="1"/>
                    <a:pt x="17619" y="0"/>
                    <a:pt x="17595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5719050" y="2625525"/>
              <a:ext cx="457650" cy="408750"/>
            </a:xfrm>
            <a:custGeom>
              <a:avLst/>
              <a:gdLst/>
              <a:ahLst/>
              <a:cxnLst/>
              <a:rect l="l" t="t" r="r" b="b"/>
              <a:pathLst>
                <a:path w="18306" h="16350" extrusionOk="0">
                  <a:moveTo>
                    <a:pt x="10568" y="1"/>
                  </a:moveTo>
                  <a:cubicBezTo>
                    <a:pt x="10180" y="731"/>
                    <a:pt x="9929" y="1575"/>
                    <a:pt x="9701" y="2488"/>
                  </a:cubicBezTo>
                  <a:cubicBezTo>
                    <a:pt x="11139" y="3196"/>
                    <a:pt x="13193" y="4292"/>
                    <a:pt x="13672" y="4931"/>
                  </a:cubicBezTo>
                  <a:cubicBezTo>
                    <a:pt x="14448" y="5912"/>
                    <a:pt x="12463" y="9427"/>
                    <a:pt x="10956" y="10249"/>
                  </a:cubicBezTo>
                  <a:cubicBezTo>
                    <a:pt x="10870" y="10298"/>
                    <a:pt x="10783" y="10322"/>
                    <a:pt x="10696" y="10322"/>
                  </a:cubicBezTo>
                  <a:cubicBezTo>
                    <a:pt x="9978" y="10322"/>
                    <a:pt x="9249" y="8740"/>
                    <a:pt x="8719" y="7213"/>
                  </a:cubicBezTo>
                  <a:cubicBezTo>
                    <a:pt x="8537" y="7944"/>
                    <a:pt x="8331" y="8628"/>
                    <a:pt x="8080" y="9245"/>
                  </a:cubicBezTo>
                  <a:cubicBezTo>
                    <a:pt x="7920" y="9085"/>
                    <a:pt x="7738" y="8857"/>
                    <a:pt x="7555" y="8606"/>
                  </a:cubicBezTo>
                  <a:lnTo>
                    <a:pt x="7555" y="8606"/>
                  </a:lnTo>
                  <a:cubicBezTo>
                    <a:pt x="7578" y="10226"/>
                    <a:pt x="7487" y="12098"/>
                    <a:pt x="6916" y="12874"/>
                  </a:cubicBezTo>
                  <a:cubicBezTo>
                    <a:pt x="6667" y="13209"/>
                    <a:pt x="6328" y="13377"/>
                    <a:pt x="5946" y="13377"/>
                  </a:cubicBezTo>
                  <a:cubicBezTo>
                    <a:pt x="4612" y="13377"/>
                    <a:pt x="2757" y="11326"/>
                    <a:pt x="2420" y="7190"/>
                  </a:cubicBezTo>
                  <a:cubicBezTo>
                    <a:pt x="2237" y="4566"/>
                    <a:pt x="3310" y="3538"/>
                    <a:pt x="4428" y="3128"/>
                  </a:cubicBezTo>
                  <a:cubicBezTo>
                    <a:pt x="4268" y="2762"/>
                    <a:pt x="4131" y="2420"/>
                    <a:pt x="4063" y="2169"/>
                  </a:cubicBezTo>
                  <a:cubicBezTo>
                    <a:pt x="3766" y="1187"/>
                    <a:pt x="3150" y="594"/>
                    <a:pt x="2488" y="526"/>
                  </a:cubicBezTo>
                  <a:cubicBezTo>
                    <a:pt x="1689" y="594"/>
                    <a:pt x="936" y="1119"/>
                    <a:pt x="571" y="2215"/>
                  </a:cubicBezTo>
                  <a:cubicBezTo>
                    <a:pt x="0" y="3858"/>
                    <a:pt x="753" y="5433"/>
                    <a:pt x="867" y="7464"/>
                  </a:cubicBezTo>
                  <a:cubicBezTo>
                    <a:pt x="1083" y="11326"/>
                    <a:pt x="2991" y="16350"/>
                    <a:pt x="6996" y="16350"/>
                  </a:cubicBezTo>
                  <a:cubicBezTo>
                    <a:pt x="7229" y="16350"/>
                    <a:pt x="7468" y="16333"/>
                    <a:pt x="7715" y="16298"/>
                  </a:cubicBezTo>
                  <a:cubicBezTo>
                    <a:pt x="10408" y="15933"/>
                    <a:pt x="12486" y="13011"/>
                    <a:pt x="13946" y="11002"/>
                  </a:cubicBezTo>
                  <a:cubicBezTo>
                    <a:pt x="14197" y="10683"/>
                    <a:pt x="14403" y="10340"/>
                    <a:pt x="14631" y="10021"/>
                  </a:cubicBezTo>
                  <a:cubicBezTo>
                    <a:pt x="14768" y="9815"/>
                    <a:pt x="14905" y="9610"/>
                    <a:pt x="15042" y="9405"/>
                  </a:cubicBezTo>
                  <a:cubicBezTo>
                    <a:pt x="15065" y="9382"/>
                    <a:pt x="15088" y="9336"/>
                    <a:pt x="15133" y="9290"/>
                  </a:cubicBezTo>
                  <a:cubicBezTo>
                    <a:pt x="15179" y="9199"/>
                    <a:pt x="15247" y="9108"/>
                    <a:pt x="15316" y="9017"/>
                  </a:cubicBezTo>
                  <a:cubicBezTo>
                    <a:pt x="15613" y="8537"/>
                    <a:pt x="15909" y="8058"/>
                    <a:pt x="16206" y="7579"/>
                  </a:cubicBezTo>
                  <a:cubicBezTo>
                    <a:pt x="16252" y="7510"/>
                    <a:pt x="16275" y="7442"/>
                    <a:pt x="16320" y="7373"/>
                  </a:cubicBezTo>
                  <a:cubicBezTo>
                    <a:pt x="17028" y="6186"/>
                    <a:pt x="17690" y="4954"/>
                    <a:pt x="18306" y="3675"/>
                  </a:cubicBezTo>
                  <a:cubicBezTo>
                    <a:pt x="16138" y="2580"/>
                    <a:pt x="12349" y="822"/>
                    <a:pt x="105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5919325" y="2848050"/>
              <a:ext cx="26850" cy="95975"/>
            </a:xfrm>
            <a:custGeom>
              <a:avLst/>
              <a:gdLst/>
              <a:ahLst/>
              <a:cxnLst/>
              <a:rect l="l" t="t" r="r" b="b"/>
              <a:pathLst>
                <a:path w="1074" h="3839" extrusionOk="0">
                  <a:moveTo>
                    <a:pt x="75" y="1"/>
                  </a:moveTo>
                  <a:cubicBezTo>
                    <a:pt x="73" y="1"/>
                    <a:pt x="71" y="1"/>
                    <a:pt x="69" y="1"/>
                  </a:cubicBezTo>
                  <a:cubicBezTo>
                    <a:pt x="1" y="1"/>
                    <a:pt x="138" y="504"/>
                    <a:pt x="252" y="983"/>
                  </a:cubicBezTo>
                  <a:cubicBezTo>
                    <a:pt x="389" y="1462"/>
                    <a:pt x="480" y="1942"/>
                    <a:pt x="480" y="1942"/>
                  </a:cubicBezTo>
                  <a:cubicBezTo>
                    <a:pt x="480" y="1942"/>
                    <a:pt x="503" y="2056"/>
                    <a:pt x="571" y="2238"/>
                  </a:cubicBezTo>
                  <a:cubicBezTo>
                    <a:pt x="617" y="2398"/>
                    <a:pt x="686" y="2626"/>
                    <a:pt x="731" y="2877"/>
                  </a:cubicBezTo>
                  <a:cubicBezTo>
                    <a:pt x="754" y="2991"/>
                    <a:pt x="754" y="3106"/>
                    <a:pt x="777" y="3220"/>
                  </a:cubicBezTo>
                  <a:cubicBezTo>
                    <a:pt x="800" y="3334"/>
                    <a:pt x="822" y="3448"/>
                    <a:pt x="800" y="3516"/>
                  </a:cubicBezTo>
                  <a:cubicBezTo>
                    <a:pt x="822" y="3699"/>
                    <a:pt x="822" y="3836"/>
                    <a:pt x="868" y="3836"/>
                  </a:cubicBezTo>
                  <a:cubicBezTo>
                    <a:pt x="870" y="3838"/>
                    <a:pt x="872" y="3839"/>
                    <a:pt x="874" y="3839"/>
                  </a:cubicBezTo>
                  <a:cubicBezTo>
                    <a:pt x="899" y="3839"/>
                    <a:pt x="940" y="3729"/>
                    <a:pt x="982" y="3562"/>
                  </a:cubicBezTo>
                  <a:cubicBezTo>
                    <a:pt x="1028" y="3471"/>
                    <a:pt x="1028" y="3357"/>
                    <a:pt x="1028" y="3243"/>
                  </a:cubicBezTo>
                  <a:cubicBezTo>
                    <a:pt x="1051" y="3106"/>
                    <a:pt x="1074" y="2991"/>
                    <a:pt x="1051" y="2855"/>
                  </a:cubicBezTo>
                  <a:cubicBezTo>
                    <a:pt x="1028" y="2603"/>
                    <a:pt x="1028" y="2352"/>
                    <a:pt x="982" y="2170"/>
                  </a:cubicBezTo>
                  <a:cubicBezTo>
                    <a:pt x="937" y="1964"/>
                    <a:pt x="914" y="1850"/>
                    <a:pt x="914" y="1850"/>
                  </a:cubicBezTo>
                  <a:cubicBezTo>
                    <a:pt x="914" y="1850"/>
                    <a:pt x="777" y="1348"/>
                    <a:pt x="571" y="892"/>
                  </a:cubicBezTo>
                  <a:cubicBezTo>
                    <a:pt x="371" y="424"/>
                    <a:pt x="1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5522750" y="2380600"/>
              <a:ext cx="338400" cy="332800"/>
            </a:xfrm>
            <a:custGeom>
              <a:avLst/>
              <a:gdLst/>
              <a:ahLst/>
              <a:cxnLst/>
              <a:rect l="l" t="t" r="r" b="b"/>
              <a:pathLst>
                <a:path w="13536" h="13312" extrusionOk="0">
                  <a:moveTo>
                    <a:pt x="5201" y="0"/>
                  </a:moveTo>
                  <a:cubicBezTo>
                    <a:pt x="4993" y="0"/>
                    <a:pt x="4781" y="38"/>
                    <a:pt x="4565" y="120"/>
                  </a:cubicBezTo>
                  <a:cubicBezTo>
                    <a:pt x="1096" y="1443"/>
                    <a:pt x="3926" y="7104"/>
                    <a:pt x="3926" y="7104"/>
                  </a:cubicBezTo>
                  <a:cubicBezTo>
                    <a:pt x="3926" y="7104"/>
                    <a:pt x="1990" y="5717"/>
                    <a:pt x="1117" y="5717"/>
                  </a:cubicBezTo>
                  <a:cubicBezTo>
                    <a:pt x="982" y="5717"/>
                    <a:pt x="872" y="5750"/>
                    <a:pt x="799" y="5826"/>
                  </a:cubicBezTo>
                  <a:cubicBezTo>
                    <a:pt x="0" y="6648"/>
                    <a:pt x="3150" y="9524"/>
                    <a:pt x="5547" y="12012"/>
                  </a:cubicBezTo>
                  <a:cubicBezTo>
                    <a:pt x="6502" y="13012"/>
                    <a:pt x="7464" y="13311"/>
                    <a:pt x="8273" y="13311"/>
                  </a:cubicBezTo>
                  <a:cubicBezTo>
                    <a:pt x="9475" y="13311"/>
                    <a:pt x="10340" y="12651"/>
                    <a:pt x="10340" y="12651"/>
                  </a:cubicBezTo>
                  <a:cubicBezTo>
                    <a:pt x="13536" y="11281"/>
                    <a:pt x="12052" y="7401"/>
                    <a:pt x="12052" y="7401"/>
                  </a:cubicBezTo>
                  <a:cubicBezTo>
                    <a:pt x="12052" y="7401"/>
                    <a:pt x="12782" y="2881"/>
                    <a:pt x="11413" y="2585"/>
                  </a:cubicBezTo>
                  <a:cubicBezTo>
                    <a:pt x="11352" y="2573"/>
                    <a:pt x="11294" y="2567"/>
                    <a:pt x="11237" y="2567"/>
                  </a:cubicBezTo>
                  <a:cubicBezTo>
                    <a:pt x="10004" y="2567"/>
                    <a:pt x="9587" y="5278"/>
                    <a:pt x="9587" y="5278"/>
                  </a:cubicBezTo>
                  <a:cubicBezTo>
                    <a:pt x="9587" y="5278"/>
                    <a:pt x="7666" y="0"/>
                    <a:pt x="5201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5541000" y="2458325"/>
              <a:ext cx="320150" cy="255075"/>
            </a:xfrm>
            <a:custGeom>
              <a:avLst/>
              <a:gdLst/>
              <a:ahLst/>
              <a:cxnLst/>
              <a:rect l="l" t="t" r="r" b="b"/>
              <a:pathLst>
                <a:path w="12806" h="10203" extrusionOk="0">
                  <a:moveTo>
                    <a:pt x="7852" y="1"/>
                  </a:moveTo>
                  <a:cubicBezTo>
                    <a:pt x="7236" y="959"/>
                    <a:pt x="5890" y="2078"/>
                    <a:pt x="4200" y="2603"/>
                  </a:cubicBezTo>
                  <a:cubicBezTo>
                    <a:pt x="4089" y="2637"/>
                    <a:pt x="3981" y="2654"/>
                    <a:pt x="3876" y="2654"/>
                  </a:cubicBezTo>
                  <a:cubicBezTo>
                    <a:pt x="3147" y="2654"/>
                    <a:pt x="2591" y="1858"/>
                    <a:pt x="2192" y="800"/>
                  </a:cubicBezTo>
                  <a:lnTo>
                    <a:pt x="2192" y="800"/>
                  </a:lnTo>
                  <a:cubicBezTo>
                    <a:pt x="2420" y="2443"/>
                    <a:pt x="3196" y="3995"/>
                    <a:pt x="3196" y="3995"/>
                  </a:cubicBezTo>
                  <a:cubicBezTo>
                    <a:pt x="3196" y="3995"/>
                    <a:pt x="2785" y="3698"/>
                    <a:pt x="2260" y="3379"/>
                  </a:cubicBezTo>
                  <a:lnTo>
                    <a:pt x="2260" y="3379"/>
                  </a:lnTo>
                  <a:cubicBezTo>
                    <a:pt x="2785" y="4338"/>
                    <a:pt x="3173" y="5205"/>
                    <a:pt x="2968" y="5456"/>
                  </a:cubicBezTo>
                  <a:cubicBezTo>
                    <a:pt x="2924" y="5508"/>
                    <a:pt x="2868" y="5532"/>
                    <a:pt x="2801" y="5532"/>
                  </a:cubicBezTo>
                  <a:cubicBezTo>
                    <a:pt x="2166" y="5532"/>
                    <a:pt x="587" y="3375"/>
                    <a:pt x="92" y="2694"/>
                  </a:cubicBezTo>
                  <a:cubicBezTo>
                    <a:pt x="69" y="2694"/>
                    <a:pt x="69" y="2717"/>
                    <a:pt x="69" y="2717"/>
                  </a:cubicBezTo>
                  <a:cubicBezTo>
                    <a:pt x="46" y="2740"/>
                    <a:pt x="23" y="2763"/>
                    <a:pt x="1" y="2785"/>
                  </a:cubicBezTo>
                  <a:lnTo>
                    <a:pt x="229" y="3858"/>
                  </a:lnTo>
                  <a:cubicBezTo>
                    <a:pt x="1005" y="5136"/>
                    <a:pt x="3105" y="7122"/>
                    <a:pt x="4817" y="8903"/>
                  </a:cubicBezTo>
                  <a:cubicBezTo>
                    <a:pt x="5772" y="9903"/>
                    <a:pt x="6734" y="10202"/>
                    <a:pt x="7543" y="10202"/>
                  </a:cubicBezTo>
                  <a:cubicBezTo>
                    <a:pt x="8745" y="10202"/>
                    <a:pt x="9610" y="9542"/>
                    <a:pt x="9610" y="9542"/>
                  </a:cubicBezTo>
                  <a:cubicBezTo>
                    <a:pt x="12806" y="8172"/>
                    <a:pt x="11322" y="4292"/>
                    <a:pt x="11322" y="4292"/>
                  </a:cubicBezTo>
                  <a:cubicBezTo>
                    <a:pt x="11322" y="4292"/>
                    <a:pt x="11756" y="1644"/>
                    <a:pt x="11322" y="275"/>
                  </a:cubicBezTo>
                  <a:cubicBezTo>
                    <a:pt x="11208" y="2785"/>
                    <a:pt x="10843" y="6323"/>
                    <a:pt x="9610" y="7008"/>
                  </a:cubicBezTo>
                  <a:cubicBezTo>
                    <a:pt x="9265" y="7201"/>
                    <a:pt x="8967" y="7280"/>
                    <a:pt x="8710" y="7280"/>
                  </a:cubicBezTo>
                  <a:cubicBezTo>
                    <a:pt x="7543" y="7280"/>
                    <a:pt x="7236" y="5639"/>
                    <a:pt x="7236" y="5639"/>
                  </a:cubicBezTo>
                  <a:cubicBezTo>
                    <a:pt x="7236" y="5639"/>
                    <a:pt x="6972" y="8038"/>
                    <a:pt x="5752" y="8038"/>
                  </a:cubicBezTo>
                  <a:cubicBezTo>
                    <a:pt x="5730" y="8038"/>
                    <a:pt x="5707" y="8037"/>
                    <a:pt x="5684" y="8035"/>
                  </a:cubicBezTo>
                  <a:cubicBezTo>
                    <a:pt x="4429" y="7944"/>
                    <a:pt x="3265" y="5867"/>
                    <a:pt x="4611" y="4246"/>
                  </a:cubicBezTo>
                  <a:cubicBezTo>
                    <a:pt x="5958" y="2626"/>
                    <a:pt x="8583" y="2580"/>
                    <a:pt x="8583" y="2580"/>
                  </a:cubicBezTo>
                  <a:lnTo>
                    <a:pt x="8834" y="2078"/>
                  </a:lnTo>
                  <a:cubicBezTo>
                    <a:pt x="8720" y="1804"/>
                    <a:pt x="8377" y="937"/>
                    <a:pt x="78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5764125" y="2469750"/>
              <a:ext cx="14275" cy="35975"/>
            </a:xfrm>
            <a:custGeom>
              <a:avLst/>
              <a:gdLst/>
              <a:ahLst/>
              <a:cxnLst/>
              <a:rect l="l" t="t" r="r" b="b"/>
              <a:pathLst>
                <a:path w="571" h="1439" extrusionOk="0">
                  <a:moveTo>
                    <a:pt x="457" y="0"/>
                  </a:moveTo>
                  <a:cubicBezTo>
                    <a:pt x="206" y="502"/>
                    <a:pt x="69" y="1096"/>
                    <a:pt x="0" y="1438"/>
                  </a:cubicBezTo>
                  <a:lnTo>
                    <a:pt x="571" y="25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5717900" y="2440500"/>
              <a:ext cx="118725" cy="214750"/>
            </a:xfrm>
            <a:custGeom>
              <a:avLst/>
              <a:gdLst/>
              <a:ahLst/>
              <a:cxnLst/>
              <a:rect l="l" t="t" r="r" b="b"/>
              <a:pathLst>
                <a:path w="4749" h="8590" extrusionOk="0">
                  <a:moveTo>
                    <a:pt x="3518" y="1"/>
                  </a:moveTo>
                  <a:cubicBezTo>
                    <a:pt x="3283" y="1"/>
                    <a:pt x="3041" y="51"/>
                    <a:pt x="2831" y="166"/>
                  </a:cubicBezTo>
                  <a:cubicBezTo>
                    <a:pt x="2374" y="463"/>
                    <a:pt x="2146" y="874"/>
                    <a:pt x="1986" y="1216"/>
                  </a:cubicBezTo>
                  <a:cubicBezTo>
                    <a:pt x="1826" y="1581"/>
                    <a:pt x="1735" y="1878"/>
                    <a:pt x="1667" y="2083"/>
                  </a:cubicBezTo>
                  <a:cubicBezTo>
                    <a:pt x="1621" y="2312"/>
                    <a:pt x="1598" y="2426"/>
                    <a:pt x="1598" y="2426"/>
                  </a:cubicBezTo>
                  <a:cubicBezTo>
                    <a:pt x="1598" y="2426"/>
                    <a:pt x="1484" y="2928"/>
                    <a:pt x="1416" y="3658"/>
                  </a:cubicBezTo>
                  <a:cubicBezTo>
                    <a:pt x="1416" y="3841"/>
                    <a:pt x="1393" y="4046"/>
                    <a:pt x="1393" y="4274"/>
                  </a:cubicBezTo>
                  <a:cubicBezTo>
                    <a:pt x="1393" y="4366"/>
                    <a:pt x="1393" y="4503"/>
                    <a:pt x="1393" y="4571"/>
                  </a:cubicBezTo>
                  <a:cubicBezTo>
                    <a:pt x="1393" y="4594"/>
                    <a:pt x="1416" y="4594"/>
                    <a:pt x="1393" y="4594"/>
                  </a:cubicBezTo>
                  <a:lnTo>
                    <a:pt x="1347" y="4617"/>
                  </a:lnTo>
                  <a:cubicBezTo>
                    <a:pt x="891" y="4845"/>
                    <a:pt x="503" y="5256"/>
                    <a:pt x="297" y="5735"/>
                  </a:cubicBezTo>
                  <a:cubicBezTo>
                    <a:pt x="69" y="6215"/>
                    <a:pt x="0" y="6740"/>
                    <a:pt x="46" y="7219"/>
                  </a:cubicBezTo>
                  <a:cubicBezTo>
                    <a:pt x="92" y="7698"/>
                    <a:pt x="297" y="8155"/>
                    <a:pt x="640" y="8383"/>
                  </a:cubicBezTo>
                  <a:cubicBezTo>
                    <a:pt x="876" y="8541"/>
                    <a:pt x="1124" y="8589"/>
                    <a:pt x="1322" y="8589"/>
                  </a:cubicBezTo>
                  <a:cubicBezTo>
                    <a:pt x="1410" y="8589"/>
                    <a:pt x="1489" y="8580"/>
                    <a:pt x="1553" y="8566"/>
                  </a:cubicBezTo>
                  <a:cubicBezTo>
                    <a:pt x="1758" y="8520"/>
                    <a:pt x="1872" y="8474"/>
                    <a:pt x="1872" y="8451"/>
                  </a:cubicBezTo>
                  <a:cubicBezTo>
                    <a:pt x="1872" y="8445"/>
                    <a:pt x="1860" y="8442"/>
                    <a:pt x="1839" y="8442"/>
                  </a:cubicBezTo>
                  <a:cubicBezTo>
                    <a:pt x="1786" y="8442"/>
                    <a:pt x="1675" y="8458"/>
                    <a:pt x="1530" y="8474"/>
                  </a:cubicBezTo>
                  <a:cubicBezTo>
                    <a:pt x="1324" y="8474"/>
                    <a:pt x="1028" y="8451"/>
                    <a:pt x="754" y="8223"/>
                  </a:cubicBezTo>
                  <a:cubicBezTo>
                    <a:pt x="503" y="8018"/>
                    <a:pt x="343" y="7630"/>
                    <a:pt x="320" y="7196"/>
                  </a:cubicBezTo>
                  <a:cubicBezTo>
                    <a:pt x="297" y="6762"/>
                    <a:pt x="411" y="6306"/>
                    <a:pt x="617" y="5895"/>
                  </a:cubicBezTo>
                  <a:cubicBezTo>
                    <a:pt x="822" y="5484"/>
                    <a:pt x="1142" y="5165"/>
                    <a:pt x="1530" y="5005"/>
                  </a:cubicBezTo>
                  <a:cubicBezTo>
                    <a:pt x="1621" y="4982"/>
                    <a:pt x="1712" y="4936"/>
                    <a:pt x="1804" y="4914"/>
                  </a:cubicBezTo>
                  <a:cubicBezTo>
                    <a:pt x="1804" y="4891"/>
                    <a:pt x="1826" y="4891"/>
                    <a:pt x="1826" y="4891"/>
                  </a:cubicBezTo>
                  <a:lnTo>
                    <a:pt x="1826" y="4845"/>
                  </a:lnTo>
                  <a:lnTo>
                    <a:pt x="1826" y="4777"/>
                  </a:lnTo>
                  <a:lnTo>
                    <a:pt x="1826" y="4617"/>
                  </a:lnTo>
                  <a:cubicBezTo>
                    <a:pt x="1826" y="4571"/>
                    <a:pt x="1826" y="4503"/>
                    <a:pt x="1826" y="4434"/>
                  </a:cubicBezTo>
                  <a:cubicBezTo>
                    <a:pt x="1826" y="4389"/>
                    <a:pt x="1849" y="4343"/>
                    <a:pt x="1849" y="4274"/>
                  </a:cubicBezTo>
                  <a:cubicBezTo>
                    <a:pt x="1849" y="4092"/>
                    <a:pt x="1872" y="3886"/>
                    <a:pt x="1895" y="3704"/>
                  </a:cubicBezTo>
                  <a:cubicBezTo>
                    <a:pt x="1963" y="2996"/>
                    <a:pt x="2078" y="2540"/>
                    <a:pt x="2078" y="2540"/>
                  </a:cubicBezTo>
                  <a:cubicBezTo>
                    <a:pt x="2078" y="2540"/>
                    <a:pt x="2100" y="2426"/>
                    <a:pt x="2146" y="2220"/>
                  </a:cubicBezTo>
                  <a:cubicBezTo>
                    <a:pt x="2192" y="2015"/>
                    <a:pt x="2283" y="1741"/>
                    <a:pt x="2420" y="1421"/>
                  </a:cubicBezTo>
                  <a:cubicBezTo>
                    <a:pt x="2534" y="1102"/>
                    <a:pt x="2739" y="737"/>
                    <a:pt x="3059" y="531"/>
                  </a:cubicBezTo>
                  <a:cubicBezTo>
                    <a:pt x="3219" y="417"/>
                    <a:pt x="3401" y="394"/>
                    <a:pt x="3607" y="394"/>
                  </a:cubicBezTo>
                  <a:cubicBezTo>
                    <a:pt x="3812" y="417"/>
                    <a:pt x="3995" y="485"/>
                    <a:pt x="4132" y="622"/>
                  </a:cubicBezTo>
                  <a:cubicBezTo>
                    <a:pt x="4406" y="919"/>
                    <a:pt x="4451" y="1444"/>
                    <a:pt x="4451" y="1878"/>
                  </a:cubicBezTo>
                  <a:cubicBezTo>
                    <a:pt x="4451" y="2312"/>
                    <a:pt x="4406" y="2745"/>
                    <a:pt x="4383" y="3110"/>
                  </a:cubicBezTo>
                  <a:cubicBezTo>
                    <a:pt x="4292" y="3818"/>
                    <a:pt x="4292" y="4320"/>
                    <a:pt x="4337" y="4320"/>
                  </a:cubicBezTo>
                  <a:cubicBezTo>
                    <a:pt x="4360" y="4320"/>
                    <a:pt x="4360" y="4206"/>
                    <a:pt x="4406" y="4001"/>
                  </a:cubicBezTo>
                  <a:cubicBezTo>
                    <a:pt x="4451" y="3772"/>
                    <a:pt x="4497" y="3476"/>
                    <a:pt x="4565" y="3133"/>
                  </a:cubicBezTo>
                  <a:cubicBezTo>
                    <a:pt x="4634" y="2768"/>
                    <a:pt x="4702" y="2334"/>
                    <a:pt x="4725" y="1878"/>
                  </a:cubicBezTo>
                  <a:cubicBezTo>
                    <a:pt x="4748" y="1650"/>
                    <a:pt x="4748" y="1398"/>
                    <a:pt x="4702" y="1147"/>
                  </a:cubicBezTo>
                  <a:cubicBezTo>
                    <a:pt x="4657" y="896"/>
                    <a:pt x="4588" y="622"/>
                    <a:pt x="4406" y="394"/>
                  </a:cubicBezTo>
                  <a:cubicBezTo>
                    <a:pt x="4200" y="166"/>
                    <a:pt x="3904" y="29"/>
                    <a:pt x="3652" y="6"/>
                  </a:cubicBezTo>
                  <a:cubicBezTo>
                    <a:pt x="3608" y="2"/>
                    <a:pt x="3563" y="1"/>
                    <a:pt x="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5628300" y="2515975"/>
              <a:ext cx="117025" cy="84525"/>
            </a:xfrm>
            <a:custGeom>
              <a:avLst/>
              <a:gdLst/>
              <a:ahLst/>
              <a:cxnLst/>
              <a:rect l="l" t="t" r="r" b="b"/>
              <a:pathLst>
                <a:path w="4681" h="3381" extrusionOk="0">
                  <a:moveTo>
                    <a:pt x="4201" y="0"/>
                  </a:moveTo>
                  <a:cubicBezTo>
                    <a:pt x="3927" y="0"/>
                    <a:pt x="3516" y="0"/>
                    <a:pt x="3128" y="114"/>
                  </a:cubicBezTo>
                  <a:cubicBezTo>
                    <a:pt x="2763" y="228"/>
                    <a:pt x="2398" y="388"/>
                    <a:pt x="2146" y="571"/>
                  </a:cubicBezTo>
                  <a:cubicBezTo>
                    <a:pt x="2009" y="639"/>
                    <a:pt x="1918" y="708"/>
                    <a:pt x="1850" y="776"/>
                  </a:cubicBezTo>
                  <a:cubicBezTo>
                    <a:pt x="1781" y="822"/>
                    <a:pt x="1736" y="845"/>
                    <a:pt x="1736" y="845"/>
                  </a:cubicBezTo>
                  <a:cubicBezTo>
                    <a:pt x="1736" y="845"/>
                    <a:pt x="1599" y="982"/>
                    <a:pt x="1393" y="1187"/>
                  </a:cubicBezTo>
                  <a:cubicBezTo>
                    <a:pt x="1188" y="1415"/>
                    <a:pt x="960" y="1712"/>
                    <a:pt x="754" y="2032"/>
                  </a:cubicBezTo>
                  <a:cubicBezTo>
                    <a:pt x="320" y="2671"/>
                    <a:pt x="1" y="3355"/>
                    <a:pt x="46" y="3378"/>
                  </a:cubicBezTo>
                  <a:cubicBezTo>
                    <a:pt x="49" y="3380"/>
                    <a:pt x="52" y="3381"/>
                    <a:pt x="55" y="3381"/>
                  </a:cubicBezTo>
                  <a:cubicBezTo>
                    <a:pt x="146" y="3381"/>
                    <a:pt x="566" y="2788"/>
                    <a:pt x="1028" y="2260"/>
                  </a:cubicBezTo>
                  <a:cubicBezTo>
                    <a:pt x="1279" y="1986"/>
                    <a:pt x="1530" y="1712"/>
                    <a:pt x="1736" y="1529"/>
                  </a:cubicBezTo>
                  <a:cubicBezTo>
                    <a:pt x="1918" y="1347"/>
                    <a:pt x="2078" y="1233"/>
                    <a:pt x="2078" y="1233"/>
                  </a:cubicBezTo>
                  <a:cubicBezTo>
                    <a:pt x="2078" y="1233"/>
                    <a:pt x="2101" y="1210"/>
                    <a:pt x="2169" y="1141"/>
                  </a:cubicBezTo>
                  <a:cubicBezTo>
                    <a:pt x="2215" y="1096"/>
                    <a:pt x="2306" y="1027"/>
                    <a:pt x="2420" y="936"/>
                  </a:cubicBezTo>
                  <a:cubicBezTo>
                    <a:pt x="2626" y="776"/>
                    <a:pt x="2922" y="594"/>
                    <a:pt x="3242" y="457"/>
                  </a:cubicBezTo>
                  <a:cubicBezTo>
                    <a:pt x="3584" y="320"/>
                    <a:pt x="3950" y="251"/>
                    <a:pt x="4224" y="206"/>
                  </a:cubicBezTo>
                  <a:cubicBezTo>
                    <a:pt x="4497" y="160"/>
                    <a:pt x="4680" y="137"/>
                    <a:pt x="4680" y="114"/>
                  </a:cubicBezTo>
                  <a:cubicBezTo>
                    <a:pt x="4680" y="69"/>
                    <a:pt x="4497" y="23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5590075" y="2396275"/>
              <a:ext cx="47400" cy="180800"/>
            </a:xfrm>
            <a:custGeom>
              <a:avLst/>
              <a:gdLst/>
              <a:ahLst/>
              <a:cxnLst/>
              <a:rect l="l" t="t" r="r" b="b"/>
              <a:pathLst>
                <a:path w="1896" h="7232" extrusionOk="0">
                  <a:moveTo>
                    <a:pt x="1093" y="0"/>
                  </a:moveTo>
                  <a:cubicBezTo>
                    <a:pt x="1062" y="0"/>
                    <a:pt x="1016" y="6"/>
                    <a:pt x="959" y="18"/>
                  </a:cubicBezTo>
                  <a:cubicBezTo>
                    <a:pt x="845" y="40"/>
                    <a:pt x="685" y="132"/>
                    <a:pt x="548" y="269"/>
                  </a:cubicBezTo>
                  <a:cubicBezTo>
                    <a:pt x="274" y="588"/>
                    <a:pt x="138" y="1113"/>
                    <a:pt x="69" y="1615"/>
                  </a:cubicBezTo>
                  <a:cubicBezTo>
                    <a:pt x="1" y="2118"/>
                    <a:pt x="1" y="2643"/>
                    <a:pt x="1" y="3008"/>
                  </a:cubicBezTo>
                  <a:cubicBezTo>
                    <a:pt x="23" y="3396"/>
                    <a:pt x="46" y="3647"/>
                    <a:pt x="46" y="3647"/>
                  </a:cubicBezTo>
                  <a:cubicBezTo>
                    <a:pt x="46" y="3647"/>
                    <a:pt x="69" y="3715"/>
                    <a:pt x="69" y="3829"/>
                  </a:cubicBezTo>
                  <a:cubicBezTo>
                    <a:pt x="92" y="3921"/>
                    <a:pt x="138" y="4103"/>
                    <a:pt x="183" y="4286"/>
                  </a:cubicBezTo>
                  <a:cubicBezTo>
                    <a:pt x="297" y="4651"/>
                    <a:pt x="480" y="5153"/>
                    <a:pt x="754" y="5587"/>
                  </a:cubicBezTo>
                  <a:cubicBezTo>
                    <a:pt x="1028" y="5998"/>
                    <a:pt x="1302" y="6409"/>
                    <a:pt x="1507" y="6728"/>
                  </a:cubicBezTo>
                  <a:cubicBezTo>
                    <a:pt x="1703" y="7011"/>
                    <a:pt x="1816" y="7232"/>
                    <a:pt x="1865" y="7232"/>
                  </a:cubicBezTo>
                  <a:cubicBezTo>
                    <a:pt x="1868" y="7232"/>
                    <a:pt x="1870" y="7231"/>
                    <a:pt x="1872" y="7230"/>
                  </a:cubicBezTo>
                  <a:cubicBezTo>
                    <a:pt x="1895" y="7208"/>
                    <a:pt x="1827" y="6979"/>
                    <a:pt x="1690" y="6637"/>
                  </a:cubicBezTo>
                  <a:cubicBezTo>
                    <a:pt x="1530" y="6272"/>
                    <a:pt x="1279" y="5838"/>
                    <a:pt x="1073" y="5404"/>
                  </a:cubicBezTo>
                  <a:cubicBezTo>
                    <a:pt x="845" y="4971"/>
                    <a:pt x="708" y="4514"/>
                    <a:pt x="617" y="4172"/>
                  </a:cubicBezTo>
                  <a:cubicBezTo>
                    <a:pt x="594" y="3989"/>
                    <a:pt x="594" y="3852"/>
                    <a:pt x="571" y="3761"/>
                  </a:cubicBezTo>
                  <a:cubicBezTo>
                    <a:pt x="548" y="3647"/>
                    <a:pt x="548" y="3578"/>
                    <a:pt x="548" y="3578"/>
                  </a:cubicBezTo>
                  <a:cubicBezTo>
                    <a:pt x="548" y="3578"/>
                    <a:pt x="389" y="2620"/>
                    <a:pt x="411" y="1638"/>
                  </a:cubicBezTo>
                  <a:cubicBezTo>
                    <a:pt x="434" y="1159"/>
                    <a:pt x="526" y="680"/>
                    <a:pt x="708" y="383"/>
                  </a:cubicBezTo>
                  <a:cubicBezTo>
                    <a:pt x="891" y="109"/>
                    <a:pt x="1165" y="63"/>
                    <a:pt x="1142" y="18"/>
                  </a:cubicBezTo>
                  <a:cubicBezTo>
                    <a:pt x="1142" y="6"/>
                    <a:pt x="1125" y="0"/>
                    <a:pt x="1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5618600" y="2385800"/>
              <a:ext cx="49675" cy="155350"/>
            </a:xfrm>
            <a:custGeom>
              <a:avLst/>
              <a:gdLst/>
              <a:ahLst/>
              <a:cxnLst/>
              <a:rect l="l" t="t" r="r" b="b"/>
              <a:pathLst>
                <a:path w="1987" h="6214" extrusionOk="0">
                  <a:moveTo>
                    <a:pt x="611" y="1"/>
                  </a:moveTo>
                  <a:cubicBezTo>
                    <a:pt x="574" y="1"/>
                    <a:pt x="426" y="159"/>
                    <a:pt x="298" y="437"/>
                  </a:cubicBezTo>
                  <a:cubicBezTo>
                    <a:pt x="161" y="733"/>
                    <a:pt x="69" y="1167"/>
                    <a:pt x="24" y="1601"/>
                  </a:cubicBezTo>
                  <a:cubicBezTo>
                    <a:pt x="1" y="2034"/>
                    <a:pt x="69" y="2468"/>
                    <a:pt x="115" y="2788"/>
                  </a:cubicBezTo>
                  <a:cubicBezTo>
                    <a:pt x="183" y="3107"/>
                    <a:pt x="229" y="3313"/>
                    <a:pt x="229" y="3313"/>
                  </a:cubicBezTo>
                  <a:cubicBezTo>
                    <a:pt x="229" y="3313"/>
                    <a:pt x="298" y="3518"/>
                    <a:pt x="434" y="3815"/>
                  </a:cubicBezTo>
                  <a:cubicBezTo>
                    <a:pt x="549" y="4111"/>
                    <a:pt x="731" y="4477"/>
                    <a:pt x="937" y="4865"/>
                  </a:cubicBezTo>
                  <a:cubicBezTo>
                    <a:pt x="1334" y="5571"/>
                    <a:pt x="1838" y="6214"/>
                    <a:pt x="1912" y="6214"/>
                  </a:cubicBezTo>
                  <a:cubicBezTo>
                    <a:pt x="1915" y="6214"/>
                    <a:pt x="1917" y="6213"/>
                    <a:pt x="1918" y="6211"/>
                  </a:cubicBezTo>
                  <a:cubicBezTo>
                    <a:pt x="1987" y="6189"/>
                    <a:pt x="1576" y="5458"/>
                    <a:pt x="1256" y="4705"/>
                  </a:cubicBezTo>
                  <a:cubicBezTo>
                    <a:pt x="1096" y="4317"/>
                    <a:pt x="959" y="3929"/>
                    <a:pt x="868" y="3655"/>
                  </a:cubicBezTo>
                  <a:cubicBezTo>
                    <a:pt x="777" y="3358"/>
                    <a:pt x="731" y="3153"/>
                    <a:pt x="731" y="3153"/>
                  </a:cubicBezTo>
                  <a:cubicBezTo>
                    <a:pt x="731" y="3153"/>
                    <a:pt x="663" y="2970"/>
                    <a:pt x="571" y="2673"/>
                  </a:cubicBezTo>
                  <a:cubicBezTo>
                    <a:pt x="503" y="2377"/>
                    <a:pt x="412" y="1989"/>
                    <a:pt x="389" y="1601"/>
                  </a:cubicBezTo>
                  <a:cubicBezTo>
                    <a:pt x="366" y="1190"/>
                    <a:pt x="412" y="802"/>
                    <a:pt x="480" y="505"/>
                  </a:cubicBezTo>
                  <a:cubicBezTo>
                    <a:pt x="571" y="208"/>
                    <a:pt x="640" y="3"/>
                    <a:pt x="617" y="3"/>
                  </a:cubicBezTo>
                  <a:cubicBezTo>
                    <a:pt x="616" y="1"/>
                    <a:pt x="61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5647700" y="2379325"/>
              <a:ext cx="113600" cy="142400"/>
            </a:xfrm>
            <a:custGeom>
              <a:avLst/>
              <a:gdLst/>
              <a:ahLst/>
              <a:cxnLst/>
              <a:rect l="l" t="t" r="r" b="b"/>
              <a:pathLst>
                <a:path w="4544" h="5696" extrusionOk="0">
                  <a:moveTo>
                    <a:pt x="854" y="1"/>
                  </a:moveTo>
                  <a:cubicBezTo>
                    <a:pt x="759" y="1"/>
                    <a:pt x="708" y="11"/>
                    <a:pt x="708" y="11"/>
                  </a:cubicBezTo>
                  <a:cubicBezTo>
                    <a:pt x="708" y="11"/>
                    <a:pt x="663" y="11"/>
                    <a:pt x="617" y="34"/>
                  </a:cubicBezTo>
                  <a:cubicBezTo>
                    <a:pt x="549" y="34"/>
                    <a:pt x="457" y="56"/>
                    <a:pt x="343" y="125"/>
                  </a:cubicBezTo>
                  <a:cubicBezTo>
                    <a:pt x="229" y="193"/>
                    <a:pt x="115" y="330"/>
                    <a:pt x="69" y="490"/>
                  </a:cubicBezTo>
                  <a:cubicBezTo>
                    <a:pt x="1" y="650"/>
                    <a:pt x="24" y="833"/>
                    <a:pt x="24" y="992"/>
                  </a:cubicBezTo>
                  <a:cubicBezTo>
                    <a:pt x="92" y="1654"/>
                    <a:pt x="435" y="2362"/>
                    <a:pt x="800" y="3069"/>
                  </a:cubicBezTo>
                  <a:cubicBezTo>
                    <a:pt x="1517" y="4460"/>
                    <a:pt x="2433" y="5696"/>
                    <a:pt x="2530" y="5696"/>
                  </a:cubicBezTo>
                  <a:cubicBezTo>
                    <a:pt x="2532" y="5696"/>
                    <a:pt x="2533" y="5695"/>
                    <a:pt x="2535" y="5694"/>
                  </a:cubicBezTo>
                  <a:cubicBezTo>
                    <a:pt x="2557" y="5672"/>
                    <a:pt x="2352" y="5352"/>
                    <a:pt x="2078" y="4827"/>
                  </a:cubicBezTo>
                  <a:cubicBezTo>
                    <a:pt x="1804" y="4302"/>
                    <a:pt x="1439" y="3617"/>
                    <a:pt x="1119" y="2910"/>
                  </a:cubicBezTo>
                  <a:cubicBezTo>
                    <a:pt x="800" y="2225"/>
                    <a:pt x="526" y="1472"/>
                    <a:pt x="480" y="970"/>
                  </a:cubicBezTo>
                  <a:cubicBezTo>
                    <a:pt x="480" y="696"/>
                    <a:pt x="549" y="559"/>
                    <a:pt x="617" y="559"/>
                  </a:cubicBezTo>
                  <a:cubicBezTo>
                    <a:pt x="663" y="513"/>
                    <a:pt x="754" y="513"/>
                    <a:pt x="754" y="513"/>
                  </a:cubicBezTo>
                  <a:cubicBezTo>
                    <a:pt x="754" y="513"/>
                    <a:pt x="795" y="503"/>
                    <a:pt x="862" y="503"/>
                  </a:cubicBezTo>
                  <a:cubicBezTo>
                    <a:pt x="896" y="503"/>
                    <a:pt x="937" y="505"/>
                    <a:pt x="982" y="513"/>
                  </a:cubicBezTo>
                  <a:cubicBezTo>
                    <a:pt x="1119" y="513"/>
                    <a:pt x="1302" y="559"/>
                    <a:pt x="1530" y="696"/>
                  </a:cubicBezTo>
                  <a:cubicBezTo>
                    <a:pt x="2010" y="970"/>
                    <a:pt x="2535" y="1540"/>
                    <a:pt x="2945" y="2179"/>
                  </a:cubicBezTo>
                  <a:cubicBezTo>
                    <a:pt x="3402" y="2818"/>
                    <a:pt x="3767" y="3503"/>
                    <a:pt x="4018" y="4028"/>
                  </a:cubicBezTo>
                  <a:cubicBezTo>
                    <a:pt x="4292" y="4553"/>
                    <a:pt x="4452" y="4895"/>
                    <a:pt x="4475" y="4895"/>
                  </a:cubicBezTo>
                  <a:cubicBezTo>
                    <a:pt x="4543" y="4873"/>
                    <a:pt x="4087" y="3343"/>
                    <a:pt x="3265" y="1974"/>
                  </a:cubicBezTo>
                  <a:cubicBezTo>
                    <a:pt x="2854" y="1289"/>
                    <a:pt x="2329" y="650"/>
                    <a:pt x="1781" y="308"/>
                  </a:cubicBezTo>
                  <a:cubicBezTo>
                    <a:pt x="1507" y="125"/>
                    <a:pt x="1233" y="34"/>
                    <a:pt x="1028" y="11"/>
                  </a:cubicBezTo>
                  <a:cubicBezTo>
                    <a:pt x="960" y="3"/>
                    <a:pt x="901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5541575" y="2517525"/>
              <a:ext cx="92475" cy="112650"/>
            </a:xfrm>
            <a:custGeom>
              <a:avLst/>
              <a:gdLst/>
              <a:ahLst/>
              <a:cxnLst/>
              <a:rect l="l" t="t" r="r" b="b"/>
              <a:pathLst>
                <a:path w="3699" h="4506" extrusionOk="0">
                  <a:moveTo>
                    <a:pt x="773" y="0"/>
                  </a:moveTo>
                  <a:cubicBezTo>
                    <a:pt x="744" y="0"/>
                    <a:pt x="714" y="2"/>
                    <a:pt x="685" y="7"/>
                  </a:cubicBezTo>
                  <a:cubicBezTo>
                    <a:pt x="503" y="7"/>
                    <a:pt x="320" y="98"/>
                    <a:pt x="229" y="235"/>
                  </a:cubicBezTo>
                  <a:cubicBezTo>
                    <a:pt x="23" y="509"/>
                    <a:pt x="23" y="714"/>
                    <a:pt x="23" y="874"/>
                  </a:cubicBezTo>
                  <a:cubicBezTo>
                    <a:pt x="0" y="1034"/>
                    <a:pt x="23" y="1125"/>
                    <a:pt x="23" y="1125"/>
                  </a:cubicBezTo>
                  <a:cubicBezTo>
                    <a:pt x="23" y="1125"/>
                    <a:pt x="46" y="1193"/>
                    <a:pt x="92" y="1353"/>
                  </a:cubicBezTo>
                  <a:cubicBezTo>
                    <a:pt x="137" y="1467"/>
                    <a:pt x="206" y="1673"/>
                    <a:pt x="343" y="1878"/>
                  </a:cubicBezTo>
                  <a:cubicBezTo>
                    <a:pt x="571" y="2266"/>
                    <a:pt x="1005" y="2700"/>
                    <a:pt x="1438" y="3088"/>
                  </a:cubicBezTo>
                  <a:cubicBezTo>
                    <a:pt x="1872" y="3499"/>
                    <a:pt x="2351" y="3841"/>
                    <a:pt x="2694" y="4092"/>
                  </a:cubicBezTo>
                  <a:cubicBezTo>
                    <a:pt x="3038" y="4329"/>
                    <a:pt x="3261" y="4505"/>
                    <a:pt x="3304" y="4505"/>
                  </a:cubicBezTo>
                  <a:cubicBezTo>
                    <a:pt x="3307" y="4505"/>
                    <a:pt x="3309" y="4504"/>
                    <a:pt x="3310" y="4503"/>
                  </a:cubicBezTo>
                  <a:cubicBezTo>
                    <a:pt x="3333" y="4480"/>
                    <a:pt x="3150" y="4252"/>
                    <a:pt x="2831" y="3955"/>
                  </a:cubicBezTo>
                  <a:cubicBezTo>
                    <a:pt x="2511" y="3636"/>
                    <a:pt x="2078" y="3248"/>
                    <a:pt x="1689" y="2837"/>
                  </a:cubicBezTo>
                  <a:cubicBezTo>
                    <a:pt x="1279" y="2426"/>
                    <a:pt x="936" y="1992"/>
                    <a:pt x="731" y="1627"/>
                  </a:cubicBezTo>
                  <a:cubicBezTo>
                    <a:pt x="640" y="1445"/>
                    <a:pt x="594" y="1308"/>
                    <a:pt x="571" y="1193"/>
                  </a:cubicBezTo>
                  <a:cubicBezTo>
                    <a:pt x="548" y="1102"/>
                    <a:pt x="525" y="1034"/>
                    <a:pt x="525" y="1034"/>
                  </a:cubicBezTo>
                  <a:cubicBezTo>
                    <a:pt x="525" y="1034"/>
                    <a:pt x="503" y="988"/>
                    <a:pt x="525" y="874"/>
                  </a:cubicBezTo>
                  <a:cubicBezTo>
                    <a:pt x="503" y="783"/>
                    <a:pt x="525" y="623"/>
                    <a:pt x="594" y="532"/>
                  </a:cubicBezTo>
                  <a:cubicBezTo>
                    <a:pt x="617" y="486"/>
                    <a:pt x="662" y="463"/>
                    <a:pt x="731" y="440"/>
                  </a:cubicBezTo>
                  <a:cubicBezTo>
                    <a:pt x="822" y="440"/>
                    <a:pt x="913" y="440"/>
                    <a:pt x="1028" y="463"/>
                  </a:cubicBezTo>
                  <a:cubicBezTo>
                    <a:pt x="1256" y="532"/>
                    <a:pt x="1530" y="646"/>
                    <a:pt x="1758" y="783"/>
                  </a:cubicBezTo>
                  <a:cubicBezTo>
                    <a:pt x="2712" y="1338"/>
                    <a:pt x="3559" y="2108"/>
                    <a:pt x="3647" y="2108"/>
                  </a:cubicBezTo>
                  <a:cubicBezTo>
                    <a:pt x="3649" y="2108"/>
                    <a:pt x="3651" y="2108"/>
                    <a:pt x="3652" y="2106"/>
                  </a:cubicBezTo>
                  <a:cubicBezTo>
                    <a:pt x="3698" y="2038"/>
                    <a:pt x="2945" y="1171"/>
                    <a:pt x="1963" y="486"/>
                  </a:cubicBezTo>
                  <a:cubicBezTo>
                    <a:pt x="1712" y="326"/>
                    <a:pt x="1438" y="166"/>
                    <a:pt x="1164" y="75"/>
                  </a:cubicBezTo>
                  <a:cubicBezTo>
                    <a:pt x="1034" y="38"/>
                    <a:pt x="904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5618600" y="2626050"/>
              <a:ext cx="151250" cy="89100"/>
            </a:xfrm>
            <a:custGeom>
              <a:avLst/>
              <a:gdLst/>
              <a:ahLst/>
              <a:cxnLst/>
              <a:rect l="l" t="t" r="r" b="b"/>
              <a:pathLst>
                <a:path w="6050" h="3564" extrusionOk="0">
                  <a:moveTo>
                    <a:pt x="31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" y="25"/>
                    <a:pt x="69" y="253"/>
                    <a:pt x="229" y="573"/>
                  </a:cubicBezTo>
                  <a:cubicBezTo>
                    <a:pt x="366" y="893"/>
                    <a:pt x="640" y="1303"/>
                    <a:pt x="937" y="1691"/>
                  </a:cubicBezTo>
                  <a:cubicBezTo>
                    <a:pt x="1233" y="2057"/>
                    <a:pt x="1576" y="2399"/>
                    <a:pt x="1872" y="2627"/>
                  </a:cubicBezTo>
                  <a:cubicBezTo>
                    <a:pt x="2009" y="2764"/>
                    <a:pt x="2124" y="2833"/>
                    <a:pt x="2215" y="2901"/>
                  </a:cubicBezTo>
                  <a:cubicBezTo>
                    <a:pt x="2306" y="2970"/>
                    <a:pt x="2352" y="2992"/>
                    <a:pt x="2352" y="2992"/>
                  </a:cubicBezTo>
                  <a:cubicBezTo>
                    <a:pt x="2352" y="2992"/>
                    <a:pt x="2397" y="3038"/>
                    <a:pt x="2512" y="3084"/>
                  </a:cubicBezTo>
                  <a:cubicBezTo>
                    <a:pt x="2603" y="3129"/>
                    <a:pt x="2740" y="3198"/>
                    <a:pt x="2922" y="3266"/>
                  </a:cubicBezTo>
                  <a:cubicBezTo>
                    <a:pt x="3265" y="3426"/>
                    <a:pt x="3744" y="3563"/>
                    <a:pt x="4246" y="3563"/>
                  </a:cubicBezTo>
                  <a:cubicBezTo>
                    <a:pt x="4748" y="3563"/>
                    <a:pt x="5251" y="3403"/>
                    <a:pt x="5570" y="3221"/>
                  </a:cubicBezTo>
                  <a:cubicBezTo>
                    <a:pt x="5867" y="3015"/>
                    <a:pt x="6050" y="2856"/>
                    <a:pt x="6027" y="2833"/>
                  </a:cubicBezTo>
                  <a:cubicBezTo>
                    <a:pt x="6023" y="2826"/>
                    <a:pt x="6015" y="2822"/>
                    <a:pt x="6004" y="2822"/>
                  </a:cubicBezTo>
                  <a:cubicBezTo>
                    <a:pt x="5938" y="2822"/>
                    <a:pt x="5750" y="2922"/>
                    <a:pt x="5479" y="3038"/>
                  </a:cubicBezTo>
                  <a:cubicBezTo>
                    <a:pt x="5217" y="3132"/>
                    <a:pt x="4863" y="3210"/>
                    <a:pt x="4505" y="3210"/>
                  </a:cubicBezTo>
                  <a:cubicBezTo>
                    <a:pt x="4426" y="3210"/>
                    <a:pt x="4347" y="3206"/>
                    <a:pt x="4269" y="3198"/>
                  </a:cubicBezTo>
                  <a:cubicBezTo>
                    <a:pt x="3835" y="3152"/>
                    <a:pt x="3402" y="2992"/>
                    <a:pt x="3105" y="2856"/>
                  </a:cubicBezTo>
                  <a:cubicBezTo>
                    <a:pt x="2945" y="2787"/>
                    <a:pt x="2831" y="2696"/>
                    <a:pt x="2763" y="2650"/>
                  </a:cubicBezTo>
                  <a:cubicBezTo>
                    <a:pt x="2671" y="2604"/>
                    <a:pt x="2626" y="2582"/>
                    <a:pt x="2626" y="2582"/>
                  </a:cubicBezTo>
                  <a:cubicBezTo>
                    <a:pt x="2626" y="2582"/>
                    <a:pt x="2580" y="2536"/>
                    <a:pt x="2489" y="2490"/>
                  </a:cubicBezTo>
                  <a:cubicBezTo>
                    <a:pt x="2420" y="2445"/>
                    <a:pt x="2283" y="2376"/>
                    <a:pt x="2146" y="2262"/>
                  </a:cubicBezTo>
                  <a:cubicBezTo>
                    <a:pt x="1872" y="2079"/>
                    <a:pt x="1530" y="1783"/>
                    <a:pt x="1211" y="1440"/>
                  </a:cubicBezTo>
                  <a:cubicBezTo>
                    <a:pt x="891" y="1121"/>
                    <a:pt x="594" y="756"/>
                    <a:pt x="389" y="482"/>
                  </a:cubicBezTo>
                  <a:cubicBezTo>
                    <a:pt x="194" y="200"/>
                    <a:pt x="81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5794925" y="2553625"/>
              <a:ext cx="40550" cy="135575"/>
            </a:xfrm>
            <a:custGeom>
              <a:avLst/>
              <a:gdLst/>
              <a:ahLst/>
              <a:cxnLst/>
              <a:rect l="l" t="t" r="r" b="b"/>
              <a:pathLst>
                <a:path w="1622" h="5423" extrusionOk="0">
                  <a:moveTo>
                    <a:pt x="1168" y="0"/>
                  </a:moveTo>
                  <a:cubicBezTo>
                    <a:pt x="1167" y="0"/>
                    <a:pt x="1166" y="0"/>
                    <a:pt x="1165" y="1"/>
                  </a:cubicBezTo>
                  <a:cubicBezTo>
                    <a:pt x="1074" y="1"/>
                    <a:pt x="1119" y="754"/>
                    <a:pt x="1142" y="1484"/>
                  </a:cubicBezTo>
                  <a:cubicBezTo>
                    <a:pt x="1142" y="1872"/>
                    <a:pt x="1142" y="2237"/>
                    <a:pt x="1142" y="2511"/>
                  </a:cubicBezTo>
                  <a:cubicBezTo>
                    <a:pt x="1119" y="2785"/>
                    <a:pt x="1096" y="2968"/>
                    <a:pt x="1096" y="2968"/>
                  </a:cubicBezTo>
                  <a:cubicBezTo>
                    <a:pt x="1096" y="2968"/>
                    <a:pt x="1096" y="3150"/>
                    <a:pt x="1096" y="3424"/>
                  </a:cubicBezTo>
                  <a:cubicBezTo>
                    <a:pt x="1074" y="3675"/>
                    <a:pt x="1028" y="4041"/>
                    <a:pt x="914" y="4383"/>
                  </a:cubicBezTo>
                  <a:cubicBezTo>
                    <a:pt x="800" y="4703"/>
                    <a:pt x="617" y="4999"/>
                    <a:pt x="389" y="5136"/>
                  </a:cubicBezTo>
                  <a:cubicBezTo>
                    <a:pt x="183" y="5296"/>
                    <a:pt x="1" y="5364"/>
                    <a:pt x="24" y="5410"/>
                  </a:cubicBezTo>
                  <a:cubicBezTo>
                    <a:pt x="24" y="5417"/>
                    <a:pt x="43" y="5422"/>
                    <a:pt x="78" y="5422"/>
                  </a:cubicBezTo>
                  <a:cubicBezTo>
                    <a:pt x="157" y="5422"/>
                    <a:pt x="314" y="5398"/>
                    <a:pt x="503" y="5319"/>
                  </a:cubicBezTo>
                  <a:cubicBezTo>
                    <a:pt x="777" y="5205"/>
                    <a:pt x="1074" y="4885"/>
                    <a:pt x="1256" y="4520"/>
                  </a:cubicBezTo>
                  <a:cubicBezTo>
                    <a:pt x="1416" y="4155"/>
                    <a:pt x="1507" y="3767"/>
                    <a:pt x="1553" y="3470"/>
                  </a:cubicBezTo>
                  <a:cubicBezTo>
                    <a:pt x="1599" y="3173"/>
                    <a:pt x="1621" y="2991"/>
                    <a:pt x="1621" y="2991"/>
                  </a:cubicBezTo>
                  <a:cubicBezTo>
                    <a:pt x="1621" y="2991"/>
                    <a:pt x="1621" y="2785"/>
                    <a:pt x="1599" y="2511"/>
                  </a:cubicBezTo>
                  <a:cubicBezTo>
                    <a:pt x="1576" y="2215"/>
                    <a:pt x="1553" y="1849"/>
                    <a:pt x="1484" y="1461"/>
                  </a:cubicBezTo>
                  <a:cubicBezTo>
                    <a:pt x="1395" y="720"/>
                    <a:pt x="1238" y="0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5938725" y="2439450"/>
              <a:ext cx="315025" cy="370425"/>
            </a:xfrm>
            <a:custGeom>
              <a:avLst/>
              <a:gdLst/>
              <a:ahLst/>
              <a:cxnLst/>
              <a:rect l="l" t="t" r="r" b="b"/>
              <a:pathLst>
                <a:path w="12601" h="14817" extrusionOk="0">
                  <a:moveTo>
                    <a:pt x="7840" y="0"/>
                  </a:moveTo>
                  <a:cubicBezTo>
                    <a:pt x="6630" y="0"/>
                    <a:pt x="5528" y="304"/>
                    <a:pt x="4680" y="1189"/>
                  </a:cubicBezTo>
                  <a:cubicBezTo>
                    <a:pt x="2854" y="3038"/>
                    <a:pt x="1758" y="5435"/>
                    <a:pt x="389" y="7603"/>
                  </a:cubicBezTo>
                  <a:cubicBezTo>
                    <a:pt x="252" y="7832"/>
                    <a:pt x="115" y="8060"/>
                    <a:pt x="1" y="8265"/>
                  </a:cubicBezTo>
                  <a:cubicBezTo>
                    <a:pt x="1279" y="9018"/>
                    <a:pt x="4817" y="11255"/>
                    <a:pt x="7419" y="14816"/>
                  </a:cubicBezTo>
                  <a:cubicBezTo>
                    <a:pt x="8652" y="12922"/>
                    <a:pt x="9770" y="10936"/>
                    <a:pt x="10774" y="8904"/>
                  </a:cubicBezTo>
                  <a:cubicBezTo>
                    <a:pt x="11459" y="7535"/>
                    <a:pt x="12167" y="6074"/>
                    <a:pt x="12486" y="4545"/>
                  </a:cubicBezTo>
                  <a:cubicBezTo>
                    <a:pt x="12555" y="4202"/>
                    <a:pt x="12600" y="3814"/>
                    <a:pt x="12600" y="3426"/>
                  </a:cubicBezTo>
                  <a:cubicBezTo>
                    <a:pt x="12600" y="3038"/>
                    <a:pt x="12555" y="2673"/>
                    <a:pt x="12418" y="2331"/>
                  </a:cubicBezTo>
                  <a:cubicBezTo>
                    <a:pt x="11916" y="961"/>
                    <a:pt x="9998" y="208"/>
                    <a:pt x="8720" y="48"/>
                  </a:cubicBezTo>
                  <a:cubicBezTo>
                    <a:pt x="8422" y="17"/>
                    <a:pt x="8128" y="0"/>
                    <a:pt x="7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5938725" y="2451475"/>
              <a:ext cx="315025" cy="358400"/>
            </a:xfrm>
            <a:custGeom>
              <a:avLst/>
              <a:gdLst/>
              <a:ahLst/>
              <a:cxnLst/>
              <a:rect l="l" t="t" r="r" b="b"/>
              <a:pathLst>
                <a:path w="12601" h="14336" extrusionOk="0">
                  <a:moveTo>
                    <a:pt x="10295" y="1"/>
                  </a:moveTo>
                  <a:lnTo>
                    <a:pt x="10295" y="1"/>
                  </a:lnTo>
                  <a:cubicBezTo>
                    <a:pt x="11596" y="2215"/>
                    <a:pt x="8834" y="6848"/>
                    <a:pt x="7259" y="7670"/>
                  </a:cubicBezTo>
                  <a:cubicBezTo>
                    <a:pt x="7055" y="7774"/>
                    <a:pt x="6835" y="7820"/>
                    <a:pt x="6604" y="7820"/>
                  </a:cubicBezTo>
                  <a:cubicBezTo>
                    <a:pt x="5002" y="7820"/>
                    <a:pt x="2879" y="5575"/>
                    <a:pt x="1941" y="4497"/>
                  </a:cubicBezTo>
                  <a:cubicBezTo>
                    <a:pt x="1850" y="4680"/>
                    <a:pt x="1736" y="4863"/>
                    <a:pt x="1621" y="5068"/>
                  </a:cubicBezTo>
                  <a:cubicBezTo>
                    <a:pt x="1393" y="5456"/>
                    <a:pt x="1165" y="5867"/>
                    <a:pt x="914" y="6255"/>
                  </a:cubicBezTo>
                  <a:cubicBezTo>
                    <a:pt x="1964" y="6940"/>
                    <a:pt x="6164" y="9702"/>
                    <a:pt x="6141" y="10706"/>
                  </a:cubicBezTo>
                  <a:cubicBezTo>
                    <a:pt x="6138" y="10824"/>
                    <a:pt x="6064" y="10876"/>
                    <a:pt x="5933" y="10876"/>
                  </a:cubicBezTo>
                  <a:cubicBezTo>
                    <a:pt x="5029" y="10876"/>
                    <a:pt x="1423" y="8340"/>
                    <a:pt x="206" y="7442"/>
                  </a:cubicBezTo>
                  <a:cubicBezTo>
                    <a:pt x="138" y="7556"/>
                    <a:pt x="46" y="7670"/>
                    <a:pt x="1" y="7784"/>
                  </a:cubicBezTo>
                  <a:cubicBezTo>
                    <a:pt x="1279" y="8537"/>
                    <a:pt x="4817" y="10774"/>
                    <a:pt x="7419" y="14335"/>
                  </a:cubicBezTo>
                  <a:cubicBezTo>
                    <a:pt x="8652" y="12441"/>
                    <a:pt x="9770" y="10455"/>
                    <a:pt x="10774" y="8423"/>
                  </a:cubicBezTo>
                  <a:cubicBezTo>
                    <a:pt x="11459" y="7054"/>
                    <a:pt x="12167" y="5593"/>
                    <a:pt x="12486" y="4064"/>
                  </a:cubicBezTo>
                  <a:cubicBezTo>
                    <a:pt x="12555" y="3721"/>
                    <a:pt x="12600" y="3333"/>
                    <a:pt x="12600" y="2945"/>
                  </a:cubicBezTo>
                  <a:cubicBezTo>
                    <a:pt x="12600" y="2557"/>
                    <a:pt x="12555" y="2192"/>
                    <a:pt x="12418" y="1850"/>
                  </a:cubicBezTo>
                  <a:cubicBezTo>
                    <a:pt x="12395" y="1758"/>
                    <a:pt x="12349" y="1667"/>
                    <a:pt x="12304" y="1576"/>
                  </a:cubicBezTo>
                  <a:cubicBezTo>
                    <a:pt x="11916" y="868"/>
                    <a:pt x="11117" y="320"/>
                    <a:pt x="1029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5974675" y="2612875"/>
              <a:ext cx="168375" cy="149100"/>
            </a:xfrm>
            <a:custGeom>
              <a:avLst/>
              <a:gdLst/>
              <a:ahLst/>
              <a:cxnLst/>
              <a:rect l="l" t="t" r="r" b="b"/>
              <a:pathLst>
                <a:path w="6735" h="5964" extrusionOk="0">
                  <a:moveTo>
                    <a:pt x="36" y="0"/>
                  </a:moveTo>
                  <a:cubicBezTo>
                    <a:pt x="28" y="0"/>
                    <a:pt x="24" y="1"/>
                    <a:pt x="24" y="4"/>
                  </a:cubicBezTo>
                  <a:cubicBezTo>
                    <a:pt x="1" y="96"/>
                    <a:pt x="1051" y="507"/>
                    <a:pt x="1987" y="1123"/>
                  </a:cubicBezTo>
                  <a:cubicBezTo>
                    <a:pt x="2443" y="1442"/>
                    <a:pt x="2900" y="1739"/>
                    <a:pt x="3219" y="2059"/>
                  </a:cubicBezTo>
                  <a:cubicBezTo>
                    <a:pt x="3516" y="2333"/>
                    <a:pt x="3744" y="2515"/>
                    <a:pt x="3744" y="2515"/>
                  </a:cubicBezTo>
                  <a:cubicBezTo>
                    <a:pt x="3744" y="2515"/>
                    <a:pt x="3950" y="2698"/>
                    <a:pt x="4246" y="2994"/>
                  </a:cubicBezTo>
                  <a:cubicBezTo>
                    <a:pt x="4566" y="3268"/>
                    <a:pt x="4931" y="3725"/>
                    <a:pt x="5296" y="4136"/>
                  </a:cubicBezTo>
                  <a:cubicBezTo>
                    <a:pt x="6010" y="5006"/>
                    <a:pt x="6593" y="5963"/>
                    <a:pt x="6683" y="5963"/>
                  </a:cubicBezTo>
                  <a:cubicBezTo>
                    <a:pt x="6685" y="5963"/>
                    <a:pt x="6687" y="5963"/>
                    <a:pt x="6689" y="5962"/>
                  </a:cubicBezTo>
                  <a:cubicBezTo>
                    <a:pt x="6734" y="5939"/>
                    <a:pt x="6232" y="4912"/>
                    <a:pt x="5547" y="3953"/>
                  </a:cubicBezTo>
                  <a:cubicBezTo>
                    <a:pt x="5182" y="3497"/>
                    <a:pt x="4840" y="2994"/>
                    <a:pt x="4543" y="2698"/>
                  </a:cubicBezTo>
                  <a:cubicBezTo>
                    <a:pt x="4223" y="2378"/>
                    <a:pt x="4018" y="2173"/>
                    <a:pt x="4018" y="2173"/>
                  </a:cubicBezTo>
                  <a:cubicBezTo>
                    <a:pt x="4018" y="2173"/>
                    <a:pt x="3790" y="1990"/>
                    <a:pt x="3447" y="1716"/>
                  </a:cubicBezTo>
                  <a:cubicBezTo>
                    <a:pt x="3128" y="1420"/>
                    <a:pt x="2626" y="1123"/>
                    <a:pt x="2124" y="826"/>
                  </a:cubicBezTo>
                  <a:cubicBezTo>
                    <a:pt x="1183" y="313"/>
                    <a:pt x="16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5979250" y="2413275"/>
              <a:ext cx="708750" cy="911700"/>
            </a:xfrm>
            <a:custGeom>
              <a:avLst/>
              <a:gdLst/>
              <a:ahLst/>
              <a:cxnLst/>
              <a:rect l="l" t="t" r="r" b="b"/>
              <a:pathLst>
                <a:path w="28350" h="36468" extrusionOk="0">
                  <a:moveTo>
                    <a:pt x="14907" y="0"/>
                  </a:moveTo>
                  <a:cubicBezTo>
                    <a:pt x="14418" y="0"/>
                    <a:pt x="13930" y="20"/>
                    <a:pt x="13445" y="68"/>
                  </a:cubicBezTo>
                  <a:cubicBezTo>
                    <a:pt x="9952" y="388"/>
                    <a:pt x="8195" y="890"/>
                    <a:pt x="7350" y="2145"/>
                  </a:cubicBezTo>
                  <a:cubicBezTo>
                    <a:pt x="3013" y="8536"/>
                    <a:pt x="0" y="33233"/>
                    <a:pt x="0" y="33233"/>
                  </a:cubicBezTo>
                  <a:cubicBezTo>
                    <a:pt x="0" y="33233"/>
                    <a:pt x="6603" y="36468"/>
                    <a:pt x="16339" y="36468"/>
                  </a:cubicBezTo>
                  <a:cubicBezTo>
                    <a:pt x="19967" y="36468"/>
                    <a:pt x="24030" y="36018"/>
                    <a:pt x="28349" y="34785"/>
                  </a:cubicBezTo>
                  <a:cubicBezTo>
                    <a:pt x="28349" y="34283"/>
                    <a:pt x="28349" y="33781"/>
                    <a:pt x="28349" y="33256"/>
                  </a:cubicBezTo>
                  <a:cubicBezTo>
                    <a:pt x="28327" y="28120"/>
                    <a:pt x="28167" y="22962"/>
                    <a:pt x="27756" y="17849"/>
                  </a:cubicBezTo>
                  <a:cubicBezTo>
                    <a:pt x="27528" y="14836"/>
                    <a:pt x="27231" y="11800"/>
                    <a:pt x="26683" y="8833"/>
                  </a:cubicBezTo>
                  <a:cubicBezTo>
                    <a:pt x="26455" y="7600"/>
                    <a:pt x="26204" y="6345"/>
                    <a:pt x="25839" y="5135"/>
                  </a:cubicBezTo>
                  <a:cubicBezTo>
                    <a:pt x="25382" y="3583"/>
                    <a:pt x="24355" y="2579"/>
                    <a:pt x="22940" y="1803"/>
                  </a:cubicBezTo>
                  <a:cubicBezTo>
                    <a:pt x="22849" y="1757"/>
                    <a:pt x="22780" y="1711"/>
                    <a:pt x="22689" y="1666"/>
                  </a:cubicBezTo>
                  <a:cubicBezTo>
                    <a:pt x="22232" y="1438"/>
                    <a:pt x="21730" y="1255"/>
                    <a:pt x="21228" y="1027"/>
                  </a:cubicBezTo>
                  <a:cubicBezTo>
                    <a:pt x="20224" y="570"/>
                    <a:pt x="18740" y="273"/>
                    <a:pt x="17644" y="159"/>
                  </a:cubicBezTo>
                  <a:cubicBezTo>
                    <a:pt x="16737" y="70"/>
                    <a:pt x="15821" y="0"/>
                    <a:pt x="14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5979250" y="2413375"/>
              <a:ext cx="708750" cy="911600"/>
            </a:xfrm>
            <a:custGeom>
              <a:avLst/>
              <a:gdLst/>
              <a:ahLst/>
              <a:cxnLst/>
              <a:rect l="l" t="t" r="r" b="b"/>
              <a:pathLst>
                <a:path w="28350" h="36464" extrusionOk="0">
                  <a:moveTo>
                    <a:pt x="14675" y="1"/>
                  </a:moveTo>
                  <a:cubicBezTo>
                    <a:pt x="14390" y="1"/>
                    <a:pt x="14115" y="7"/>
                    <a:pt x="13855" y="18"/>
                  </a:cubicBezTo>
                  <a:cubicBezTo>
                    <a:pt x="13718" y="41"/>
                    <a:pt x="13581" y="41"/>
                    <a:pt x="13445" y="64"/>
                  </a:cubicBezTo>
                  <a:cubicBezTo>
                    <a:pt x="13262" y="64"/>
                    <a:pt x="13079" y="87"/>
                    <a:pt x="12897" y="110"/>
                  </a:cubicBezTo>
                  <a:cubicBezTo>
                    <a:pt x="12828" y="110"/>
                    <a:pt x="12760" y="132"/>
                    <a:pt x="12714" y="132"/>
                  </a:cubicBezTo>
                  <a:cubicBezTo>
                    <a:pt x="12577" y="155"/>
                    <a:pt x="12463" y="155"/>
                    <a:pt x="12349" y="178"/>
                  </a:cubicBezTo>
                  <a:cubicBezTo>
                    <a:pt x="12280" y="178"/>
                    <a:pt x="12212" y="201"/>
                    <a:pt x="12143" y="201"/>
                  </a:cubicBezTo>
                  <a:cubicBezTo>
                    <a:pt x="12029" y="224"/>
                    <a:pt x="11915" y="224"/>
                    <a:pt x="11778" y="247"/>
                  </a:cubicBezTo>
                  <a:cubicBezTo>
                    <a:pt x="11733" y="247"/>
                    <a:pt x="11664" y="269"/>
                    <a:pt x="11618" y="269"/>
                  </a:cubicBezTo>
                  <a:cubicBezTo>
                    <a:pt x="11482" y="292"/>
                    <a:pt x="11345" y="315"/>
                    <a:pt x="11208" y="338"/>
                  </a:cubicBezTo>
                  <a:cubicBezTo>
                    <a:pt x="11139" y="338"/>
                    <a:pt x="11094" y="361"/>
                    <a:pt x="11025" y="361"/>
                  </a:cubicBezTo>
                  <a:cubicBezTo>
                    <a:pt x="10934" y="384"/>
                    <a:pt x="10865" y="406"/>
                    <a:pt x="10774" y="406"/>
                  </a:cubicBezTo>
                  <a:cubicBezTo>
                    <a:pt x="10705" y="429"/>
                    <a:pt x="10637" y="429"/>
                    <a:pt x="10569" y="452"/>
                  </a:cubicBezTo>
                  <a:cubicBezTo>
                    <a:pt x="10500" y="475"/>
                    <a:pt x="10432" y="475"/>
                    <a:pt x="10340" y="498"/>
                  </a:cubicBezTo>
                  <a:cubicBezTo>
                    <a:pt x="10272" y="521"/>
                    <a:pt x="10203" y="543"/>
                    <a:pt x="10135" y="543"/>
                  </a:cubicBezTo>
                  <a:cubicBezTo>
                    <a:pt x="10021" y="566"/>
                    <a:pt x="9929" y="589"/>
                    <a:pt x="9838" y="612"/>
                  </a:cubicBezTo>
                  <a:cubicBezTo>
                    <a:pt x="9792" y="635"/>
                    <a:pt x="9724" y="657"/>
                    <a:pt x="9678" y="680"/>
                  </a:cubicBezTo>
                  <a:cubicBezTo>
                    <a:pt x="9610" y="680"/>
                    <a:pt x="9564" y="703"/>
                    <a:pt x="9496" y="726"/>
                  </a:cubicBezTo>
                  <a:cubicBezTo>
                    <a:pt x="9450" y="749"/>
                    <a:pt x="9382" y="749"/>
                    <a:pt x="9336" y="772"/>
                  </a:cubicBezTo>
                  <a:cubicBezTo>
                    <a:pt x="9267" y="794"/>
                    <a:pt x="9222" y="817"/>
                    <a:pt x="9176" y="840"/>
                  </a:cubicBezTo>
                  <a:cubicBezTo>
                    <a:pt x="9108" y="863"/>
                    <a:pt x="9016" y="886"/>
                    <a:pt x="8948" y="909"/>
                  </a:cubicBezTo>
                  <a:cubicBezTo>
                    <a:pt x="8879" y="954"/>
                    <a:pt x="8834" y="977"/>
                    <a:pt x="8765" y="1000"/>
                  </a:cubicBezTo>
                  <a:cubicBezTo>
                    <a:pt x="8720" y="1023"/>
                    <a:pt x="8674" y="1046"/>
                    <a:pt x="8628" y="1068"/>
                  </a:cubicBezTo>
                  <a:cubicBezTo>
                    <a:pt x="8583" y="1091"/>
                    <a:pt x="8537" y="1114"/>
                    <a:pt x="8514" y="1114"/>
                  </a:cubicBezTo>
                  <a:cubicBezTo>
                    <a:pt x="8446" y="1160"/>
                    <a:pt x="8400" y="1182"/>
                    <a:pt x="8354" y="1205"/>
                  </a:cubicBezTo>
                  <a:cubicBezTo>
                    <a:pt x="8332" y="1228"/>
                    <a:pt x="8286" y="1251"/>
                    <a:pt x="8263" y="1274"/>
                  </a:cubicBezTo>
                  <a:cubicBezTo>
                    <a:pt x="8218" y="1297"/>
                    <a:pt x="8172" y="1319"/>
                    <a:pt x="8126" y="1342"/>
                  </a:cubicBezTo>
                  <a:cubicBezTo>
                    <a:pt x="8195" y="2415"/>
                    <a:pt x="7989" y="4652"/>
                    <a:pt x="12668" y="5565"/>
                  </a:cubicBezTo>
                  <a:cubicBezTo>
                    <a:pt x="18420" y="6683"/>
                    <a:pt x="20064" y="9354"/>
                    <a:pt x="21159" y="16201"/>
                  </a:cubicBezTo>
                  <a:cubicBezTo>
                    <a:pt x="22182" y="22594"/>
                    <a:pt x="20758" y="31752"/>
                    <a:pt x="11112" y="31752"/>
                  </a:cubicBezTo>
                  <a:cubicBezTo>
                    <a:pt x="10425" y="31752"/>
                    <a:pt x="9697" y="31706"/>
                    <a:pt x="8925" y="31609"/>
                  </a:cubicBezTo>
                  <a:cubicBezTo>
                    <a:pt x="4109" y="30992"/>
                    <a:pt x="1941" y="28504"/>
                    <a:pt x="1073" y="25765"/>
                  </a:cubicBezTo>
                  <a:cubicBezTo>
                    <a:pt x="1073" y="25788"/>
                    <a:pt x="1073" y="25788"/>
                    <a:pt x="1073" y="25788"/>
                  </a:cubicBezTo>
                  <a:cubicBezTo>
                    <a:pt x="1028" y="26039"/>
                    <a:pt x="982" y="26290"/>
                    <a:pt x="959" y="26541"/>
                  </a:cubicBezTo>
                  <a:cubicBezTo>
                    <a:pt x="959" y="26564"/>
                    <a:pt x="936" y="26564"/>
                    <a:pt x="936" y="26587"/>
                  </a:cubicBezTo>
                  <a:cubicBezTo>
                    <a:pt x="388" y="30216"/>
                    <a:pt x="46" y="32841"/>
                    <a:pt x="0" y="33183"/>
                  </a:cubicBezTo>
                  <a:cubicBezTo>
                    <a:pt x="0" y="33206"/>
                    <a:pt x="0" y="33206"/>
                    <a:pt x="0" y="33206"/>
                  </a:cubicBezTo>
                  <a:cubicBezTo>
                    <a:pt x="0" y="33229"/>
                    <a:pt x="0" y="33229"/>
                    <a:pt x="0" y="33229"/>
                  </a:cubicBezTo>
                  <a:cubicBezTo>
                    <a:pt x="0" y="33229"/>
                    <a:pt x="6603" y="36464"/>
                    <a:pt x="16339" y="36464"/>
                  </a:cubicBezTo>
                  <a:cubicBezTo>
                    <a:pt x="19967" y="36464"/>
                    <a:pt x="24030" y="36014"/>
                    <a:pt x="28349" y="34781"/>
                  </a:cubicBezTo>
                  <a:cubicBezTo>
                    <a:pt x="28349" y="34302"/>
                    <a:pt x="28349" y="33800"/>
                    <a:pt x="28349" y="33298"/>
                  </a:cubicBezTo>
                  <a:cubicBezTo>
                    <a:pt x="28349" y="33275"/>
                    <a:pt x="28349" y="33229"/>
                    <a:pt x="28349" y="33183"/>
                  </a:cubicBezTo>
                  <a:cubicBezTo>
                    <a:pt x="28349" y="32727"/>
                    <a:pt x="28349" y="32248"/>
                    <a:pt x="28327" y="31791"/>
                  </a:cubicBezTo>
                  <a:cubicBezTo>
                    <a:pt x="28304" y="28915"/>
                    <a:pt x="28212" y="24304"/>
                    <a:pt x="27893" y="19511"/>
                  </a:cubicBezTo>
                  <a:cubicBezTo>
                    <a:pt x="27847" y="18963"/>
                    <a:pt x="27802" y="18416"/>
                    <a:pt x="27756" y="17868"/>
                  </a:cubicBezTo>
                  <a:cubicBezTo>
                    <a:pt x="27756" y="17799"/>
                    <a:pt x="27756" y="17731"/>
                    <a:pt x="27756" y="17662"/>
                  </a:cubicBezTo>
                  <a:cubicBezTo>
                    <a:pt x="27733" y="17434"/>
                    <a:pt x="27710" y="17229"/>
                    <a:pt x="27688" y="17000"/>
                  </a:cubicBezTo>
                  <a:cubicBezTo>
                    <a:pt x="27505" y="14763"/>
                    <a:pt x="27277" y="12549"/>
                    <a:pt x="26957" y="10518"/>
                  </a:cubicBezTo>
                  <a:cubicBezTo>
                    <a:pt x="26957" y="10472"/>
                    <a:pt x="26957" y="10450"/>
                    <a:pt x="26957" y="10404"/>
                  </a:cubicBezTo>
                  <a:cubicBezTo>
                    <a:pt x="26911" y="10221"/>
                    <a:pt x="26889" y="10016"/>
                    <a:pt x="26843" y="9810"/>
                  </a:cubicBezTo>
                  <a:cubicBezTo>
                    <a:pt x="26797" y="9514"/>
                    <a:pt x="26752" y="9217"/>
                    <a:pt x="26706" y="8920"/>
                  </a:cubicBezTo>
                  <a:cubicBezTo>
                    <a:pt x="26683" y="8852"/>
                    <a:pt x="26683" y="8783"/>
                    <a:pt x="26660" y="8715"/>
                  </a:cubicBezTo>
                  <a:cubicBezTo>
                    <a:pt x="26615" y="8509"/>
                    <a:pt x="26592" y="8304"/>
                    <a:pt x="26546" y="8099"/>
                  </a:cubicBezTo>
                  <a:cubicBezTo>
                    <a:pt x="26523" y="8007"/>
                    <a:pt x="26501" y="7916"/>
                    <a:pt x="26501" y="7825"/>
                  </a:cubicBezTo>
                  <a:cubicBezTo>
                    <a:pt x="26455" y="7596"/>
                    <a:pt x="26409" y="7368"/>
                    <a:pt x="26341" y="7140"/>
                  </a:cubicBezTo>
                  <a:cubicBezTo>
                    <a:pt x="26318" y="7003"/>
                    <a:pt x="26295" y="6866"/>
                    <a:pt x="26250" y="6752"/>
                  </a:cubicBezTo>
                  <a:cubicBezTo>
                    <a:pt x="26227" y="6592"/>
                    <a:pt x="26181" y="6455"/>
                    <a:pt x="26158" y="6295"/>
                  </a:cubicBezTo>
                  <a:cubicBezTo>
                    <a:pt x="26113" y="6181"/>
                    <a:pt x="26090" y="6067"/>
                    <a:pt x="26067" y="5953"/>
                  </a:cubicBezTo>
                  <a:cubicBezTo>
                    <a:pt x="25998" y="5725"/>
                    <a:pt x="25930" y="5474"/>
                    <a:pt x="25861" y="5245"/>
                  </a:cubicBezTo>
                  <a:cubicBezTo>
                    <a:pt x="25861" y="5200"/>
                    <a:pt x="25839" y="5154"/>
                    <a:pt x="25839" y="5108"/>
                  </a:cubicBezTo>
                  <a:cubicBezTo>
                    <a:pt x="25359" y="3556"/>
                    <a:pt x="24332" y="2575"/>
                    <a:pt x="22940" y="1799"/>
                  </a:cubicBezTo>
                  <a:cubicBezTo>
                    <a:pt x="22849" y="1753"/>
                    <a:pt x="22780" y="1707"/>
                    <a:pt x="22689" y="1662"/>
                  </a:cubicBezTo>
                  <a:cubicBezTo>
                    <a:pt x="22232" y="1434"/>
                    <a:pt x="21707" y="1251"/>
                    <a:pt x="21228" y="1023"/>
                  </a:cubicBezTo>
                  <a:cubicBezTo>
                    <a:pt x="20224" y="566"/>
                    <a:pt x="18763" y="269"/>
                    <a:pt x="17667" y="178"/>
                  </a:cubicBezTo>
                  <a:cubicBezTo>
                    <a:pt x="17553" y="155"/>
                    <a:pt x="17439" y="155"/>
                    <a:pt x="17348" y="132"/>
                  </a:cubicBezTo>
                  <a:lnTo>
                    <a:pt x="17302" y="132"/>
                  </a:lnTo>
                  <a:cubicBezTo>
                    <a:pt x="16405" y="48"/>
                    <a:pt x="15495" y="1"/>
                    <a:pt x="1467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6098500" y="3246375"/>
              <a:ext cx="510750" cy="51375"/>
            </a:xfrm>
            <a:custGeom>
              <a:avLst/>
              <a:gdLst/>
              <a:ahLst/>
              <a:cxnLst/>
              <a:rect l="l" t="t" r="r" b="b"/>
              <a:pathLst>
                <a:path w="20430" h="2055" extrusionOk="0">
                  <a:moveTo>
                    <a:pt x="20430" y="0"/>
                  </a:moveTo>
                  <a:lnTo>
                    <a:pt x="20430" y="0"/>
                  </a:lnTo>
                  <a:cubicBezTo>
                    <a:pt x="20429" y="0"/>
                    <a:pt x="20270" y="46"/>
                    <a:pt x="19996" y="115"/>
                  </a:cubicBezTo>
                  <a:cubicBezTo>
                    <a:pt x="19722" y="206"/>
                    <a:pt x="19357" y="343"/>
                    <a:pt x="18877" y="457"/>
                  </a:cubicBezTo>
                  <a:cubicBezTo>
                    <a:pt x="17942" y="754"/>
                    <a:pt x="16686" y="1028"/>
                    <a:pt x="15431" y="1256"/>
                  </a:cubicBezTo>
                  <a:cubicBezTo>
                    <a:pt x="14153" y="1461"/>
                    <a:pt x="12874" y="1598"/>
                    <a:pt x="11893" y="1644"/>
                  </a:cubicBezTo>
                  <a:cubicBezTo>
                    <a:pt x="11414" y="1689"/>
                    <a:pt x="11003" y="1689"/>
                    <a:pt x="10729" y="1689"/>
                  </a:cubicBezTo>
                  <a:cubicBezTo>
                    <a:pt x="10455" y="1712"/>
                    <a:pt x="10295" y="1712"/>
                    <a:pt x="10295" y="1712"/>
                  </a:cubicBezTo>
                  <a:cubicBezTo>
                    <a:pt x="10295" y="1712"/>
                    <a:pt x="10001" y="1722"/>
                    <a:pt x="9521" y="1722"/>
                  </a:cubicBezTo>
                  <a:cubicBezTo>
                    <a:pt x="9281" y="1722"/>
                    <a:pt x="8994" y="1720"/>
                    <a:pt x="8675" y="1712"/>
                  </a:cubicBezTo>
                  <a:cubicBezTo>
                    <a:pt x="7693" y="1712"/>
                    <a:pt x="6415" y="1644"/>
                    <a:pt x="5114" y="1530"/>
                  </a:cubicBezTo>
                  <a:cubicBezTo>
                    <a:pt x="3836" y="1393"/>
                    <a:pt x="2557" y="1210"/>
                    <a:pt x="1599" y="1028"/>
                  </a:cubicBezTo>
                  <a:cubicBezTo>
                    <a:pt x="1119" y="936"/>
                    <a:pt x="731" y="845"/>
                    <a:pt x="435" y="799"/>
                  </a:cubicBezTo>
                  <a:cubicBezTo>
                    <a:pt x="161" y="754"/>
                    <a:pt x="1" y="731"/>
                    <a:pt x="1" y="731"/>
                  </a:cubicBezTo>
                  <a:lnTo>
                    <a:pt x="1" y="731"/>
                  </a:lnTo>
                  <a:cubicBezTo>
                    <a:pt x="1" y="754"/>
                    <a:pt x="161" y="799"/>
                    <a:pt x="435" y="868"/>
                  </a:cubicBezTo>
                  <a:cubicBezTo>
                    <a:pt x="708" y="936"/>
                    <a:pt x="1097" y="1050"/>
                    <a:pt x="1576" y="1165"/>
                  </a:cubicBezTo>
                  <a:cubicBezTo>
                    <a:pt x="2512" y="1370"/>
                    <a:pt x="3813" y="1598"/>
                    <a:pt x="5091" y="1758"/>
                  </a:cubicBezTo>
                  <a:cubicBezTo>
                    <a:pt x="6392" y="1918"/>
                    <a:pt x="7693" y="2009"/>
                    <a:pt x="8675" y="2032"/>
                  </a:cubicBezTo>
                  <a:cubicBezTo>
                    <a:pt x="9633" y="2055"/>
                    <a:pt x="10295" y="2055"/>
                    <a:pt x="10295" y="2055"/>
                  </a:cubicBezTo>
                  <a:cubicBezTo>
                    <a:pt x="10295" y="2055"/>
                    <a:pt x="10455" y="2055"/>
                    <a:pt x="10752" y="2032"/>
                  </a:cubicBezTo>
                  <a:cubicBezTo>
                    <a:pt x="11026" y="2009"/>
                    <a:pt x="11436" y="2009"/>
                    <a:pt x="11916" y="1963"/>
                  </a:cubicBezTo>
                  <a:cubicBezTo>
                    <a:pt x="12897" y="1895"/>
                    <a:pt x="14175" y="1735"/>
                    <a:pt x="15454" y="1507"/>
                  </a:cubicBezTo>
                  <a:cubicBezTo>
                    <a:pt x="16732" y="1233"/>
                    <a:pt x="17987" y="913"/>
                    <a:pt x="18923" y="594"/>
                  </a:cubicBezTo>
                  <a:cubicBezTo>
                    <a:pt x="19380" y="457"/>
                    <a:pt x="19745" y="274"/>
                    <a:pt x="20019" y="183"/>
                  </a:cubicBezTo>
                  <a:cubicBezTo>
                    <a:pt x="20293" y="69"/>
                    <a:pt x="20430" y="23"/>
                    <a:pt x="20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6190375" y="2424100"/>
              <a:ext cx="305325" cy="115350"/>
            </a:xfrm>
            <a:custGeom>
              <a:avLst/>
              <a:gdLst/>
              <a:ahLst/>
              <a:cxnLst/>
              <a:rect l="l" t="t" r="r" b="b"/>
              <a:pathLst>
                <a:path w="12213" h="4614" extrusionOk="0">
                  <a:moveTo>
                    <a:pt x="10021" y="0"/>
                  </a:moveTo>
                  <a:cubicBezTo>
                    <a:pt x="10021" y="0"/>
                    <a:pt x="4977" y="571"/>
                    <a:pt x="3539" y="571"/>
                  </a:cubicBezTo>
                  <a:cubicBezTo>
                    <a:pt x="2101" y="571"/>
                    <a:pt x="1" y="3287"/>
                    <a:pt x="4589" y="4405"/>
                  </a:cubicBezTo>
                  <a:cubicBezTo>
                    <a:pt x="5193" y="4550"/>
                    <a:pt x="5765" y="4613"/>
                    <a:pt x="6302" y="4613"/>
                  </a:cubicBezTo>
                  <a:cubicBezTo>
                    <a:pt x="9255" y="4613"/>
                    <a:pt x="11159" y="2697"/>
                    <a:pt x="11642" y="1712"/>
                  </a:cubicBezTo>
                  <a:cubicBezTo>
                    <a:pt x="12212" y="571"/>
                    <a:pt x="10021" y="0"/>
                    <a:pt x="10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6259425" y="2314525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7213" y="1"/>
                  </a:moveTo>
                  <a:lnTo>
                    <a:pt x="1" y="2192"/>
                  </a:lnTo>
                  <a:lnTo>
                    <a:pt x="571" y="6574"/>
                  </a:lnTo>
                  <a:cubicBezTo>
                    <a:pt x="571" y="6574"/>
                    <a:pt x="1899" y="7483"/>
                    <a:pt x="3695" y="7483"/>
                  </a:cubicBezTo>
                  <a:cubicBezTo>
                    <a:pt x="4830" y="7483"/>
                    <a:pt x="6151" y="712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6259425" y="2314525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7213" y="1"/>
                  </a:moveTo>
                  <a:lnTo>
                    <a:pt x="1" y="2192"/>
                  </a:lnTo>
                  <a:lnTo>
                    <a:pt x="206" y="3721"/>
                  </a:lnTo>
                  <a:cubicBezTo>
                    <a:pt x="822" y="3676"/>
                    <a:pt x="1439" y="3607"/>
                    <a:pt x="2078" y="3562"/>
                  </a:cubicBezTo>
                  <a:cubicBezTo>
                    <a:pt x="2877" y="3470"/>
                    <a:pt x="3698" y="3333"/>
                    <a:pt x="4497" y="3310"/>
                  </a:cubicBezTo>
                  <a:cubicBezTo>
                    <a:pt x="4507" y="3310"/>
                    <a:pt x="4517" y="3310"/>
                    <a:pt x="4527" y="3310"/>
                  </a:cubicBezTo>
                  <a:cubicBezTo>
                    <a:pt x="6321" y="3310"/>
                    <a:pt x="6116" y="5351"/>
                    <a:pt x="5730" y="7054"/>
                  </a:cubicBezTo>
                  <a:cubicBezTo>
                    <a:pt x="6300" y="6826"/>
                    <a:pt x="6871" y="646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6418625" y="3070925"/>
              <a:ext cx="750800" cy="618475"/>
            </a:xfrm>
            <a:custGeom>
              <a:avLst/>
              <a:gdLst/>
              <a:ahLst/>
              <a:cxnLst/>
              <a:rect l="l" t="t" r="r" b="b"/>
              <a:pathLst>
                <a:path w="30032" h="24739" extrusionOk="0">
                  <a:moveTo>
                    <a:pt x="18772" y="1"/>
                  </a:moveTo>
                  <a:cubicBezTo>
                    <a:pt x="18692" y="1"/>
                    <a:pt x="18613" y="4"/>
                    <a:pt x="18535" y="11"/>
                  </a:cubicBezTo>
                  <a:cubicBezTo>
                    <a:pt x="15545" y="262"/>
                    <a:pt x="13582" y="3526"/>
                    <a:pt x="10934" y="3983"/>
                  </a:cubicBezTo>
                  <a:cubicBezTo>
                    <a:pt x="10157" y="4109"/>
                    <a:pt x="9231" y="4119"/>
                    <a:pt x="8261" y="4119"/>
                  </a:cubicBezTo>
                  <a:cubicBezTo>
                    <a:pt x="8074" y="4119"/>
                    <a:pt x="7885" y="4119"/>
                    <a:pt x="7695" y="4119"/>
                  </a:cubicBezTo>
                  <a:cubicBezTo>
                    <a:pt x="5491" y="4119"/>
                    <a:pt x="3170" y="4170"/>
                    <a:pt x="1918" y="5466"/>
                  </a:cubicBezTo>
                  <a:cubicBezTo>
                    <a:pt x="1" y="7452"/>
                    <a:pt x="6187" y="23863"/>
                    <a:pt x="10866" y="24571"/>
                  </a:cubicBezTo>
                  <a:cubicBezTo>
                    <a:pt x="11632" y="24687"/>
                    <a:pt x="12385" y="24738"/>
                    <a:pt x="13122" y="24738"/>
                  </a:cubicBezTo>
                  <a:cubicBezTo>
                    <a:pt x="16886" y="24738"/>
                    <a:pt x="20209" y="23392"/>
                    <a:pt x="22461" y="22380"/>
                  </a:cubicBezTo>
                  <a:cubicBezTo>
                    <a:pt x="24447" y="21490"/>
                    <a:pt x="29286" y="18751"/>
                    <a:pt x="29605" y="16126"/>
                  </a:cubicBezTo>
                  <a:cubicBezTo>
                    <a:pt x="30032" y="12713"/>
                    <a:pt x="23567" y="1"/>
                    <a:pt x="18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6444325" y="3222725"/>
              <a:ext cx="323400" cy="465900"/>
            </a:xfrm>
            <a:custGeom>
              <a:avLst/>
              <a:gdLst/>
              <a:ahLst/>
              <a:cxnLst/>
              <a:rect l="l" t="t" r="r" b="b"/>
              <a:pathLst>
                <a:path w="12936" h="18636" extrusionOk="0">
                  <a:moveTo>
                    <a:pt x="1697" y="0"/>
                  </a:moveTo>
                  <a:cubicBezTo>
                    <a:pt x="1618" y="0"/>
                    <a:pt x="1539" y="4"/>
                    <a:pt x="1461" y="11"/>
                  </a:cubicBezTo>
                  <a:cubicBezTo>
                    <a:pt x="1141" y="33"/>
                    <a:pt x="867" y="102"/>
                    <a:pt x="571" y="193"/>
                  </a:cubicBezTo>
                  <a:cubicBezTo>
                    <a:pt x="0" y="4051"/>
                    <a:pt x="5547" y="17860"/>
                    <a:pt x="9838" y="18499"/>
                  </a:cubicBezTo>
                  <a:cubicBezTo>
                    <a:pt x="10249" y="18568"/>
                    <a:pt x="10659" y="18590"/>
                    <a:pt x="11070" y="18636"/>
                  </a:cubicBezTo>
                  <a:cubicBezTo>
                    <a:pt x="11846" y="17814"/>
                    <a:pt x="12417" y="16970"/>
                    <a:pt x="12531" y="16125"/>
                  </a:cubicBezTo>
                  <a:cubicBezTo>
                    <a:pt x="12935" y="12712"/>
                    <a:pt x="6492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6456875" y="3079100"/>
              <a:ext cx="658525" cy="397975"/>
            </a:xfrm>
            <a:custGeom>
              <a:avLst/>
              <a:gdLst/>
              <a:ahLst/>
              <a:cxnLst/>
              <a:rect l="l" t="t" r="r" b="b"/>
              <a:pathLst>
                <a:path w="26341" h="15919" extrusionOk="0">
                  <a:moveTo>
                    <a:pt x="17039" y="0"/>
                  </a:moveTo>
                  <a:cubicBezTo>
                    <a:pt x="15174" y="0"/>
                    <a:pt x="13142" y="2105"/>
                    <a:pt x="10545" y="3564"/>
                  </a:cubicBezTo>
                  <a:cubicBezTo>
                    <a:pt x="9061" y="4386"/>
                    <a:pt x="6950" y="4450"/>
                    <a:pt x="5052" y="4450"/>
                  </a:cubicBezTo>
                  <a:cubicBezTo>
                    <a:pt x="4705" y="4450"/>
                    <a:pt x="4365" y="4448"/>
                    <a:pt x="4037" y="4448"/>
                  </a:cubicBezTo>
                  <a:cubicBezTo>
                    <a:pt x="2824" y="4448"/>
                    <a:pt x="1779" y="4477"/>
                    <a:pt x="1164" y="4751"/>
                  </a:cubicBezTo>
                  <a:cubicBezTo>
                    <a:pt x="639" y="4980"/>
                    <a:pt x="297" y="5345"/>
                    <a:pt x="114" y="5733"/>
                  </a:cubicBezTo>
                  <a:cubicBezTo>
                    <a:pt x="23" y="6121"/>
                    <a:pt x="0" y="6669"/>
                    <a:pt x="69" y="7331"/>
                  </a:cubicBezTo>
                  <a:cubicBezTo>
                    <a:pt x="281" y="7171"/>
                    <a:pt x="712" y="7012"/>
                    <a:pt x="1500" y="7012"/>
                  </a:cubicBezTo>
                  <a:cubicBezTo>
                    <a:pt x="1730" y="7012"/>
                    <a:pt x="1989" y="7026"/>
                    <a:pt x="2283" y="7057"/>
                  </a:cubicBezTo>
                  <a:cubicBezTo>
                    <a:pt x="4383" y="7285"/>
                    <a:pt x="7167" y="12763"/>
                    <a:pt x="9176" y="14726"/>
                  </a:cubicBezTo>
                  <a:cubicBezTo>
                    <a:pt x="10028" y="15568"/>
                    <a:pt x="11387" y="15918"/>
                    <a:pt x="13065" y="15918"/>
                  </a:cubicBezTo>
                  <a:cubicBezTo>
                    <a:pt x="15301" y="15918"/>
                    <a:pt x="18102" y="15296"/>
                    <a:pt x="21022" y="14384"/>
                  </a:cubicBezTo>
                  <a:cubicBezTo>
                    <a:pt x="26158" y="12786"/>
                    <a:pt x="26341" y="10275"/>
                    <a:pt x="26341" y="10275"/>
                  </a:cubicBezTo>
                  <a:cubicBezTo>
                    <a:pt x="24378" y="4135"/>
                    <a:pt x="19379" y="323"/>
                    <a:pt x="17393" y="26"/>
                  </a:cubicBezTo>
                  <a:cubicBezTo>
                    <a:pt x="17276" y="9"/>
                    <a:pt x="17158" y="0"/>
                    <a:pt x="170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DA5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6916800" y="3407850"/>
              <a:ext cx="90175" cy="86275"/>
            </a:xfrm>
            <a:custGeom>
              <a:avLst/>
              <a:gdLst/>
              <a:ahLst/>
              <a:cxnLst/>
              <a:rect l="l" t="t" r="r" b="b"/>
              <a:pathLst>
                <a:path w="3607" h="3451" extrusionOk="0">
                  <a:moveTo>
                    <a:pt x="2808" y="1"/>
                  </a:moveTo>
                  <a:lnTo>
                    <a:pt x="525" y="754"/>
                  </a:lnTo>
                  <a:lnTo>
                    <a:pt x="0" y="914"/>
                  </a:lnTo>
                  <a:cubicBezTo>
                    <a:pt x="0" y="914"/>
                    <a:pt x="553" y="3451"/>
                    <a:pt x="2095" y="3451"/>
                  </a:cubicBezTo>
                  <a:cubicBezTo>
                    <a:pt x="2240" y="3451"/>
                    <a:pt x="2394" y="3428"/>
                    <a:pt x="2557" y="3379"/>
                  </a:cubicBezTo>
                  <a:cubicBezTo>
                    <a:pt x="2648" y="3333"/>
                    <a:pt x="2739" y="3311"/>
                    <a:pt x="2831" y="3265"/>
                  </a:cubicBezTo>
                  <a:cubicBezTo>
                    <a:pt x="2854" y="3242"/>
                    <a:pt x="2876" y="3242"/>
                    <a:pt x="2876" y="3219"/>
                  </a:cubicBezTo>
                  <a:cubicBezTo>
                    <a:pt x="2968" y="3174"/>
                    <a:pt x="3036" y="3128"/>
                    <a:pt x="3082" y="3082"/>
                  </a:cubicBezTo>
                  <a:cubicBezTo>
                    <a:pt x="3105" y="3060"/>
                    <a:pt x="3105" y="3037"/>
                    <a:pt x="3127" y="3037"/>
                  </a:cubicBezTo>
                  <a:cubicBezTo>
                    <a:pt x="3173" y="2991"/>
                    <a:pt x="3196" y="2945"/>
                    <a:pt x="3242" y="2900"/>
                  </a:cubicBezTo>
                  <a:cubicBezTo>
                    <a:pt x="3264" y="2854"/>
                    <a:pt x="3264" y="2831"/>
                    <a:pt x="3287" y="2808"/>
                  </a:cubicBezTo>
                  <a:cubicBezTo>
                    <a:pt x="3310" y="2763"/>
                    <a:pt x="3356" y="2694"/>
                    <a:pt x="3379" y="2626"/>
                  </a:cubicBezTo>
                  <a:cubicBezTo>
                    <a:pt x="3379" y="2603"/>
                    <a:pt x="3379" y="2557"/>
                    <a:pt x="3401" y="2535"/>
                  </a:cubicBezTo>
                  <a:cubicBezTo>
                    <a:pt x="3401" y="2489"/>
                    <a:pt x="3424" y="2443"/>
                    <a:pt x="3424" y="2420"/>
                  </a:cubicBezTo>
                  <a:cubicBezTo>
                    <a:pt x="3607" y="1393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6924225" y="3393025"/>
              <a:ext cx="110725" cy="86275"/>
            </a:xfrm>
            <a:custGeom>
              <a:avLst/>
              <a:gdLst/>
              <a:ahLst/>
              <a:cxnLst/>
              <a:rect l="l" t="t" r="r" b="b"/>
              <a:pathLst>
                <a:path w="4429" h="3451" extrusionOk="0">
                  <a:moveTo>
                    <a:pt x="2808" y="1"/>
                  </a:moveTo>
                  <a:lnTo>
                    <a:pt x="0" y="914"/>
                  </a:lnTo>
                  <a:cubicBezTo>
                    <a:pt x="0" y="914"/>
                    <a:pt x="553" y="3450"/>
                    <a:pt x="2078" y="3450"/>
                  </a:cubicBezTo>
                  <a:cubicBezTo>
                    <a:pt x="2221" y="3450"/>
                    <a:pt x="2373" y="3428"/>
                    <a:pt x="2534" y="3379"/>
                  </a:cubicBezTo>
                  <a:cubicBezTo>
                    <a:pt x="4428" y="2808"/>
                    <a:pt x="2808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6924225" y="3411850"/>
              <a:ext cx="86175" cy="67450"/>
            </a:xfrm>
            <a:custGeom>
              <a:avLst/>
              <a:gdLst/>
              <a:ahLst/>
              <a:cxnLst/>
              <a:rect l="l" t="t" r="r" b="b"/>
              <a:pathLst>
                <a:path w="3447" h="2698" extrusionOk="0">
                  <a:moveTo>
                    <a:pt x="525" y="1"/>
                  </a:moveTo>
                  <a:lnTo>
                    <a:pt x="0" y="161"/>
                  </a:lnTo>
                  <a:cubicBezTo>
                    <a:pt x="0" y="161"/>
                    <a:pt x="553" y="2697"/>
                    <a:pt x="2078" y="2697"/>
                  </a:cubicBezTo>
                  <a:cubicBezTo>
                    <a:pt x="2221" y="2697"/>
                    <a:pt x="2373" y="2675"/>
                    <a:pt x="2534" y="2626"/>
                  </a:cubicBezTo>
                  <a:cubicBezTo>
                    <a:pt x="3150" y="2443"/>
                    <a:pt x="3378" y="2009"/>
                    <a:pt x="3447" y="1530"/>
                  </a:cubicBezTo>
                  <a:lnTo>
                    <a:pt x="3447" y="1530"/>
                  </a:lnTo>
                  <a:cubicBezTo>
                    <a:pt x="3310" y="1667"/>
                    <a:pt x="3127" y="1781"/>
                    <a:pt x="2899" y="1850"/>
                  </a:cubicBezTo>
                  <a:cubicBezTo>
                    <a:pt x="2734" y="1900"/>
                    <a:pt x="2579" y="1923"/>
                    <a:pt x="2432" y="1923"/>
                  </a:cubicBezTo>
                  <a:cubicBezTo>
                    <a:pt x="1380" y="1923"/>
                    <a:pt x="786" y="742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6472275" y="3332550"/>
              <a:ext cx="688775" cy="356850"/>
            </a:xfrm>
            <a:custGeom>
              <a:avLst/>
              <a:gdLst/>
              <a:ahLst/>
              <a:cxnLst/>
              <a:rect l="l" t="t" r="r" b="b"/>
              <a:pathLst>
                <a:path w="27551" h="14274" extrusionOk="0">
                  <a:moveTo>
                    <a:pt x="0" y="0"/>
                  </a:moveTo>
                  <a:lnTo>
                    <a:pt x="0" y="0"/>
                  </a:lnTo>
                  <a:cubicBezTo>
                    <a:pt x="1484" y="5547"/>
                    <a:pt x="5456" y="13627"/>
                    <a:pt x="8720" y="14106"/>
                  </a:cubicBezTo>
                  <a:cubicBezTo>
                    <a:pt x="9486" y="14222"/>
                    <a:pt x="10239" y="14273"/>
                    <a:pt x="10976" y="14273"/>
                  </a:cubicBezTo>
                  <a:cubicBezTo>
                    <a:pt x="14740" y="14273"/>
                    <a:pt x="18063" y="12927"/>
                    <a:pt x="20315" y="11915"/>
                  </a:cubicBezTo>
                  <a:cubicBezTo>
                    <a:pt x="22301" y="11025"/>
                    <a:pt x="27140" y="8286"/>
                    <a:pt x="27459" y="5661"/>
                  </a:cubicBezTo>
                  <a:cubicBezTo>
                    <a:pt x="27551" y="5022"/>
                    <a:pt x="27391" y="4109"/>
                    <a:pt x="27071" y="3013"/>
                  </a:cubicBezTo>
                  <a:lnTo>
                    <a:pt x="27071" y="3013"/>
                  </a:lnTo>
                  <a:cubicBezTo>
                    <a:pt x="27163" y="4405"/>
                    <a:pt x="26843" y="5866"/>
                    <a:pt x="25451" y="6688"/>
                  </a:cubicBezTo>
                  <a:cubicBezTo>
                    <a:pt x="22481" y="8466"/>
                    <a:pt x="16418" y="10082"/>
                    <a:pt x="13513" y="10082"/>
                  </a:cubicBezTo>
                  <a:cubicBezTo>
                    <a:pt x="13135" y="10082"/>
                    <a:pt x="12811" y="10055"/>
                    <a:pt x="12554" y="9998"/>
                  </a:cubicBezTo>
                  <a:cubicBezTo>
                    <a:pt x="10341" y="9473"/>
                    <a:pt x="8948" y="3859"/>
                    <a:pt x="8948" y="3858"/>
                  </a:cubicBezTo>
                  <a:lnTo>
                    <a:pt x="8948" y="3858"/>
                  </a:lnTo>
                  <a:cubicBezTo>
                    <a:pt x="8948" y="3859"/>
                    <a:pt x="10057" y="9745"/>
                    <a:pt x="7327" y="9745"/>
                  </a:cubicBezTo>
                  <a:cubicBezTo>
                    <a:pt x="7233" y="9745"/>
                    <a:pt x="7134" y="9738"/>
                    <a:pt x="7031" y="9724"/>
                  </a:cubicBezTo>
                  <a:cubicBezTo>
                    <a:pt x="4862" y="9404"/>
                    <a:pt x="1758" y="420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6688550" y="3054600"/>
              <a:ext cx="426275" cy="292800"/>
            </a:xfrm>
            <a:custGeom>
              <a:avLst/>
              <a:gdLst/>
              <a:ahLst/>
              <a:cxnLst/>
              <a:rect l="l" t="t" r="r" b="b"/>
              <a:pathLst>
                <a:path w="17051" h="11712" extrusionOk="0">
                  <a:moveTo>
                    <a:pt x="7478" y="0"/>
                  </a:moveTo>
                  <a:cubicBezTo>
                    <a:pt x="7435" y="0"/>
                    <a:pt x="7393" y="1"/>
                    <a:pt x="7350" y="2"/>
                  </a:cubicBezTo>
                  <a:cubicBezTo>
                    <a:pt x="6574" y="25"/>
                    <a:pt x="5775" y="276"/>
                    <a:pt x="5113" y="687"/>
                  </a:cubicBezTo>
                  <a:cubicBezTo>
                    <a:pt x="3744" y="1509"/>
                    <a:pt x="2716" y="2696"/>
                    <a:pt x="1735" y="3266"/>
                  </a:cubicBezTo>
                  <a:cubicBezTo>
                    <a:pt x="1256" y="3563"/>
                    <a:pt x="799" y="3745"/>
                    <a:pt x="502" y="3860"/>
                  </a:cubicBezTo>
                  <a:cubicBezTo>
                    <a:pt x="183" y="3974"/>
                    <a:pt x="0" y="3997"/>
                    <a:pt x="0" y="4019"/>
                  </a:cubicBezTo>
                  <a:cubicBezTo>
                    <a:pt x="0" y="4030"/>
                    <a:pt x="37" y="4040"/>
                    <a:pt x="108" y="4040"/>
                  </a:cubicBezTo>
                  <a:cubicBezTo>
                    <a:pt x="196" y="4040"/>
                    <a:pt x="336" y="4024"/>
                    <a:pt x="525" y="3974"/>
                  </a:cubicBezTo>
                  <a:cubicBezTo>
                    <a:pt x="868" y="3882"/>
                    <a:pt x="1324" y="3700"/>
                    <a:pt x="1849" y="3449"/>
                  </a:cubicBezTo>
                  <a:cubicBezTo>
                    <a:pt x="2899" y="2878"/>
                    <a:pt x="3972" y="1737"/>
                    <a:pt x="5296" y="1006"/>
                  </a:cubicBezTo>
                  <a:cubicBezTo>
                    <a:pt x="5935" y="641"/>
                    <a:pt x="6665" y="436"/>
                    <a:pt x="7350" y="436"/>
                  </a:cubicBezTo>
                  <a:cubicBezTo>
                    <a:pt x="8035" y="436"/>
                    <a:pt x="8674" y="618"/>
                    <a:pt x="9153" y="847"/>
                  </a:cubicBezTo>
                  <a:cubicBezTo>
                    <a:pt x="9633" y="1098"/>
                    <a:pt x="10043" y="1394"/>
                    <a:pt x="10317" y="1577"/>
                  </a:cubicBezTo>
                  <a:cubicBezTo>
                    <a:pt x="10568" y="1760"/>
                    <a:pt x="10728" y="1874"/>
                    <a:pt x="10728" y="1874"/>
                  </a:cubicBezTo>
                  <a:cubicBezTo>
                    <a:pt x="10728" y="1874"/>
                    <a:pt x="10888" y="1988"/>
                    <a:pt x="11162" y="2193"/>
                  </a:cubicBezTo>
                  <a:cubicBezTo>
                    <a:pt x="11413" y="2399"/>
                    <a:pt x="11801" y="2673"/>
                    <a:pt x="12212" y="3061"/>
                  </a:cubicBezTo>
                  <a:cubicBezTo>
                    <a:pt x="13056" y="3814"/>
                    <a:pt x="14106" y="4910"/>
                    <a:pt x="14905" y="6211"/>
                  </a:cubicBezTo>
                  <a:cubicBezTo>
                    <a:pt x="15316" y="6850"/>
                    <a:pt x="15750" y="7489"/>
                    <a:pt x="16069" y="8105"/>
                  </a:cubicBezTo>
                  <a:cubicBezTo>
                    <a:pt x="16412" y="8744"/>
                    <a:pt x="16663" y="9338"/>
                    <a:pt x="16777" y="9908"/>
                  </a:cubicBezTo>
                  <a:cubicBezTo>
                    <a:pt x="16868" y="10456"/>
                    <a:pt x="16823" y="10913"/>
                    <a:pt x="16708" y="11232"/>
                  </a:cubicBezTo>
                  <a:cubicBezTo>
                    <a:pt x="16663" y="11392"/>
                    <a:pt x="16594" y="11506"/>
                    <a:pt x="16571" y="11575"/>
                  </a:cubicBezTo>
                  <a:cubicBezTo>
                    <a:pt x="16526" y="11666"/>
                    <a:pt x="16503" y="11711"/>
                    <a:pt x="16526" y="11711"/>
                  </a:cubicBezTo>
                  <a:cubicBezTo>
                    <a:pt x="16526" y="11711"/>
                    <a:pt x="16549" y="11689"/>
                    <a:pt x="16617" y="11597"/>
                  </a:cubicBezTo>
                  <a:cubicBezTo>
                    <a:pt x="16663" y="11529"/>
                    <a:pt x="16754" y="11415"/>
                    <a:pt x="16800" y="11255"/>
                  </a:cubicBezTo>
                  <a:cubicBezTo>
                    <a:pt x="16959" y="10958"/>
                    <a:pt x="17051" y="10456"/>
                    <a:pt x="16959" y="9863"/>
                  </a:cubicBezTo>
                  <a:cubicBezTo>
                    <a:pt x="16891" y="9292"/>
                    <a:pt x="16663" y="8630"/>
                    <a:pt x="16343" y="7968"/>
                  </a:cubicBezTo>
                  <a:cubicBezTo>
                    <a:pt x="16024" y="7329"/>
                    <a:pt x="15613" y="6667"/>
                    <a:pt x="15225" y="6005"/>
                  </a:cubicBezTo>
                  <a:cubicBezTo>
                    <a:pt x="14449" y="4658"/>
                    <a:pt x="13399" y="3494"/>
                    <a:pt x="12531" y="2696"/>
                  </a:cubicBezTo>
                  <a:cubicBezTo>
                    <a:pt x="12121" y="2307"/>
                    <a:pt x="11732" y="2011"/>
                    <a:pt x="11459" y="1783"/>
                  </a:cubicBezTo>
                  <a:cubicBezTo>
                    <a:pt x="11185" y="1577"/>
                    <a:pt x="11048" y="1463"/>
                    <a:pt x="11048" y="1463"/>
                  </a:cubicBezTo>
                  <a:cubicBezTo>
                    <a:pt x="11048" y="1463"/>
                    <a:pt x="10888" y="1349"/>
                    <a:pt x="10591" y="1143"/>
                  </a:cubicBezTo>
                  <a:cubicBezTo>
                    <a:pt x="10317" y="961"/>
                    <a:pt x="9929" y="687"/>
                    <a:pt x="9381" y="413"/>
                  </a:cubicBezTo>
                  <a:cubicBezTo>
                    <a:pt x="8843" y="176"/>
                    <a:pt x="8183" y="0"/>
                    <a:pt x="7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6452875" y="3131475"/>
              <a:ext cx="346975" cy="117775"/>
            </a:xfrm>
            <a:custGeom>
              <a:avLst/>
              <a:gdLst/>
              <a:ahLst/>
              <a:cxnLst/>
              <a:rect l="l" t="t" r="r" b="b"/>
              <a:pathLst>
                <a:path w="13879" h="4711" extrusionOk="0">
                  <a:moveTo>
                    <a:pt x="13836" y="0"/>
                  </a:moveTo>
                  <a:cubicBezTo>
                    <a:pt x="13795" y="0"/>
                    <a:pt x="13687" y="30"/>
                    <a:pt x="13513" y="100"/>
                  </a:cubicBezTo>
                  <a:cubicBezTo>
                    <a:pt x="13308" y="168"/>
                    <a:pt x="13011" y="260"/>
                    <a:pt x="12646" y="374"/>
                  </a:cubicBezTo>
                  <a:cubicBezTo>
                    <a:pt x="11892" y="579"/>
                    <a:pt x="10888" y="762"/>
                    <a:pt x="9884" y="876"/>
                  </a:cubicBezTo>
                  <a:cubicBezTo>
                    <a:pt x="9382" y="944"/>
                    <a:pt x="8857" y="990"/>
                    <a:pt x="8377" y="1036"/>
                  </a:cubicBezTo>
                  <a:cubicBezTo>
                    <a:pt x="8038" y="1052"/>
                    <a:pt x="7722" y="1068"/>
                    <a:pt x="7437" y="1068"/>
                  </a:cubicBezTo>
                  <a:cubicBezTo>
                    <a:pt x="7319" y="1068"/>
                    <a:pt x="7206" y="1065"/>
                    <a:pt x="7099" y="1059"/>
                  </a:cubicBezTo>
                  <a:cubicBezTo>
                    <a:pt x="6711" y="1059"/>
                    <a:pt x="6392" y="1036"/>
                    <a:pt x="6163" y="1013"/>
                  </a:cubicBezTo>
                  <a:cubicBezTo>
                    <a:pt x="5935" y="990"/>
                    <a:pt x="5821" y="990"/>
                    <a:pt x="5821" y="990"/>
                  </a:cubicBezTo>
                  <a:lnTo>
                    <a:pt x="5456" y="990"/>
                  </a:lnTo>
                  <a:cubicBezTo>
                    <a:pt x="5227" y="967"/>
                    <a:pt x="4908" y="967"/>
                    <a:pt x="4520" y="967"/>
                  </a:cubicBezTo>
                  <a:cubicBezTo>
                    <a:pt x="4356" y="962"/>
                    <a:pt x="4179" y="959"/>
                    <a:pt x="3992" y="959"/>
                  </a:cubicBezTo>
                  <a:cubicBezTo>
                    <a:pt x="3293" y="959"/>
                    <a:pt x="2454" y="1012"/>
                    <a:pt x="1644" y="1264"/>
                  </a:cubicBezTo>
                  <a:cubicBezTo>
                    <a:pt x="1142" y="1355"/>
                    <a:pt x="594" y="1652"/>
                    <a:pt x="320" y="2108"/>
                  </a:cubicBezTo>
                  <a:cubicBezTo>
                    <a:pt x="23" y="2565"/>
                    <a:pt x="0" y="3067"/>
                    <a:pt x="46" y="3455"/>
                  </a:cubicBezTo>
                  <a:cubicBezTo>
                    <a:pt x="69" y="3843"/>
                    <a:pt x="137" y="4163"/>
                    <a:pt x="206" y="4391"/>
                  </a:cubicBezTo>
                  <a:cubicBezTo>
                    <a:pt x="274" y="4596"/>
                    <a:pt x="343" y="4711"/>
                    <a:pt x="343" y="4711"/>
                  </a:cubicBezTo>
                  <a:cubicBezTo>
                    <a:pt x="388" y="4711"/>
                    <a:pt x="251" y="4208"/>
                    <a:pt x="251" y="3455"/>
                  </a:cubicBezTo>
                  <a:cubicBezTo>
                    <a:pt x="251" y="3067"/>
                    <a:pt x="297" y="2633"/>
                    <a:pt x="548" y="2268"/>
                  </a:cubicBezTo>
                  <a:cubicBezTo>
                    <a:pt x="822" y="1903"/>
                    <a:pt x="1233" y="1698"/>
                    <a:pt x="1735" y="1606"/>
                  </a:cubicBezTo>
                  <a:cubicBezTo>
                    <a:pt x="2365" y="1460"/>
                    <a:pt x="3014" y="1417"/>
                    <a:pt x="3597" y="1417"/>
                  </a:cubicBezTo>
                  <a:cubicBezTo>
                    <a:pt x="3922" y="1417"/>
                    <a:pt x="4227" y="1430"/>
                    <a:pt x="4497" y="1447"/>
                  </a:cubicBezTo>
                  <a:cubicBezTo>
                    <a:pt x="4885" y="1447"/>
                    <a:pt x="5205" y="1469"/>
                    <a:pt x="5433" y="1492"/>
                  </a:cubicBezTo>
                  <a:cubicBezTo>
                    <a:pt x="5661" y="1515"/>
                    <a:pt x="5798" y="1515"/>
                    <a:pt x="5798" y="1515"/>
                  </a:cubicBezTo>
                  <a:lnTo>
                    <a:pt x="6140" y="1515"/>
                  </a:lnTo>
                  <a:cubicBezTo>
                    <a:pt x="6369" y="1538"/>
                    <a:pt x="6688" y="1538"/>
                    <a:pt x="7076" y="1538"/>
                  </a:cubicBezTo>
                  <a:cubicBezTo>
                    <a:pt x="7464" y="1538"/>
                    <a:pt x="7944" y="1515"/>
                    <a:pt x="8423" y="1469"/>
                  </a:cubicBezTo>
                  <a:cubicBezTo>
                    <a:pt x="8902" y="1401"/>
                    <a:pt x="9427" y="1332"/>
                    <a:pt x="9929" y="1241"/>
                  </a:cubicBezTo>
                  <a:cubicBezTo>
                    <a:pt x="10957" y="1081"/>
                    <a:pt x="11961" y="830"/>
                    <a:pt x="12691" y="556"/>
                  </a:cubicBezTo>
                  <a:cubicBezTo>
                    <a:pt x="13056" y="419"/>
                    <a:pt x="13353" y="305"/>
                    <a:pt x="13559" y="191"/>
                  </a:cubicBezTo>
                  <a:cubicBezTo>
                    <a:pt x="13764" y="77"/>
                    <a:pt x="13878" y="9"/>
                    <a:pt x="13855" y="9"/>
                  </a:cubicBezTo>
                  <a:cubicBezTo>
                    <a:pt x="13855" y="3"/>
                    <a:pt x="13849" y="0"/>
                    <a:pt x="13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6632050" y="3311975"/>
              <a:ext cx="457100" cy="125650"/>
            </a:xfrm>
            <a:custGeom>
              <a:avLst/>
              <a:gdLst/>
              <a:ahLst/>
              <a:cxnLst/>
              <a:rect l="l" t="t" r="r" b="b"/>
              <a:pathLst>
                <a:path w="18284" h="5026" extrusionOk="0">
                  <a:moveTo>
                    <a:pt x="4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24"/>
                    <a:pt x="69" y="161"/>
                    <a:pt x="206" y="412"/>
                  </a:cubicBezTo>
                  <a:cubicBezTo>
                    <a:pt x="343" y="663"/>
                    <a:pt x="548" y="1028"/>
                    <a:pt x="799" y="1439"/>
                  </a:cubicBezTo>
                  <a:cubicBezTo>
                    <a:pt x="1324" y="2284"/>
                    <a:pt x="2100" y="3402"/>
                    <a:pt x="3242" y="4178"/>
                  </a:cubicBezTo>
                  <a:cubicBezTo>
                    <a:pt x="3516" y="4361"/>
                    <a:pt x="3790" y="4544"/>
                    <a:pt x="4132" y="4681"/>
                  </a:cubicBezTo>
                  <a:cubicBezTo>
                    <a:pt x="4269" y="4749"/>
                    <a:pt x="4451" y="4795"/>
                    <a:pt x="4611" y="4863"/>
                  </a:cubicBezTo>
                  <a:cubicBezTo>
                    <a:pt x="4771" y="4886"/>
                    <a:pt x="4931" y="4932"/>
                    <a:pt x="5091" y="4954"/>
                  </a:cubicBezTo>
                  <a:cubicBezTo>
                    <a:pt x="5517" y="5015"/>
                    <a:pt x="5922" y="5025"/>
                    <a:pt x="6294" y="5025"/>
                  </a:cubicBezTo>
                  <a:cubicBezTo>
                    <a:pt x="6480" y="5025"/>
                    <a:pt x="6658" y="5023"/>
                    <a:pt x="6825" y="5023"/>
                  </a:cubicBezTo>
                  <a:cubicBezTo>
                    <a:pt x="7807" y="4977"/>
                    <a:pt x="8492" y="4932"/>
                    <a:pt x="8492" y="4932"/>
                  </a:cubicBezTo>
                  <a:cubicBezTo>
                    <a:pt x="8492" y="4932"/>
                    <a:pt x="8651" y="4932"/>
                    <a:pt x="8925" y="4886"/>
                  </a:cubicBezTo>
                  <a:cubicBezTo>
                    <a:pt x="9222" y="4863"/>
                    <a:pt x="9633" y="4817"/>
                    <a:pt x="10135" y="4749"/>
                  </a:cubicBezTo>
                  <a:cubicBezTo>
                    <a:pt x="10386" y="4703"/>
                    <a:pt x="10637" y="4635"/>
                    <a:pt x="10934" y="4589"/>
                  </a:cubicBezTo>
                  <a:cubicBezTo>
                    <a:pt x="11071" y="4566"/>
                    <a:pt x="11208" y="4544"/>
                    <a:pt x="11368" y="4521"/>
                  </a:cubicBezTo>
                  <a:cubicBezTo>
                    <a:pt x="11505" y="4475"/>
                    <a:pt x="11664" y="4429"/>
                    <a:pt x="11801" y="4407"/>
                  </a:cubicBezTo>
                  <a:cubicBezTo>
                    <a:pt x="12121" y="4315"/>
                    <a:pt x="12418" y="4247"/>
                    <a:pt x="12737" y="4156"/>
                  </a:cubicBezTo>
                  <a:cubicBezTo>
                    <a:pt x="13057" y="4041"/>
                    <a:pt x="13376" y="3927"/>
                    <a:pt x="13673" y="3767"/>
                  </a:cubicBezTo>
                  <a:cubicBezTo>
                    <a:pt x="13970" y="3631"/>
                    <a:pt x="14266" y="3471"/>
                    <a:pt x="14563" y="3334"/>
                  </a:cubicBezTo>
                  <a:cubicBezTo>
                    <a:pt x="14837" y="3197"/>
                    <a:pt x="15111" y="3083"/>
                    <a:pt x="15408" y="2946"/>
                  </a:cubicBezTo>
                  <a:cubicBezTo>
                    <a:pt x="16001" y="2740"/>
                    <a:pt x="16526" y="2466"/>
                    <a:pt x="16937" y="2215"/>
                  </a:cubicBezTo>
                  <a:cubicBezTo>
                    <a:pt x="17165" y="2078"/>
                    <a:pt x="17348" y="1964"/>
                    <a:pt x="17530" y="1850"/>
                  </a:cubicBezTo>
                  <a:cubicBezTo>
                    <a:pt x="17690" y="1736"/>
                    <a:pt x="17827" y="1622"/>
                    <a:pt x="17941" y="1531"/>
                  </a:cubicBezTo>
                  <a:cubicBezTo>
                    <a:pt x="18170" y="1348"/>
                    <a:pt x="18284" y="1234"/>
                    <a:pt x="18261" y="1211"/>
                  </a:cubicBezTo>
                  <a:lnTo>
                    <a:pt x="18261" y="1211"/>
                  </a:lnTo>
                  <a:cubicBezTo>
                    <a:pt x="18261" y="1211"/>
                    <a:pt x="18124" y="1280"/>
                    <a:pt x="17873" y="1439"/>
                  </a:cubicBezTo>
                  <a:cubicBezTo>
                    <a:pt x="17759" y="1508"/>
                    <a:pt x="17622" y="1622"/>
                    <a:pt x="17439" y="1713"/>
                  </a:cubicBezTo>
                  <a:cubicBezTo>
                    <a:pt x="17256" y="1805"/>
                    <a:pt x="17074" y="1919"/>
                    <a:pt x="16846" y="2033"/>
                  </a:cubicBezTo>
                  <a:cubicBezTo>
                    <a:pt x="16412" y="2261"/>
                    <a:pt x="15887" y="2489"/>
                    <a:pt x="15316" y="2695"/>
                  </a:cubicBezTo>
                  <a:cubicBezTo>
                    <a:pt x="15020" y="2786"/>
                    <a:pt x="14723" y="2900"/>
                    <a:pt x="14403" y="3037"/>
                  </a:cubicBezTo>
                  <a:cubicBezTo>
                    <a:pt x="14107" y="3174"/>
                    <a:pt x="13810" y="3288"/>
                    <a:pt x="13513" y="3425"/>
                  </a:cubicBezTo>
                  <a:cubicBezTo>
                    <a:pt x="13216" y="3585"/>
                    <a:pt x="12920" y="3676"/>
                    <a:pt x="12623" y="3767"/>
                  </a:cubicBezTo>
                  <a:cubicBezTo>
                    <a:pt x="12326" y="3859"/>
                    <a:pt x="12007" y="3904"/>
                    <a:pt x="11710" y="3973"/>
                  </a:cubicBezTo>
                  <a:cubicBezTo>
                    <a:pt x="11550" y="4019"/>
                    <a:pt x="11413" y="4041"/>
                    <a:pt x="11276" y="4087"/>
                  </a:cubicBezTo>
                  <a:cubicBezTo>
                    <a:pt x="11116" y="4110"/>
                    <a:pt x="10980" y="4133"/>
                    <a:pt x="10843" y="4133"/>
                  </a:cubicBezTo>
                  <a:cubicBezTo>
                    <a:pt x="10569" y="4178"/>
                    <a:pt x="10295" y="4224"/>
                    <a:pt x="10067" y="4270"/>
                  </a:cubicBezTo>
                  <a:cubicBezTo>
                    <a:pt x="9587" y="4315"/>
                    <a:pt x="9176" y="4361"/>
                    <a:pt x="8880" y="4384"/>
                  </a:cubicBezTo>
                  <a:cubicBezTo>
                    <a:pt x="8606" y="4407"/>
                    <a:pt x="8446" y="4429"/>
                    <a:pt x="8446" y="4429"/>
                  </a:cubicBezTo>
                  <a:cubicBezTo>
                    <a:pt x="8446" y="4429"/>
                    <a:pt x="7784" y="4475"/>
                    <a:pt x="6803" y="4544"/>
                  </a:cubicBezTo>
                  <a:cubicBezTo>
                    <a:pt x="6551" y="4555"/>
                    <a:pt x="6283" y="4566"/>
                    <a:pt x="6006" y="4566"/>
                  </a:cubicBezTo>
                  <a:cubicBezTo>
                    <a:pt x="5730" y="4566"/>
                    <a:pt x="5444" y="4555"/>
                    <a:pt x="5159" y="4521"/>
                  </a:cubicBezTo>
                  <a:cubicBezTo>
                    <a:pt x="4999" y="4498"/>
                    <a:pt x="4862" y="4475"/>
                    <a:pt x="4703" y="4452"/>
                  </a:cubicBezTo>
                  <a:cubicBezTo>
                    <a:pt x="4566" y="4407"/>
                    <a:pt x="4406" y="4361"/>
                    <a:pt x="4269" y="4315"/>
                  </a:cubicBezTo>
                  <a:cubicBezTo>
                    <a:pt x="3995" y="4201"/>
                    <a:pt x="3721" y="4041"/>
                    <a:pt x="3447" y="3859"/>
                  </a:cubicBezTo>
                  <a:cubicBezTo>
                    <a:pt x="2352" y="3174"/>
                    <a:pt x="1553" y="2124"/>
                    <a:pt x="982" y="1348"/>
                  </a:cubicBezTo>
                  <a:cubicBezTo>
                    <a:pt x="423" y="543"/>
                    <a:pt x="61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6481975" y="3226975"/>
              <a:ext cx="446825" cy="229425"/>
            </a:xfrm>
            <a:custGeom>
              <a:avLst/>
              <a:gdLst/>
              <a:ahLst/>
              <a:cxnLst/>
              <a:rect l="l" t="t" r="r" b="b"/>
              <a:pathLst>
                <a:path w="17873" h="9177" extrusionOk="0">
                  <a:moveTo>
                    <a:pt x="457" y="0"/>
                  </a:moveTo>
                  <a:cubicBezTo>
                    <a:pt x="160" y="0"/>
                    <a:pt x="1" y="69"/>
                    <a:pt x="1" y="69"/>
                  </a:cubicBezTo>
                  <a:cubicBezTo>
                    <a:pt x="1" y="114"/>
                    <a:pt x="160" y="92"/>
                    <a:pt x="457" y="114"/>
                  </a:cubicBezTo>
                  <a:cubicBezTo>
                    <a:pt x="754" y="137"/>
                    <a:pt x="1165" y="229"/>
                    <a:pt x="1598" y="480"/>
                  </a:cubicBezTo>
                  <a:cubicBezTo>
                    <a:pt x="2032" y="708"/>
                    <a:pt x="2466" y="1119"/>
                    <a:pt x="2876" y="1575"/>
                  </a:cubicBezTo>
                  <a:cubicBezTo>
                    <a:pt x="3310" y="2032"/>
                    <a:pt x="3744" y="2557"/>
                    <a:pt x="4132" y="3105"/>
                  </a:cubicBezTo>
                  <a:cubicBezTo>
                    <a:pt x="4337" y="3356"/>
                    <a:pt x="4497" y="3652"/>
                    <a:pt x="4657" y="3949"/>
                  </a:cubicBezTo>
                  <a:cubicBezTo>
                    <a:pt x="4839" y="4223"/>
                    <a:pt x="4999" y="4520"/>
                    <a:pt x="5159" y="4794"/>
                  </a:cubicBezTo>
                  <a:cubicBezTo>
                    <a:pt x="5456" y="5341"/>
                    <a:pt x="5821" y="5844"/>
                    <a:pt x="6118" y="6277"/>
                  </a:cubicBezTo>
                  <a:cubicBezTo>
                    <a:pt x="6460" y="6665"/>
                    <a:pt x="6734" y="7008"/>
                    <a:pt x="6962" y="7213"/>
                  </a:cubicBezTo>
                  <a:cubicBezTo>
                    <a:pt x="7190" y="7419"/>
                    <a:pt x="7305" y="7533"/>
                    <a:pt x="7305" y="7533"/>
                  </a:cubicBezTo>
                  <a:cubicBezTo>
                    <a:pt x="7305" y="7533"/>
                    <a:pt x="7442" y="7647"/>
                    <a:pt x="7693" y="7829"/>
                  </a:cubicBezTo>
                  <a:cubicBezTo>
                    <a:pt x="7921" y="8035"/>
                    <a:pt x="8309" y="8240"/>
                    <a:pt x="8765" y="8491"/>
                  </a:cubicBezTo>
                  <a:cubicBezTo>
                    <a:pt x="9017" y="8605"/>
                    <a:pt x="9268" y="8720"/>
                    <a:pt x="9564" y="8811"/>
                  </a:cubicBezTo>
                  <a:cubicBezTo>
                    <a:pt x="9701" y="8857"/>
                    <a:pt x="9861" y="8902"/>
                    <a:pt x="10021" y="8948"/>
                  </a:cubicBezTo>
                  <a:cubicBezTo>
                    <a:pt x="10089" y="8971"/>
                    <a:pt x="10158" y="8994"/>
                    <a:pt x="10249" y="9016"/>
                  </a:cubicBezTo>
                  <a:cubicBezTo>
                    <a:pt x="10318" y="9016"/>
                    <a:pt x="10409" y="9039"/>
                    <a:pt x="10477" y="9039"/>
                  </a:cubicBezTo>
                  <a:cubicBezTo>
                    <a:pt x="10774" y="9098"/>
                    <a:pt x="11053" y="9158"/>
                    <a:pt x="11345" y="9158"/>
                  </a:cubicBezTo>
                  <a:cubicBezTo>
                    <a:pt x="11390" y="9158"/>
                    <a:pt x="11436" y="9156"/>
                    <a:pt x="11482" y="9153"/>
                  </a:cubicBezTo>
                  <a:cubicBezTo>
                    <a:pt x="11664" y="9176"/>
                    <a:pt x="11824" y="9176"/>
                    <a:pt x="12007" y="9176"/>
                  </a:cubicBezTo>
                  <a:lnTo>
                    <a:pt x="12509" y="9176"/>
                  </a:lnTo>
                  <a:cubicBezTo>
                    <a:pt x="13878" y="9153"/>
                    <a:pt x="15248" y="9039"/>
                    <a:pt x="16252" y="8811"/>
                  </a:cubicBezTo>
                  <a:cubicBezTo>
                    <a:pt x="16503" y="8765"/>
                    <a:pt x="16731" y="8674"/>
                    <a:pt x="16937" y="8628"/>
                  </a:cubicBezTo>
                  <a:cubicBezTo>
                    <a:pt x="17028" y="8583"/>
                    <a:pt x="17119" y="8560"/>
                    <a:pt x="17211" y="8537"/>
                  </a:cubicBezTo>
                  <a:cubicBezTo>
                    <a:pt x="17302" y="8491"/>
                    <a:pt x="17371" y="8469"/>
                    <a:pt x="17439" y="8423"/>
                  </a:cubicBezTo>
                  <a:cubicBezTo>
                    <a:pt x="17713" y="8309"/>
                    <a:pt x="17873" y="8217"/>
                    <a:pt x="17850" y="8217"/>
                  </a:cubicBezTo>
                  <a:cubicBezTo>
                    <a:pt x="17848" y="8214"/>
                    <a:pt x="17843" y="8212"/>
                    <a:pt x="17835" y="8212"/>
                  </a:cubicBezTo>
                  <a:cubicBezTo>
                    <a:pt x="17732" y="8212"/>
                    <a:pt x="17137" y="8458"/>
                    <a:pt x="16229" y="8605"/>
                  </a:cubicBezTo>
                  <a:cubicBezTo>
                    <a:pt x="15380" y="8760"/>
                    <a:pt x="14287" y="8816"/>
                    <a:pt x="13142" y="8816"/>
                  </a:cubicBezTo>
                  <a:cubicBezTo>
                    <a:pt x="12932" y="8816"/>
                    <a:pt x="12721" y="8814"/>
                    <a:pt x="12509" y="8811"/>
                  </a:cubicBezTo>
                  <a:lnTo>
                    <a:pt x="12007" y="8788"/>
                  </a:lnTo>
                  <a:cubicBezTo>
                    <a:pt x="11847" y="8788"/>
                    <a:pt x="11687" y="8765"/>
                    <a:pt x="11504" y="8765"/>
                  </a:cubicBezTo>
                  <a:cubicBezTo>
                    <a:pt x="11185" y="8765"/>
                    <a:pt x="10865" y="8674"/>
                    <a:pt x="10569" y="8628"/>
                  </a:cubicBezTo>
                  <a:cubicBezTo>
                    <a:pt x="10500" y="8605"/>
                    <a:pt x="10432" y="8605"/>
                    <a:pt x="10340" y="8583"/>
                  </a:cubicBezTo>
                  <a:cubicBezTo>
                    <a:pt x="10272" y="8560"/>
                    <a:pt x="10203" y="8537"/>
                    <a:pt x="10135" y="8514"/>
                  </a:cubicBezTo>
                  <a:cubicBezTo>
                    <a:pt x="9998" y="8469"/>
                    <a:pt x="9861" y="8423"/>
                    <a:pt x="9724" y="8377"/>
                  </a:cubicBezTo>
                  <a:cubicBezTo>
                    <a:pt x="9450" y="8286"/>
                    <a:pt x="9222" y="8172"/>
                    <a:pt x="8994" y="8081"/>
                  </a:cubicBezTo>
                  <a:cubicBezTo>
                    <a:pt x="8560" y="7829"/>
                    <a:pt x="8218" y="7624"/>
                    <a:pt x="8012" y="7419"/>
                  </a:cubicBezTo>
                  <a:cubicBezTo>
                    <a:pt x="7784" y="7236"/>
                    <a:pt x="7647" y="7145"/>
                    <a:pt x="7647" y="7145"/>
                  </a:cubicBezTo>
                  <a:cubicBezTo>
                    <a:pt x="7647" y="7145"/>
                    <a:pt x="7533" y="7031"/>
                    <a:pt x="7327" y="6848"/>
                  </a:cubicBezTo>
                  <a:cubicBezTo>
                    <a:pt x="7099" y="6643"/>
                    <a:pt x="6825" y="6346"/>
                    <a:pt x="6506" y="5958"/>
                  </a:cubicBezTo>
                  <a:cubicBezTo>
                    <a:pt x="6209" y="5570"/>
                    <a:pt x="5844" y="5113"/>
                    <a:pt x="5524" y="4565"/>
                  </a:cubicBezTo>
                  <a:cubicBezTo>
                    <a:pt x="5364" y="4292"/>
                    <a:pt x="5182" y="4018"/>
                    <a:pt x="4999" y="3721"/>
                  </a:cubicBezTo>
                  <a:cubicBezTo>
                    <a:pt x="4839" y="3447"/>
                    <a:pt x="4657" y="3150"/>
                    <a:pt x="4429" y="2876"/>
                  </a:cubicBezTo>
                  <a:cubicBezTo>
                    <a:pt x="3995" y="2329"/>
                    <a:pt x="3561" y="1826"/>
                    <a:pt x="3105" y="1370"/>
                  </a:cubicBezTo>
                  <a:cubicBezTo>
                    <a:pt x="2648" y="913"/>
                    <a:pt x="2169" y="525"/>
                    <a:pt x="1690" y="297"/>
                  </a:cubicBezTo>
                  <a:cubicBezTo>
                    <a:pt x="1210" y="69"/>
                    <a:pt x="777" y="0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6634325" y="3317125"/>
              <a:ext cx="529575" cy="379575"/>
            </a:xfrm>
            <a:custGeom>
              <a:avLst/>
              <a:gdLst/>
              <a:ahLst/>
              <a:cxnLst/>
              <a:rect l="l" t="t" r="r" b="b"/>
              <a:pathLst>
                <a:path w="21183" h="15183" extrusionOk="0">
                  <a:moveTo>
                    <a:pt x="19265" y="1"/>
                  </a:moveTo>
                  <a:lnTo>
                    <a:pt x="19265" y="1"/>
                  </a:lnTo>
                  <a:cubicBezTo>
                    <a:pt x="19243" y="24"/>
                    <a:pt x="19311" y="252"/>
                    <a:pt x="19448" y="640"/>
                  </a:cubicBezTo>
                  <a:cubicBezTo>
                    <a:pt x="19608" y="1028"/>
                    <a:pt x="19836" y="1599"/>
                    <a:pt x="20087" y="2260"/>
                  </a:cubicBezTo>
                  <a:cubicBezTo>
                    <a:pt x="20338" y="2922"/>
                    <a:pt x="20612" y="3721"/>
                    <a:pt x="20772" y="4589"/>
                  </a:cubicBezTo>
                  <a:cubicBezTo>
                    <a:pt x="20840" y="5022"/>
                    <a:pt x="20863" y="5479"/>
                    <a:pt x="20818" y="5935"/>
                  </a:cubicBezTo>
                  <a:cubicBezTo>
                    <a:pt x="20772" y="6392"/>
                    <a:pt x="20612" y="6826"/>
                    <a:pt x="20407" y="7236"/>
                  </a:cubicBezTo>
                  <a:cubicBezTo>
                    <a:pt x="19996" y="8058"/>
                    <a:pt x="19357" y="8766"/>
                    <a:pt x="18649" y="9313"/>
                  </a:cubicBezTo>
                  <a:cubicBezTo>
                    <a:pt x="17987" y="9884"/>
                    <a:pt x="17257" y="10318"/>
                    <a:pt x="16641" y="10660"/>
                  </a:cubicBezTo>
                  <a:cubicBezTo>
                    <a:pt x="16024" y="11025"/>
                    <a:pt x="15499" y="11299"/>
                    <a:pt x="15111" y="11482"/>
                  </a:cubicBezTo>
                  <a:cubicBezTo>
                    <a:pt x="14746" y="11664"/>
                    <a:pt x="14518" y="11779"/>
                    <a:pt x="14518" y="11779"/>
                  </a:cubicBezTo>
                  <a:cubicBezTo>
                    <a:pt x="14518" y="11779"/>
                    <a:pt x="14312" y="11870"/>
                    <a:pt x="13924" y="12075"/>
                  </a:cubicBezTo>
                  <a:cubicBezTo>
                    <a:pt x="13536" y="12235"/>
                    <a:pt x="13011" y="12486"/>
                    <a:pt x="12349" y="12783"/>
                  </a:cubicBezTo>
                  <a:cubicBezTo>
                    <a:pt x="11003" y="13308"/>
                    <a:pt x="9177" y="13924"/>
                    <a:pt x="7328" y="14472"/>
                  </a:cubicBezTo>
                  <a:cubicBezTo>
                    <a:pt x="6392" y="14723"/>
                    <a:pt x="5456" y="14883"/>
                    <a:pt x="4566" y="14906"/>
                  </a:cubicBezTo>
                  <a:cubicBezTo>
                    <a:pt x="4499" y="14907"/>
                    <a:pt x="4433" y="14908"/>
                    <a:pt x="4368" y="14908"/>
                  </a:cubicBezTo>
                  <a:cubicBezTo>
                    <a:pt x="3534" y="14908"/>
                    <a:pt x="2781" y="14777"/>
                    <a:pt x="2146" y="14586"/>
                  </a:cubicBezTo>
                  <a:cubicBezTo>
                    <a:pt x="797" y="14188"/>
                    <a:pt x="91" y="13511"/>
                    <a:pt x="7" y="13511"/>
                  </a:cubicBezTo>
                  <a:cubicBezTo>
                    <a:pt x="4" y="13511"/>
                    <a:pt x="2" y="13512"/>
                    <a:pt x="1" y="13513"/>
                  </a:cubicBezTo>
                  <a:cubicBezTo>
                    <a:pt x="1" y="13536"/>
                    <a:pt x="47" y="13582"/>
                    <a:pt x="138" y="13650"/>
                  </a:cubicBezTo>
                  <a:cubicBezTo>
                    <a:pt x="206" y="13719"/>
                    <a:pt x="343" y="13856"/>
                    <a:pt x="503" y="13970"/>
                  </a:cubicBezTo>
                  <a:cubicBezTo>
                    <a:pt x="845" y="14221"/>
                    <a:pt x="1393" y="14540"/>
                    <a:pt x="2078" y="14792"/>
                  </a:cubicBezTo>
                  <a:cubicBezTo>
                    <a:pt x="2763" y="15043"/>
                    <a:pt x="3630" y="15180"/>
                    <a:pt x="4566" y="15180"/>
                  </a:cubicBezTo>
                  <a:cubicBezTo>
                    <a:pt x="4632" y="15181"/>
                    <a:pt x="4699" y="15182"/>
                    <a:pt x="4766" y="15182"/>
                  </a:cubicBezTo>
                  <a:cubicBezTo>
                    <a:pt x="5621" y="15182"/>
                    <a:pt x="6530" y="15049"/>
                    <a:pt x="7419" y="14837"/>
                  </a:cubicBezTo>
                  <a:cubicBezTo>
                    <a:pt x="9291" y="14312"/>
                    <a:pt x="11140" y="13742"/>
                    <a:pt x="12532" y="13217"/>
                  </a:cubicBezTo>
                  <a:cubicBezTo>
                    <a:pt x="13194" y="12943"/>
                    <a:pt x="13765" y="12692"/>
                    <a:pt x="14153" y="12532"/>
                  </a:cubicBezTo>
                  <a:cubicBezTo>
                    <a:pt x="14541" y="12349"/>
                    <a:pt x="14746" y="12235"/>
                    <a:pt x="14746" y="12235"/>
                  </a:cubicBezTo>
                  <a:cubicBezTo>
                    <a:pt x="14746" y="12235"/>
                    <a:pt x="14974" y="12121"/>
                    <a:pt x="15339" y="11938"/>
                  </a:cubicBezTo>
                  <a:cubicBezTo>
                    <a:pt x="15728" y="11733"/>
                    <a:pt x="16252" y="11459"/>
                    <a:pt x="16892" y="11094"/>
                  </a:cubicBezTo>
                  <a:cubicBezTo>
                    <a:pt x="17531" y="10706"/>
                    <a:pt x="18238" y="10249"/>
                    <a:pt x="18946" y="9633"/>
                  </a:cubicBezTo>
                  <a:cubicBezTo>
                    <a:pt x="19653" y="9040"/>
                    <a:pt x="20315" y="8286"/>
                    <a:pt x="20749" y="7396"/>
                  </a:cubicBezTo>
                  <a:cubicBezTo>
                    <a:pt x="20954" y="6940"/>
                    <a:pt x="21114" y="6460"/>
                    <a:pt x="21137" y="5958"/>
                  </a:cubicBezTo>
                  <a:cubicBezTo>
                    <a:pt x="21183" y="5479"/>
                    <a:pt x="21137" y="4999"/>
                    <a:pt x="21069" y="4543"/>
                  </a:cubicBezTo>
                  <a:cubicBezTo>
                    <a:pt x="20886" y="3630"/>
                    <a:pt x="20566" y="2854"/>
                    <a:pt x="20270" y="2192"/>
                  </a:cubicBezTo>
                  <a:cubicBezTo>
                    <a:pt x="19996" y="1530"/>
                    <a:pt x="19722" y="982"/>
                    <a:pt x="19562" y="594"/>
                  </a:cubicBezTo>
                  <a:cubicBezTo>
                    <a:pt x="19380" y="229"/>
                    <a:pt x="19265" y="1"/>
                    <a:pt x="19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6692550" y="3431825"/>
              <a:ext cx="73625" cy="238150"/>
            </a:xfrm>
            <a:custGeom>
              <a:avLst/>
              <a:gdLst/>
              <a:ahLst/>
              <a:cxnLst/>
              <a:rect l="l" t="t" r="r" b="b"/>
              <a:pathLst>
                <a:path w="2945" h="9526" extrusionOk="0">
                  <a:moveTo>
                    <a:pt x="71" y="0"/>
                  </a:moveTo>
                  <a:cubicBezTo>
                    <a:pt x="70" y="0"/>
                    <a:pt x="69" y="0"/>
                    <a:pt x="69" y="1"/>
                  </a:cubicBezTo>
                  <a:cubicBezTo>
                    <a:pt x="0" y="46"/>
                    <a:pt x="594" y="1233"/>
                    <a:pt x="1118" y="2466"/>
                  </a:cubicBezTo>
                  <a:cubicBezTo>
                    <a:pt x="1370" y="3059"/>
                    <a:pt x="1598" y="3675"/>
                    <a:pt x="1758" y="4155"/>
                  </a:cubicBezTo>
                  <a:cubicBezTo>
                    <a:pt x="1917" y="4611"/>
                    <a:pt x="2009" y="4931"/>
                    <a:pt x="2009" y="4931"/>
                  </a:cubicBezTo>
                  <a:cubicBezTo>
                    <a:pt x="2009" y="4931"/>
                    <a:pt x="2123" y="5250"/>
                    <a:pt x="2237" y="5707"/>
                  </a:cubicBezTo>
                  <a:cubicBezTo>
                    <a:pt x="2374" y="6186"/>
                    <a:pt x="2534" y="6825"/>
                    <a:pt x="2534" y="7464"/>
                  </a:cubicBezTo>
                  <a:cubicBezTo>
                    <a:pt x="2534" y="7784"/>
                    <a:pt x="2511" y="8104"/>
                    <a:pt x="2420" y="8378"/>
                  </a:cubicBezTo>
                  <a:cubicBezTo>
                    <a:pt x="2305" y="8651"/>
                    <a:pt x="2168" y="8880"/>
                    <a:pt x="2009" y="9062"/>
                  </a:cubicBezTo>
                  <a:cubicBezTo>
                    <a:pt x="1643" y="9382"/>
                    <a:pt x="1301" y="9473"/>
                    <a:pt x="1324" y="9519"/>
                  </a:cubicBezTo>
                  <a:cubicBezTo>
                    <a:pt x="1324" y="9523"/>
                    <a:pt x="1335" y="9525"/>
                    <a:pt x="1354" y="9525"/>
                  </a:cubicBezTo>
                  <a:cubicBezTo>
                    <a:pt x="1450" y="9525"/>
                    <a:pt x="1763" y="9464"/>
                    <a:pt x="2123" y="9199"/>
                  </a:cubicBezTo>
                  <a:cubicBezTo>
                    <a:pt x="2351" y="9039"/>
                    <a:pt x="2556" y="8788"/>
                    <a:pt x="2693" y="8492"/>
                  </a:cubicBezTo>
                  <a:cubicBezTo>
                    <a:pt x="2808" y="8172"/>
                    <a:pt x="2876" y="7830"/>
                    <a:pt x="2899" y="7487"/>
                  </a:cubicBezTo>
                  <a:cubicBezTo>
                    <a:pt x="2945" y="6780"/>
                    <a:pt x="2830" y="6095"/>
                    <a:pt x="2716" y="5593"/>
                  </a:cubicBezTo>
                  <a:cubicBezTo>
                    <a:pt x="2602" y="5113"/>
                    <a:pt x="2511" y="4771"/>
                    <a:pt x="2511" y="4771"/>
                  </a:cubicBezTo>
                  <a:cubicBezTo>
                    <a:pt x="2511" y="4771"/>
                    <a:pt x="2397" y="4452"/>
                    <a:pt x="2214" y="3995"/>
                  </a:cubicBezTo>
                  <a:cubicBezTo>
                    <a:pt x="2031" y="3516"/>
                    <a:pt x="1758" y="2899"/>
                    <a:pt x="1438" y="2306"/>
                  </a:cubicBezTo>
                  <a:cubicBezTo>
                    <a:pt x="851" y="1108"/>
                    <a:pt x="151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6462575" y="3076900"/>
              <a:ext cx="655100" cy="354275"/>
            </a:xfrm>
            <a:custGeom>
              <a:avLst/>
              <a:gdLst/>
              <a:ahLst/>
              <a:cxnLst/>
              <a:rect l="l" t="t" r="r" b="b"/>
              <a:pathLst>
                <a:path w="26204" h="14171" extrusionOk="0">
                  <a:moveTo>
                    <a:pt x="14586" y="0"/>
                  </a:moveTo>
                  <a:lnTo>
                    <a:pt x="14586" y="0"/>
                  </a:lnTo>
                  <a:cubicBezTo>
                    <a:pt x="13330" y="731"/>
                    <a:pt x="11984" y="1849"/>
                    <a:pt x="10409" y="2717"/>
                  </a:cubicBezTo>
                  <a:cubicBezTo>
                    <a:pt x="8923" y="3551"/>
                    <a:pt x="6804" y="3614"/>
                    <a:pt x="4900" y="3614"/>
                  </a:cubicBezTo>
                  <a:cubicBezTo>
                    <a:pt x="4566" y="3614"/>
                    <a:pt x="4238" y="3612"/>
                    <a:pt x="3922" y="3612"/>
                  </a:cubicBezTo>
                  <a:cubicBezTo>
                    <a:pt x="2689" y="3612"/>
                    <a:pt x="1626" y="3641"/>
                    <a:pt x="1005" y="3926"/>
                  </a:cubicBezTo>
                  <a:cubicBezTo>
                    <a:pt x="617" y="4086"/>
                    <a:pt x="320" y="4360"/>
                    <a:pt x="137" y="4634"/>
                  </a:cubicBezTo>
                  <a:cubicBezTo>
                    <a:pt x="0" y="5250"/>
                    <a:pt x="92" y="5798"/>
                    <a:pt x="92" y="5798"/>
                  </a:cubicBezTo>
                  <a:cubicBezTo>
                    <a:pt x="92" y="5798"/>
                    <a:pt x="341" y="5266"/>
                    <a:pt x="1719" y="5266"/>
                  </a:cubicBezTo>
                  <a:cubicBezTo>
                    <a:pt x="1956" y="5266"/>
                    <a:pt x="2226" y="5282"/>
                    <a:pt x="2534" y="5319"/>
                  </a:cubicBezTo>
                  <a:cubicBezTo>
                    <a:pt x="4634" y="5547"/>
                    <a:pt x="7419" y="11025"/>
                    <a:pt x="9427" y="12988"/>
                  </a:cubicBezTo>
                  <a:cubicBezTo>
                    <a:pt x="10281" y="13822"/>
                    <a:pt x="11645" y="14171"/>
                    <a:pt x="13328" y="14171"/>
                  </a:cubicBezTo>
                  <a:cubicBezTo>
                    <a:pt x="15562" y="14171"/>
                    <a:pt x="18358" y="13557"/>
                    <a:pt x="21274" y="12646"/>
                  </a:cubicBezTo>
                  <a:cubicBezTo>
                    <a:pt x="24309" y="11687"/>
                    <a:pt x="25610" y="10409"/>
                    <a:pt x="26181" y="9541"/>
                  </a:cubicBezTo>
                  <a:cubicBezTo>
                    <a:pt x="26181" y="9473"/>
                    <a:pt x="26204" y="9427"/>
                    <a:pt x="26204" y="9427"/>
                  </a:cubicBezTo>
                  <a:cubicBezTo>
                    <a:pt x="25610" y="7624"/>
                    <a:pt x="24766" y="6026"/>
                    <a:pt x="23830" y="4657"/>
                  </a:cubicBezTo>
                  <a:lnTo>
                    <a:pt x="23830" y="4657"/>
                  </a:lnTo>
                  <a:cubicBezTo>
                    <a:pt x="24150" y="6232"/>
                    <a:pt x="24150" y="8583"/>
                    <a:pt x="21684" y="9610"/>
                  </a:cubicBezTo>
                  <a:cubicBezTo>
                    <a:pt x="19734" y="10429"/>
                    <a:pt x="17082" y="11068"/>
                    <a:pt x="14619" y="11068"/>
                  </a:cubicBezTo>
                  <a:cubicBezTo>
                    <a:pt x="12211" y="11068"/>
                    <a:pt x="9984" y="10458"/>
                    <a:pt x="8765" y="8811"/>
                  </a:cubicBezTo>
                  <a:cubicBezTo>
                    <a:pt x="6277" y="5478"/>
                    <a:pt x="7396" y="3744"/>
                    <a:pt x="8697" y="3630"/>
                  </a:cubicBezTo>
                  <a:cubicBezTo>
                    <a:pt x="9998" y="3538"/>
                    <a:pt x="13650" y="2328"/>
                    <a:pt x="13673" y="1484"/>
                  </a:cubicBezTo>
                  <a:cubicBezTo>
                    <a:pt x="13696" y="1142"/>
                    <a:pt x="14061" y="548"/>
                    <a:pt x="14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6949900" y="3131575"/>
              <a:ext cx="35975" cy="28975"/>
            </a:xfrm>
            <a:custGeom>
              <a:avLst/>
              <a:gdLst/>
              <a:ahLst/>
              <a:cxnLst/>
              <a:rect l="l" t="t" r="r" b="b"/>
              <a:pathLst>
                <a:path w="1439" h="1159" extrusionOk="0">
                  <a:moveTo>
                    <a:pt x="363" y="1"/>
                  </a:moveTo>
                  <a:cubicBezTo>
                    <a:pt x="280" y="1"/>
                    <a:pt x="209" y="24"/>
                    <a:pt x="160" y="73"/>
                  </a:cubicBezTo>
                  <a:cubicBezTo>
                    <a:pt x="0" y="210"/>
                    <a:pt x="92" y="552"/>
                    <a:pt x="411" y="849"/>
                  </a:cubicBezTo>
                  <a:cubicBezTo>
                    <a:pt x="639" y="1044"/>
                    <a:pt x="901" y="1158"/>
                    <a:pt x="1091" y="1158"/>
                  </a:cubicBezTo>
                  <a:cubicBezTo>
                    <a:pt x="1168" y="1158"/>
                    <a:pt x="1232" y="1140"/>
                    <a:pt x="1278" y="1100"/>
                  </a:cubicBezTo>
                  <a:cubicBezTo>
                    <a:pt x="1438" y="963"/>
                    <a:pt x="1324" y="598"/>
                    <a:pt x="1027" y="324"/>
                  </a:cubicBezTo>
                  <a:cubicBezTo>
                    <a:pt x="806" y="119"/>
                    <a:pt x="552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6919075" y="3106825"/>
              <a:ext cx="26275" cy="20725"/>
            </a:xfrm>
            <a:custGeom>
              <a:avLst/>
              <a:gdLst/>
              <a:ahLst/>
              <a:cxnLst/>
              <a:rect l="l" t="t" r="r" b="b"/>
              <a:pathLst>
                <a:path w="1051" h="829" extrusionOk="0">
                  <a:moveTo>
                    <a:pt x="250" y="0"/>
                  </a:moveTo>
                  <a:cubicBezTo>
                    <a:pt x="198" y="0"/>
                    <a:pt x="152" y="11"/>
                    <a:pt x="115" y="36"/>
                  </a:cubicBezTo>
                  <a:cubicBezTo>
                    <a:pt x="1" y="150"/>
                    <a:pt x="92" y="401"/>
                    <a:pt x="297" y="607"/>
                  </a:cubicBezTo>
                  <a:cubicBezTo>
                    <a:pt x="459" y="752"/>
                    <a:pt x="644" y="829"/>
                    <a:pt x="778" y="829"/>
                  </a:cubicBezTo>
                  <a:cubicBezTo>
                    <a:pt x="833" y="829"/>
                    <a:pt x="880" y="816"/>
                    <a:pt x="914" y="789"/>
                  </a:cubicBezTo>
                  <a:cubicBezTo>
                    <a:pt x="1051" y="675"/>
                    <a:pt x="959" y="424"/>
                    <a:pt x="731" y="218"/>
                  </a:cubicBezTo>
                  <a:cubicBezTo>
                    <a:pt x="581" y="85"/>
                    <a:pt x="394" y="0"/>
                    <a:pt x="25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6104350" y="2399650"/>
              <a:ext cx="524300" cy="929225"/>
            </a:xfrm>
            <a:custGeom>
              <a:avLst/>
              <a:gdLst/>
              <a:ahLst/>
              <a:cxnLst/>
              <a:rect l="l" t="t" r="r" b="b"/>
              <a:pathLst>
                <a:path w="20972" h="37169" extrusionOk="0">
                  <a:moveTo>
                    <a:pt x="3857" y="1"/>
                  </a:moveTo>
                  <a:cubicBezTo>
                    <a:pt x="1888" y="1"/>
                    <a:pt x="0" y="1381"/>
                    <a:pt x="840" y="7894"/>
                  </a:cubicBezTo>
                  <a:cubicBezTo>
                    <a:pt x="1867" y="16043"/>
                    <a:pt x="9810" y="28848"/>
                    <a:pt x="11750" y="31359"/>
                  </a:cubicBezTo>
                  <a:cubicBezTo>
                    <a:pt x="13385" y="33500"/>
                    <a:pt x="15452" y="37168"/>
                    <a:pt x="17512" y="37168"/>
                  </a:cubicBezTo>
                  <a:cubicBezTo>
                    <a:pt x="17867" y="37168"/>
                    <a:pt x="18222" y="37059"/>
                    <a:pt x="18575" y="36814"/>
                  </a:cubicBezTo>
                  <a:cubicBezTo>
                    <a:pt x="20972" y="35148"/>
                    <a:pt x="8943" y="23096"/>
                    <a:pt x="5017" y="9446"/>
                  </a:cubicBezTo>
                  <a:cubicBezTo>
                    <a:pt x="3465" y="4082"/>
                    <a:pt x="5313" y="202"/>
                    <a:pt x="5313" y="202"/>
                  </a:cubicBezTo>
                  <a:cubicBezTo>
                    <a:pt x="4851" y="88"/>
                    <a:pt x="4352" y="1"/>
                    <a:pt x="3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6111625" y="2410050"/>
              <a:ext cx="483925" cy="918450"/>
            </a:xfrm>
            <a:custGeom>
              <a:avLst/>
              <a:gdLst/>
              <a:ahLst/>
              <a:cxnLst/>
              <a:rect l="l" t="t" r="r" b="b"/>
              <a:pathLst>
                <a:path w="19357" h="36738" extrusionOk="0">
                  <a:moveTo>
                    <a:pt x="2979" y="0"/>
                  </a:moveTo>
                  <a:cubicBezTo>
                    <a:pt x="2517" y="0"/>
                    <a:pt x="2059" y="75"/>
                    <a:pt x="1644" y="265"/>
                  </a:cubicBezTo>
                  <a:cubicBezTo>
                    <a:pt x="594" y="1201"/>
                    <a:pt x="1" y="3256"/>
                    <a:pt x="549" y="7478"/>
                  </a:cubicBezTo>
                  <a:cubicBezTo>
                    <a:pt x="1576" y="15627"/>
                    <a:pt x="9519" y="28432"/>
                    <a:pt x="11459" y="30943"/>
                  </a:cubicBezTo>
                  <a:cubicBezTo>
                    <a:pt x="13101" y="33083"/>
                    <a:pt x="15159" y="36737"/>
                    <a:pt x="17202" y="36737"/>
                  </a:cubicBezTo>
                  <a:cubicBezTo>
                    <a:pt x="17403" y="36737"/>
                    <a:pt x="17604" y="36702"/>
                    <a:pt x="17805" y="36626"/>
                  </a:cubicBezTo>
                  <a:cubicBezTo>
                    <a:pt x="19357" y="34435"/>
                    <a:pt x="7921" y="22680"/>
                    <a:pt x="4087" y="9441"/>
                  </a:cubicBezTo>
                  <a:cubicBezTo>
                    <a:pt x="2534" y="4077"/>
                    <a:pt x="4383" y="197"/>
                    <a:pt x="4383" y="197"/>
                  </a:cubicBezTo>
                  <a:cubicBezTo>
                    <a:pt x="3942" y="81"/>
                    <a:pt x="3459" y="0"/>
                    <a:pt x="297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6477400" y="323532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51" y="2779"/>
                    <a:pt x="1665" y="2779"/>
                  </a:cubicBezTo>
                  <a:cubicBezTo>
                    <a:pt x="1773" y="2779"/>
                    <a:pt x="1874" y="2754"/>
                    <a:pt x="1964" y="2702"/>
                  </a:cubicBezTo>
                  <a:cubicBezTo>
                    <a:pt x="2398" y="2451"/>
                    <a:pt x="2398" y="1675"/>
                    <a:pt x="1987" y="945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6471125" y="323247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36" y="2778"/>
                    <a:pt x="1645" y="2778"/>
                  </a:cubicBezTo>
                  <a:cubicBezTo>
                    <a:pt x="1751" y="2778"/>
                    <a:pt x="1851" y="2754"/>
                    <a:pt x="1941" y="2702"/>
                  </a:cubicBezTo>
                  <a:cubicBezTo>
                    <a:pt x="2375" y="2451"/>
                    <a:pt x="2397" y="1675"/>
                    <a:pt x="1987" y="944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6477975" y="3246950"/>
              <a:ext cx="53100" cy="55000"/>
            </a:xfrm>
            <a:custGeom>
              <a:avLst/>
              <a:gdLst/>
              <a:ahLst/>
              <a:cxnLst/>
              <a:rect l="l" t="t" r="r" b="b"/>
              <a:pathLst>
                <a:path w="2124" h="2200" extrusionOk="0">
                  <a:moveTo>
                    <a:pt x="1439" y="0"/>
                  </a:moveTo>
                  <a:lnTo>
                    <a:pt x="1439" y="0"/>
                  </a:lnTo>
                  <a:cubicBezTo>
                    <a:pt x="1713" y="639"/>
                    <a:pt x="1644" y="1256"/>
                    <a:pt x="1279" y="1461"/>
                  </a:cubicBezTo>
                  <a:cubicBezTo>
                    <a:pt x="1188" y="1512"/>
                    <a:pt x="1088" y="1537"/>
                    <a:pt x="983" y="1537"/>
                  </a:cubicBezTo>
                  <a:cubicBezTo>
                    <a:pt x="668" y="1537"/>
                    <a:pt x="309" y="1318"/>
                    <a:pt x="1" y="959"/>
                  </a:cubicBezTo>
                  <a:lnTo>
                    <a:pt x="1" y="959"/>
                  </a:lnTo>
                  <a:cubicBezTo>
                    <a:pt x="46" y="1050"/>
                    <a:pt x="92" y="1164"/>
                    <a:pt x="138" y="1256"/>
                  </a:cubicBezTo>
                  <a:cubicBezTo>
                    <a:pt x="464" y="1835"/>
                    <a:pt x="962" y="2199"/>
                    <a:pt x="1371" y="2199"/>
                  </a:cubicBezTo>
                  <a:cubicBezTo>
                    <a:pt x="1477" y="2199"/>
                    <a:pt x="1577" y="2175"/>
                    <a:pt x="1667" y="2123"/>
                  </a:cubicBezTo>
                  <a:cubicBezTo>
                    <a:pt x="2101" y="1872"/>
                    <a:pt x="2123" y="1096"/>
                    <a:pt x="1713" y="365"/>
                  </a:cubicBezTo>
                  <a:cubicBezTo>
                    <a:pt x="1644" y="228"/>
                    <a:pt x="1553" y="114"/>
                    <a:pt x="14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6116200" y="2403550"/>
              <a:ext cx="463375" cy="932425"/>
            </a:xfrm>
            <a:custGeom>
              <a:avLst/>
              <a:gdLst/>
              <a:ahLst/>
              <a:cxnLst/>
              <a:rect l="l" t="t" r="r" b="b"/>
              <a:pathLst>
                <a:path w="18535" h="37297" extrusionOk="0">
                  <a:moveTo>
                    <a:pt x="15179" y="29787"/>
                  </a:moveTo>
                  <a:lnTo>
                    <a:pt x="15179" y="29787"/>
                  </a:lnTo>
                  <a:cubicBezTo>
                    <a:pt x="15179" y="29788"/>
                    <a:pt x="15261" y="29918"/>
                    <a:pt x="15424" y="30137"/>
                  </a:cubicBezTo>
                  <a:lnTo>
                    <a:pt x="15424" y="30137"/>
                  </a:lnTo>
                  <a:cubicBezTo>
                    <a:pt x="15266" y="29907"/>
                    <a:pt x="15179" y="29788"/>
                    <a:pt x="15179" y="29787"/>
                  </a:cubicBezTo>
                  <a:close/>
                  <a:moveTo>
                    <a:pt x="2509" y="1"/>
                  </a:moveTo>
                  <a:cubicBezTo>
                    <a:pt x="2418" y="24"/>
                    <a:pt x="2282" y="47"/>
                    <a:pt x="2100" y="115"/>
                  </a:cubicBezTo>
                  <a:cubicBezTo>
                    <a:pt x="1735" y="252"/>
                    <a:pt x="1233" y="571"/>
                    <a:pt x="845" y="1187"/>
                  </a:cubicBezTo>
                  <a:cubicBezTo>
                    <a:pt x="457" y="1804"/>
                    <a:pt x="206" y="2671"/>
                    <a:pt x="115" y="3675"/>
                  </a:cubicBezTo>
                  <a:cubicBezTo>
                    <a:pt x="0" y="4680"/>
                    <a:pt x="46" y="5821"/>
                    <a:pt x="183" y="7031"/>
                  </a:cubicBezTo>
                  <a:cubicBezTo>
                    <a:pt x="320" y="8263"/>
                    <a:pt x="548" y="9587"/>
                    <a:pt x="891" y="10957"/>
                  </a:cubicBezTo>
                  <a:cubicBezTo>
                    <a:pt x="1233" y="12326"/>
                    <a:pt x="1644" y="13764"/>
                    <a:pt x="2215" y="15202"/>
                  </a:cubicBezTo>
                  <a:cubicBezTo>
                    <a:pt x="2511" y="15910"/>
                    <a:pt x="2831" y="16617"/>
                    <a:pt x="3150" y="17348"/>
                  </a:cubicBezTo>
                  <a:cubicBezTo>
                    <a:pt x="3470" y="18078"/>
                    <a:pt x="3767" y="18809"/>
                    <a:pt x="4155" y="19539"/>
                  </a:cubicBezTo>
                  <a:cubicBezTo>
                    <a:pt x="4520" y="20247"/>
                    <a:pt x="4908" y="20977"/>
                    <a:pt x="5273" y="21707"/>
                  </a:cubicBezTo>
                  <a:cubicBezTo>
                    <a:pt x="5661" y="22438"/>
                    <a:pt x="6095" y="23122"/>
                    <a:pt x="6506" y="23853"/>
                  </a:cubicBezTo>
                  <a:cubicBezTo>
                    <a:pt x="6917" y="24560"/>
                    <a:pt x="7327" y="25268"/>
                    <a:pt x="7761" y="25953"/>
                  </a:cubicBezTo>
                  <a:cubicBezTo>
                    <a:pt x="8195" y="26660"/>
                    <a:pt x="8628" y="27345"/>
                    <a:pt x="9062" y="28030"/>
                  </a:cubicBezTo>
                  <a:cubicBezTo>
                    <a:pt x="9929" y="29377"/>
                    <a:pt x="10774" y="30746"/>
                    <a:pt x="11619" y="32024"/>
                  </a:cubicBezTo>
                  <a:cubicBezTo>
                    <a:pt x="12486" y="33303"/>
                    <a:pt x="13376" y="34512"/>
                    <a:pt x="14335" y="35562"/>
                  </a:cubicBezTo>
                  <a:cubicBezTo>
                    <a:pt x="14814" y="36087"/>
                    <a:pt x="15293" y="36589"/>
                    <a:pt x="15887" y="36955"/>
                  </a:cubicBezTo>
                  <a:cubicBezTo>
                    <a:pt x="16024" y="37046"/>
                    <a:pt x="16206" y="37092"/>
                    <a:pt x="16343" y="37183"/>
                  </a:cubicBezTo>
                  <a:cubicBezTo>
                    <a:pt x="16435" y="37206"/>
                    <a:pt x="16526" y="37229"/>
                    <a:pt x="16594" y="37251"/>
                  </a:cubicBezTo>
                  <a:cubicBezTo>
                    <a:pt x="16686" y="37274"/>
                    <a:pt x="16777" y="37297"/>
                    <a:pt x="16868" y="37297"/>
                  </a:cubicBezTo>
                  <a:cubicBezTo>
                    <a:pt x="16937" y="37297"/>
                    <a:pt x="17028" y="37297"/>
                    <a:pt x="17119" y="37274"/>
                  </a:cubicBezTo>
                  <a:lnTo>
                    <a:pt x="17371" y="37229"/>
                  </a:lnTo>
                  <a:cubicBezTo>
                    <a:pt x="17530" y="37160"/>
                    <a:pt x="17690" y="37069"/>
                    <a:pt x="17804" y="36977"/>
                  </a:cubicBezTo>
                  <a:cubicBezTo>
                    <a:pt x="17941" y="36863"/>
                    <a:pt x="18055" y="36749"/>
                    <a:pt x="18147" y="36635"/>
                  </a:cubicBezTo>
                  <a:cubicBezTo>
                    <a:pt x="18192" y="36589"/>
                    <a:pt x="18261" y="36544"/>
                    <a:pt x="18306" y="36475"/>
                  </a:cubicBezTo>
                  <a:cubicBezTo>
                    <a:pt x="18352" y="36407"/>
                    <a:pt x="18398" y="36338"/>
                    <a:pt x="18421" y="36247"/>
                  </a:cubicBezTo>
                  <a:cubicBezTo>
                    <a:pt x="18535" y="35927"/>
                    <a:pt x="18466" y="35631"/>
                    <a:pt x="18421" y="35357"/>
                  </a:cubicBezTo>
                  <a:cubicBezTo>
                    <a:pt x="18261" y="34786"/>
                    <a:pt x="18032" y="34307"/>
                    <a:pt x="17827" y="33850"/>
                  </a:cubicBezTo>
                  <a:cubicBezTo>
                    <a:pt x="17348" y="32960"/>
                    <a:pt x="16891" y="32230"/>
                    <a:pt x="16480" y="31636"/>
                  </a:cubicBezTo>
                  <a:cubicBezTo>
                    <a:pt x="16092" y="31043"/>
                    <a:pt x="15750" y="30586"/>
                    <a:pt x="15522" y="30267"/>
                  </a:cubicBezTo>
                  <a:cubicBezTo>
                    <a:pt x="15486" y="30221"/>
                    <a:pt x="15454" y="30177"/>
                    <a:pt x="15424" y="30137"/>
                  </a:cubicBezTo>
                  <a:lnTo>
                    <a:pt x="15424" y="30137"/>
                  </a:lnTo>
                  <a:cubicBezTo>
                    <a:pt x="15639" y="30451"/>
                    <a:pt x="15987" y="30972"/>
                    <a:pt x="16435" y="31682"/>
                  </a:cubicBezTo>
                  <a:cubicBezTo>
                    <a:pt x="16800" y="32275"/>
                    <a:pt x="17256" y="33029"/>
                    <a:pt x="17690" y="33919"/>
                  </a:cubicBezTo>
                  <a:cubicBezTo>
                    <a:pt x="17896" y="34375"/>
                    <a:pt x="18124" y="34855"/>
                    <a:pt x="18238" y="35380"/>
                  </a:cubicBezTo>
                  <a:cubicBezTo>
                    <a:pt x="18284" y="35654"/>
                    <a:pt x="18329" y="35950"/>
                    <a:pt x="18238" y="36179"/>
                  </a:cubicBezTo>
                  <a:cubicBezTo>
                    <a:pt x="18238" y="36247"/>
                    <a:pt x="18192" y="36293"/>
                    <a:pt x="18147" y="36338"/>
                  </a:cubicBezTo>
                  <a:cubicBezTo>
                    <a:pt x="18101" y="36407"/>
                    <a:pt x="18055" y="36452"/>
                    <a:pt x="18010" y="36498"/>
                  </a:cubicBezTo>
                  <a:cubicBezTo>
                    <a:pt x="17896" y="36612"/>
                    <a:pt x="17804" y="36726"/>
                    <a:pt x="17667" y="36795"/>
                  </a:cubicBezTo>
                  <a:cubicBezTo>
                    <a:pt x="17459" y="36982"/>
                    <a:pt x="17208" y="37065"/>
                    <a:pt x="16946" y="37065"/>
                  </a:cubicBezTo>
                  <a:cubicBezTo>
                    <a:pt x="16635" y="37065"/>
                    <a:pt x="16309" y="36948"/>
                    <a:pt x="16024" y="36749"/>
                  </a:cubicBezTo>
                  <a:cubicBezTo>
                    <a:pt x="15476" y="36407"/>
                    <a:pt x="14997" y="35905"/>
                    <a:pt x="14540" y="35380"/>
                  </a:cubicBezTo>
                  <a:cubicBezTo>
                    <a:pt x="13604" y="34330"/>
                    <a:pt x="12760" y="33120"/>
                    <a:pt x="11892" y="31842"/>
                  </a:cubicBezTo>
                  <a:cubicBezTo>
                    <a:pt x="11048" y="30564"/>
                    <a:pt x="10203" y="29217"/>
                    <a:pt x="9359" y="27847"/>
                  </a:cubicBezTo>
                  <a:cubicBezTo>
                    <a:pt x="8925" y="27163"/>
                    <a:pt x="8491" y="26455"/>
                    <a:pt x="8058" y="25770"/>
                  </a:cubicBezTo>
                  <a:cubicBezTo>
                    <a:pt x="7624" y="25085"/>
                    <a:pt x="7236" y="24355"/>
                    <a:pt x="6825" y="23647"/>
                  </a:cubicBezTo>
                  <a:cubicBezTo>
                    <a:pt x="6414" y="22940"/>
                    <a:pt x="5981" y="22255"/>
                    <a:pt x="5593" y="21548"/>
                  </a:cubicBezTo>
                  <a:cubicBezTo>
                    <a:pt x="5205" y="20817"/>
                    <a:pt x="4839" y="20087"/>
                    <a:pt x="4474" y="19379"/>
                  </a:cubicBezTo>
                  <a:cubicBezTo>
                    <a:pt x="4086" y="18672"/>
                    <a:pt x="3789" y="17918"/>
                    <a:pt x="3470" y="17211"/>
                  </a:cubicBezTo>
                  <a:cubicBezTo>
                    <a:pt x="3150" y="16480"/>
                    <a:pt x="2808" y="15773"/>
                    <a:pt x="2511" y="15065"/>
                  </a:cubicBezTo>
                  <a:cubicBezTo>
                    <a:pt x="1963" y="13650"/>
                    <a:pt x="1507" y="12235"/>
                    <a:pt x="1142" y="10888"/>
                  </a:cubicBezTo>
                  <a:cubicBezTo>
                    <a:pt x="799" y="9541"/>
                    <a:pt x="525" y="8218"/>
                    <a:pt x="389" y="7008"/>
                  </a:cubicBezTo>
                  <a:cubicBezTo>
                    <a:pt x="229" y="5798"/>
                    <a:pt x="160" y="4680"/>
                    <a:pt x="252" y="3698"/>
                  </a:cubicBezTo>
                  <a:cubicBezTo>
                    <a:pt x="320" y="2694"/>
                    <a:pt x="548" y="1849"/>
                    <a:pt x="891" y="1233"/>
                  </a:cubicBezTo>
                  <a:cubicBezTo>
                    <a:pt x="1256" y="617"/>
                    <a:pt x="1758" y="274"/>
                    <a:pt x="2100" y="137"/>
                  </a:cubicBezTo>
                  <a:cubicBezTo>
                    <a:pt x="2282" y="47"/>
                    <a:pt x="2418" y="24"/>
                    <a:pt x="25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6365200" y="2482325"/>
              <a:ext cx="471725" cy="682550"/>
            </a:xfrm>
            <a:custGeom>
              <a:avLst/>
              <a:gdLst/>
              <a:ahLst/>
              <a:cxnLst/>
              <a:rect l="l" t="t" r="r" b="b"/>
              <a:pathLst>
                <a:path w="18869" h="27302" extrusionOk="0">
                  <a:moveTo>
                    <a:pt x="7122" y="1"/>
                  </a:moveTo>
                  <a:cubicBezTo>
                    <a:pt x="5913" y="1"/>
                    <a:pt x="4593" y="597"/>
                    <a:pt x="3918" y="1346"/>
                  </a:cubicBezTo>
                  <a:cubicBezTo>
                    <a:pt x="2914" y="2442"/>
                    <a:pt x="2412" y="3994"/>
                    <a:pt x="2686" y="5386"/>
                  </a:cubicBezTo>
                  <a:cubicBezTo>
                    <a:pt x="3142" y="7737"/>
                    <a:pt x="4443" y="9837"/>
                    <a:pt x="5425" y="12005"/>
                  </a:cubicBezTo>
                  <a:cubicBezTo>
                    <a:pt x="6634" y="14767"/>
                    <a:pt x="8072" y="16479"/>
                    <a:pt x="9533" y="19150"/>
                  </a:cubicBezTo>
                  <a:cubicBezTo>
                    <a:pt x="8004" y="18282"/>
                    <a:pt x="6018" y="17506"/>
                    <a:pt x="4375" y="16867"/>
                  </a:cubicBezTo>
                  <a:cubicBezTo>
                    <a:pt x="3978" y="16710"/>
                    <a:pt x="3577" y="16637"/>
                    <a:pt x="3193" y="16637"/>
                  </a:cubicBezTo>
                  <a:cubicBezTo>
                    <a:pt x="1410" y="16637"/>
                    <a:pt x="0" y="18199"/>
                    <a:pt x="1202" y="20040"/>
                  </a:cubicBezTo>
                  <a:cubicBezTo>
                    <a:pt x="2206" y="21546"/>
                    <a:pt x="3850" y="23007"/>
                    <a:pt x="5288" y="24194"/>
                  </a:cubicBezTo>
                  <a:cubicBezTo>
                    <a:pt x="7314" y="25892"/>
                    <a:pt x="10251" y="27302"/>
                    <a:pt x="12859" y="27302"/>
                  </a:cubicBezTo>
                  <a:cubicBezTo>
                    <a:pt x="14600" y="27302"/>
                    <a:pt x="16193" y="26674"/>
                    <a:pt x="17271" y="25084"/>
                  </a:cubicBezTo>
                  <a:cubicBezTo>
                    <a:pt x="18869" y="22733"/>
                    <a:pt x="17887" y="19173"/>
                    <a:pt x="17203" y="16685"/>
                  </a:cubicBezTo>
                  <a:cubicBezTo>
                    <a:pt x="16107" y="12599"/>
                    <a:pt x="14372" y="8559"/>
                    <a:pt x="12204" y="4793"/>
                  </a:cubicBezTo>
                  <a:cubicBezTo>
                    <a:pt x="11496" y="3560"/>
                    <a:pt x="10743" y="2236"/>
                    <a:pt x="9670" y="1209"/>
                  </a:cubicBezTo>
                  <a:cubicBezTo>
                    <a:pt x="9442" y="981"/>
                    <a:pt x="9168" y="730"/>
                    <a:pt x="8871" y="524"/>
                  </a:cubicBezTo>
                  <a:cubicBezTo>
                    <a:pt x="8552" y="319"/>
                    <a:pt x="8232" y="159"/>
                    <a:pt x="7890" y="91"/>
                  </a:cubicBezTo>
                  <a:cubicBezTo>
                    <a:pt x="7645" y="29"/>
                    <a:pt x="7386" y="1"/>
                    <a:pt x="7122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6367275" y="2692300"/>
              <a:ext cx="469650" cy="472575"/>
            </a:xfrm>
            <a:custGeom>
              <a:avLst/>
              <a:gdLst/>
              <a:ahLst/>
              <a:cxnLst/>
              <a:rect l="l" t="t" r="r" b="b"/>
              <a:pathLst>
                <a:path w="18786" h="18903" extrusionOk="0">
                  <a:moveTo>
                    <a:pt x="14015" y="0"/>
                  </a:moveTo>
                  <a:cubicBezTo>
                    <a:pt x="11527" y="982"/>
                    <a:pt x="7350" y="2808"/>
                    <a:pt x="5365" y="3675"/>
                  </a:cubicBezTo>
                  <a:cubicBezTo>
                    <a:pt x="5753" y="4565"/>
                    <a:pt x="6163" y="5341"/>
                    <a:pt x="6620" y="6094"/>
                  </a:cubicBezTo>
                  <a:cubicBezTo>
                    <a:pt x="8244" y="5418"/>
                    <a:pt x="10805" y="4473"/>
                    <a:pt x="11746" y="4473"/>
                  </a:cubicBezTo>
                  <a:cubicBezTo>
                    <a:pt x="11757" y="4473"/>
                    <a:pt x="11768" y="4474"/>
                    <a:pt x="11778" y="4474"/>
                  </a:cubicBezTo>
                  <a:cubicBezTo>
                    <a:pt x="13171" y="4542"/>
                    <a:pt x="14723" y="8423"/>
                    <a:pt x="14358" y="10135"/>
                  </a:cubicBezTo>
                  <a:cubicBezTo>
                    <a:pt x="14281" y="10504"/>
                    <a:pt x="13907" y="10650"/>
                    <a:pt x="13367" y="10650"/>
                  </a:cubicBezTo>
                  <a:cubicBezTo>
                    <a:pt x="12141" y="10650"/>
                    <a:pt x="10055" y="9899"/>
                    <a:pt x="8629" y="9313"/>
                  </a:cubicBezTo>
                  <a:lnTo>
                    <a:pt x="8629" y="9313"/>
                  </a:lnTo>
                  <a:cubicBezTo>
                    <a:pt x="8902" y="9769"/>
                    <a:pt x="9176" y="10226"/>
                    <a:pt x="9450" y="10751"/>
                  </a:cubicBezTo>
                  <a:cubicBezTo>
                    <a:pt x="8971" y="10477"/>
                    <a:pt x="8446" y="10203"/>
                    <a:pt x="7898" y="9952"/>
                  </a:cubicBezTo>
                  <a:lnTo>
                    <a:pt x="7898" y="9952"/>
                  </a:lnTo>
                  <a:cubicBezTo>
                    <a:pt x="7899" y="9952"/>
                    <a:pt x="13194" y="13193"/>
                    <a:pt x="13673" y="15065"/>
                  </a:cubicBezTo>
                  <a:cubicBezTo>
                    <a:pt x="13932" y="16030"/>
                    <a:pt x="13323" y="16716"/>
                    <a:pt x="12012" y="16716"/>
                  </a:cubicBezTo>
                  <a:cubicBezTo>
                    <a:pt x="10781" y="16716"/>
                    <a:pt x="8930" y="16110"/>
                    <a:pt x="6597" y="14563"/>
                  </a:cubicBezTo>
                  <a:cubicBezTo>
                    <a:pt x="2420" y="11778"/>
                    <a:pt x="4337" y="9404"/>
                    <a:pt x="4931" y="8719"/>
                  </a:cubicBezTo>
                  <a:cubicBezTo>
                    <a:pt x="4817" y="8674"/>
                    <a:pt x="4703" y="8628"/>
                    <a:pt x="4589" y="8582"/>
                  </a:cubicBezTo>
                  <a:cubicBezTo>
                    <a:pt x="4132" y="8491"/>
                    <a:pt x="3470" y="8377"/>
                    <a:pt x="2717" y="8263"/>
                  </a:cubicBezTo>
                  <a:cubicBezTo>
                    <a:pt x="1142" y="8468"/>
                    <a:pt x="1" y="9929"/>
                    <a:pt x="1119" y="11641"/>
                  </a:cubicBezTo>
                  <a:cubicBezTo>
                    <a:pt x="2123" y="13147"/>
                    <a:pt x="3767" y="14608"/>
                    <a:pt x="5205" y="15795"/>
                  </a:cubicBezTo>
                  <a:cubicBezTo>
                    <a:pt x="7231" y="17493"/>
                    <a:pt x="10168" y="18903"/>
                    <a:pt x="12776" y="18903"/>
                  </a:cubicBezTo>
                  <a:cubicBezTo>
                    <a:pt x="14517" y="18903"/>
                    <a:pt x="16110" y="18275"/>
                    <a:pt x="17188" y="16685"/>
                  </a:cubicBezTo>
                  <a:cubicBezTo>
                    <a:pt x="18786" y="14334"/>
                    <a:pt x="17804" y="10774"/>
                    <a:pt x="17120" y="8286"/>
                  </a:cubicBezTo>
                  <a:cubicBezTo>
                    <a:pt x="16366" y="5478"/>
                    <a:pt x="15316" y="2693"/>
                    <a:pt x="140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6596675" y="2958275"/>
              <a:ext cx="97600" cy="48575"/>
            </a:xfrm>
            <a:custGeom>
              <a:avLst/>
              <a:gdLst/>
              <a:ahLst/>
              <a:cxnLst/>
              <a:rect l="l" t="t" r="r" b="b"/>
              <a:pathLst>
                <a:path w="3904" h="1943" extrusionOk="0">
                  <a:moveTo>
                    <a:pt x="100" y="0"/>
                  </a:moveTo>
                  <a:cubicBezTo>
                    <a:pt x="55" y="0"/>
                    <a:pt x="28" y="7"/>
                    <a:pt x="23" y="20"/>
                  </a:cubicBezTo>
                  <a:cubicBezTo>
                    <a:pt x="0" y="66"/>
                    <a:pt x="503" y="294"/>
                    <a:pt x="1005" y="523"/>
                  </a:cubicBezTo>
                  <a:cubicBezTo>
                    <a:pt x="1507" y="751"/>
                    <a:pt x="1986" y="979"/>
                    <a:pt x="1986" y="979"/>
                  </a:cubicBezTo>
                  <a:cubicBezTo>
                    <a:pt x="1986" y="979"/>
                    <a:pt x="2100" y="1025"/>
                    <a:pt x="2283" y="1116"/>
                  </a:cubicBezTo>
                  <a:cubicBezTo>
                    <a:pt x="2488" y="1185"/>
                    <a:pt x="2717" y="1299"/>
                    <a:pt x="2945" y="1413"/>
                  </a:cubicBezTo>
                  <a:cubicBezTo>
                    <a:pt x="3082" y="1458"/>
                    <a:pt x="3173" y="1527"/>
                    <a:pt x="3287" y="1595"/>
                  </a:cubicBezTo>
                  <a:cubicBezTo>
                    <a:pt x="3401" y="1664"/>
                    <a:pt x="3493" y="1710"/>
                    <a:pt x="3561" y="1778"/>
                  </a:cubicBezTo>
                  <a:cubicBezTo>
                    <a:pt x="3700" y="1877"/>
                    <a:pt x="3805" y="1942"/>
                    <a:pt x="3845" y="1942"/>
                  </a:cubicBezTo>
                  <a:cubicBezTo>
                    <a:pt x="3850" y="1942"/>
                    <a:pt x="3855" y="1941"/>
                    <a:pt x="3858" y="1938"/>
                  </a:cubicBezTo>
                  <a:cubicBezTo>
                    <a:pt x="3904" y="1938"/>
                    <a:pt x="3835" y="1824"/>
                    <a:pt x="3721" y="1664"/>
                  </a:cubicBezTo>
                  <a:cubicBezTo>
                    <a:pt x="3652" y="1573"/>
                    <a:pt x="3584" y="1481"/>
                    <a:pt x="3493" y="1413"/>
                  </a:cubicBezTo>
                  <a:cubicBezTo>
                    <a:pt x="3379" y="1322"/>
                    <a:pt x="3287" y="1207"/>
                    <a:pt x="3173" y="1139"/>
                  </a:cubicBezTo>
                  <a:cubicBezTo>
                    <a:pt x="2945" y="979"/>
                    <a:pt x="2717" y="842"/>
                    <a:pt x="2534" y="728"/>
                  </a:cubicBezTo>
                  <a:cubicBezTo>
                    <a:pt x="2351" y="637"/>
                    <a:pt x="2214" y="568"/>
                    <a:pt x="2214" y="568"/>
                  </a:cubicBezTo>
                  <a:cubicBezTo>
                    <a:pt x="2214" y="568"/>
                    <a:pt x="1689" y="363"/>
                    <a:pt x="1142" y="226"/>
                  </a:cubicBezTo>
                  <a:cubicBezTo>
                    <a:pt x="723" y="99"/>
                    <a:pt x="27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6408925" y="2473725"/>
              <a:ext cx="362375" cy="351550"/>
            </a:xfrm>
            <a:custGeom>
              <a:avLst/>
              <a:gdLst/>
              <a:ahLst/>
              <a:cxnLst/>
              <a:rect l="l" t="t" r="r" b="b"/>
              <a:pathLst>
                <a:path w="14495" h="14062" extrusionOk="0">
                  <a:moveTo>
                    <a:pt x="5657" y="1"/>
                  </a:moveTo>
                  <a:cubicBezTo>
                    <a:pt x="4231" y="1"/>
                    <a:pt x="2685" y="997"/>
                    <a:pt x="1850" y="1873"/>
                  </a:cubicBezTo>
                  <a:cubicBezTo>
                    <a:pt x="708" y="3082"/>
                    <a:pt x="1" y="4406"/>
                    <a:pt x="320" y="5936"/>
                  </a:cubicBezTo>
                  <a:cubicBezTo>
                    <a:pt x="845" y="8560"/>
                    <a:pt x="2352" y="10889"/>
                    <a:pt x="3470" y="13308"/>
                  </a:cubicBezTo>
                  <a:cubicBezTo>
                    <a:pt x="3584" y="13582"/>
                    <a:pt x="3699" y="13810"/>
                    <a:pt x="3813" y="14061"/>
                  </a:cubicBezTo>
                  <a:cubicBezTo>
                    <a:pt x="5319" y="13399"/>
                    <a:pt x="9587" y="11710"/>
                    <a:pt x="14495" y="11619"/>
                  </a:cubicBezTo>
                  <a:cubicBezTo>
                    <a:pt x="13536" y="9473"/>
                    <a:pt x="12441" y="7351"/>
                    <a:pt x="11231" y="5319"/>
                  </a:cubicBezTo>
                  <a:cubicBezTo>
                    <a:pt x="10409" y="3950"/>
                    <a:pt x="9542" y="2489"/>
                    <a:pt x="8309" y="1325"/>
                  </a:cubicBezTo>
                  <a:cubicBezTo>
                    <a:pt x="8058" y="1051"/>
                    <a:pt x="7739" y="800"/>
                    <a:pt x="7373" y="572"/>
                  </a:cubicBezTo>
                  <a:cubicBezTo>
                    <a:pt x="7031" y="343"/>
                    <a:pt x="6643" y="161"/>
                    <a:pt x="6278" y="69"/>
                  </a:cubicBezTo>
                  <a:cubicBezTo>
                    <a:pt x="6075" y="23"/>
                    <a:pt x="5868" y="1"/>
                    <a:pt x="5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6460300" y="2473950"/>
              <a:ext cx="311000" cy="351325"/>
            </a:xfrm>
            <a:custGeom>
              <a:avLst/>
              <a:gdLst/>
              <a:ahLst/>
              <a:cxnLst/>
              <a:rect l="l" t="t" r="r" b="b"/>
              <a:pathLst>
                <a:path w="12440" h="14053" extrusionOk="0">
                  <a:moveTo>
                    <a:pt x="3586" y="0"/>
                  </a:moveTo>
                  <a:cubicBezTo>
                    <a:pt x="2778" y="0"/>
                    <a:pt x="1919" y="321"/>
                    <a:pt x="1187" y="768"/>
                  </a:cubicBezTo>
                  <a:cubicBezTo>
                    <a:pt x="4040" y="996"/>
                    <a:pt x="6505" y="6018"/>
                    <a:pt x="6254" y="7821"/>
                  </a:cubicBezTo>
                  <a:cubicBezTo>
                    <a:pt x="5980" y="9670"/>
                    <a:pt x="1803" y="10286"/>
                    <a:pt x="0" y="10446"/>
                  </a:cubicBezTo>
                  <a:cubicBezTo>
                    <a:pt x="91" y="10651"/>
                    <a:pt x="206" y="10857"/>
                    <a:pt x="297" y="11062"/>
                  </a:cubicBezTo>
                  <a:cubicBezTo>
                    <a:pt x="525" y="11496"/>
                    <a:pt x="731" y="11930"/>
                    <a:pt x="936" y="12340"/>
                  </a:cubicBezTo>
                  <a:cubicBezTo>
                    <a:pt x="2065" y="11924"/>
                    <a:pt x="6119" y="10424"/>
                    <a:pt x="7751" y="10424"/>
                  </a:cubicBezTo>
                  <a:cubicBezTo>
                    <a:pt x="7999" y="10424"/>
                    <a:pt x="8191" y="10459"/>
                    <a:pt x="8309" y="10537"/>
                  </a:cubicBezTo>
                  <a:cubicBezTo>
                    <a:pt x="9176" y="11131"/>
                    <a:pt x="3378" y="13071"/>
                    <a:pt x="1575" y="13664"/>
                  </a:cubicBezTo>
                  <a:cubicBezTo>
                    <a:pt x="1644" y="13801"/>
                    <a:pt x="1689" y="13915"/>
                    <a:pt x="1758" y="14052"/>
                  </a:cubicBezTo>
                  <a:cubicBezTo>
                    <a:pt x="3264" y="13390"/>
                    <a:pt x="7532" y="11701"/>
                    <a:pt x="12440" y="11610"/>
                  </a:cubicBezTo>
                  <a:cubicBezTo>
                    <a:pt x="11481" y="9464"/>
                    <a:pt x="10386" y="7342"/>
                    <a:pt x="9176" y="5310"/>
                  </a:cubicBezTo>
                  <a:cubicBezTo>
                    <a:pt x="8354" y="3941"/>
                    <a:pt x="7487" y="2480"/>
                    <a:pt x="6254" y="1316"/>
                  </a:cubicBezTo>
                  <a:cubicBezTo>
                    <a:pt x="6003" y="1042"/>
                    <a:pt x="5684" y="791"/>
                    <a:pt x="5318" y="563"/>
                  </a:cubicBezTo>
                  <a:cubicBezTo>
                    <a:pt x="4976" y="334"/>
                    <a:pt x="4588" y="152"/>
                    <a:pt x="4223" y="60"/>
                  </a:cubicBezTo>
                  <a:cubicBezTo>
                    <a:pt x="4109" y="38"/>
                    <a:pt x="3995" y="15"/>
                    <a:pt x="3880" y="15"/>
                  </a:cubicBezTo>
                  <a:cubicBezTo>
                    <a:pt x="3783" y="5"/>
                    <a:pt x="3685" y="0"/>
                    <a:pt x="3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6496250" y="2715625"/>
              <a:ext cx="243075" cy="58975"/>
            </a:xfrm>
            <a:custGeom>
              <a:avLst/>
              <a:gdLst/>
              <a:ahLst/>
              <a:cxnLst/>
              <a:rect l="l" t="t" r="r" b="b"/>
              <a:pathLst>
                <a:path w="9723" h="2359" extrusionOk="0">
                  <a:moveTo>
                    <a:pt x="7371" y="1"/>
                  </a:moveTo>
                  <a:cubicBezTo>
                    <a:pt x="7296" y="1"/>
                    <a:pt x="7220" y="2"/>
                    <a:pt x="7144" y="3"/>
                  </a:cubicBezTo>
                  <a:cubicBezTo>
                    <a:pt x="6483" y="26"/>
                    <a:pt x="5843" y="49"/>
                    <a:pt x="5364" y="117"/>
                  </a:cubicBezTo>
                  <a:cubicBezTo>
                    <a:pt x="4862" y="186"/>
                    <a:pt x="4542" y="231"/>
                    <a:pt x="4542" y="231"/>
                  </a:cubicBezTo>
                  <a:cubicBezTo>
                    <a:pt x="4542" y="231"/>
                    <a:pt x="4223" y="322"/>
                    <a:pt x="3766" y="459"/>
                  </a:cubicBezTo>
                  <a:cubicBezTo>
                    <a:pt x="3287" y="574"/>
                    <a:pt x="2716" y="825"/>
                    <a:pt x="2123" y="1053"/>
                  </a:cubicBezTo>
                  <a:cubicBezTo>
                    <a:pt x="982" y="1578"/>
                    <a:pt x="0" y="2331"/>
                    <a:pt x="46" y="2354"/>
                  </a:cubicBezTo>
                  <a:cubicBezTo>
                    <a:pt x="48" y="2357"/>
                    <a:pt x="53" y="2359"/>
                    <a:pt x="60" y="2359"/>
                  </a:cubicBezTo>
                  <a:cubicBezTo>
                    <a:pt x="197" y="2359"/>
                    <a:pt x="1198" y="1762"/>
                    <a:pt x="2283" y="1350"/>
                  </a:cubicBezTo>
                  <a:cubicBezTo>
                    <a:pt x="2876" y="1167"/>
                    <a:pt x="3447" y="939"/>
                    <a:pt x="3926" y="870"/>
                  </a:cubicBezTo>
                  <a:cubicBezTo>
                    <a:pt x="4383" y="756"/>
                    <a:pt x="4679" y="688"/>
                    <a:pt x="4679" y="688"/>
                  </a:cubicBezTo>
                  <a:cubicBezTo>
                    <a:pt x="4679" y="688"/>
                    <a:pt x="4976" y="619"/>
                    <a:pt x="5433" y="551"/>
                  </a:cubicBezTo>
                  <a:cubicBezTo>
                    <a:pt x="5889" y="437"/>
                    <a:pt x="6528" y="391"/>
                    <a:pt x="7167" y="322"/>
                  </a:cubicBezTo>
                  <a:cubicBezTo>
                    <a:pt x="8423" y="231"/>
                    <a:pt x="9701" y="300"/>
                    <a:pt x="9701" y="231"/>
                  </a:cubicBezTo>
                  <a:cubicBezTo>
                    <a:pt x="9722" y="167"/>
                    <a:pt x="8590" y="1"/>
                    <a:pt x="7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6192875" y="2703225"/>
              <a:ext cx="316525" cy="253225"/>
            </a:xfrm>
            <a:custGeom>
              <a:avLst/>
              <a:gdLst/>
              <a:ahLst/>
              <a:cxnLst/>
              <a:rect l="l" t="t" r="r" b="b"/>
              <a:pathLst>
                <a:path w="12661" h="10129" extrusionOk="0">
                  <a:moveTo>
                    <a:pt x="5096" y="1"/>
                  </a:moveTo>
                  <a:cubicBezTo>
                    <a:pt x="2012" y="1"/>
                    <a:pt x="339" y="2711"/>
                    <a:pt x="197" y="3740"/>
                  </a:cubicBezTo>
                  <a:cubicBezTo>
                    <a:pt x="1" y="5254"/>
                    <a:pt x="1634" y="7311"/>
                    <a:pt x="3200" y="7311"/>
                  </a:cubicBezTo>
                  <a:cubicBezTo>
                    <a:pt x="3451" y="7311"/>
                    <a:pt x="3701" y="7258"/>
                    <a:pt x="3941" y="7141"/>
                  </a:cubicBezTo>
                  <a:cubicBezTo>
                    <a:pt x="3941" y="7141"/>
                    <a:pt x="5082" y="8967"/>
                    <a:pt x="6954" y="9743"/>
                  </a:cubicBezTo>
                  <a:cubicBezTo>
                    <a:pt x="7583" y="10007"/>
                    <a:pt x="8213" y="10129"/>
                    <a:pt x="8768" y="10129"/>
                  </a:cubicBezTo>
                  <a:cubicBezTo>
                    <a:pt x="9842" y="10129"/>
                    <a:pt x="10636" y="9674"/>
                    <a:pt x="10606" y="8921"/>
                  </a:cubicBezTo>
                  <a:cubicBezTo>
                    <a:pt x="10606" y="8921"/>
                    <a:pt x="12660" y="2987"/>
                    <a:pt x="8095" y="773"/>
                  </a:cubicBezTo>
                  <a:cubicBezTo>
                    <a:pt x="6981" y="223"/>
                    <a:pt x="5980" y="1"/>
                    <a:pt x="5096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6192875" y="2740800"/>
              <a:ext cx="290275" cy="215650"/>
            </a:xfrm>
            <a:custGeom>
              <a:avLst/>
              <a:gdLst/>
              <a:ahLst/>
              <a:cxnLst/>
              <a:rect l="l" t="t" r="r" b="b"/>
              <a:pathLst>
                <a:path w="11611" h="8626" extrusionOk="0">
                  <a:moveTo>
                    <a:pt x="1544" y="0"/>
                  </a:moveTo>
                  <a:cubicBezTo>
                    <a:pt x="722" y="799"/>
                    <a:pt x="266" y="1735"/>
                    <a:pt x="197" y="2237"/>
                  </a:cubicBezTo>
                  <a:cubicBezTo>
                    <a:pt x="1" y="3751"/>
                    <a:pt x="1634" y="5808"/>
                    <a:pt x="3200" y="5808"/>
                  </a:cubicBezTo>
                  <a:cubicBezTo>
                    <a:pt x="3451" y="5808"/>
                    <a:pt x="3701" y="5755"/>
                    <a:pt x="3941" y="5638"/>
                  </a:cubicBezTo>
                  <a:cubicBezTo>
                    <a:pt x="3941" y="5638"/>
                    <a:pt x="5082" y="7464"/>
                    <a:pt x="6954" y="8240"/>
                  </a:cubicBezTo>
                  <a:cubicBezTo>
                    <a:pt x="7583" y="8504"/>
                    <a:pt x="8213" y="8626"/>
                    <a:pt x="8768" y="8626"/>
                  </a:cubicBezTo>
                  <a:cubicBezTo>
                    <a:pt x="9842" y="8626"/>
                    <a:pt x="10636" y="8171"/>
                    <a:pt x="10606" y="7418"/>
                  </a:cubicBezTo>
                  <a:cubicBezTo>
                    <a:pt x="10606" y="7418"/>
                    <a:pt x="11610" y="4497"/>
                    <a:pt x="10629" y="1986"/>
                  </a:cubicBezTo>
                  <a:lnTo>
                    <a:pt x="10629" y="1986"/>
                  </a:lnTo>
                  <a:cubicBezTo>
                    <a:pt x="10811" y="3538"/>
                    <a:pt x="10515" y="5547"/>
                    <a:pt x="9259" y="6368"/>
                  </a:cubicBezTo>
                  <a:cubicBezTo>
                    <a:pt x="8921" y="6595"/>
                    <a:pt x="8589" y="6690"/>
                    <a:pt x="8268" y="6690"/>
                  </a:cubicBezTo>
                  <a:cubicBezTo>
                    <a:pt x="6813" y="6690"/>
                    <a:pt x="5591" y="4740"/>
                    <a:pt x="5105" y="4291"/>
                  </a:cubicBezTo>
                  <a:cubicBezTo>
                    <a:pt x="4823" y="4041"/>
                    <a:pt x="4466" y="4005"/>
                    <a:pt x="3984" y="4005"/>
                  </a:cubicBezTo>
                  <a:cubicBezTo>
                    <a:pt x="3790" y="4005"/>
                    <a:pt x="3576" y="4011"/>
                    <a:pt x="3338" y="4011"/>
                  </a:cubicBezTo>
                  <a:cubicBezTo>
                    <a:pt x="2874" y="4011"/>
                    <a:pt x="2322" y="3989"/>
                    <a:pt x="1658" y="3858"/>
                  </a:cubicBezTo>
                  <a:cubicBezTo>
                    <a:pt x="449" y="3607"/>
                    <a:pt x="1065" y="1438"/>
                    <a:pt x="15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6202375" y="2711200"/>
              <a:ext cx="97025" cy="66800"/>
            </a:xfrm>
            <a:custGeom>
              <a:avLst/>
              <a:gdLst/>
              <a:ahLst/>
              <a:cxnLst/>
              <a:rect l="l" t="t" r="r" b="b"/>
              <a:pathLst>
                <a:path w="3881" h="2672" extrusionOk="0">
                  <a:moveTo>
                    <a:pt x="3732" y="1"/>
                  </a:moveTo>
                  <a:cubicBezTo>
                    <a:pt x="3512" y="1"/>
                    <a:pt x="3033" y="58"/>
                    <a:pt x="2579" y="226"/>
                  </a:cubicBezTo>
                  <a:cubicBezTo>
                    <a:pt x="1986" y="477"/>
                    <a:pt x="1484" y="842"/>
                    <a:pt x="1484" y="842"/>
                  </a:cubicBezTo>
                  <a:cubicBezTo>
                    <a:pt x="1484" y="842"/>
                    <a:pt x="1027" y="1253"/>
                    <a:pt x="662" y="1709"/>
                  </a:cubicBezTo>
                  <a:cubicBezTo>
                    <a:pt x="297" y="2166"/>
                    <a:pt x="0" y="2622"/>
                    <a:pt x="46" y="2668"/>
                  </a:cubicBezTo>
                  <a:cubicBezTo>
                    <a:pt x="49" y="2670"/>
                    <a:pt x="54" y="2671"/>
                    <a:pt x="59" y="2671"/>
                  </a:cubicBezTo>
                  <a:cubicBezTo>
                    <a:pt x="157" y="2671"/>
                    <a:pt x="547" y="2283"/>
                    <a:pt x="959" y="1915"/>
                  </a:cubicBezTo>
                  <a:cubicBezTo>
                    <a:pt x="1392" y="1527"/>
                    <a:pt x="1849" y="1184"/>
                    <a:pt x="1849" y="1184"/>
                  </a:cubicBezTo>
                  <a:cubicBezTo>
                    <a:pt x="1849" y="1184"/>
                    <a:pt x="2260" y="819"/>
                    <a:pt x="2762" y="522"/>
                  </a:cubicBezTo>
                  <a:cubicBezTo>
                    <a:pt x="3287" y="248"/>
                    <a:pt x="3880" y="89"/>
                    <a:pt x="3858" y="20"/>
                  </a:cubicBezTo>
                  <a:cubicBezTo>
                    <a:pt x="3858" y="8"/>
                    <a:pt x="3812" y="1"/>
                    <a:pt x="3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6196650" y="2743500"/>
              <a:ext cx="101025" cy="95475"/>
            </a:xfrm>
            <a:custGeom>
              <a:avLst/>
              <a:gdLst/>
              <a:ahLst/>
              <a:cxnLst/>
              <a:rect l="l" t="t" r="r" b="b"/>
              <a:pathLst>
                <a:path w="4041" h="3819" extrusionOk="0">
                  <a:moveTo>
                    <a:pt x="3324" y="1"/>
                  </a:moveTo>
                  <a:cubicBezTo>
                    <a:pt x="3029" y="1"/>
                    <a:pt x="2668" y="48"/>
                    <a:pt x="2306" y="143"/>
                  </a:cubicBezTo>
                  <a:cubicBezTo>
                    <a:pt x="1895" y="280"/>
                    <a:pt x="1507" y="463"/>
                    <a:pt x="1256" y="645"/>
                  </a:cubicBezTo>
                  <a:cubicBezTo>
                    <a:pt x="1119" y="737"/>
                    <a:pt x="1028" y="828"/>
                    <a:pt x="937" y="874"/>
                  </a:cubicBezTo>
                  <a:cubicBezTo>
                    <a:pt x="868" y="942"/>
                    <a:pt x="845" y="965"/>
                    <a:pt x="845" y="965"/>
                  </a:cubicBezTo>
                  <a:cubicBezTo>
                    <a:pt x="845" y="965"/>
                    <a:pt x="800" y="1011"/>
                    <a:pt x="754" y="1079"/>
                  </a:cubicBezTo>
                  <a:cubicBezTo>
                    <a:pt x="686" y="1148"/>
                    <a:pt x="594" y="1239"/>
                    <a:pt x="526" y="1376"/>
                  </a:cubicBezTo>
                  <a:cubicBezTo>
                    <a:pt x="343" y="1604"/>
                    <a:pt x="183" y="1969"/>
                    <a:pt x="92" y="2357"/>
                  </a:cubicBezTo>
                  <a:cubicBezTo>
                    <a:pt x="1" y="2723"/>
                    <a:pt x="46" y="3111"/>
                    <a:pt x="92" y="3385"/>
                  </a:cubicBezTo>
                  <a:cubicBezTo>
                    <a:pt x="161" y="3658"/>
                    <a:pt x="252" y="3818"/>
                    <a:pt x="275" y="3818"/>
                  </a:cubicBezTo>
                  <a:cubicBezTo>
                    <a:pt x="320" y="3818"/>
                    <a:pt x="298" y="3636"/>
                    <a:pt x="298" y="3362"/>
                  </a:cubicBezTo>
                  <a:cubicBezTo>
                    <a:pt x="320" y="3111"/>
                    <a:pt x="343" y="2745"/>
                    <a:pt x="457" y="2426"/>
                  </a:cubicBezTo>
                  <a:cubicBezTo>
                    <a:pt x="594" y="2106"/>
                    <a:pt x="754" y="1810"/>
                    <a:pt x="937" y="1604"/>
                  </a:cubicBezTo>
                  <a:cubicBezTo>
                    <a:pt x="1005" y="1490"/>
                    <a:pt x="1096" y="1422"/>
                    <a:pt x="1165" y="1353"/>
                  </a:cubicBezTo>
                  <a:cubicBezTo>
                    <a:pt x="1211" y="1307"/>
                    <a:pt x="1233" y="1285"/>
                    <a:pt x="1233" y="1285"/>
                  </a:cubicBezTo>
                  <a:cubicBezTo>
                    <a:pt x="1233" y="1285"/>
                    <a:pt x="1279" y="1239"/>
                    <a:pt x="1325" y="1193"/>
                  </a:cubicBezTo>
                  <a:cubicBezTo>
                    <a:pt x="1393" y="1148"/>
                    <a:pt x="1462" y="1056"/>
                    <a:pt x="1576" y="965"/>
                  </a:cubicBezTo>
                  <a:cubicBezTo>
                    <a:pt x="1781" y="805"/>
                    <a:pt x="2101" y="600"/>
                    <a:pt x="2466" y="440"/>
                  </a:cubicBezTo>
                  <a:cubicBezTo>
                    <a:pt x="2808" y="303"/>
                    <a:pt x="3196" y="212"/>
                    <a:pt x="3516" y="189"/>
                  </a:cubicBezTo>
                  <a:cubicBezTo>
                    <a:pt x="3813" y="166"/>
                    <a:pt x="4018" y="166"/>
                    <a:pt x="4018" y="120"/>
                  </a:cubicBezTo>
                  <a:cubicBezTo>
                    <a:pt x="4041" y="98"/>
                    <a:pt x="3835" y="29"/>
                    <a:pt x="3493" y="6"/>
                  </a:cubicBezTo>
                  <a:cubicBezTo>
                    <a:pt x="3440" y="3"/>
                    <a:pt x="3383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6210925" y="2796625"/>
              <a:ext cx="83900" cy="98825"/>
            </a:xfrm>
            <a:custGeom>
              <a:avLst/>
              <a:gdLst/>
              <a:ahLst/>
              <a:cxnLst/>
              <a:rect l="l" t="t" r="r" b="b"/>
              <a:pathLst>
                <a:path w="3356" h="3953" extrusionOk="0">
                  <a:moveTo>
                    <a:pt x="2139" y="0"/>
                  </a:moveTo>
                  <a:cubicBezTo>
                    <a:pt x="2098" y="0"/>
                    <a:pt x="2054" y="2"/>
                    <a:pt x="2009" y="4"/>
                  </a:cubicBezTo>
                  <a:cubicBezTo>
                    <a:pt x="1575" y="27"/>
                    <a:pt x="1028" y="255"/>
                    <a:pt x="640" y="598"/>
                  </a:cubicBezTo>
                  <a:cubicBezTo>
                    <a:pt x="229" y="963"/>
                    <a:pt x="0" y="1465"/>
                    <a:pt x="0" y="1853"/>
                  </a:cubicBezTo>
                  <a:cubicBezTo>
                    <a:pt x="0" y="2058"/>
                    <a:pt x="46" y="2218"/>
                    <a:pt x="69" y="2332"/>
                  </a:cubicBezTo>
                  <a:cubicBezTo>
                    <a:pt x="115" y="2446"/>
                    <a:pt x="137" y="2515"/>
                    <a:pt x="137" y="2515"/>
                  </a:cubicBezTo>
                  <a:cubicBezTo>
                    <a:pt x="137" y="2515"/>
                    <a:pt x="160" y="2561"/>
                    <a:pt x="229" y="2675"/>
                  </a:cubicBezTo>
                  <a:cubicBezTo>
                    <a:pt x="297" y="2766"/>
                    <a:pt x="389" y="2903"/>
                    <a:pt x="548" y="3040"/>
                  </a:cubicBezTo>
                  <a:cubicBezTo>
                    <a:pt x="822" y="3337"/>
                    <a:pt x="1324" y="3633"/>
                    <a:pt x="1849" y="3793"/>
                  </a:cubicBezTo>
                  <a:cubicBezTo>
                    <a:pt x="2100" y="3884"/>
                    <a:pt x="2374" y="3953"/>
                    <a:pt x="2671" y="3953"/>
                  </a:cubicBezTo>
                  <a:cubicBezTo>
                    <a:pt x="2808" y="3953"/>
                    <a:pt x="2968" y="3930"/>
                    <a:pt x="3082" y="3862"/>
                  </a:cubicBezTo>
                  <a:cubicBezTo>
                    <a:pt x="3150" y="3839"/>
                    <a:pt x="3196" y="3793"/>
                    <a:pt x="3242" y="3747"/>
                  </a:cubicBezTo>
                  <a:cubicBezTo>
                    <a:pt x="3264" y="3702"/>
                    <a:pt x="3287" y="3633"/>
                    <a:pt x="3310" y="3588"/>
                  </a:cubicBezTo>
                  <a:cubicBezTo>
                    <a:pt x="3356" y="3382"/>
                    <a:pt x="3310" y="3245"/>
                    <a:pt x="3287" y="3131"/>
                  </a:cubicBezTo>
                  <a:cubicBezTo>
                    <a:pt x="3242" y="3040"/>
                    <a:pt x="3219" y="2994"/>
                    <a:pt x="3196" y="2994"/>
                  </a:cubicBezTo>
                  <a:cubicBezTo>
                    <a:pt x="3150" y="2994"/>
                    <a:pt x="3219" y="3245"/>
                    <a:pt x="3128" y="3542"/>
                  </a:cubicBezTo>
                  <a:cubicBezTo>
                    <a:pt x="3080" y="3657"/>
                    <a:pt x="2947" y="3704"/>
                    <a:pt x="2777" y="3704"/>
                  </a:cubicBezTo>
                  <a:cubicBezTo>
                    <a:pt x="2542" y="3704"/>
                    <a:pt x="2238" y="3615"/>
                    <a:pt x="1986" y="3496"/>
                  </a:cubicBezTo>
                  <a:cubicBezTo>
                    <a:pt x="1530" y="3314"/>
                    <a:pt x="1142" y="3017"/>
                    <a:pt x="913" y="2766"/>
                  </a:cubicBezTo>
                  <a:cubicBezTo>
                    <a:pt x="799" y="2652"/>
                    <a:pt x="754" y="2538"/>
                    <a:pt x="685" y="2469"/>
                  </a:cubicBezTo>
                  <a:cubicBezTo>
                    <a:pt x="640" y="2378"/>
                    <a:pt x="640" y="2332"/>
                    <a:pt x="640" y="2332"/>
                  </a:cubicBezTo>
                  <a:cubicBezTo>
                    <a:pt x="640" y="2332"/>
                    <a:pt x="617" y="2287"/>
                    <a:pt x="571" y="2218"/>
                  </a:cubicBezTo>
                  <a:cubicBezTo>
                    <a:pt x="548" y="2127"/>
                    <a:pt x="503" y="2013"/>
                    <a:pt x="503" y="1853"/>
                  </a:cubicBezTo>
                  <a:cubicBezTo>
                    <a:pt x="457" y="1579"/>
                    <a:pt x="617" y="1145"/>
                    <a:pt x="913" y="826"/>
                  </a:cubicBezTo>
                  <a:cubicBezTo>
                    <a:pt x="1233" y="483"/>
                    <a:pt x="1667" y="255"/>
                    <a:pt x="2032" y="187"/>
                  </a:cubicBezTo>
                  <a:cubicBezTo>
                    <a:pt x="2420" y="118"/>
                    <a:pt x="2694" y="141"/>
                    <a:pt x="2694" y="95"/>
                  </a:cubicBezTo>
                  <a:cubicBezTo>
                    <a:pt x="2694" y="75"/>
                    <a:pt x="2477" y="0"/>
                    <a:pt x="2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1" name="Google Shape;2831;p41"/>
            <p:cNvSpPr/>
            <p:nvPr/>
          </p:nvSpPr>
          <p:spPr>
            <a:xfrm>
              <a:off x="6253150" y="2847500"/>
              <a:ext cx="43975" cy="12925"/>
            </a:xfrm>
            <a:custGeom>
              <a:avLst/>
              <a:gdLst/>
              <a:ahLst/>
              <a:cxnLst/>
              <a:rect l="l" t="t" r="r" b="b"/>
              <a:pathLst>
                <a:path w="1759" h="517" extrusionOk="0">
                  <a:moveTo>
                    <a:pt x="822" y="1"/>
                  </a:moveTo>
                  <a:cubicBezTo>
                    <a:pt x="822" y="1"/>
                    <a:pt x="571" y="69"/>
                    <a:pt x="366" y="183"/>
                  </a:cubicBezTo>
                  <a:cubicBezTo>
                    <a:pt x="160" y="274"/>
                    <a:pt x="1" y="434"/>
                    <a:pt x="46" y="480"/>
                  </a:cubicBezTo>
                  <a:cubicBezTo>
                    <a:pt x="55" y="507"/>
                    <a:pt x="96" y="516"/>
                    <a:pt x="154" y="516"/>
                  </a:cubicBezTo>
                  <a:cubicBezTo>
                    <a:pt x="245" y="516"/>
                    <a:pt x="378" y="494"/>
                    <a:pt x="503" y="480"/>
                  </a:cubicBezTo>
                  <a:cubicBezTo>
                    <a:pt x="731" y="457"/>
                    <a:pt x="914" y="457"/>
                    <a:pt x="914" y="457"/>
                  </a:cubicBezTo>
                  <a:cubicBezTo>
                    <a:pt x="914" y="457"/>
                    <a:pt x="1073" y="411"/>
                    <a:pt x="1256" y="411"/>
                  </a:cubicBezTo>
                  <a:cubicBezTo>
                    <a:pt x="1277" y="409"/>
                    <a:pt x="1298" y="408"/>
                    <a:pt x="1319" y="408"/>
                  </a:cubicBezTo>
                  <a:cubicBezTo>
                    <a:pt x="1445" y="408"/>
                    <a:pt x="1572" y="447"/>
                    <a:pt x="1643" y="447"/>
                  </a:cubicBezTo>
                  <a:cubicBezTo>
                    <a:pt x="1664" y="447"/>
                    <a:pt x="1680" y="444"/>
                    <a:pt x="1690" y="434"/>
                  </a:cubicBezTo>
                  <a:cubicBezTo>
                    <a:pt x="1758" y="389"/>
                    <a:pt x="1621" y="206"/>
                    <a:pt x="1370" y="92"/>
                  </a:cubicBezTo>
                  <a:cubicBezTo>
                    <a:pt x="1096" y="1"/>
                    <a:pt x="822" y="1"/>
                    <a:pt x="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2" name="Google Shape;2832;p41"/>
            <p:cNvSpPr/>
            <p:nvPr/>
          </p:nvSpPr>
          <p:spPr>
            <a:xfrm>
              <a:off x="6280550" y="2855500"/>
              <a:ext cx="88475" cy="82275"/>
            </a:xfrm>
            <a:custGeom>
              <a:avLst/>
              <a:gdLst/>
              <a:ahLst/>
              <a:cxnLst/>
              <a:rect l="l" t="t" r="r" b="b"/>
              <a:pathLst>
                <a:path w="3539" h="3291" extrusionOk="0">
                  <a:moveTo>
                    <a:pt x="91" y="0"/>
                  </a:moveTo>
                  <a:cubicBezTo>
                    <a:pt x="0" y="0"/>
                    <a:pt x="23" y="616"/>
                    <a:pt x="320" y="1210"/>
                  </a:cubicBezTo>
                  <a:cubicBezTo>
                    <a:pt x="548" y="1780"/>
                    <a:pt x="1004" y="2283"/>
                    <a:pt x="1004" y="2283"/>
                  </a:cubicBezTo>
                  <a:cubicBezTo>
                    <a:pt x="1004" y="2283"/>
                    <a:pt x="1119" y="2397"/>
                    <a:pt x="1324" y="2557"/>
                  </a:cubicBezTo>
                  <a:cubicBezTo>
                    <a:pt x="1529" y="2716"/>
                    <a:pt x="1803" y="2922"/>
                    <a:pt x="2123" y="3059"/>
                  </a:cubicBezTo>
                  <a:cubicBezTo>
                    <a:pt x="2430" y="3202"/>
                    <a:pt x="2756" y="3290"/>
                    <a:pt x="3018" y="3290"/>
                  </a:cubicBezTo>
                  <a:cubicBezTo>
                    <a:pt x="3048" y="3290"/>
                    <a:pt x="3076" y="3289"/>
                    <a:pt x="3104" y="3287"/>
                  </a:cubicBezTo>
                  <a:cubicBezTo>
                    <a:pt x="3378" y="3287"/>
                    <a:pt x="3538" y="3241"/>
                    <a:pt x="3538" y="3218"/>
                  </a:cubicBezTo>
                  <a:cubicBezTo>
                    <a:pt x="3538" y="3173"/>
                    <a:pt x="3355" y="3173"/>
                    <a:pt x="3127" y="3127"/>
                  </a:cubicBezTo>
                  <a:cubicBezTo>
                    <a:pt x="2876" y="3082"/>
                    <a:pt x="2602" y="2945"/>
                    <a:pt x="2328" y="2785"/>
                  </a:cubicBezTo>
                  <a:cubicBezTo>
                    <a:pt x="2054" y="2625"/>
                    <a:pt x="1826" y="2420"/>
                    <a:pt x="1666" y="2260"/>
                  </a:cubicBezTo>
                  <a:cubicBezTo>
                    <a:pt x="1507" y="2100"/>
                    <a:pt x="1415" y="1986"/>
                    <a:pt x="1415" y="1986"/>
                  </a:cubicBezTo>
                  <a:cubicBezTo>
                    <a:pt x="1415" y="1986"/>
                    <a:pt x="982" y="1575"/>
                    <a:pt x="662" y="1073"/>
                  </a:cubicBezTo>
                  <a:cubicBezTo>
                    <a:pt x="297" y="571"/>
                    <a:pt x="160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3" name="Google Shape;2833;p41"/>
            <p:cNvSpPr/>
            <p:nvPr/>
          </p:nvSpPr>
          <p:spPr>
            <a:xfrm>
              <a:off x="6428900" y="2763000"/>
              <a:ext cx="47400" cy="175475"/>
            </a:xfrm>
            <a:custGeom>
              <a:avLst/>
              <a:gdLst/>
              <a:ahLst/>
              <a:cxnLst/>
              <a:rect l="l" t="t" r="r" b="b"/>
              <a:pathLst>
                <a:path w="1896" h="7019" extrusionOk="0">
                  <a:moveTo>
                    <a:pt x="600" y="1"/>
                  </a:moveTo>
                  <a:cubicBezTo>
                    <a:pt x="597" y="1"/>
                    <a:pt x="595" y="1"/>
                    <a:pt x="594" y="2"/>
                  </a:cubicBezTo>
                  <a:cubicBezTo>
                    <a:pt x="549" y="25"/>
                    <a:pt x="686" y="231"/>
                    <a:pt x="822" y="573"/>
                  </a:cubicBezTo>
                  <a:cubicBezTo>
                    <a:pt x="959" y="893"/>
                    <a:pt x="1096" y="1349"/>
                    <a:pt x="1188" y="1806"/>
                  </a:cubicBezTo>
                  <a:cubicBezTo>
                    <a:pt x="1302" y="2262"/>
                    <a:pt x="1347" y="2719"/>
                    <a:pt x="1347" y="3061"/>
                  </a:cubicBezTo>
                  <a:cubicBezTo>
                    <a:pt x="1370" y="3244"/>
                    <a:pt x="1347" y="3381"/>
                    <a:pt x="1347" y="3495"/>
                  </a:cubicBezTo>
                  <a:cubicBezTo>
                    <a:pt x="1347" y="3586"/>
                    <a:pt x="1347" y="3654"/>
                    <a:pt x="1347" y="3654"/>
                  </a:cubicBezTo>
                  <a:cubicBezTo>
                    <a:pt x="1347" y="3654"/>
                    <a:pt x="1347" y="3700"/>
                    <a:pt x="1347" y="3814"/>
                  </a:cubicBezTo>
                  <a:cubicBezTo>
                    <a:pt x="1347" y="3906"/>
                    <a:pt x="1347" y="4042"/>
                    <a:pt x="1347" y="4225"/>
                  </a:cubicBezTo>
                  <a:cubicBezTo>
                    <a:pt x="1302" y="4567"/>
                    <a:pt x="1256" y="5024"/>
                    <a:pt x="1096" y="5458"/>
                  </a:cubicBezTo>
                  <a:cubicBezTo>
                    <a:pt x="937" y="5891"/>
                    <a:pt x="708" y="6302"/>
                    <a:pt x="434" y="6553"/>
                  </a:cubicBezTo>
                  <a:cubicBezTo>
                    <a:pt x="343" y="6713"/>
                    <a:pt x="206" y="6804"/>
                    <a:pt x="115" y="6873"/>
                  </a:cubicBezTo>
                  <a:cubicBezTo>
                    <a:pt x="46" y="6964"/>
                    <a:pt x="1" y="7010"/>
                    <a:pt x="1" y="7010"/>
                  </a:cubicBezTo>
                  <a:cubicBezTo>
                    <a:pt x="6" y="7015"/>
                    <a:pt x="15" y="7018"/>
                    <a:pt x="26" y="7018"/>
                  </a:cubicBezTo>
                  <a:cubicBezTo>
                    <a:pt x="59" y="7018"/>
                    <a:pt x="115" y="6993"/>
                    <a:pt x="183" y="6941"/>
                  </a:cubicBezTo>
                  <a:cubicBezTo>
                    <a:pt x="297" y="6896"/>
                    <a:pt x="457" y="6827"/>
                    <a:pt x="594" y="6690"/>
                  </a:cubicBezTo>
                  <a:cubicBezTo>
                    <a:pt x="937" y="6439"/>
                    <a:pt x="1233" y="6028"/>
                    <a:pt x="1439" y="5572"/>
                  </a:cubicBezTo>
                  <a:cubicBezTo>
                    <a:pt x="1667" y="5115"/>
                    <a:pt x="1758" y="4636"/>
                    <a:pt x="1827" y="4271"/>
                  </a:cubicBezTo>
                  <a:cubicBezTo>
                    <a:pt x="1850" y="4088"/>
                    <a:pt x="1872" y="3928"/>
                    <a:pt x="1872" y="3814"/>
                  </a:cubicBezTo>
                  <a:cubicBezTo>
                    <a:pt x="1895" y="3723"/>
                    <a:pt x="1895" y="3654"/>
                    <a:pt x="1895" y="3654"/>
                  </a:cubicBezTo>
                  <a:cubicBezTo>
                    <a:pt x="1895" y="3654"/>
                    <a:pt x="1895" y="3586"/>
                    <a:pt x="1872" y="3495"/>
                  </a:cubicBezTo>
                  <a:cubicBezTo>
                    <a:pt x="1872" y="3381"/>
                    <a:pt x="1872" y="3221"/>
                    <a:pt x="1850" y="3038"/>
                  </a:cubicBezTo>
                  <a:cubicBezTo>
                    <a:pt x="1804" y="2696"/>
                    <a:pt x="1713" y="2194"/>
                    <a:pt x="1553" y="1737"/>
                  </a:cubicBezTo>
                  <a:cubicBezTo>
                    <a:pt x="1416" y="1258"/>
                    <a:pt x="1210" y="801"/>
                    <a:pt x="1005" y="505"/>
                  </a:cubicBezTo>
                  <a:cubicBezTo>
                    <a:pt x="811" y="181"/>
                    <a:pt x="638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4" name="Google Shape;2834;p41"/>
            <p:cNvSpPr/>
            <p:nvPr/>
          </p:nvSpPr>
          <p:spPr>
            <a:xfrm>
              <a:off x="6454575" y="2897725"/>
              <a:ext cx="18300" cy="39650"/>
            </a:xfrm>
            <a:custGeom>
              <a:avLst/>
              <a:gdLst/>
              <a:ahLst/>
              <a:cxnLst/>
              <a:rect l="l" t="t" r="r" b="b"/>
              <a:pathLst>
                <a:path w="732" h="1586" extrusionOk="0">
                  <a:moveTo>
                    <a:pt x="412" y="0"/>
                  </a:moveTo>
                  <a:cubicBezTo>
                    <a:pt x="320" y="23"/>
                    <a:pt x="320" y="228"/>
                    <a:pt x="298" y="434"/>
                  </a:cubicBezTo>
                  <a:cubicBezTo>
                    <a:pt x="252" y="639"/>
                    <a:pt x="206" y="799"/>
                    <a:pt x="206" y="799"/>
                  </a:cubicBezTo>
                  <a:cubicBezTo>
                    <a:pt x="206" y="799"/>
                    <a:pt x="206" y="982"/>
                    <a:pt x="161" y="1164"/>
                  </a:cubicBezTo>
                  <a:cubicBezTo>
                    <a:pt x="115" y="1347"/>
                    <a:pt x="1" y="1529"/>
                    <a:pt x="47" y="1575"/>
                  </a:cubicBezTo>
                  <a:cubicBezTo>
                    <a:pt x="57" y="1582"/>
                    <a:pt x="70" y="1585"/>
                    <a:pt x="85" y="1585"/>
                  </a:cubicBezTo>
                  <a:cubicBezTo>
                    <a:pt x="175" y="1585"/>
                    <a:pt x="347" y="1476"/>
                    <a:pt x="503" y="1301"/>
                  </a:cubicBezTo>
                  <a:cubicBezTo>
                    <a:pt x="663" y="1119"/>
                    <a:pt x="731" y="868"/>
                    <a:pt x="731" y="868"/>
                  </a:cubicBezTo>
                  <a:cubicBezTo>
                    <a:pt x="731" y="868"/>
                    <a:pt x="731" y="639"/>
                    <a:pt x="663" y="411"/>
                  </a:cubicBezTo>
                  <a:cubicBezTo>
                    <a:pt x="594" y="183"/>
                    <a:pt x="480" y="0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6545875" y="1840825"/>
              <a:ext cx="539125" cy="240750"/>
            </a:xfrm>
            <a:custGeom>
              <a:avLst/>
              <a:gdLst/>
              <a:ahLst/>
              <a:cxnLst/>
              <a:rect l="l" t="t" r="r" b="b"/>
              <a:pathLst>
                <a:path w="21565" h="9630" extrusionOk="0">
                  <a:moveTo>
                    <a:pt x="13057" y="0"/>
                  </a:moveTo>
                  <a:cubicBezTo>
                    <a:pt x="13040" y="0"/>
                    <a:pt x="13025" y="2"/>
                    <a:pt x="13011" y="4"/>
                  </a:cubicBezTo>
                  <a:cubicBezTo>
                    <a:pt x="1" y="2035"/>
                    <a:pt x="11893" y="8928"/>
                    <a:pt x="14952" y="9476"/>
                  </a:cubicBezTo>
                  <a:cubicBezTo>
                    <a:pt x="15505" y="9579"/>
                    <a:pt x="16050" y="9630"/>
                    <a:pt x="16572" y="9630"/>
                  </a:cubicBezTo>
                  <a:cubicBezTo>
                    <a:pt x="18956" y="9630"/>
                    <a:pt x="20883" y="8569"/>
                    <a:pt x="21183" y="6509"/>
                  </a:cubicBezTo>
                  <a:cubicBezTo>
                    <a:pt x="21565" y="4039"/>
                    <a:pt x="14082" y="0"/>
                    <a:pt x="13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6651450" y="1865950"/>
              <a:ext cx="377650" cy="215725"/>
            </a:xfrm>
            <a:custGeom>
              <a:avLst/>
              <a:gdLst/>
              <a:ahLst/>
              <a:cxnLst/>
              <a:rect l="l" t="t" r="r" b="b"/>
              <a:pathLst>
                <a:path w="15106" h="8629" extrusionOk="0">
                  <a:moveTo>
                    <a:pt x="6589" y="1"/>
                  </a:moveTo>
                  <a:cubicBezTo>
                    <a:pt x="6575" y="1"/>
                    <a:pt x="6563" y="2"/>
                    <a:pt x="6551" y="3"/>
                  </a:cubicBezTo>
                  <a:cubicBezTo>
                    <a:pt x="5479" y="186"/>
                    <a:pt x="4566" y="391"/>
                    <a:pt x="3812" y="619"/>
                  </a:cubicBezTo>
                  <a:cubicBezTo>
                    <a:pt x="1" y="3427"/>
                    <a:pt x="8241" y="8038"/>
                    <a:pt x="10729" y="8471"/>
                  </a:cubicBezTo>
                  <a:cubicBezTo>
                    <a:pt x="11269" y="8577"/>
                    <a:pt x="11797" y="8628"/>
                    <a:pt x="12304" y="8628"/>
                  </a:cubicBezTo>
                  <a:cubicBezTo>
                    <a:pt x="12782" y="8628"/>
                    <a:pt x="13241" y="8583"/>
                    <a:pt x="13673" y="8494"/>
                  </a:cubicBezTo>
                  <a:cubicBezTo>
                    <a:pt x="14244" y="7992"/>
                    <a:pt x="14609" y="7353"/>
                    <a:pt x="14746" y="6531"/>
                  </a:cubicBezTo>
                  <a:cubicBezTo>
                    <a:pt x="15106" y="4054"/>
                    <a:pt x="7582" y="1"/>
                    <a:pt x="658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6856875" y="1840625"/>
              <a:ext cx="221425" cy="235150"/>
            </a:xfrm>
            <a:custGeom>
              <a:avLst/>
              <a:gdLst/>
              <a:ahLst/>
              <a:cxnLst/>
              <a:rect l="l" t="t" r="r" b="b"/>
              <a:pathLst>
                <a:path w="8857" h="9406" extrusionOk="0">
                  <a:moveTo>
                    <a:pt x="47" y="0"/>
                  </a:moveTo>
                  <a:cubicBezTo>
                    <a:pt x="20" y="0"/>
                    <a:pt x="5" y="4"/>
                    <a:pt x="1" y="12"/>
                  </a:cubicBezTo>
                  <a:cubicBezTo>
                    <a:pt x="1" y="35"/>
                    <a:pt x="434" y="194"/>
                    <a:pt x="1074" y="468"/>
                  </a:cubicBezTo>
                  <a:cubicBezTo>
                    <a:pt x="1713" y="719"/>
                    <a:pt x="2534" y="1130"/>
                    <a:pt x="3310" y="1610"/>
                  </a:cubicBezTo>
                  <a:cubicBezTo>
                    <a:pt x="4109" y="2066"/>
                    <a:pt x="4840" y="2614"/>
                    <a:pt x="5365" y="3025"/>
                  </a:cubicBezTo>
                  <a:cubicBezTo>
                    <a:pt x="5639" y="3253"/>
                    <a:pt x="5844" y="3436"/>
                    <a:pt x="6004" y="3573"/>
                  </a:cubicBezTo>
                  <a:cubicBezTo>
                    <a:pt x="6141" y="3709"/>
                    <a:pt x="6232" y="3778"/>
                    <a:pt x="6232" y="3778"/>
                  </a:cubicBezTo>
                  <a:cubicBezTo>
                    <a:pt x="6232" y="3778"/>
                    <a:pt x="6323" y="3869"/>
                    <a:pt x="6483" y="3983"/>
                  </a:cubicBezTo>
                  <a:cubicBezTo>
                    <a:pt x="6620" y="4120"/>
                    <a:pt x="6848" y="4303"/>
                    <a:pt x="7099" y="4554"/>
                  </a:cubicBezTo>
                  <a:cubicBezTo>
                    <a:pt x="7350" y="4782"/>
                    <a:pt x="7624" y="5056"/>
                    <a:pt x="7898" y="5376"/>
                  </a:cubicBezTo>
                  <a:cubicBezTo>
                    <a:pt x="8149" y="5695"/>
                    <a:pt x="8400" y="6083"/>
                    <a:pt x="8469" y="6494"/>
                  </a:cubicBezTo>
                  <a:cubicBezTo>
                    <a:pt x="8515" y="6882"/>
                    <a:pt x="8355" y="7316"/>
                    <a:pt x="8172" y="7704"/>
                  </a:cubicBezTo>
                  <a:cubicBezTo>
                    <a:pt x="7990" y="8069"/>
                    <a:pt x="7784" y="8411"/>
                    <a:pt x="7556" y="8663"/>
                  </a:cubicBezTo>
                  <a:cubicBezTo>
                    <a:pt x="7350" y="8936"/>
                    <a:pt x="7145" y="9119"/>
                    <a:pt x="6985" y="9233"/>
                  </a:cubicBezTo>
                  <a:cubicBezTo>
                    <a:pt x="6803" y="9347"/>
                    <a:pt x="6711" y="9370"/>
                    <a:pt x="6711" y="9393"/>
                  </a:cubicBezTo>
                  <a:cubicBezTo>
                    <a:pt x="6711" y="9401"/>
                    <a:pt x="6724" y="9406"/>
                    <a:pt x="6749" y="9406"/>
                  </a:cubicBezTo>
                  <a:cubicBezTo>
                    <a:pt x="6798" y="9406"/>
                    <a:pt x="6894" y="9385"/>
                    <a:pt x="7031" y="9325"/>
                  </a:cubicBezTo>
                  <a:cubicBezTo>
                    <a:pt x="7214" y="9233"/>
                    <a:pt x="7465" y="9051"/>
                    <a:pt x="7716" y="8800"/>
                  </a:cubicBezTo>
                  <a:cubicBezTo>
                    <a:pt x="7967" y="8548"/>
                    <a:pt x="8218" y="8229"/>
                    <a:pt x="8446" y="7818"/>
                  </a:cubicBezTo>
                  <a:cubicBezTo>
                    <a:pt x="8560" y="7635"/>
                    <a:pt x="8652" y="7430"/>
                    <a:pt x="8720" y="7202"/>
                  </a:cubicBezTo>
                  <a:cubicBezTo>
                    <a:pt x="8811" y="6974"/>
                    <a:pt x="8857" y="6700"/>
                    <a:pt x="8834" y="6449"/>
                  </a:cubicBezTo>
                  <a:cubicBezTo>
                    <a:pt x="8766" y="5901"/>
                    <a:pt x="8492" y="5490"/>
                    <a:pt x="8241" y="5125"/>
                  </a:cubicBezTo>
                  <a:cubicBezTo>
                    <a:pt x="7967" y="4759"/>
                    <a:pt x="7693" y="4440"/>
                    <a:pt x="7442" y="4189"/>
                  </a:cubicBezTo>
                  <a:cubicBezTo>
                    <a:pt x="7191" y="3938"/>
                    <a:pt x="6962" y="3755"/>
                    <a:pt x="6826" y="3595"/>
                  </a:cubicBezTo>
                  <a:cubicBezTo>
                    <a:pt x="6666" y="3458"/>
                    <a:pt x="6574" y="3390"/>
                    <a:pt x="6574" y="3390"/>
                  </a:cubicBezTo>
                  <a:cubicBezTo>
                    <a:pt x="6574" y="3390"/>
                    <a:pt x="6483" y="3321"/>
                    <a:pt x="6346" y="3185"/>
                  </a:cubicBezTo>
                  <a:cubicBezTo>
                    <a:pt x="6186" y="3048"/>
                    <a:pt x="5958" y="2865"/>
                    <a:pt x="5684" y="2660"/>
                  </a:cubicBezTo>
                  <a:cubicBezTo>
                    <a:pt x="5114" y="2226"/>
                    <a:pt x="4338" y="1701"/>
                    <a:pt x="3493" y="1267"/>
                  </a:cubicBezTo>
                  <a:cubicBezTo>
                    <a:pt x="2671" y="856"/>
                    <a:pt x="1804" y="468"/>
                    <a:pt x="1142" y="286"/>
                  </a:cubicBezTo>
                  <a:cubicBezTo>
                    <a:pt x="590" y="95"/>
                    <a:pt x="181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5677375" y="1724125"/>
              <a:ext cx="235875" cy="290875"/>
            </a:xfrm>
            <a:custGeom>
              <a:avLst/>
              <a:gdLst/>
              <a:ahLst/>
              <a:cxnLst/>
              <a:rect l="l" t="t" r="r" b="b"/>
              <a:pathLst>
                <a:path w="9435" h="11635" extrusionOk="0">
                  <a:moveTo>
                    <a:pt x="6144" y="0"/>
                  </a:moveTo>
                  <a:cubicBezTo>
                    <a:pt x="5702" y="0"/>
                    <a:pt x="5187" y="96"/>
                    <a:pt x="4589" y="335"/>
                  </a:cubicBezTo>
                  <a:cubicBezTo>
                    <a:pt x="1" y="2161"/>
                    <a:pt x="2922" y="10766"/>
                    <a:pt x="5319" y="11588"/>
                  </a:cubicBezTo>
                  <a:cubicBezTo>
                    <a:pt x="5415" y="11620"/>
                    <a:pt x="5509" y="11635"/>
                    <a:pt x="5602" y="11635"/>
                  </a:cubicBezTo>
                  <a:cubicBezTo>
                    <a:pt x="7851" y="11635"/>
                    <a:pt x="9434" y="2726"/>
                    <a:pt x="8492" y="1499"/>
                  </a:cubicBezTo>
                  <a:cubicBezTo>
                    <a:pt x="8492" y="1499"/>
                    <a:pt x="7895" y="0"/>
                    <a:pt x="614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5788650" y="1772675"/>
              <a:ext cx="93050" cy="183525"/>
            </a:xfrm>
            <a:custGeom>
              <a:avLst/>
              <a:gdLst/>
              <a:ahLst/>
              <a:cxnLst/>
              <a:rect l="l" t="t" r="r" b="b"/>
              <a:pathLst>
                <a:path w="3722" h="7341" extrusionOk="0">
                  <a:moveTo>
                    <a:pt x="731" y="3940"/>
                  </a:moveTo>
                  <a:cubicBezTo>
                    <a:pt x="710" y="3961"/>
                    <a:pt x="708" y="3982"/>
                    <a:pt x="708" y="3985"/>
                  </a:cubicBezTo>
                  <a:lnTo>
                    <a:pt x="708" y="3985"/>
                  </a:lnTo>
                  <a:cubicBezTo>
                    <a:pt x="718" y="3969"/>
                    <a:pt x="725" y="3954"/>
                    <a:pt x="731" y="3940"/>
                  </a:cubicBezTo>
                  <a:close/>
                  <a:moveTo>
                    <a:pt x="91" y="0"/>
                  </a:moveTo>
                  <a:cubicBezTo>
                    <a:pt x="62" y="0"/>
                    <a:pt x="46" y="5"/>
                    <a:pt x="46" y="14"/>
                  </a:cubicBezTo>
                  <a:cubicBezTo>
                    <a:pt x="1" y="59"/>
                    <a:pt x="389" y="173"/>
                    <a:pt x="845" y="493"/>
                  </a:cubicBezTo>
                  <a:cubicBezTo>
                    <a:pt x="1302" y="790"/>
                    <a:pt x="1827" y="1269"/>
                    <a:pt x="2169" y="1817"/>
                  </a:cubicBezTo>
                  <a:cubicBezTo>
                    <a:pt x="2512" y="2365"/>
                    <a:pt x="2717" y="2958"/>
                    <a:pt x="2763" y="3437"/>
                  </a:cubicBezTo>
                  <a:cubicBezTo>
                    <a:pt x="2779" y="3668"/>
                    <a:pt x="2772" y="3685"/>
                    <a:pt x="2766" y="3685"/>
                  </a:cubicBezTo>
                  <a:cubicBezTo>
                    <a:pt x="2766" y="3685"/>
                    <a:pt x="2765" y="3684"/>
                    <a:pt x="2764" y="3684"/>
                  </a:cubicBezTo>
                  <a:cubicBezTo>
                    <a:pt x="2763" y="3684"/>
                    <a:pt x="2763" y="3685"/>
                    <a:pt x="2763" y="3688"/>
                  </a:cubicBezTo>
                  <a:cubicBezTo>
                    <a:pt x="2740" y="3688"/>
                    <a:pt x="2740" y="3688"/>
                    <a:pt x="2717" y="3666"/>
                  </a:cubicBezTo>
                  <a:lnTo>
                    <a:pt x="2717" y="3666"/>
                  </a:lnTo>
                  <a:cubicBezTo>
                    <a:pt x="2717" y="3666"/>
                    <a:pt x="2728" y="3671"/>
                    <a:pt x="2731" y="3671"/>
                  </a:cubicBezTo>
                  <a:cubicBezTo>
                    <a:pt x="2734" y="3671"/>
                    <a:pt x="2728" y="3666"/>
                    <a:pt x="2694" y="3643"/>
                  </a:cubicBezTo>
                  <a:cubicBezTo>
                    <a:pt x="2648" y="3643"/>
                    <a:pt x="2648" y="3620"/>
                    <a:pt x="2626" y="3620"/>
                  </a:cubicBezTo>
                  <a:cubicBezTo>
                    <a:pt x="2603" y="3620"/>
                    <a:pt x="2512" y="3574"/>
                    <a:pt x="2466" y="3574"/>
                  </a:cubicBezTo>
                  <a:cubicBezTo>
                    <a:pt x="2260" y="3506"/>
                    <a:pt x="2215" y="3506"/>
                    <a:pt x="2215" y="3506"/>
                  </a:cubicBezTo>
                  <a:cubicBezTo>
                    <a:pt x="2215" y="3506"/>
                    <a:pt x="2146" y="3483"/>
                    <a:pt x="1872" y="3460"/>
                  </a:cubicBezTo>
                  <a:cubicBezTo>
                    <a:pt x="1851" y="3456"/>
                    <a:pt x="1827" y="3454"/>
                    <a:pt x="1799" y="3454"/>
                  </a:cubicBezTo>
                  <a:cubicBezTo>
                    <a:pt x="1675" y="3454"/>
                    <a:pt x="1488" y="3491"/>
                    <a:pt x="1302" y="3529"/>
                  </a:cubicBezTo>
                  <a:cubicBezTo>
                    <a:pt x="1188" y="3574"/>
                    <a:pt x="1074" y="3620"/>
                    <a:pt x="959" y="3688"/>
                  </a:cubicBezTo>
                  <a:cubicBezTo>
                    <a:pt x="868" y="3780"/>
                    <a:pt x="800" y="3871"/>
                    <a:pt x="708" y="3985"/>
                  </a:cubicBezTo>
                  <a:cubicBezTo>
                    <a:pt x="708" y="3985"/>
                    <a:pt x="708" y="3985"/>
                    <a:pt x="708" y="3985"/>
                  </a:cubicBezTo>
                  <a:lnTo>
                    <a:pt x="708" y="3985"/>
                  </a:lnTo>
                  <a:cubicBezTo>
                    <a:pt x="644" y="4097"/>
                    <a:pt x="511" y="4256"/>
                    <a:pt x="571" y="4556"/>
                  </a:cubicBezTo>
                  <a:cubicBezTo>
                    <a:pt x="663" y="4898"/>
                    <a:pt x="1074" y="5149"/>
                    <a:pt x="1347" y="5332"/>
                  </a:cubicBezTo>
                  <a:cubicBezTo>
                    <a:pt x="1667" y="5514"/>
                    <a:pt x="1941" y="5674"/>
                    <a:pt x="2078" y="5857"/>
                  </a:cubicBezTo>
                  <a:cubicBezTo>
                    <a:pt x="2260" y="6108"/>
                    <a:pt x="2352" y="6336"/>
                    <a:pt x="2306" y="6542"/>
                  </a:cubicBezTo>
                  <a:cubicBezTo>
                    <a:pt x="2260" y="6747"/>
                    <a:pt x="2032" y="6907"/>
                    <a:pt x="1758" y="6975"/>
                  </a:cubicBezTo>
                  <a:cubicBezTo>
                    <a:pt x="1650" y="7002"/>
                    <a:pt x="1535" y="7015"/>
                    <a:pt x="1421" y="7015"/>
                  </a:cubicBezTo>
                  <a:cubicBezTo>
                    <a:pt x="1247" y="7015"/>
                    <a:pt x="1075" y="6985"/>
                    <a:pt x="937" y="6930"/>
                  </a:cubicBezTo>
                  <a:cubicBezTo>
                    <a:pt x="480" y="6747"/>
                    <a:pt x="503" y="6405"/>
                    <a:pt x="412" y="6405"/>
                  </a:cubicBezTo>
                  <a:cubicBezTo>
                    <a:pt x="389" y="6405"/>
                    <a:pt x="366" y="6473"/>
                    <a:pt x="366" y="6610"/>
                  </a:cubicBezTo>
                  <a:cubicBezTo>
                    <a:pt x="389" y="6724"/>
                    <a:pt x="457" y="6952"/>
                    <a:pt x="777" y="7112"/>
                  </a:cubicBezTo>
                  <a:cubicBezTo>
                    <a:pt x="1007" y="7254"/>
                    <a:pt x="1319" y="7340"/>
                    <a:pt x="1650" y="7340"/>
                  </a:cubicBezTo>
                  <a:cubicBezTo>
                    <a:pt x="1746" y="7340"/>
                    <a:pt x="1843" y="7333"/>
                    <a:pt x="1941" y="7318"/>
                  </a:cubicBezTo>
                  <a:cubicBezTo>
                    <a:pt x="2375" y="7272"/>
                    <a:pt x="2785" y="7067"/>
                    <a:pt x="2945" y="6724"/>
                  </a:cubicBezTo>
                  <a:cubicBezTo>
                    <a:pt x="3082" y="6382"/>
                    <a:pt x="2968" y="6017"/>
                    <a:pt x="2785" y="5697"/>
                  </a:cubicBezTo>
                  <a:cubicBezTo>
                    <a:pt x="2557" y="5332"/>
                    <a:pt x="2146" y="5104"/>
                    <a:pt x="1895" y="4898"/>
                  </a:cubicBezTo>
                  <a:cubicBezTo>
                    <a:pt x="1621" y="4716"/>
                    <a:pt x="1507" y="4579"/>
                    <a:pt x="1530" y="4556"/>
                  </a:cubicBezTo>
                  <a:cubicBezTo>
                    <a:pt x="1507" y="4510"/>
                    <a:pt x="1599" y="4419"/>
                    <a:pt x="1621" y="4373"/>
                  </a:cubicBezTo>
                  <a:lnTo>
                    <a:pt x="1644" y="4373"/>
                  </a:lnTo>
                  <a:lnTo>
                    <a:pt x="1667" y="4328"/>
                  </a:lnTo>
                  <a:cubicBezTo>
                    <a:pt x="1758" y="4206"/>
                    <a:pt x="1829" y="4196"/>
                    <a:pt x="1887" y="4196"/>
                  </a:cubicBezTo>
                  <a:cubicBezTo>
                    <a:pt x="1898" y="4196"/>
                    <a:pt x="1909" y="4196"/>
                    <a:pt x="1920" y="4196"/>
                  </a:cubicBezTo>
                  <a:cubicBezTo>
                    <a:pt x="1935" y="4196"/>
                    <a:pt x="1950" y="4195"/>
                    <a:pt x="1964" y="4191"/>
                  </a:cubicBezTo>
                  <a:cubicBezTo>
                    <a:pt x="2009" y="4202"/>
                    <a:pt x="2032" y="4202"/>
                    <a:pt x="2046" y="4202"/>
                  </a:cubicBezTo>
                  <a:cubicBezTo>
                    <a:pt x="2061" y="4202"/>
                    <a:pt x="2066" y="4202"/>
                    <a:pt x="2078" y="4213"/>
                  </a:cubicBezTo>
                  <a:cubicBezTo>
                    <a:pt x="2078" y="4213"/>
                    <a:pt x="2101" y="4213"/>
                    <a:pt x="2192" y="4236"/>
                  </a:cubicBezTo>
                  <a:cubicBezTo>
                    <a:pt x="2215" y="4259"/>
                    <a:pt x="2215" y="4236"/>
                    <a:pt x="2283" y="4282"/>
                  </a:cubicBezTo>
                  <a:cubicBezTo>
                    <a:pt x="2375" y="4328"/>
                    <a:pt x="2466" y="4373"/>
                    <a:pt x="2557" y="4419"/>
                  </a:cubicBezTo>
                  <a:cubicBezTo>
                    <a:pt x="2626" y="4465"/>
                    <a:pt x="2671" y="4465"/>
                    <a:pt x="2740" y="4533"/>
                  </a:cubicBezTo>
                  <a:cubicBezTo>
                    <a:pt x="2831" y="4601"/>
                    <a:pt x="2922" y="4670"/>
                    <a:pt x="3014" y="4738"/>
                  </a:cubicBezTo>
                  <a:cubicBezTo>
                    <a:pt x="3173" y="4875"/>
                    <a:pt x="3379" y="5035"/>
                    <a:pt x="3584" y="5195"/>
                  </a:cubicBezTo>
                  <a:cubicBezTo>
                    <a:pt x="3607" y="5058"/>
                    <a:pt x="3630" y="4807"/>
                    <a:pt x="3676" y="4487"/>
                  </a:cubicBezTo>
                  <a:cubicBezTo>
                    <a:pt x="3698" y="4305"/>
                    <a:pt x="3721" y="4122"/>
                    <a:pt x="3721" y="3940"/>
                  </a:cubicBezTo>
                  <a:cubicBezTo>
                    <a:pt x="3698" y="3688"/>
                    <a:pt x="3698" y="3597"/>
                    <a:pt x="3653" y="3460"/>
                  </a:cubicBezTo>
                  <a:cubicBezTo>
                    <a:pt x="3539" y="2912"/>
                    <a:pt x="3219" y="2250"/>
                    <a:pt x="2740" y="1657"/>
                  </a:cubicBezTo>
                  <a:cubicBezTo>
                    <a:pt x="2283" y="1064"/>
                    <a:pt x="1621" y="561"/>
                    <a:pt x="1051" y="288"/>
                  </a:cubicBezTo>
                  <a:cubicBezTo>
                    <a:pt x="588" y="84"/>
                    <a:pt x="215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5752700" y="1776725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1932" y="0"/>
                  </a:moveTo>
                  <a:cubicBezTo>
                    <a:pt x="1794" y="0"/>
                    <a:pt x="1652" y="25"/>
                    <a:pt x="1507" y="80"/>
                  </a:cubicBezTo>
                  <a:cubicBezTo>
                    <a:pt x="1" y="628"/>
                    <a:pt x="46" y="6517"/>
                    <a:pt x="2900" y="7087"/>
                  </a:cubicBezTo>
                  <a:cubicBezTo>
                    <a:pt x="3046" y="7118"/>
                    <a:pt x="3181" y="7132"/>
                    <a:pt x="3306" y="7132"/>
                  </a:cubicBezTo>
                  <a:cubicBezTo>
                    <a:pt x="5604" y="7132"/>
                    <a:pt x="4269" y="2203"/>
                    <a:pt x="4269" y="2203"/>
                  </a:cubicBezTo>
                  <a:cubicBezTo>
                    <a:pt x="4269" y="2203"/>
                    <a:pt x="3243" y="0"/>
                    <a:pt x="193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5703625" y="1364875"/>
              <a:ext cx="1270825" cy="1007800"/>
            </a:xfrm>
            <a:custGeom>
              <a:avLst/>
              <a:gdLst/>
              <a:ahLst/>
              <a:cxnLst/>
              <a:rect l="l" t="t" r="r" b="b"/>
              <a:pathLst>
                <a:path w="50833" h="40312" extrusionOk="0">
                  <a:moveTo>
                    <a:pt x="25582" y="0"/>
                  </a:moveTo>
                  <a:cubicBezTo>
                    <a:pt x="23131" y="0"/>
                    <a:pt x="20330" y="378"/>
                    <a:pt x="17234" y="1398"/>
                  </a:cubicBezTo>
                  <a:cubicBezTo>
                    <a:pt x="7145" y="4708"/>
                    <a:pt x="7647" y="13883"/>
                    <a:pt x="6871" y="20229"/>
                  </a:cubicBezTo>
                  <a:cubicBezTo>
                    <a:pt x="1" y="31459"/>
                    <a:pt x="8309" y="38717"/>
                    <a:pt x="17051" y="40064"/>
                  </a:cubicBezTo>
                  <a:cubicBezTo>
                    <a:pt x="18163" y="40233"/>
                    <a:pt x="19273" y="40312"/>
                    <a:pt x="20369" y="40312"/>
                  </a:cubicBezTo>
                  <a:cubicBezTo>
                    <a:pt x="28456" y="40312"/>
                    <a:pt x="35812" y="36021"/>
                    <a:pt x="37822" y="31961"/>
                  </a:cubicBezTo>
                  <a:cubicBezTo>
                    <a:pt x="37822" y="31961"/>
                    <a:pt x="38535" y="34530"/>
                    <a:pt x="41314" y="34530"/>
                  </a:cubicBezTo>
                  <a:cubicBezTo>
                    <a:pt x="41980" y="34530"/>
                    <a:pt x="42765" y="34382"/>
                    <a:pt x="43688" y="34015"/>
                  </a:cubicBezTo>
                  <a:cubicBezTo>
                    <a:pt x="47432" y="32554"/>
                    <a:pt x="50833" y="26597"/>
                    <a:pt x="48208" y="23972"/>
                  </a:cubicBezTo>
                  <a:cubicBezTo>
                    <a:pt x="47095" y="22852"/>
                    <a:pt x="45977" y="22486"/>
                    <a:pt x="44992" y="22486"/>
                  </a:cubicBezTo>
                  <a:cubicBezTo>
                    <a:pt x="43148" y="22486"/>
                    <a:pt x="41771" y="23767"/>
                    <a:pt x="41771" y="23767"/>
                  </a:cubicBezTo>
                  <a:cubicBezTo>
                    <a:pt x="41771" y="23767"/>
                    <a:pt x="48664" y="11076"/>
                    <a:pt x="36704" y="3064"/>
                  </a:cubicBezTo>
                  <a:cubicBezTo>
                    <a:pt x="36704" y="3064"/>
                    <a:pt x="32565" y="0"/>
                    <a:pt x="25582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5703625" y="1497950"/>
              <a:ext cx="930725" cy="874800"/>
            </a:xfrm>
            <a:custGeom>
              <a:avLst/>
              <a:gdLst/>
              <a:ahLst/>
              <a:cxnLst/>
              <a:rect l="l" t="t" r="r" b="b"/>
              <a:pathLst>
                <a:path w="37229" h="34992" extrusionOk="0">
                  <a:moveTo>
                    <a:pt x="11025" y="1"/>
                  </a:moveTo>
                  <a:lnTo>
                    <a:pt x="11025" y="1"/>
                  </a:lnTo>
                  <a:cubicBezTo>
                    <a:pt x="7328" y="4269"/>
                    <a:pt x="7419" y="10318"/>
                    <a:pt x="6871" y="14906"/>
                  </a:cubicBezTo>
                  <a:cubicBezTo>
                    <a:pt x="1" y="26136"/>
                    <a:pt x="8309" y="33394"/>
                    <a:pt x="17051" y="34741"/>
                  </a:cubicBezTo>
                  <a:cubicBezTo>
                    <a:pt x="18167" y="34912"/>
                    <a:pt x="19280" y="34991"/>
                    <a:pt x="20379" y="34991"/>
                  </a:cubicBezTo>
                  <a:cubicBezTo>
                    <a:pt x="27806" y="34991"/>
                    <a:pt x="34604" y="31357"/>
                    <a:pt x="37229" y="27619"/>
                  </a:cubicBezTo>
                  <a:lnTo>
                    <a:pt x="37229" y="27619"/>
                  </a:lnTo>
                  <a:cubicBezTo>
                    <a:pt x="34222" y="31038"/>
                    <a:pt x="27918" y="34102"/>
                    <a:pt x="21095" y="34102"/>
                  </a:cubicBezTo>
                  <a:cubicBezTo>
                    <a:pt x="19993" y="34102"/>
                    <a:pt x="18877" y="34022"/>
                    <a:pt x="17759" y="33851"/>
                  </a:cubicBezTo>
                  <a:cubicBezTo>
                    <a:pt x="8994" y="32527"/>
                    <a:pt x="686" y="25246"/>
                    <a:pt x="7556" y="14038"/>
                  </a:cubicBezTo>
                  <a:cubicBezTo>
                    <a:pt x="8081" y="9747"/>
                    <a:pt x="8035" y="4178"/>
                    <a:pt x="110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6650300" y="2135350"/>
              <a:ext cx="240850" cy="92625"/>
            </a:xfrm>
            <a:custGeom>
              <a:avLst/>
              <a:gdLst/>
              <a:ahLst/>
              <a:cxnLst/>
              <a:rect l="l" t="t" r="r" b="b"/>
              <a:pathLst>
                <a:path w="9634" h="3705" extrusionOk="0">
                  <a:moveTo>
                    <a:pt x="9633" y="1"/>
                  </a:moveTo>
                  <a:lnTo>
                    <a:pt x="9633" y="1"/>
                  </a:lnTo>
                  <a:cubicBezTo>
                    <a:pt x="8720" y="1028"/>
                    <a:pt x="7625" y="1895"/>
                    <a:pt x="6506" y="2329"/>
                  </a:cubicBezTo>
                  <a:cubicBezTo>
                    <a:pt x="5592" y="2687"/>
                    <a:pt x="4813" y="2832"/>
                    <a:pt x="4151" y="2832"/>
                  </a:cubicBezTo>
                  <a:cubicBezTo>
                    <a:pt x="1356" y="2832"/>
                    <a:pt x="640" y="252"/>
                    <a:pt x="640" y="252"/>
                  </a:cubicBezTo>
                  <a:cubicBezTo>
                    <a:pt x="480" y="617"/>
                    <a:pt x="252" y="959"/>
                    <a:pt x="1" y="1302"/>
                  </a:cubicBezTo>
                  <a:cubicBezTo>
                    <a:pt x="232" y="1871"/>
                    <a:pt x="1116" y="3704"/>
                    <a:pt x="3464" y="3704"/>
                  </a:cubicBezTo>
                  <a:cubicBezTo>
                    <a:pt x="4127" y="3704"/>
                    <a:pt x="4907" y="3558"/>
                    <a:pt x="5821" y="3196"/>
                  </a:cubicBezTo>
                  <a:cubicBezTo>
                    <a:pt x="7237" y="2648"/>
                    <a:pt x="8629" y="1439"/>
                    <a:pt x="96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6715925" y="1986800"/>
              <a:ext cx="165525" cy="200250"/>
            </a:xfrm>
            <a:custGeom>
              <a:avLst/>
              <a:gdLst/>
              <a:ahLst/>
              <a:cxnLst/>
              <a:rect l="l" t="t" r="r" b="b"/>
              <a:pathLst>
                <a:path w="6621" h="8010" extrusionOk="0">
                  <a:moveTo>
                    <a:pt x="5267" y="1"/>
                  </a:moveTo>
                  <a:cubicBezTo>
                    <a:pt x="5225" y="1"/>
                    <a:pt x="5181" y="3"/>
                    <a:pt x="5137" y="8"/>
                  </a:cubicBezTo>
                  <a:cubicBezTo>
                    <a:pt x="3744" y="145"/>
                    <a:pt x="845" y="3226"/>
                    <a:pt x="845" y="3226"/>
                  </a:cubicBezTo>
                  <a:cubicBezTo>
                    <a:pt x="845" y="3226"/>
                    <a:pt x="918" y="3219"/>
                    <a:pt x="1029" y="3219"/>
                  </a:cubicBezTo>
                  <a:cubicBezTo>
                    <a:pt x="1469" y="3219"/>
                    <a:pt x="2524" y="3335"/>
                    <a:pt x="2215" y="4482"/>
                  </a:cubicBezTo>
                  <a:cubicBezTo>
                    <a:pt x="1804" y="5897"/>
                    <a:pt x="1" y="6605"/>
                    <a:pt x="1" y="6605"/>
                  </a:cubicBezTo>
                  <a:cubicBezTo>
                    <a:pt x="1" y="6605"/>
                    <a:pt x="290" y="8009"/>
                    <a:pt x="1485" y="8009"/>
                  </a:cubicBezTo>
                  <a:cubicBezTo>
                    <a:pt x="1592" y="8009"/>
                    <a:pt x="1706" y="7998"/>
                    <a:pt x="1827" y="7974"/>
                  </a:cubicBezTo>
                  <a:cubicBezTo>
                    <a:pt x="3288" y="7677"/>
                    <a:pt x="6620" y="4664"/>
                    <a:pt x="6529" y="2291"/>
                  </a:cubicBezTo>
                  <a:cubicBezTo>
                    <a:pt x="6529" y="2291"/>
                    <a:pt x="6550" y="1"/>
                    <a:pt x="5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6703375" y="1986925"/>
              <a:ext cx="172350" cy="201525"/>
            </a:xfrm>
            <a:custGeom>
              <a:avLst/>
              <a:gdLst/>
              <a:ahLst/>
              <a:cxnLst/>
              <a:rect l="l" t="t" r="r" b="b"/>
              <a:pathLst>
                <a:path w="6894" h="8061" extrusionOk="0">
                  <a:moveTo>
                    <a:pt x="5555" y="1"/>
                  </a:moveTo>
                  <a:cubicBezTo>
                    <a:pt x="5149" y="1"/>
                    <a:pt x="4743" y="150"/>
                    <a:pt x="4338" y="300"/>
                  </a:cubicBezTo>
                  <a:cubicBezTo>
                    <a:pt x="3516" y="688"/>
                    <a:pt x="2717" y="1236"/>
                    <a:pt x="2032" y="1829"/>
                  </a:cubicBezTo>
                  <a:cubicBezTo>
                    <a:pt x="1850" y="1966"/>
                    <a:pt x="1690" y="2126"/>
                    <a:pt x="1530" y="2263"/>
                  </a:cubicBezTo>
                  <a:cubicBezTo>
                    <a:pt x="1439" y="2354"/>
                    <a:pt x="1393" y="2400"/>
                    <a:pt x="1279" y="2514"/>
                  </a:cubicBezTo>
                  <a:cubicBezTo>
                    <a:pt x="1142" y="2651"/>
                    <a:pt x="1051" y="2788"/>
                    <a:pt x="914" y="2925"/>
                  </a:cubicBezTo>
                  <a:cubicBezTo>
                    <a:pt x="708" y="3199"/>
                    <a:pt x="549" y="3450"/>
                    <a:pt x="412" y="3678"/>
                  </a:cubicBezTo>
                  <a:cubicBezTo>
                    <a:pt x="229" y="3975"/>
                    <a:pt x="161" y="4089"/>
                    <a:pt x="69" y="4249"/>
                  </a:cubicBezTo>
                  <a:cubicBezTo>
                    <a:pt x="389" y="4134"/>
                    <a:pt x="708" y="4043"/>
                    <a:pt x="1005" y="3929"/>
                  </a:cubicBezTo>
                  <a:cubicBezTo>
                    <a:pt x="1165" y="3883"/>
                    <a:pt x="1325" y="3838"/>
                    <a:pt x="1484" y="3769"/>
                  </a:cubicBezTo>
                  <a:cubicBezTo>
                    <a:pt x="1621" y="3746"/>
                    <a:pt x="1690" y="3746"/>
                    <a:pt x="1804" y="3746"/>
                  </a:cubicBezTo>
                  <a:cubicBezTo>
                    <a:pt x="1850" y="3739"/>
                    <a:pt x="1875" y="3736"/>
                    <a:pt x="1890" y="3736"/>
                  </a:cubicBezTo>
                  <a:cubicBezTo>
                    <a:pt x="1921" y="3736"/>
                    <a:pt x="1910" y="3746"/>
                    <a:pt x="1941" y="3746"/>
                  </a:cubicBezTo>
                  <a:cubicBezTo>
                    <a:pt x="1964" y="3746"/>
                    <a:pt x="1987" y="3746"/>
                    <a:pt x="1987" y="3769"/>
                  </a:cubicBezTo>
                  <a:cubicBezTo>
                    <a:pt x="2032" y="3769"/>
                    <a:pt x="2055" y="3792"/>
                    <a:pt x="2078" y="3792"/>
                  </a:cubicBezTo>
                  <a:cubicBezTo>
                    <a:pt x="2146" y="3861"/>
                    <a:pt x="2169" y="3929"/>
                    <a:pt x="2169" y="3929"/>
                  </a:cubicBezTo>
                  <a:cubicBezTo>
                    <a:pt x="2169" y="3929"/>
                    <a:pt x="2192" y="3952"/>
                    <a:pt x="2215" y="3975"/>
                  </a:cubicBezTo>
                  <a:cubicBezTo>
                    <a:pt x="2215" y="4020"/>
                    <a:pt x="2238" y="4089"/>
                    <a:pt x="2260" y="4180"/>
                  </a:cubicBezTo>
                  <a:cubicBezTo>
                    <a:pt x="2260" y="4363"/>
                    <a:pt x="2238" y="4659"/>
                    <a:pt x="2078" y="4979"/>
                  </a:cubicBezTo>
                  <a:cubicBezTo>
                    <a:pt x="1918" y="5321"/>
                    <a:pt x="1621" y="5664"/>
                    <a:pt x="1188" y="5938"/>
                  </a:cubicBezTo>
                  <a:cubicBezTo>
                    <a:pt x="1096" y="6006"/>
                    <a:pt x="959" y="6052"/>
                    <a:pt x="845" y="6120"/>
                  </a:cubicBezTo>
                  <a:cubicBezTo>
                    <a:pt x="800" y="6143"/>
                    <a:pt x="731" y="6166"/>
                    <a:pt x="663" y="6189"/>
                  </a:cubicBezTo>
                  <a:lnTo>
                    <a:pt x="297" y="6303"/>
                  </a:lnTo>
                  <a:lnTo>
                    <a:pt x="115" y="6371"/>
                  </a:lnTo>
                  <a:lnTo>
                    <a:pt x="24" y="6394"/>
                  </a:lnTo>
                  <a:cubicBezTo>
                    <a:pt x="1" y="6417"/>
                    <a:pt x="24" y="6440"/>
                    <a:pt x="24" y="6485"/>
                  </a:cubicBezTo>
                  <a:lnTo>
                    <a:pt x="115" y="6851"/>
                  </a:lnTo>
                  <a:cubicBezTo>
                    <a:pt x="183" y="7102"/>
                    <a:pt x="275" y="7239"/>
                    <a:pt x="343" y="7398"/>
                  </a:cubicBezTo>
                  <a:cubicBezTo>
                    <a:pt x="549" y="7695"/>
                    <a:pt x="891" y="7969"/>
                    <a:pt x="1279" y="8038"/>
                  </a:cubicBezTo>
                  <a:cubicBezTo>
                    <a:pt x="1408" y="8053"/>
                    <a:pt x="1533" y="8060"/>
                    <a:pt x="1653" y="8060"/>
                  </a:cubicBezTo>
                  <a:cubicBezTo>
                    <a:pt x="1893" y="8060"/>
                    <a:pt x="2116" y="8030"/>
                    <a:pt x="2329" y="7969"/>
                  </a:cubicBezTo>
                  <a:cubicBezTo>
                    <a:pt x="2945" y="7832"/>
                    <a:pt x="3425" y="7558"/>
                    <a:pt x="3813" y="7307"/>
                  </a:cubicBezTo>
                  <a:cubicBezTo>
                    <a:pt x="4611" y="6782"/>
                    <a:pt x="4954" y="6280"/>
                    <a:pt x="4908" y="6257"/>
                  </a:cubicBezTo>
                  <a:cubicBezTo>
                    <a:pt x="4906" y="6255"/>
                    <a:pt x="4902" y="6254"/>
                    <a:pt x="4898" y="6254"/>
                  </a:cubicBezTo>
                  <a:cubicBezTo>
                    <a:pt x="4817" y="6254"/>
                    <a:pt x="4388" y="6643"/>
                    <a:pt x="3630" y="7033"/>
                  </a:cubicBezTo>
                  <a:cubicBezTo>
                    <a:pt x="3219" y="7239"/>
                    <a:pt x="2740" y="7444"/>
                    <a:pt x="2192" y="7535"/>
                  </a:cubicBezTo>
                  <a:cubicBezTo>
                    <a:pt x="2079" y="7566"/>
                    <a:pt x="1956" y="7579"/>
                    <a:pt x="1835" y="7579"/>
                  </a:cubicBezTo>
                  <a:cubicBezTo>
                    <a:pt x="1687" y="7579"/>
                    <a:pt x="1541" y="7560"/>
                    <a:pt x="1416" y="7535"/>
                  </a:cubicBezTo>
                  <a:cubicBezTo>
                    <a:pt x="1165" y="7467"/>
                    <a:pt x="1028" y="7307"/>
                    <a:pt x="914" y="7125"/>
                  </a:cubicBezTo>
                  <a:cubicBezTo>
                    <a:pt x="868" y="7033"/>
                    <a:pt x="800" y="6896"/>
                    <a:pt x="800" y="6873"/>
                  </a:cubicBezTo>
                  <a:cubicBezTo>
                    <a:pt x="800" y="6828"/>
                    <a:pt x="777" y="6805"/>
                    <a:pt x="845" y="6805"/>
                  </a:cubicBezTo>
                  <a:cubicBezTo>
                    <a:pt x="857" y="6794"/>
                    <a:pt x="862" y="6794"/>
                    <a:pt x="874" y="6794"/>
                  </a:cubicBezTo>
                  <a:cubicBezTo>
                    <a:pt x="885" y="6794"/>
                    <a:pt x="902" y="6794"/>
                    <a:pt x="937" y="6782"/>
                  </a:cubicBezTo>
                  <a:cubicBezTo>
                    <a:pt x="1005" y="6759"/>
                    <a:pt x="1096" y="6737"/>
                    <a:pt x="1165" y="6691"/>
                  </a:cubicBezTo>
                  <a:cubicBezTo>
                    <a:pt x="1302" y="6645"/>
                    <a:pt x="1462" y="6577"/>
                    <a:pt x="1598" y="6508"/>
                  </a:cubicBezTo>
                  <a:cubicBezTo>
                    <a:pt x="2169" y="6189"/>
                    <a:pt x="2580" y="5755"/>
                    <a:pt x="2831" y="5321"/>
                  </a:cubicBezTo>
                  <a:cubicBezTo>
                    <a:pt x="3059" y="4888"/>
                    <a:pt x="3151" y="4454"/>
                    <a:pt x="3128" y="4134"/>
                  </a:cubicBezTo>
                  <a:cubicBezTo>
                    <a:pt x="3105" y="3975"/>
                    <a:pt x="3082" y="3838"/>
                    <a:pt x="3059" y="3746"/>
                  </a:cubicBezTo>
                  <a:cubicBezTo>
                    <a:pt x="3014" y="3655"/>
                    <a:pt x="2991" y="3609"/>
                    <a:pt x="2991" y="3609"/>
                  </a:cubicBezTo>
                  <a:cubicBezTo>
                    <a:pt x="2991" y="3609"/>
                    <a:pt x="2968" y="3564"/>
                    <a:pt x="2922" y="3495"/>
                  </a:cubicBezTo>
                  <a:cubicBezTo>
                    <a:pt x="2877" y="3404"/>
                    <a:pt x="2740" y="3290"/>
                    <a:pt x="2603" y="3176"/>
                  </a:cubicBezTo>
                  <a:cubicBezTo>
                    <a:pt x="2512" y="3107"/>
                    <a:pt x="2397" y="3084"/>
                    <a:pt x="2283" y="3039"/>
                  </a:cubicBezTo>
                  <a:cubicBezTo>
                    <a:pt x="2238" y="3016"/>
                    <a:pt x="2169" y="2993"/>
                    <a:pt x="2123" y="2970"/>
                  </a:cubicBezTo>
                  <a:lnTo>
                    <a:pt x="1987" y="2970"/>
                  </a:lnTo>
                  <a:cubicBezTo>
                    <a:pt x="1964" y="2970"/>
                    <a:pt x="1941" y="2970"/>
                    <a:pt x="1918" y="2993"/>
                  </a:cubicBezTo>
                  <a:cubicBezTo>
                    <a:pt x="1906" y="2999"/>
                    <a:pt x="1897" y="3002"/>
                    <a:pt x="1891" y="3002"/>
                  </a:cubicBezTo>
                  <a:cubicBezTo>
                    <a:pt x="1874" y="3002"/>
                    <a:pt x="1879" y="2981"/>
                    <a:pt x="1895" y="2948"/>
                  </a:cubicBezTo>
                  <a:lnTo>
                    <a:pt x="1918" y="2925"/>
                  </a:lnTo>
                  <a:cubicBezTo>
                    <a:pt x="1941" y="2902"/>
                    <a:pt x="2032" y="2788"/>
                    <a:pt x="2101" y="2719"/>
                  </a:cubicBezTo>
                  <a:cubicBezTo>
                    <a:pt x="2238" y="2582"/>
                    <a:pt x="2375" y="2423"/>
                    <a:pt x="2534" y="2286"/>
                  </a:cubicBezTo>
                  <a:cubicBezTo>
                    <a:pt x="3151" y="1692"/>
                    <a:pt x="3858" y="1099"/>
                    <a:pt x="4589" y="711"/>
                  </a:cubicBezTo>
                  <a:cubicBezTo>
                    <a:pt x="4954" y="528"/>
                    <a:pt x="5342" y="368"/>
                    <a:pt x="5661" y="345"/>
                  </a:cubicBezTo>
                  <a:cubicBezTo>
                    <a:pt x="5690" y="344"/>
                    <a:pt x="5719" y="343"/>
                    <a:pt x="5747" y="343"/>
                  </a:cubicBezTo>
                  <a:cubicBezTo>
                    <a:pt x="6049" y="343"/>
                    <a:pt x="6291" y="454"/>
                    <a:pt x="6437" y="642"/>
                  </a:cubicBezTo>
                  <a:cubicBezTo>
                    <a:pt x="6747" y="1019"/>
                    <a:pt x="6800" y="1374"/>
                    <a:pt x="6844" y="1374"/>
                  </a:cubicBezTo>
                  <a:cubicBezTo>
                    <a:pt x="6846" y="1374"/>
                    <a:pt x="6847" y="1373"/>
                    <a:pt x="6848" y="1373"/>
                  </a:cubicBezTo>
                  <a:cubicBezTo>
                    <a:pt x="6894" y="1373"/>
                    <a:pt x="6894" y="1281"/>
                    <a:pt x="6871" y="1144"/>
                  </a:cubicBezTo>
                  <a:cubicBezTo>
                    <a:pt x="6871" y="985"/>
                    <a:pt x="6825" y="756"/>
                    <a:pt x="6666" y="505"/>
                  </a:cubicBezTo>
                  <a:cubicBezTo>
                    <a:pt x="6574" y="368"/>
                    <a:pt x="6437" y="231"/>
                    <a:pt x="6278" y="140"/>
                  </a:cubicBezTo>
                  <a:cubicBezTo>
                    <a:pt x="6095" y="49"/>
                    <a:pt x="5867" y="3"/>
                    <a:pt x="5639" y="3"/>
                  </a:cubicBezTo>
                  <a:cubicBezTo>
                    <a:pt x="5611" y="2"/>
                    <a:pt x="5583" y="1"/>
                    <a:pt x="5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5933600" y="1703950"/>
              <a:ext cx="548850" cy="120625"/>
            </a:xfrm>
            <a:custGeom>
              <a:avLst/>
              <a:gdLst/>
              <a:ahLst/>
              <a:cxnLst/>
              <a:rect l="l" t="t" r="r" b="b"/>
              <a:pathLst>
                <a:path w="21954" h="4825" extrusionOk="0">
                  <a:moveTo>
                    <a:pt x="2717" y="1507"/>
                  </a:moveTo>
                  <a:cubicBezTo>
                    <a:pt x="2712" y="1507"/>
                    <a:pt x="2708" y="1507"/>
                    <a:pt x="2704" y="1507"/>
                  </a:cubicBezTo>
                  <a:lnTo>
                    <a:pt x="2704" y="1507"/>
                  </a:lnTo>
                  <a:cubicBezTo>
                    <a:pt x="2704" y="1507"/>
                    <a:pt x="2704" y="1507"/>
                    <a:pt x="2704" y="1507"/>
                  </a:cubicBezTo>
                  <a:close/>
                  <a:moveTo>
                    <a:pt x="2192" y="1549"/>
                  </a:moveTo>
                  <a:cubicBezTo>
                    <a:pt x="2194" y="1549"/>
                    <a:pt x="2190" y="1551"/>
                    <a:pt x="2182" y="1553"/>
                  </a:cubicBezTo>
                  <a:lnTo>
                    <a:pt x="2182" y="1553"/>
                  </a:lnTo>
                  <a:cubicBezTo>
                    <a:pt x="2180" y="1553"/>
                    <a:pt x="2177" y="1553"/>
                    <a:pt x="2174" y="1553"/>
                  </a:cubicBezTo>
                  <a:lnTo>
                    <a:pt x="2174" y="1553"/>
                  </a:lnTo>
                  <a:cubicBezTo>
                    <a:pt x="2184" y="1550"/>
                    <a:pt x="2190" y="1549"/>
                    <a:pt x="2192" y="1549"/>
                  </a:cubicBezTo>
                  <a:close/>
                  <a:moveTo>
                    <a:pt x="2156" y="1558"/>
                  </a:moveTo>
                  <a:lnTo>
                    <a:pt x="2156" y="1558"/>
                  </a:lnTo>
                  <a:cubicBezTo>
                    <a:pt x="2158" y="1558"/>
                    <a:pt x="2160" y="1559"/>
                    <a:pt x="2161" y="1559"/>
                  </a:cubicBezTo>
                  <a:lnTo>
                    <a:pt x="2161" y="1559"/>
                  </a:lnTo>
                  <a:cubicBezTo>
                    <a:pt x="2153" y="1561"/>
                    <a:pt x="2143" y="1563"/>
                    <a:pt x="2131" y="1566"/>
                  </a:cubicBezTo>
                  <a:lnTo>
                    <a:pt x="2131" y="1566"/>
                  </a:lnTo>
                  <a:cubicBezTo>
                    <a:pt x="2141" y="1563"/>
                    <a:pt x="2149" y="1560"/>
                    <a:pt x="2156" y="1558"/>
                  </a:cubicBezTo>
                  <a:close/>
                  <a:moveTo>
                    <a:pt x="2306" y="1"/>
                  </a:moveTo>
                  <a:cubicBezTo>
                    <a:pt x="1553" y="1"/>
                    <a:pt x="480" y="161"/>
                    <a:pt x="183" y="731"/>
                  </a:cubicBezTo>
                  <a:cubicBezTo>
                    <a:pt x="0" y="1096"/>
                    <a:pt x="92" y="1553"/>
                    <a:pt x="685" y="1690"/>
                  </a:cubicBezTo>
                  <a:cubicBezTo>
                    <a:pt x="857" y="1722"/>
                    <a:pt x="1035" y="1744"/>
                    <a:pt x="1215" y="1744"/>
                  </a:cubicBezTo>
                  <a:cubicBezTo>
                    <a:pt x="1416" y="1744"/>
                    <a:pt x="1621" y="1716"/>
                    <a:pt x="1826" y="1644"/>
                  </a:cubicBezTo>
                  <a:cubicBezTo>
                    <a:pt x="1918" y="1621"/>
                    <a:pt x="2009" y="1599"/>
                    <a:pt x="2100" y="1576"/>
                  </a:cubicBezTo>
                  <a:cubicBezTo>
                    <a:pt x="2101" y="1575"/>
                    <a:pt x="2102" y="1575"/>
                    <a:pt x="2103" y="1575"/>
                  </a:cubicBezTo>
                  <a:lnTo>
                    <a:pt x="2103" y="1575"/>
                  </a:lnTo>
                  <a:cubicBezTo>
                    <a:pt x="2142" y="1573"/>
                    <a:pt x="2208" y="1568"/>
                    <a:pt x="2238" y="1563"/>
                  </a:cubicBezTo>
                  <a:lnTo>
                    <a:pt x="2238" y="1563"/>
                  </a:lnTo>
                  <a:cubicBezTo>
                    <a:pt x="2239" y="1563"/>
                    <a:pt x="2241" y="1563"/>
                    <a:pt x="2243" y="1563"/>
                  </a:cubicBezTo>
                  <a:cubicBezTo>
                    <a:pt x="2326" y="1563"/>
                    <a:pt x="2412" y="1553"/>
                    <a:pt x="2488" y="1553"/>
                  </a:cubicBezTo>
                  <a:cubicBezTo>
                    <a:pt x="2547" y="1541"/>
                    <a:pt x="2597" y="1531"/>
                    <a:pt x="2638" y="1522"/>
                  </a:cubicBezTo>
                  <a:lnTo>
                    <a:pt x="2638" y="1522"/>
                  </a:lnTo>
                  <a:cubicBezTo>
                    <a:pt x="2647" y="1524"/>
                    <a:pt x="2658" y="1527"/>
                    <a:pt x="2671" y="1530"/>
                  </a:cubicBezTo>
                  <a:cubicBezTo>
                    <a:pt x="2701" y="1533"/>
                    <a:pt x="2732" y="1534"/>
                    <a:pt x="2762" y="1534"/>
                  </a:cubicBezTo>
                  <a:cubicBezTo>
                    <a:pt x="3235" y="1534"/>
                    <a:pt x="3695" y="1213"/>
                    <a:pt x="3652" y="891"/>
                  </a:cubicBezTo>
                  <a:cubicBezTo>
                    <a:pt x="3584" y="389"/>
                    <a:pt x="3059" y="24"/>
                    <a:pt x="2306" y="1"/>
                  </a:cubicBezTo>
                  <a:close/>
                  <a:moveTo>
                    <a:pt x="19507" y="2669"/>
                  </a:moveTo>
                  <a:cubicBezTo>
                    <a:pt x="19044" y="2669"/>
                    <a:pt x="18683" y="2867"/>
                    <a:pt x="18535" y="3196"/>
                  </a:cubicBezTo>
                  <a:cubicBezTo>
                    <a:pt x="18398" y="3516"/>
                    <a:pt x="18786" y="4018"/>
                    <a:pt x="19288" y="4109"/>
                  </a:cubicBezTo>
                  <a:cubicBezTo>
                    <a:pt x="19296" y="4109"/>
                    <a:pt x="19304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00" y="4104"/>
                    <a:pt x="19290" y="4098"/>
                    <a:pt x="19281" y="4093"/>
                  </a:cubicBezTo>
                  <a:lnTo>
                    <a:pt x="19281" y="4093"/>
                  </a:lnTo>
                  <a:cubicBezTo>
                    <a:pt x="19285" y="4094"/>
                    <a:pt x="19288" y="4094"/>
                    <a:pt x="19291" y="4095"/>
                  </a:cubicBezTo>
                  <a:lnTo>
                    <a:pt x="19291" y="4095"/>
                  </a:lnTo>
                  <a:cubicBezTo>
                    <a:pt x="19285" y="4092"/>
                    <a:pt x="19279" y="4090"/>
                    <a:pt x="19274" y="4089"/>
                  </a:cubicBezTo>
                  <a:lnTo>
                    <a:pt x="19274" y="4089"/>
                  </a:lnTo>
                  <a:cubicBezTo>
                    <a:pt x="19276" y="4090"/>
                    <a:pt x="19279" y="4092"/>
                    <a:pt x="19281" y="4093"/>
                  </a:cubicBezTo>
                  <a:lnTo>
                    <a:pt x="19281" y="4093"/>
                  </a:lnTo>
                  <a:cubicBezTo>
                    <a:pt x="19270" y="4091"/>
                    <a:pt x="19257" y="4089"/>
                    <a:pt x="19242" y="4086"/>
                  </a:cubicBezTo>
                  <a:cubicBezTo>
                    <a:pt x="19253" y="4086"/>
                    <a:pt x="19263" y="4086"/>
                    <a:pt x="19274" y="4089"/>
                  </a:cubicBezTo>
                  <a:lnTo>
                    <a:pt x="19274" y="4089"/>
                  </a:lnTo>
                  <a:cubicBezTo>
                    <a:pt x="19213" y="4055"/>
                    <a:pt x="19183" y="4038"/>
                    <a:pt x="19185" y="4038"/>
                  </a:cubicBezTo>
                  <a:lnTo>
                    <a:pt x="19185" y="4038"/>
                  </a:lnTo>
                  <a:cubicBezTo>
                    <a:pt x="19186" y="4038"/>
                    <a:pt x="19222" y="4057"/>
                    <a:pt x="19294" y="4095"/>
                  </a:cubicBezTo>
                  <a:lnTo>
                    <a:pt x="19294" y="4095"/>
                  </a:lnTo>
                  <a:cubicBezTo>
                    <a:pt x="19293" y="4095"/>
                    <a:pt x="19292" y="4095"/>
                    <a:pt x="19291" y="4095"/>
                  </a:cubicBezTo>
                  <a:lnTo>
                    <a:pt x="19291" y="4095"/>
                  </a:lnTo>
                  <a:cubicBezTo>
                    <a:pt x="19297" y="4098"/>
                    <a:pt x="19304" y="4103"/>
                    <a:pt x="19311" y="4109"/>
                  </a:cubicBezTo>
                  <a:lnTo>
                    <a:pt x="19311" y="4109"/>
                  </a:lnTo>
                  <a:cubicBezTo>
                    <a:pt x="19314" y="4109"/>
                    <a:pt x="19317" y="4109"/>
                    <a:pt x="19320" y="4109"/>
                  </a:cubicBezTo>
                  <a:lnTo>
                    <a:pt x="19320" y="4109"/>
                  </a:lnTo>
                  <a:cubicBezTo>
                    <a:pt x="19356" y="4128"/>
                    <a:pt x="19398" y="4151"/>
                    <a:pt x="19448" y="4178"/>
                  </a:cubicBezTo>
                  <a:cubicBezTo>
                    <a:pt x="19539" y="4214"/>
                    <a:pt x="19646" y="4251"/>
                    <a:pt x="19743" y="4276"/>
                  </a:cubicBezTo>
                  <a:lnTo>
                    <a:pt x="19743" y="4276"/>
                  </a:lnTo>
                  <a:cubicBezTo>
                    <a:pt x="19749" y="4278"/>
                    <a:pt x="19755" y="4280"/>
                    <a:pt x="19761" y="4282"/>
                  </a:cubicBezTo>
                  <a:lnTo>
                    <a:pt x="19761" y="4282"/>
                  </a:lnTo>
                  <a:cubicBezTo>
                    <a:pt x="19773" y="4290"/>
                    <a:pt x="19790" y="4301"/>
                    <a:pt x="19813" y="4315"/>
                  </a:cubicBezTo>
                  <a:cubicBezTo>
                    <a:pt x="19904" y="4360"/>
                    <a:pt x="19973" y="4406"/>
                    <a:pt x="20064" y="4474"/>
                  </a:cubicBezTo>
                  <a:cubicBezTo>
                    <a:pt x="20383" y="4703"/>
                    <a:pt x="20771" y="4794"/>
                    <a:pt x="21159" y="4817"/>
                  </a:cubicBezTo>
                  <a:cubicBezTo>
                    <a:pt x="21201" y="4822"/>
                    <a:pt x="21242" y="4824"/>
                    <a:pt x="21280" y="4824"/>
                  </a:cubicBezTo>
                  <a:cubicBezTo>
                    <a:pt x="21781" y="4824"/>
                    <a:pt x="21953" y="4423"/>
                    <a:pt x="21890" y="4041"/>
                  </a:cubicBezTo>
                  <a:cubicBezTo>
                    <a:pt x="21776" y="3425"/>
                    <a:pt x="20794" y="2968"/>
                    <a:pt x="20087" y="2763"/>
                  </a:cubicBezTo>
                  <a:cubicBezTo>
                    <a:pt x="19882" y="2699"/>
                    <a:pt x="19687" y="2669"/>
                    <a:pt x="19507" y="2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6000350" y="1721650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" y="23"/>
                  </a:moveTo>
                  <a:lnTo>
                    <a:pt x="1" y="23"/>
                  </a:lnTo>
                  <a:cubicBezTo>
                    <a:pt x="161" y="0"/>
                    <a:pt x="161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6413100" y="1785200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34" y="24"/>
                    <a:pt x="108" y="60"/>
                  </a:cubicBezTo>
                  <a:cubicBezTo>
                    <a:pt x="44" y="18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6427775" y="1791275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0" y="0"/>
                  </a:moveTo>
                  <a:cubicBezTo>
                    <a:pt x="12" y="0"/>
                    <a:pt x="17" y="6"/>
                    <a:pt x="23" y="12"/>
                  </a:cubicBezTo>
                  <a:lnTo>
                    <a:pt x="23" y="12"/>
                  </a:lnTo>
                  <a:cubicBezTo>
                    <a:pt x="23" y="9"/>
                    <a:pt x="23" y="5"/>
                    <a:pt x="23" y="0"/>
                  </a:cubicBezTo>
                  <a:close/>
                  <a:moveTo>
                    <a:pt x="23" y="12"/>
                  </a:moveTo>
                  <a:cubicBezTo>
                    <a:pt x="24" y="23"/>
                    <a:pt x="28" y="23"/>
                    <a:pt x="46" y="23"/>
                  </a:cubicBezTo>
                  <a:cubicBezTo>
                    <a:pt x="34" y="23"/>
                    <a:pt x="29" y="17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5933600" y="1715950"/>
              <a:ext cx="92400" cy="31625"/>
            </a:xfrm>
            <a:custGeom>
              <a:avLst/>
              <a:gdLst/>
              <a:ahLst/>
              <a:cxnLst/>
              <a:rect l="l" t="t" r="r" b="b"/>
              <a:pathLst>
                <a:path w="3696" h="1265" extrusionOk="0">
                  <a:moveTo>
                    <a:pt x="3470" y="0"/>
                  </a:moveTo>
                  <a:cubicBezTo>
                    <a:pt x="3314" y="155"/>
                    <a:pt x="3077" y="261"/>
                    <a:pt x="2812" y="261"/>
                  </a:cubicBezTo>
                  <a:cubicBezTo>
                    <a:pt x="2766" y="261"/>
                    <a:pt x="2719" y="258"/>
                    <a:pt x="2671" y="251"/>
                  </a:cubicBezTo>
                  <a:lnTo>
                    <a:pt x="2625" y="251"/>
                  </a:lnTo>
                  <a:cubicBezTo>
                    <a:pt x="2602" y="274"/>
                    <a:pt x="2557" y="274"/>
                    <a:pt x="2488" y="274"/>
                  </a:cubicBezTo>
                  <a:cubicBezTo>
                    <a:pt x="2397" y="297"/>
                    <a:pt x="2283" y="297"/>
                    <a:pt x="2169" y="297"/>
                  </a:cubicBezTo>
                  <a:cubicBezTo>
                    <a:pt x="2351" y="297"/>
                    <a:pt x="2192" y="297"/>
                    <a:pt x="2100" y="320"/>
                  </a:cubicBezTo>
                  <a:cubicBezTo>
                    <a:pt x="2009" y="342"/>
                    <a:pt x="1918" y="365"/>
                    <a:pt x="1826" y="388"/>
                  </a:cubicBezTo>
                  <a:cubicBezTo>
                    <a:pt x="1621" y="460"/>
                    <a:pt x="1416" y="488"/>
                    <a:pt x="1215" y="488"/>
                  </a:cubicBezTo>
                  <a:cubicBezTo>
                    <a:pt x="1035" y="488"/>
                    <a:pt x="857" y="466"/>
                    <a:pt x="685" y="434"/>
                  </a:cubicBezTo>
                  <a:cubicBezTo>
                    <a:pt x="480" y="388"/>
                    <a:pt x="320" y="297"/>
                    <a:pt x="229" y="183"/>
                  </a:cubicBezTo>
                  <a:cubicBezTo>
                    <a:pt x="229" y="205"/>
                    <a:pt x="206" y="228"/>
                    <a:pt x="183" y="251"/>
                  </a:cubicBezTo>
                  <a:cubicBezTo>
                    <a:pt x="0" y="616"/>
                    <a:pt x="92" y="1073"/>
                    <a:pt x="685" y="1210"/>
                  </a:cubicBezTo>
                  <a:cubicBezTo>
                    <a:pt x="857" y="1242"/>
                    <a:pt x="1035" y="1264"/>
                    <a:pt x="1215" y="1264"/>
                  </a:cubicBezTo>
                  <a:cubicBezTo>
                    <a:pt x="1416" y="1264"/>
                    <a:pt x="1621" y="1236"/>
                    <a:pt x="1826" y="1164"/>
                  </a:cubicBezTo>
                  <a:cubicBezTo>
                    <a:pt x="1918" y="1141"/>
                    <a:pt x="2009" y="1119"/>
                    <a:pt x="2100" y="1096"/>
                  </a:cubicBezTo>
                  <a:cubicBezTo>
                    <a:pt x="2192" y="1096"/>
                    <a:pt x="2351" y="1073"/>
                    <a:pt x="2169" y="1073"/>
                  </a:cubicBezTo>
                  <a:lnTo>
                    <a:pt x="2488" y="1073"/>
                  </a:lnTo>
                  <a:cubicBezTo>
                    <a:pt x="2557" y="1050"/>
                    <a:pt x="2602" y="1050"/>
                    <a:pt x="2625" y="1027"/>
                  </a:cubicBezTo>
                  <a:cubicBezTo>
                    <a:pt x="2648" y="1027"/>
                    <a:pt x="2648" y="1050"/>
                    <a:pt x="2671" y="1050"/>
                  </a:cubicBezTo>
                  <a:cubicBezTo>
                    <a:pt x="2701" y="1053"/>
                    <a:pt x="2732" y="1054"/>
                    <a:pt x="2762" y="1054"/>
                  </a:cubicBezTo>
                  <a:cubicBezTo>
                    <a:pt x="3235" y="1054"/>
                    <a:pt x="3695" y="733"/>
                    <a:pt x="3652" y="411"/>
                  </a:cubicBezTo>
                  <a:cubicBezTo>
                    <a:pt x="3630" y="251"/>
                    <a:pt x="3561" y="114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5986675" y="1723350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6393525" y="1778700"/>
              <a:ext cx="88925" cy="45875"/>
            </a:xfrm>
            <a:custGeom>
              <a:avLst/>
              <a:gdLst/>
              <a:ahLst/>
              <a:cxnLst/>
              <a:rect l="l" t="t" r="r" b="b"/>
              <a:pathLst>
                <a:path w="3557" h="1835" extrusionOk="0">
                  <a:moveTo>
                    <a:pt x="1306" y="487"/>
                  </a:moveTo>
                  <a:cubicBezTo>
                    <a:pt x="1327" y="493"/>
                    <a:pt x="1348" y="499"/>
                    <a:pt x="1370" y="503"/>
                  </a:cubicBezTo>
                  <a:cubicBezTo>
                    <a:pt x="1340" y="495"/>
                    <a:pt x="1319" y="490"/>
                    <a:pt x="1306" y="487"/>
                  </a:cubicBezTo>
                  <a:close/>
                  <a:moveTo>
                    <a:pt x="1370" y="1294"/>
                  </a:moveTo>
                  <a:cubicBezTo>
                    <a:pt x="1370" y="1297"/>
                    <a:pt x="1370" y="1299"/>
                    <a:pt x="1370" y="1302"/>
                  </a:cubicBezTo>
                  <a:lnTo>
                    <a:pt x="1388" y="1302"/>
                  </a:lnTo>
                  <a:cubicBezTo>
                    <a:pt x="1382" y="1299"/>
                    <a:pt x="1376" y="1297"/>
                    <a:pt x="1370" y="1294"/>
                  </a:cubicBezTo>
                  <a:close/>
                  <a:moveTo>
                    <a:pt x="297" y="1"/>
                  </a:moveTo>
                  <a:cubicBezTo>
                    <a:pt x="229" y="69"/>
                    <a:pt x="183" y="138"/>
                    <a:pt x="138" y="206"/>
                  </a:cubicBezTo>
                  <a:cubicBezTo>
                    <a:pt x="1" y="526"/>
                    <a:pt x="389" y="1028"/>
                    <a:pt x="891" y="1119"/>
                  </a:cubicBezTo>
                  <a:lnTo>
                    <a:pt x="936" y="1119"/>
                  </a:lnTo>
                  <a:cubicBezTo>
                    <a:pt x="959" y="1142"/>
                    <a:pt x="1005" y="1165"/>
                    <a:pt x="1051" y="1188"/>
                  </a:cubicBezTo>
                  <a:cubicBezTo>
                    <a:pt x="1136" y="1222"/>
                    <a:pt x="1209" y="1243"/>
                    <a:pt x="1288" y="1261"/>
                  </a:cubicBezTo>
                  <a:lnTo>
                    <a:pt x="1288" y="1261"/>
                  </a:lnTo>
                  <a:cubicBezTo>
                    <a:pt x="1294" y="1265"/>
                    <a:pt x="1330" y="1278"/>
                    <a:pt x="1370" y="1294"/>
                  </a:cubicBezTo>
                  <a:lnTo>
                    <a:pt x="1370" y="1294"/>
                  </a:lnTo>
                  <a:cubicBezTo>
                    <a:pt x="1370" y="1279"/>
                    <a:pt x="1370" y="1279"/>
                    <a:pt x="1370" y="1279"/>
                  </a:cubicBezTo>
                  <a:cubicBezTo>
                    <a:pt x="1393" y="1302"/>
                    <a:pt x="1393" y="1302"/>
                    <a:pt x="1416" y="1302"/>
                  </a:cubicBezTo>
                  <a:lnTo>
                    <a:pt x="1388" y="1302"/>
                  </a:lnTo>
                  <a:cubicBezTo>
                    <a:pt x="1406" y="1309"/>
                    <a:pt x="1423" y="1317"/>
                    <a:pt x="1439" y="1325"/>
                  </a:cubicBezTo>
                  <a:cubicBezTo>
                    <a:pt x="1507" y="1370"/>
                    <a:pt x="1576" y="1416"/>
                    <a:pt x="1667" y="1484"/>
                  </a:cubicBezTo>
                  <a:cubicBezTo>
                    <a:pt x="1986" y="1713"/>
                    <a:pt x="2374" y="1804"/>
                    <a:pt x="2762" y="1827"/>
                  </a:cubicBezTo>
                  <a:cubicBezTo>
                    <a:pt x="2804" y="1832"/>
                    <a:pt x="2845" y="1834"/>
                    <a:pt x="2883" y="1834"/>
                  </a:cubicBezTo>
                  <a:cubicBezTo>
                    <a:pt x="3384" y="1834"/>
                    <a:pt x="3556" y="1433"/>
                    <a:pt x="3493" y="1051"/>
                  </a:cubicBezTo>
                  <a:cubicBezTo>
                    <a:pt x="3470" y="982"/>
                    <a:pt x="3447" y="891"/>
                    <a:pt x="3402" y="800"/>
                  </a:cubicBezTo>
                  <a:cubicBezTo>
                    <a:pt x="3299" y="964"/>
                    <a:pt x="3123" y="1054"/>
                    <a:pt x="2856" y="1054"/>
                  </a:cubicBezTo>
                  <a:cubicBezTo>
                    <a:pt x="2826" y="1054"/>
                    <a:pt x="2795" y="1053"/>
                    <a:pt x="2762" y="1051"/>
                  </a:cubicBezTo>
                  <a:cubicBezTo>
                    <a:pt x="2374" y="1028"/>
                    <a:pt x="1986" y="937"/>
                    <a:pt x="1667" y="708"/>
                  </a:cubicBezTo>
                  <a:cubicBezTo>
                    <a:pt x="1576" y="640"/>
                    <a:pt x="1507" y="594"/>
                    <a:pt x="1439" y="549"/>
                  </a:cubicBezTo>
                  <a:cubicBezTo>
                    <a:pt x="1374" y="516"/>
                    <a:pt x="1275" y="484"/>
                    <a:pt x="1287" y="484"/>
                  </a:cubicBezTo>
                  <a:cubicBezTo>
                    <a:pt x="1290" y="484"/>
                    <a:pt x="1296" y="485"/>
                    <a:pt x="1306" y="487"/>
                  </a:cubicBezTo>
                  <a:lnTo>
                    <a:pt x="1306" y="487"/>
                  </a:lnTo>
                  <a:cubicBezTo>
                    <a:pt x="1220" y="463"/>
                    <a:pt x="1143" y="430"/>
                    <a:pt x="1051" y="412"/>
                  </a:cubicBezTo>
                  <a:cubicBezTo>
                    <a:pt x="1005" y="366"/>
                    <a:pt x="959" y="366"/>
                    <a:pt x="936" y="343"/>
                  </a:cubicBezTo>
                  <a:cubicBezTo>
                    <a:pt x="914" y="343"/>
                    <a:pt x="914" y="343"/>
                    <a:pt x="891" y="320"/>
                  </a:cubicBezTo>
                  <a:cubicBezTo>
                    <a:pt x="663" y="275"/>
                    <a:pt x="434" y="16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6042025" y="2049750"/>
              <a:ext cx="162650" cy="90775"/>
            </a:xfrm>
            <a:custGeom>
              <a:avLst/>
              <a:gdLst/>
              <a:ahLst/>
              <a:cxnLst/>
              <a:rect l="l" t="t" r="r" b="b"/>
              <a:pathLst>
                <a:path w="6506" h="3631" extrusionOk="0">
                  <a:moveTo>
                    <a:pt x="1005" y="1"/>
                  </a:moveTo>
                  <a:lnTo>
                    <a:pt x="1005" y="1"/>
                  </a:lnTo>
                  <a:cubicBezTo>
                    <a:pt x="0" y="252"/>
                    <a:pt x="1187" y="3630"/>
                    <a:pt x="2716" y="3630"/>
                  </a:cubicBezTo>
                  <a:cubicBezTo>
                    <a:pt x="4246" y="3630"/>
                    <a:pt x="6505" y="1530"/>
                    <a:pt x="6095" y="868"/>
                  </a:cubicBezTo>
                  <a:cubicBezTo>
                    <a:pt x="5961" y="665"/>
                    <a:pt x="5683" y="597"/>
                    <a:pt x="5328" y="597"/>
                  </a:cubicBezTo>
                  <a:cubicBezTo>
                    <a:pt x="4625" y="597"/>
                    <a:pt x="3617" y="862"/>
                    <a:pt x="2826" y="862"/>
                  </a:cubicBezTo>
                  <a:cubicBezTo>
                    <a:pt x="2716" y="862"/>
                    <a:pt x="2611" y="857"/>
                    <a:pt x="2511" y="845"/>
                  </a:cubicBezTo>
                  <a:cubicBezTo>
                    <a:pt x="1324" y="686"/>
                    <a:pt x="1005" y="1"/>
                    <a:pt x="10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6052850" y="2017650"/>
              <a:ext cx="147825" cy="83025"/>
            </a:xfrm>
            <a:custGeom>
              <a:avLst/>
              <a:gdLst/>
              <a:ahLst/>
              <a:cxnLst/>
              <a:rect l="l" t="t" r="r" b="b"/>
              <a:pathLst>
                <a:path w="5913" h="3321" extrusionOk="0">
                  <a:moveTo>
                    <a:pt x="5125" y="1237"/>
                  </a:moveTo>
                  <a:cubicBezTo>
                    <a:pt x="5121" y="1237"/>
                    <a:pt x="5117" y="1238"/>
                    <a:pt x="5114" y="1239"/>
                  </a:cubicBezTo>
                  <a:cubicBezTo>
                    <a:pt x="5068" y="1285"/>
                    <a:pt x="5137" y="1559"/>
                    <a:pt x="5251" y="1787"/>
                  </a:cubicBezTo>
                  <a:cubicBezTo>
                    <a:pt x="5319" y="1901"/>
                    <a:pt x="5365" y="2038"/>
                    <a:pt x="5388" y="2107"/>
                  </a:cubicBezTo>
                  <a:cubicBezTo>
                    <a:pt x="5433" y="2198"/>
                    <a:pt x="5433" y="2244"/>
                    <a:pt x="5433" y="2244"/>
                  </a:cubicBezTo>
                  <a:cubicBezTo>
                    <a:pt x="5433" y="2244"/>
                    <a:pt x="5456" y="2289"/>
                    <a:pt x="5479" y="2358"/>
                  </a:cubicBezTo>
                  <a:cubicBezTo>
                    <a:pt x="5502" y="2426"/>
                    <a:pt x="5525" y="2517"/>
                    <a:pt x="5502" y="2632"/>
                  </a:cubicBezTo>
                  <a:cubicBezTo>
                    <a:pt x="5502" y="2860"/>
                    <a:pt x="5342" y="3088"/>
                    <a:pt x="5388" y="3134"/>
                  </a:cubicBezTo>
                  <a:cubicBezTo>
                    <a:pt x="5391" y="3135"/>
                    <a:pt x="5395" y="3136"/>
                    <a:pt x="5400" y="3136"/>
                  </a:cubicBezTo>
                  <a:cubicBezTo>
                    <a:pt x="5469" y="3136"/>
                    <a:pt x="5694" y="2998"/>
                    <a:pt x="5821" y="2723"/>
                  </a:cubicBezTo>
                  <a:cubicBezTo>
                    <a:pt x="5890" y="2586"/>
                    <a:pt x="5913" y="2403"/>
                    <a:pt x="5913" y="2289"/>
                  </a:cubicBezTo>
                  <a:cubicBezTo>
                    <a:pt x="5890" y="2221"/>
                    <a:pt x="5890" y="2175"/>
                    <a:pt x="5890" y="2129"/>
                  </a:cubicBezTo>
                  <a:cubicBezTo>
                    <a:pt x="5867" y="2107"/>
                    <a:pt x="5867" y="2084"/>
                    <a:pt x="5867" y="2084"/>
                  </a:cubicBezTo>
                  <a:cubicBezTo>
                    <a:pt x="5867" y="2084"/>
                    <a:pt x="5844" y="2015"/>
                    <a:pt x="5776" y="1924"/>
                  </a:cubicBezTo>
                  <a:cubicBezTo>
                    <a:pt x="5707" y="1810"/>
                    <a:pt x="5616" y="1719"/>
                    <a:pt x="5525" y="1604"/>
                  </a:cubicBezTo>
                  <a:cubicBezTo>
                    <a:pt x="5351" y="1431"/>
                    <a:pt x="5199" y="1237"/>
                    <a:pt x="5125" y="1237"/>
                  </a:cubicBezTo>
                  <a:close/>
                  <a:moveTo>
                    <a:pt x="3972" y="2449"/>
                  </a:moveTo>
                  <a:cubicBezTo>
                    <a:pt x="3767" y="2449"/>
                    <a:pt x="3584" y="2517"/>
                    <a:pt x="3584" y="2517"/>
                  </a:cubicBezTo>
                  <a:cubicBezTo>
                    <a:pt x="3584" y="2517"/>
                    <a:pt x="3402" y="2654"/>
                    <a:pt x="3288" y="2837"/>
                  </a:cubicBezTo>
                  <a:cubicBezTo>
                    <a:pt x="3196" y="2997"/>
                    <a:pt x="3174" y="3202"/>
                    <a:pt x="3242" y="3225"/>
                  </a:cubicBezTo>
                  <a:cubicBezTo>
                    <a:pt x="3246" y="3227"/>
                    <a:pt x="3249" y="3228"/>
                    <a:pt x="3254" y="3228"/>
                  </a:cubicBezTo>
                  <a:cubicBezTo>
                    <a:pt x="3305" y="3228"/>
                    <a:pt x="3412" y="3106"/>
                    <a:pt x="3539" y="3042"/>
                  </a:cubicBezTo>
                  <a:cubicBezTo>
                    <a:pt x="3653" y="2974"/>
                    <a:pt x="3790" y="2928"/>
                    <a:pt x="3790" y="2928"/>
                  </a:cubicBezTo>
                  <a:cubicBezTo>
                    <a:pt x="3790" y="2928"/>
                    <a:pt x="3904" y="2860"/>
                    <a:pt x="4041" y="2768"/>
                  </a:cubicBezTo>
                  <a:cubicBezTo>
                    <a:pt x="4178" y="2700"/>
                    <a:pt x="4338" y="2654"/>
                    <a:pt x="4338" y="2586"/>
                  </a:cubicBezTo>
                  <a:cubicBezTo>
                    <a:pt x="4338" y="2517"/>
                    <a:pt x="4155" y="2449"/>
                    <a:pt x="3972" y="2449"/>
                  </a:cubicBezTo>
                  <a:close/>
                  <a:moveTo>
                    <a:pt x="1742" y="1"/>
                  </a:moveTo>
                  <a:cubicBezTo>
                    <a:pt x="1650" y="1"/>
                    <a:pt x="1194" y="217"/>
                    <a:pt x="777" y="509"/>
                  </a:cubicBezTo>
                  <a:cubicBezTo>
                    <a:pt x="549" y="646"/>
                    <a:pt x="343" y="851"/>
                    <a:pt x="206" y="1057"/>
                  </a:cubicBezTo>
                  <a:cubicBezTo>
                    <a:pt x="138" y="1148"/>
                    <a:pt x="92" y="1239"/>
                    <a:pt x="69" y="1308"/>
                  </a:cubicBezTo>
                  <a:cubicBezTo>
                    <a:pt x="47" y="1376"/>
                    <a:pt x="24" y="1422"/>
                    <a:pt x="24" y="1422"/>
                  </a:cubicBezTo>
                  <a:cubicBezTo>
                    <a:pt x="24" y="1422"/>
                    <a:pt x="24" y="1467"/>
                    <a:pt x="24" y="1536"/>
                  </a:cubicBezTo>
                  <a:cubicBezTo>
                    <a:pt x="1" y="1604"/>
                    <a:pt x="24" y="1719"/>
                    <a:pt x="47" y="1833"/>
                  </a:cubicBezTo>
                  <a:cubicBezTo>
                    <a:pt x="92" y="2084"/>
                    <a:pt x="229" y="2358"/>
                    <a:pt x="389" y="2563"/>
                  </a:cubicBezTo>
                  <a:cubicBezTo>
                    <a:pt x="732" y="2992"/>
                    <a:pt x="1136" y="3320"/>
                    <a:pt x="1202" y="3320"/>
                  </a:cubicBezTo>
                  <a:cubicBezTo>
                    <a:pt x="1206" y="3320"/>
                    <a:pt x="1209" y="3319"/>
                    <a:pt x="1211" y="3316"/>
                  </a:cubicBezTo>
                  <a:cubicBezTo>
                    <a:pt x="1279" y="3271"/>
                    <a:pt x="914" y="2837"/>
                    <a:pt x="663" y="2403"/>
                  </a:cubicBezTo>
                  <a:cubicBezTo>
                    <a:pt x="549" y="2175"/>
                    <a:pt x="457" y="1947"/>
                    <a:pt x="457" y="1787"/>
                  </a:cubicBezTo>
                  <a:cubicBezTo>
                    <a:pt x="435" y="1604"/>
                    <a:pt x="480" y="1513"/>
                    <a:pt x="480" y="1513"/>
                  </a:cubicBezTo>
                  <a:cubicBezTo>
                    <a:pt x="480" y="1513"/>
                    <a:pt x="480" y="1490"/>
                    <a:pt x="503" y="1445"/>
                  </a:cubicBezTo>
                  <a:cubicBezTo>
                    <a:pt x="503" y="1422"/>
                    <a:pt x="526" y="1353"/>
                    <a:pt x="572" y="1285"/>
                  </a:cubicBezTo>
                  <a:cubicBezTo>
                    <a:pt x="640" y="1125"/>
                    <a:pt x="800" y="920"/>
                    <a:pt x="982" y="760"/>
                  </a:cubicBezTo>
                  <a:cubicBezTo>
                    <a:pt x="1370" y="395"/>
                    <a:pt x="1804" y="75"/>
                    <a:pt x="1758" y="7"/>
                  </a:cubicBezTo>
                  <a:cubicBezTo>
                    <a:pt x="1756" y="3"/>
                    <a:pt x="175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6290250" y="1927075"/>
              <a:ext cx="172925" cy="145525"/>
            </a:xfrm>
            <a:custGeom>
              <a:avLst/>
              <a:gdLst/>
              <a:ahLst/>
              <a:cxnLst/>
              <a:rect l="l" t="t" r="r" b="b"/>
              <a:pathLst>
                <a:path w="6917" h="5821" extrusionOk="0">
                  <a:moveTo>
                    <a:pt x="3356" y="0"/>
                  </a:moveTo>
                  <a:cubicBezTo>
                    <a:pt x="3173" y="23"/>
                    <a:pt x="2945" y="69"/>
                    <a:pt x="2716" y="115"/>
                  </a:cubicBezTo>
                  <a:cubicBezTo>
                    <a:pt x="2511" y="206"/>
                    <a:pt x="2283" y="297"/>
                    <a:pt x="2054" y="434"/>
                  </a:cubicBezTo>
                  <a:cubicBezTo>
                    <a:pt x="1872" y="594"/>
                    <a:pt x="1644" y="731"/>
                    <a:pt x="1461" y="936"/>
                  </a:cubicBezTo>
                  <a:cubicBezTo>
                    <a:pt x="1301" y="1142"/>
                    <a:pt x="1119" y="1324"/>
                    <a:pt x="982" y="1553"/>
                  </a:cubicBezTo>
                  <a:cubicBezTo>
                    <a:pt x="411" y="2420"/>
                    <a:pt x="206" y="3424"/>
                    <a:pt x="69" y="4155"/>
                  </a:cubicBezTo>
                  <a:cubicBezTo>
                    <a:pt x="0" y="4885"/>
                    <a:pt x="0" y="5364"/>
                    <a:pt x="91" y="5387"/>
                  </a:cubicBezTo>
                  <a:cubicBezTo>
                    <a:pt x="94" y="5388"/>
                    <a:pt x="97" y="5388"/>
                    <a:pt x="100" y="5388"/>
                  </a:cubicBezTo>
                  <a:cubicBezTo>
                    <a:pt x="215" y="5388"/>
                    <a:pt x="394" y="4960"/>
                    <a:pt x="616" y="4337"/>
                  </a:cubicBezTo>
                  <a:cubicBezTo>
                    <a:pt x="913" y="3721"/>
                    <a:pt x="1256" y="2899"/>
                    <a:pt x="1781" y="2329"/>
                  </a:cubicBezTo>
                  <a:cubicBezTo>
                    <a:pt x="2231" y="1819"/>
                    <a:pt x="2733" y="1579"/>
                    <a:pt x="3125" y="1579"/>
                  </a:cubicBezTo>
                  <a:cubicBezTo>
                    <a:pt x="3190" y="1579"/>
                    <a:pt x="3252" y="1585"/>
                    <a:pt x="3310" y="1598"/>
                  </a:cubicBezTo>
                  <a:cubicBezTo>
                    <a:pt x="3744" y="1667"/>
                    <a:pt x="3995" y="1849"/>
                    <a:pt x="3995" y="1849"/>
                  </a:cubicBezTo>
                  <a:cubicBezTo>
                    <a:pt x="3995" y="1845"/>
                    <a:pt x="3997" y="1843"/>
                    <a:pt x="4001" y="1843"/>
                  </a:cubicBezTo>
                  <a:cubicBezTo>
                    <a:pt x="4020" y="1843"/>
                    <a:pt x="4083" y="1884"/>
                    <a:pt x="4177" y="1941"/>
                  </a:cubicBezTo>
                  <a:cubicBezTo>
                    <a:pt x="4246" y="1986"/>
                    <a:pt x="4314" y="2032"/>
                    <a:pt x="4405" y="2078"/>
                  </a:cubicBezTo>
                  <a:cubicBezTo>
                    <a:pt x="4474" y="2123"/>
                    <a:pt x="4565" y="2214"/>
                    <a:pt x="4679" y="2306"/>
                  </a:cubicBezTo>
                  <a:cubicBezTo>
                    <a:pt x="4725" y="2351"/>
                    <a:pt x="4771" y="2397"/>
                    <a:pt x="4816" y="2443"/>
                  </a:cubicBezTo>
                  <a:cubicBezTo>
                    <a:pt x="4862" y="2488"/>
                    <a:pt x="4930" y="2557"/>
                    <a:pt x="4976" y="2625"/>
                  </a:cubicBezTo>
                  <a:cubicBezTo>
                    <a:pt x="5067" y="2739"/>
                    <a:pt x="5204" y="2854"/>
                    <a:pt x="5296" y="3013"/>
                  </a:cubicBezTo>
                  <a:cubicBezTo>
                    <a:pt x="5387" y="3173"/>
                    <a:pt x="5478" y="3356"/>
                    <a:pt x="5592" y="3516"/>
                  </a:cubicBezTo>
                  <a:lnTo>
                    <a:pt x="5729" y="3789"/>
                  </a:lnTo>
                  <a:cubicBezTo>
                    <a:pt x="5752" y="3835"/>
                    <a:pt x="5752" y="3858"/>
                    <a:pt x="5798" y="3949"/>
                  </a:cubicBezTo>
                  <a:lnTo>
                    <a:pt x="5889" y="4223"/>
                  </a:lnTo>
                  <a:cubicBezTo>
                    <a:pt x="6026" y="4565"/>
                    <a:pt x="6140" y="4908"/>
                    <a:pt x="6254" y="5227"/>
                  </a:cubicBezTo>
                  <a:cubicBezTo>
                    <a:pt x="6323" y="5433"/>
                    <a:pt x="6391" y="5661"/>
                    <a:pt x="6483" y="5821"/>
                  </a:cubicBezTo>
                  <a:cubicBezTo>
                    <a:pt x="6620" y="5615"/>
                    <a:pt x="6688" y="5250"/>
                    <a:pt x="6756" y="4999"/>
                  </a:cubicBezTo>
                  <a:cubicBezTo>
                    <a:pt x="6871" y="4588"/>
                    <a:pt x="6916" y="4155"/>
                    <a:pt x="6871" y="3744"/>
                  </a:cubicBezTo>
                  <a:cubicBezTo>
                    <a:pt x="6848" y="3584"/>
                    <a:pt x="6825" y="3447"/>
                    <a:pt x="6779" y="3310"/>
                  </a:cubicBezTo>
                  <a:cubicBezTo>
                    <a:pt x="6734" y="3196"/>
                    <a:pt x="6688" y="3082"/>
                    <a:pt x="6665" y="2991"/>
                  </a:cubicBezTo>
                  <a:cubicBezTo>
                    <a:pt x="6574" y="2762"/>
                    <a:pt x="6505" y="2557"/>
                    <a:pt x="6414" y="2329"/>
                  </a:cubicBezTo>
                  <a:cubicBezTo>
                    <a:pt x="6209" y="1918"/>
                    <a:pt x="5935" y="1461"/>
                    <a:pt x="5615" y="1119"/>
                  </a:cubicBezTo>
                  <a:cubicBezTo>
                    <a:pt x="5501" y="982"/>
                    <a:pt x="5387" y="845"/>
                    <a:pt x="5273" y="731"/>
                  </a:cubicBezTo>
                  <a:cubicBezTo>
                    <a:pt x="5136" y="640"/>
                    <a:pt x="5022" y="548"/>
                    <a:pt x="4953" y="480"/>
                  </a:cubicBezTo>
                  <a:cubicBezTo>
                    <a:pt x="4862" y="411"/>
                    <a:pt x="4771" y="343"/>
                    <a:pt x="4725" y="320"/>
                  </a:cubicBezTo>
                  <a:cubicBezTo>
                    <a:pt x="4679" y="274"/>
                    <a:pt x="4657" y="274"/>
                    <a:pt x="4657" y="274"/>
                  </a:cubicBezTo>
                  <a:cubicBezTo>
                    <a:pt x="4657" y="274"/>
                    <a:pt x="4520" y="229"/>
                    <a:pt x="4314" y="137"/>
                  </a:cubicBezTo>
                  <a:cubicBezTo>
                    <a:pt x="4109" y="46"/>
                    <a:pt x="3766" y="23"/>
                    <a:pt x="3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5888525" y="1862450"/>
              <a:ext cx="158075" cy="146250"/>
            </a:xfrm>
            <a:custGeom>
              <a:avLst/>
              <a:gdLst/>
              <a:ahLst/>
              <a:cxnLst/>
              <a:rect l="l" t="t" r="r" b="b"/>
              <a:pathLst>
                <a:path w="6323" h="5850" extrusionOk="0">
                  <a:moveTo>
                    <a:pt x="3471" y="0"/>
                  </a:moveTo>
                  <a:cubicBezTo>
                    <a:pt x="3429" y="0"/>
                    <a:pt x="3391" y="2"/>
                    <a:pt x="3356" y="6"/>
                  </a:cubicBezTo>
                  <a:cubicBezTo>
                    <a:pt x="3127" y="29"/>
                    <a:pt x="3013" y="52"/>
                    <a:pt x="3013" y="52"/>
                  </a:cubicBezTo>
                  <a:lnTo>
                    <a:pt x="2922" y="75"/>
                  </a:lnTo>
                  <a:cubicBezTo>
                    <a:pt x="2876" y="75"/>
                    <a:pt x="2808" y="120"/>
                    <a:pt x="2694" y="166"/>
                  </a:cubicBezTo>
                  <a:cubicBezTo>
                    <a:pt x="2602" y="189"/>
                    <a:pt x="2488" y="257"/>
                    <a:pt x="2351" y="303"/>
                  </a:cubicBezTo>
                  <a:cubicBezTo>
                    <a:pt x="2214" y="371"/>
                    <a:pt x="2077" y="485"/>
                    <a:pt x="1940" y="577"/>
                  </a:cubicBezTo>
                  <a:cubicBezTo>
                    <a:pt x="1872" y="622"/>
                    <a:pt x="1781" y="668"/>
                    <a:pt x="1712" y="737"/>
                  </a:cubicBezTo>
                  <a:cubicBezTo>
                    <a:pt x="1004" y="1216"/>
                    <a:pt x="365" y="2197"/>
                    <a:pt x="114" y="2996"/>
                  </a:cubicBezTo>
                  <a:cubicBezTo>
                    <a:pt x="23" y="3247"/>
                    <a:pt x="0" y="3544"/>
                    <a:pt x="0" y="3818"/>
                  </a:cubicBezTo>
                  <a:cubicBezTo>
                    <a:pt x="0" y="3932"/>
                    <a:pt x="46" y="4389"/>
                    <a:pt x="206" y="4411"/>
                  </a:cubicBezTo>
                  <a:cubicBezTo>
                    <a:pt x="208" y="4412"/>
                    <a:pt x="210" y="4412"/>
                    <a:pt x="212" y="4412"/>
                  </a:cubicBezTo>
                  <a:cubicBezTo>
                    <a:pt x="399" y="4412"/>
                    <a:pt x="869" y="3474"/>
                    <a:pt x="982" y="3339"/>
                  </a:cubicBezTo>
                  <a:lnTo>
                    <a:pt x="1141" y="3088"/>
                  </a:lnTo>
                  <a:cubicBezTo>
                    <a:pt x="1187" y="3042"/>
                    <a:pt x="1210" y="3019"/>
                    <a:pt x="1233" y="2973"/>
                  </a:cubicBezTo>
                  <a:lnTo>
                    <a:pt x="1415" y="2745"/>
                  </a:lnTo>
                  <a:cubicBezTo>
                    <a:pt x="1552" y="2631"/>
                    <a:pt x="1666" y="2517"/>
                    <a:pt x="1803" y="2380"/>
                  </a:cubicBezTo>
                  <a:cubicBezTo>
                    <a:pt x="2333" y="1892"/>
                    <a:pt x="2916" y="1566"/>
                    <a:pt x="3635" y="1566"/>
                  </a:cubicBezTo>
                  <a:cubicBezTo>
                    <a:pt x="3722" y="1566"/>
                    <a:pt x="3812" y="1571"/>
                    <a:pt x="3903" y="1581"/>
                  </a:cubicBezTo>
                  <a:cubicBezTo>
                    <a:pt x="4291" y="1627"/>
                    <a:pt x="4771" y="1992"/>
                    <a:pt x="5113" y="2631"/>
                  </a:cubicBezTo>
                  <a:cubicBezTo>
                    <a:pt x="5455" y="3293"/>
                    <a:pt x="5570" y="4138"/>
                    <a:pt x="5684" y="4754"/>
                  </a:cubicBezTo>
                  <a:cubicBezTo>
                    <a:pt x="5752" y="5393"/>
                    <a:pt x="5821" y="5849"/>
                    <a:pt x="5912" y="5849"/>
                  </a:cubicBezTo>
                  <a:cubicBezTo>
                    <a:pt x="6003" y="5849"/>
                    <a:pt x="6117" y="5416"/>
                    <a:pt x="6231" y="4731"/>
                  </a:cubicBezTo>
                  <a:cubicBezTo>
                    <a:pt x="6277" y="4046"/>
                    <a:pt x="6323" y="3088"/>
                    <a:pt x="6003" y="2129"/>
                  </a:cubicBezTo>
                  <a:cubicBezTo>
                    <a:pt x="5935" y="1901"/>
                    <a:pt x="5821" y="1672"/>
                    <a:pt x="5707" y="1444"/>
                  </a:cubicBezTo>
                  <a:cubicBezTo>
                    <a:pt x="5592" y="1239"/>
                    <a:pt x="5433" y="1033"/>
                    <a:pt x="5296" y="851"/>
                  </a:cubicBezTo>
                  <a:cubicBezTo>
                    <a:pt x="5136" y="668"/>
                    <a:pt x="4953" y="531"/>
                    <a:pt x="4771" y="394"/>
                  </a:cubicBezTo>
                  <a:cubicBezTo>
                    <a:pt x="4588" y="280"/>
                    <a:pt x="4405" y="212"/>
                    <a:pt x="4223" y="120"/>
                  </a:cubicBezTo>
                  <a:cubicBezTo>
                    <a:pt x="3939" y="45"/>
                    <a:pt x="3671" y="0"/>
                    <a:pt x="3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6012925" y="2107925"/>
              <a:ext cx="217425" cy="98200"/>
            </a:xfrm>
            <a:custGeom>
              <a:avLst/>
              <a:gdLst/>
              <a:ahLst/>
              <a:cxnLst/>
              <a:rect l="l" t="t" r="r" b="b"/>
              <a:pathLst>
                <a:path w="8697" h="3928" extrusionOk="0">
                  <a:moveTo>
                    <a:pt x="1425" y="0"/>
                  </a:moveTo>
                  <a:cubicBezTo>
                    <a:pt x="1334" y="0"/>
                    <a:pt x="1203" y="214"/>
                    <a:pt x="1073" y="344"/>
                  </a:cubicBezTo>
                  <a:cubicBezTo>
                    <a:pt x="1004" y="436"/>
                    <a:pt x="913" y="481"/>
                    <a:pt x="867" y="504"/>
                  </a:cubicBezTo>
                  <a:cubicBezTo>
                    <a:pt x="822" y="527"/>
                    <a:pt x="799" y="527"/>
                    <a:pt x="799" y="527"/>
                  </a:cubicBezTo>
                  <a:cubicBezTo>
                    <a:pt x="799" y="527"/>
                    <a:pt x="731" y="618"/>
                    <a:pt x="525" y="641"/>
                  </a:cubicBezTo>
                  <a:cubicBezTo>
                    <a:pt x="497" y="645"/>
                    <a:pt x="467" y="646"/>
                    <a:pt x="436" y="646"/>
                  </a:cubicBezTo>
                  <a:cubicBezTo>
                    <a:pt x="340" y="646"/>
                    <a:pt x="237" y="633"/>
                    <a:pt x="160" y="633"/>
                  </a:cubicBezTo>
                  <a:cubicBezTo>
                    <a:pt x="104" y="633"/>
                    <a:pt x="62" y="640"/>
                    <a:pt x="46" y="664"/>
                  </a:cubicBezTo>
                  <a:cubicBezTo>
                    <a:pt x="0" y="732"/>
                    <a:pt x="160" y="961"/>
                    <a:pt x="434" y="1098"/>
                  </a:cubicBezTo>
                  <a:cubicBezTo>
                    <a:pt x="546" y="1135"/>
                    <a:pt x="688" y="1172"/>
                    <a:pt x="811" y="1172"/>
                  </a:cubicBezTo>
                  <a:cubicBezTo>
                    <a:pt x="838" y="1172"/>
                    <a:pt x="865" y="1170"/>
                    <a:pt x="890" y="1166"/>
                  </a:cubicBezTo>
                  <a:lnTo>
                    <a:pt x="913" y="1166"/>
                  </a:lnTo>
                  <a:cubicBezTo>
                    <a:pt x="936" y="1257"/>
                    <a:pt x="959" y="1394"/>
                    <a:pt x="1004" y="1508"/>
                  </a:cubicBezTo>
                  <a:cubicBezTo>
                    <a:pt x="1119" y="1965"/>
                    <a:pt x="1415" y="2513"/>
                    <a:pt x="1849" y="2946"/>
                  </a:cubicBezTo>
                  <a:cubicBezTo>
                    <a:pt x="2305" y="3403"/>
                    <a:pt x="2899" y="3700"/>
                    <a:pt x="3355" y="3814"/>
                  </a:cubicBezTo>
                  <a:cubicBezTo>
                    <a:pt x="3584" y="3882"/>
                    <a:pt x="3789" y="3882"/>
                    <a:pt x="3926" y="3905"/>
                  </a:cubicBezTo>
                  <a:cubicBezTo>
                    <a:pt x="4063" y="3928"/>
                    <a:pt x="4154" y="3928"/>
                    <a:pt x="4154" y="3928"/>
                  </a:cubicBezTo>
                  <a:lnTo>
                    <a:pt x="4200" y="3928"/>
                  </a:lnTo>
                  <a:cubicBezTo>
                    <a:pt x="4246" y="3928"/>
                    <a:pt x="4314" y="3905"/>
                    <a:pt x="4383" y="3905"/>
                  </a:cubicBezTo>
                  <a:cubicBezTo>
                    <a:pt x="4451" y="3882"/>
                    <a:pt x="4542" y="3882"/>
                    <a:pt x="4634" y="3859"/>
                  </a:cubicBezTo>
                  <a:cubicBezTo>
                    <a:pt x="4725" y="3837"/>
                    <a:pt x="4839" y="3814"/>
                    <a:pt x="4953" y="3768"/>
                  </a:cubicBezTo>
                  <a:cubicBezTo>
                    <a:pt x="5410" y="3631"/>
                    <a:pt x="5958" y="3312"/>
                    <a:pt x="6414" y="2901"/>
                  </a:cubicBezTo>
                  <a:cubicBezTo>
                    <a:pt x="7030" y="2330"/>
                    <a:pt x="7464" y="1645"/>
                    <a:pt x="7647" y="1235"/>
                  </a:cubicBezTo>
                  <a:cubicBezTo>
                    <a:pt x="7761" y="1326"/>
                    <a:pt x="7852" y="1372"/>
                    <a:pt x="7852" y="1372"/>
                  </a:cubicBezTo>
                  <a:cubicBezTo>
                    <a:pt x="7852" y="1372"/>
                    <a:pt x="7942" y="1396"/>
                    <a:pt x="8064" y="1396"/>
                  </a:cubicBezTo>
                  <a:cubicBezTo>
                    <a:pt x="8145" y="1396"/>
                    <a:pt x="8240" y="1385"/>
                    <a:pt x="8331" y="1349"/>
                  </a:cubicBezTo>
                  <a:cubicBezTo>
                    <a:pt x="8560" y="1257"/>
                    <a:pt x="8697" y="1075"/>
                    <a:pt x="8651" y="1006"/>
                  </a:cubicBezTo>
                  <a:cubicBezTo>
                    <a:pt x="8605" y="938"/>
                    <a:pt x="8423" y="938"/>
                    <a:pt x="8286" y="892"/>
                  </a:cubicBezTo>
                  <a:cubicBezTo>
                    <a:pt x="8217" y="847"/>
                    <a:pt x="8149" y="847"/>
                    <a:pt x="8126" y="801"/>
                  </a:cubicBezTo>
                  <a:cubicBezTo>
                    <a:pt x="8080" y="778"/>
                    <a:pt x="8057" y="778"/>
                    <a:pt x="8057" y="778"/>
                  </a:cubicBezTo>
                  <a:cubicBezTo>
                    <a:pt x="8057" y="778"/>
                    <a:pt x="8035" y="755"/>
                    <a:pt x="7989" y="755"/>
                  </a:cubicBezTo>
                  <a:cubicBezTo>
                    <a:pt x="7980" y="760"/>
                    <a:pt x="7971" y="762"/>
                    <a:pt x="7961" y="762"/>
                  </a:cubicBezTo>
                  <a:cubicBezTo>
                    <a:pt x="7924" y="762"/>
                    <a:pt x="7884" y="732"/>
                    <a:pt x="7829" y="732"/>
                  </a:cubicBezTo>
                  <a:cubicBezTo>
                    <a:pt x="7724" y="669"/>
                    <a:pt x="7618" y="547"/>
                    <a:pt x="7531" y="547"/>
                  </a:cubicBezTo>
                  <a:cubicBezTo>
                    <a:pt x="7524" y="547"/>
                    <a:pt x="7517" y="548"/>
                    <a:pt x="7510" y="550"/>
                  </a:cubicBezTo>
                  <a:cubicBezTo>
                    <a:pt x="7418" y="550"/>
                    <a:pt x="7373" y="778"/>
                    <a:pt x="7487" y="1006"/>
                  </a:cubicBezTo>
                  <a:cubicBezTo>
                    <a:pt x="7510" y="1052"/>
                    <a:pt x="7532" y="1098"/>
                    <a:pt x="7555" y="1120"/>
                  </a:cubicBezTo>
                  <a:cubicBezTo>
                    <a:pt x="7281" y="1440"/>
                    <a:pt x="6756" y="2056"/>
                    <a:pt x="6117" y="2536"/>
                  </a:cubicBezTo>
                  <a:cubicBezTo>
                    <a:pt x="5661" y="2878"/>
                    <a:pt x="5159" y="3106"/>
                    <a:pt x="4771" y="3198"/>
                  </a:cubicBezTo>
                  <a:cubicBezTo>
                    <a:pt x="4679" y="3220"/>
                    <a:pt x="4588" y="3243"/>
                    <a:pt x="4520" y="3243"/>
                  </a:cubicBezTo>
                  <a:cubicBezTo>
                    <a:pt x="4428" y="3266"/>
                    <a:pt x="4360" y="3266"/>
                    <a:pt x="4314" y="3266"/>
                  </a:cubicBezTo>
                  <a:cubicBezTo>
                    <a:pt x="4284" y="3266"/>
                    <a:pt x="4253" y="3276"/>
                    <a:pt x="4223" y="3276"/>
                  </a:cubicBezTo>
                  <a:cubicBezTo>
                    <a:pt x="4208" y="3276"/>
                    <a:pt x="4192" y="3274"/>
                    <a:pt x="4177" y="3266"/>
                  </a:cubicBezTo>
                  <a:lnTo>
                    <a:pt x="4131" y="3266"/>
                  </a:lnTo>
                  <a:cubicBezTo>
                    <a:pt x="4131" y="3266"/>
                    <a:pt x="4063" y="3266"/>
                    <a:pt x="3972" y="3289"/>
                  </a:cubicBezTo>
                  <a:cubicBezTo>
                    <a:pt x="3858" y="3266"/>
                    <a:pt x="3698" y="3266"/>
                    <a:pt x="3492" y="3220"/>
                  </a:cubicBezTo>
                  <a:cubicBezTo>
                    <a:pt x="3082" y="3175"/>
                    <a:pt x="2579" y="2946"/>
                    <a:pt x="2169" y="2604"/>
                  </a:cubicBezTo>
                  <a:cubicBezTo>
                    <a:pt x="1735" y="2285"/>
                    <a:pt x="1415" y="1805"/>
                    <a:pt x="1233" y="1417"/>
                  </a:cubicBezTo>
                  <a:cubicBezTo>
                    <a:pt x="1164" y="1303"/>
                    <a:pt x="1119" y="1212"/>
                    <a:pt x="1073" y="1098"/>
                  </a:cubicBezTo>
                  <a:lnTo>
                    <a:pt x="1119" y="1098"/>
                  </a:lnTo>
                  <a:cubicBezTo>
                    <a:pt x="1119" y="1098"/>
                    <a:pt x="1187" y="1052"/>
                    <a:pt x="1278" y="938"/>
                  </a:cubicBezTo>
                  <a:cubicBezTo>
                    <a:pt x="1370" y="847"/>
                    <a:pt x="1438" y="710"/>
                    <a:pt x="1484" y="573"/>
                  </a:cubicBezTo>
                  <a:cubicBezTo>
                    <a:pt x="1552" y="299"/>
                    <a:pt x="1529" y="25"/>
                    <a:pt x="1438" y="2"/>
                  </a:cubicBezTo>
                  <a:cubicBezTo>
                    <a:pt x="1434" y="1"/>
                    <a:pt x="1429" y="0"/>
                    <a:pt x="1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6059700" y="2200375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75" y="0"/>
                  </a:moveTo>
                  <a:cubicBezTo>
                    <a:pt x="73" y="0"/>
                    <a:pt x="71" y="1"/>
                    <a:pt x="69" y="2"/>
                  </a:cubicBezTo>
                  <a:cubicBezTo>
                    <a:pt x="1" y="2"/>
                    <a:pt x="92" y="367"/>
                    <a:pt x="320" y="664"/>
                  </a:cubicBezTo>
                  <a:cubicBezTo>
                    <a:pt x="457" y="778"/>
                    <a:pt x="571" y="938"/>
                    <a:pt x="708" y="1006"/>
                  </a:cubicBezTo>
                  <a:cubicBezTo>
                    <a:pt x="822" y="1075"/>
                    <a:pt x="891" y="1120"/>
                    <a:pt x="891" y="1120"/>
                  </a:cubicBezTo>
                  <a:cubicBezTo>
                    <a:pt x="891" y="1120"/>
                    <a:pt x="982" y="1143"/>
                    <a:pt x="1119" y="1189"/>
                  </a:cubicBezTo>
                  <a:cubicBezTo>
                    <a:pt x="1256" y="1234"/>
                    <a:pt x="1439" y="1234"/>
                    <a:pt x="1621" y="1257"/>
                  </a:cubicBezTo>
                  <a:cubicBezTo>
                    <a:pt x="1987" y="1234"/>
                    <a:pt x="2329" y="1075"/>
                    <a:pt x="2306" y="1029"/>
                  </a:cubicBezTo>
                  <a:cubicBezTo>
                    <a:pt x="2283" y="960"/>
                    <a:pt x="1964" y="1006"/>
                    <a:pt x="1644" y="938"/>
                  </a:cubicBezTo>
                  <a:cubicBezTo>
                    <a:pt x="1507" y="892"/>
                    <a:pt x="1347" y="869"/>
                    <a:pt x="1256" y="801"/>
                  </a:cubicBezTo>
                  <a:cubicBezTo>
                    <a:pt x="1142" y="755"/>
                    <a:pt x="1074" y="732"/>
                    <a:pt x="1074" y="732"/>
                  </a:cubicBezTo>
                  <a:cubicBezTo>
                    <a:pt x="1074" y="732"/>
                    <a:pt x="1005" y="709"/>
                    <a:pt x="891" y="664"/>
                  </a:cubicBezTo>
                  <a:cubicBezTo>
                    <a:pt x="800" y="618"/>
                    <a:pt x="686" y="527"/>
                    <a:pt x="549" y="435"/>
                  </a:cubicBezTo>
                  <a:cubicBezTo>
                    <a:pt x="307" y="260"/>
                    <a:pt x="12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6489875" y="1748450"/>
              <a:ext cx="297425" cy="333400"/>
            </a:xfrm>
            <a:custGeom>
              <a:avLst/>
              <a:gdLst/>
              <a:ahLst/>
              <a:cxnLst/>
              <a:rect l="l" t="t" r="r" b="b"/>
              <a:pathLst>
                <a:path w="11897" h="13336" extrusionOk="0">
                  <a:moveTo>
                    <a:pt x="2030" y="1"/>
                  </a:moveTo>
                  <a:cubicBezTo>
                    <a:pt x="1738" y="1"/>
                    <a:pt x="1" y="3370"/>
                    <a:pt x="2903" y="5456"/>
                  </a:cubicBezTo>
                  <a:cubicBezTo>
                    <a:pt x="2903" y="5456"/>
                    <a:pt x="666" y="8241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4"/>
                    <a:pt x="5185" y="13331"/>
                  </a:cubicBezTo>
                  <a:cubicBezTo>
                    <a:pt x="7605" y="13217"/>
                    <a:pt x="11896" y="8561"/>
                    <a:pt x="11896" y="8561"/>
                  </a:cubicBezTo>
                  <a:cubicBezTo>
                    <a:pt x="11896" y="8561"/>
                    <a:pt x="11668" y="8241"/>
                    <a:pt x="11280" y="7762"/>
                  </a:cubicBezTo>
                  <a:cubicBezTo>
                    <a:pt x="10686" y="8081"/>
                    <a:pt x="10321" y="8424"/>
                    <a:pt x="10321" y="8424"/>
                  </a:cubicBezTo>
                  <a:cubicBezTo>
                    <a:pt x="10321" y="8424"/>
                    <a:pt x="10549" y="7990"/>
                    <a:pt x="10846" y="7237"/>
                  </a:cubicBezTo>
                  <a:cubicBezTo>
                    <a:pt x="8974" y="4954"/>
                    <a:pt x="4934" y="412"/>
                    <a:pt x="2036" y="1"/>
                  </a:cubicBezTo>
                  <a:cubicBezTo>
                    <a:pt x="2034" y="1"/>
                    <a:pt x="2032" y="1"/>
                    <a:pt x="20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5777825" y="1580125"/>
              <a:ext cx="150100" cy="294750"/>
            </a:xfrm>
            <a:custGeom>
              <a:avLst/>
              <a:gdLst/>
              <a:ahLst/>
              <a:cxnLst/>
              <a:rect l="l" t="t" r="r" b="b"/>
              <a:pathLst>
                <a:path w="6004" h="11790" extrusionOk="0">
                  <a:moveTo>
                    <a:pt x="6003" y="1"/>
                  </a:moveTo>
                  <a:lnTo>
                    <a:pt x="6003" y="1"/>
                  </a:lnTo>
                  <a:cubicBezTo>
                    <a:pt x="6003" y="1"/>
                    <a:pt x="3333" y="366"/>
                    <a:pt x="3287" y="1233"/>
                  </a:cubicBezTo>
                  <a:cubicBezTo>
                    <a:pt x="3264" y="1439"/>
                    <a:pt x="799" y="2420"/>
                    <a:pt x="1301" y="4269"/>
                  </a:cubicBezTo>
                  <a:cubicBezTo>
                    <a:pt x="1803" y="6141"/>
                    <a:pt x="2671" y="6255"/>
                    <a:pt x="2671" y="6255"/>
                  </a:cubicBezTo>
                  <a:cubicBezTo>
                    <a:pt x="2671" y="6255"/>
                    <a:pt x="0" y="7122"/>
                    <a:pt x="1050" y="8560"/>
                  </a:cubicBezTo>
                  <a:cubicBezTo>
                    <a:pt x="1844" y="9630"/>
                    <a:pt x="2468" y="9761"/>
                    <a:pt x="2725" y="9761"/>
                  </a:cubicBezTo>
                  <a:cubicBezTo>
                    <a:pt x="2808" y="9761"/>
                    <a:pt x="2853" y="9747"/>
                    <a:pt x="2853" y="9747"/>
                  </a:cubicBezTo>
                  <a:lnTo>
                    <a:pt x="2853" y="9747"/>
                  </a:lnTo>
                  <a:cubicBezTo>
                    <a:pt x="2853" y="9747"/>
                    <a:pt x="2559" y="11789"/>
                    <a:pt x="3425" y="11789"/>
                  </a:cubicBezTo>
                  <a:cubicBezTo>
                    <a:pt x="3461" y="11789"/>
                    <a:pt x="3498" y="11786"/>
                    <a:pt x="3538" y="11778"/>
                  </a:cubicBezTo>
                  <a:cubicBezTo>
                    <a:pt x="4519" y="11596"/>
                    <a:pt x="4519" y="6460"/>
                    <a:pt x="4702" y="5205"/>
                  </a:cubicBezTo>
                  <a:cubicBezTo>
                    <a:pt x="4885" y="3972"/>
                    <a:pt x="6003" y="1"/>
                    <a:pt x="6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5793800" y="1580125"/>
              <a:ext cx="134125" cy="294750"/>
            </a:xfrm>
            <a:custGeom>
              <a:avLst/>
              <a:gdLst/>
              <a:ahLst/>
              <a:cxnLst/>
              <a:rect l="l" t="t" r="r" b="b"/>
              <a:pathLst>
                <a:path w="5365" h="11790" extrusionOk="0">
                  <a:moveTo>
                    <a:pt x="5364" y="1"/>
                  </a:moveTo>
                  <a:lnTo>
                    <a:pt x="5364" y="1"/>
                  </a:lnTo>
                  <a:cubicBezTo>
                    <a:pt x="5364" y="1"/>
                    <a:pt x="2694" y="366"/>
                    <a:pt x="2648" y="1233"/>
                  </a:cubicBezTo>
                  <a:cubicBezTo>
                    <a:pt x="2648" y="1256"/>
                    <a:pt x="2602" y="1302"/>
                    <a:pt x="2557" y="1325"/>
                  </a:cubicBezTo>
                  <a:cubicBezTo>
                    <a:pt x="3401" y="2215"/>
                    <a:pt x="4200" y="3516"/>
                    <a:pt x="2831" y="4474"/>
                  </a:cubicBezTo>
                  <a:cubicBezTo>
                    <a:pt x="2580" y="4650"/>
                    <a:pt x="2358" y="4726"/>
                    <a:pt x="2158" y="4726"/>
                  </a:cubicBezTo>
                  <a:cubicBezTo>
                    <a:pt x="1499" y="4726"/>
                    <a:pt x="1086" y="3900"/>
                    <a:pt x="753" y="3059"/>
                  </a:cubicBezTo>
                  <a:cubicBezTo>
                    <a:pt x="594" y="3424"/>
                    <a:pt x="525" y="3812"/>
                    <a:pt x="662" y="4269"/>
                  </a:cubicBezTo>
                  <a:cubicBezTo>
                    <a:pt x="1164" y="6141"/>
                    <a:pt x="2032" y="6255"/>
                    <a:pt x="2032" y="6255"/>
                  </a:cubicBezTo>
                  <a:cubicBezTo>
                    <a:pt x="2032" y="6255"/>
                    <a:pt x="1735" y="6346"/>
                    <a:pt x="1415" y="6529"/>
                  </a:cubicBezTo>
                  <a:cubicBezTo>
                    <a:pt x="2260" y="7396"/>
                    <a:pt x="2922" y="8126"/>
                    <a:pt x="2579" y="8629"/>
                  </a:cubicBezTo>
                  <a:cubicBezTo>
                    <a:pt x="2481" y="8767"/>
                    <a:pt x="2361" y="8828"/>
                    <a:pt x="2228" y="8828"/>
                  </a:cubicBezTo>
                  <a:cubicBezTo>
                    <a:pt x="1744" y="8828"/>
                    <a:pt x="1070" y="8026"/>
                    <a:pt x="480" y="7168"/>
                  </a:cubicBezTo>
                  <a:cubicBezTo>
                    <a:pt x="160" y="7533"/>
                    <a:pt x="0" y="8012"/>
                    <a:pt x="411" y="8560"/>
                  </a:cubicBezTo>
                  <a:cubicBezTo>
                    <a:pt x="1205" y="9630"/>
                    <a:pt x="1829" y="9761"/>
                    <a:pt x="2086" y="9761"/>
                  </a:cubicBezTo>
                  <a:cubicBezTo>
                    <a:pt x="2169" y="9761"/>
                    <a:pt x="2214" y="9747"/>
                    <a:pt x="2214" y="9747"/>
                  </a:cubicBezTo>
                  <a:lnTo>
                    <a:pt x="2214" y="9747"/>
                  </a:lnTo>
                  <a:cubicBezTo>
                    <a:pt x="2214" y="9747"/>
                    <a:pt x="2169" y="9998"/>
                    <a:pt x="2169" y="10341"/>
                  </a:cubicBezTo>
                  <a:cubicBezTo>
                    <a:pt x="2625" y="10409"/>
                    <a:pt x="2967" y="10523"/>
                    <a:pt x="3013" y="10797"/>
                  </a:cubicBezTo>
                  <a:cubicBezTo>
                    <a:pt x="3090" y="11126"/>
                    <a:pt x="2824" y="11241"/>
                    <a:pt x="2449" y="11241"/>
                  </a:cubicBezTo>
                  <a:cubicBezTo>
                    <a:pt x="2382" y="11241"/>
                    <a:pt x="2310" y="11238"/>
                    <a:pt x="2237" y="11231"/>
                  </a:cubicBezTo>
                  <a:lnTo>
                    <a:pt x="2237" y="11231"/>
                  </a:lnTo>
                  <a:cubicBezTo>
                    <a:pt x="2318" y="11555"/>
                    <a:pt x="2490" y="11790"/>
                    <a:pt x="2783" y="11790"/>
                  </a:cubicBezTo>
                  <a:cubicBezTo>
                    <a:pt x="2820" y="11790"/>
                    <a:pt x="2858" y="11786"/>
                    <a:pt x="2899" y="11778"/>
                  </a:cubicBezTo>
                  <a:cubicBezTo>
                    <a:pt x="3880" y="11596"/>
                    <a:pt x="3880" y="6460"/>
                    <a:pt x="4063" y="5205"/>
                  </a:cubicBezTo>
                  <a:cubicBezTo>
                    <a:pt x="4246" y="3972"/>
                    <a:pt x="5364" y="1"/>
                    <a:pt x="536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6508700" y="1727350"/>
              <a:ext cx="297425" cy="333375"/>
            </a:xfrm>
            <a:custGeom>
              <a:avLst/>
              <a:gdLst/>
              <a:ahLst/>
              <a:cxnLst/>
              <a:rect l="l" t="t" r="r" b="b"/>
              <a:pathLst>
                <a:path w="11897" h="13335" extrusionOk="0">
                  <a:moveTo>
                    <a:pt x="2007" y="0"/>
                  </a:moveTo>
                  <a:cubicBezTo>
                    <a:pt x="1716" y="0"/>
                    <a:pt x="1" y="3370"/>
                    <a:pt x="2903" y="5456"/>
                  </a:cubicBezTo>
                  <a:cubicBezTo>
                    <a:pt x="2903" y="5456"/>
                    <a:pt x="666" y="8263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3"/>
                    <a:pt x="5186" y="13331"/>
                  </a:cubicBezTo>
                  <a:cubicBezTo>
                    <a:pt x="7605" y="13216"/>
                    <a:pt x="11896" y="8560"/>
                    <a:pt x="11896" y="8560"/>
                  </a:cubicBezTo>
                  <a:cubicBezTo>
                    <a:pt x="11896" y="8560"/>
                    <a:pt x="5939" y="571"/>
                    <a:pt x="2013" y="1"/>
                  </a:cubicBezTo>
                  <a:cubicBezTo>
                    <a:pt x="2011" y="0"/>
                    <a:pt x="2009" y="0"/>
                    <a:pt x="2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6541325" y="1758725"/>
              <a:ext cx="264800" cy="301325"/>
            </a:xfrm>
            <a:custGeom>
              <a:avLst/>
              <a:gdLst/>
              <a:ahLst/>
              <a:cxnLst/>
              <a:rect l="l" t="t" r="r" b="b"/>
              <a:pathLst>
                <a:path w="10592" h="12053" extrusionOk="0">
                  <a:moveTo>
                    <a:pt x="3447" y="1"/>
                  </a:moveTo>
                  <a:lnTo>
                    <a:pt x="3447" y="1"/>
                  </a:lnTo>
                  <a:cubicBezTo>
                    <a:pt x="3515" y="868"/>
                    <a:pt x="3310" y="1804"/>
                    <a:pt x="2511" y="2603"/>
                  </a:cubicBezTo>
                  <a:cubicBezTo>
                    <a:pt x="2129" y="2970"/>
                    <a:pt x="1779" y="3122"/>
                    <a:pt x="1464" y="3122"/>
                  </a:cubicBezTo>
                  <a:cubicBezTo>
                    <a:pt x="840" y="3122"/>
                    <a:pt x="349" y="2525"/>
                    <a:pt x="0" y="1827"/>
                  </a:cubicBezTo>
                  <a:lnTo>
                    <a:pt x="0" y="1827"/>
                  </a:lnTo>
                  <a:cubicBezTo>
                    <a:pt x="160" y="2649"/>
                    <a:pt x="617" y="3493"/>
                    <a:pt x="1598" y="4201"/>
                  </a:cubicBezTo>
                  <a:cubicBezTo>
                    <a:pt x="1598" y="4201"/>
                    <a:pt x="1461" y="4383"/>
                    <a:pt x="1301" y="4657"/>
                  </a:cubicBezTo>
                  <a:cubicBezTo>
                    <a:pt x="2876" y="5433"/>
                    <a:pt x="4771" y="6666"/>
                    <a:pt x="4018" y="7921"/>
                  </a:cubicBezTo>
                  <a:cubicBezTo>
                    <a:pt x="3811" y="8265"/>
                    <a:pt x="3559" y="8409"/>
                    <a:pt x="3281" y="8409"/>
                  </a:cubicBezTo>
                  <a:cubicBezTo>
                    <a:pt x="2545" y="8409"/>
                    <a:pt x="1632" y="7399"/>
                    <a:pt x="936" y="6438"/>
                  </a:cubicBezTo>
                  <a:lnTo>
                    <a:pt x="936" y="6438"/>
                  </a:lnTo>
                  <a:cubicBezTo>
                    <a:pt x="1050" y="7237"/>
                    <a:pt x="1575" y="8081"/>
                    <a:pt x="3013" y="8789"/>
                  </a:cubicBezTo>
                  <a:cubicBezTo>
                    <a:pt x="3013" y="8789"/>
                    <a:pt x="2785" y="9291"/>
                    <a:pt x="2648" y="9884"/>
                  </a:cubicBezTo>
                  <a:cubicBezTo>
                    <a:pt x="3995" y="10021"/>
                    <a:pt x="5364" y="10044"/>
                    <a:pt x="4931" y="10774"/>
                  </a:cubicBezTo>
                  <a:cubicBezTo>
                    <a:pt x="4711" y="11165"/>
                    <a:pt x="4301" y="11301"/>
                    <a:pt x="3829" y="11301"/>
                  </a:cubicBezTo>
                  <a:cubicBezTo>
                    <a:pt x="3418" y="11301"/>
                    <a:pt x="2958" y="11199"/>
                    <a:pt x="2534" y="11071"/>
                  </a:cubicBezTo>
                  <a:lnTo>
                    <a:pt x="2534" y="11071"/>
                  </a:lnTo>
                  <a:cubicBezTo>
                    <a:pt x="2557" y="11117"/>
                    <a:pt x="2557" y="11163"/>
                    <a:pt x="2557" y="11208"/>
                  </a:cubicBezTo>
                  <a:lnTo>
                    <a:pt x="4200" y="12053"/>
                  </a:lnTo>
                  <a:cubicBezTo>
                    <a:pt x="6665" y="11573"/>
                    <a:pt x="10591" y="7305"/>
                    <a:pt x="10591" y="7305"/>
                  </a:cubicBezTo>
                  <a:cubicBezTo>
                    <a:pt x="10591" y="7305"/>
                    <a:pt x="6916" y="2398"/>
                    <a:pt x="34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5910775" y="1364875"/>
              <a:ext cx="961525" cy="601600"/>
            </a:xfrm>
            <a:custGeom>
              <a:avLst/>
              <a:gdLst/>
              <a:ahLst/>
              <a:cxnLst/>
              <a:rect l="l" t="t" r="r" b="b"/>
              <a:pathLst>
                <a:path w="38461" h="24064" extrusionOk="0">
                  <a:moveTo>
                    <a:pt x="17296" y="0"/>
                  </a:moveTo>
                  <a:cubicBezTo>
                    <a:pt x="14845" y="0"/>
                    <a:pt x="12044" y="378"/>
                    <a:pt x="8948" y="1398"/>
                  </a:cubicBezTo>
                  <a:cubicBezTo>
                    <a:pt x="3515" y="3178"/>
                    <a:pt x="1164" y="6671"/>
                    <a:pt x="0" y="10505"/>
                  </a:cubicBezTo>
                  <a:cubicBezTo>
                    <a:pt x="1073" y="10267"/>
                    <a:pt x="2565" y="10063"/>
                    <a:pt x="4521" y="10063"/>
                  </a:cubicBezTo>
                  <a:cubicBezTo>
                    <a:pt x="7060" y="10063"/>
                    <a:pt x="10382" y="10407"/>
                    <a:pt x="14586" y="11464"/>
                  </a:cubicBezTo>
                  <a:cubicBezTo>
                    <a:pt x="23990" y="13838"/>
                    <a:pt x="32435" y="21050"/>
                    <a:pt x="35425" y="24063"/>
                  </a:cubicBezTo>
                  <a:cubicBezTo>
                    <a:pt x="37480" y="20799"/>
                    <a:pt x="38461" y="9798"/>
                    <a:pt x="28418" y="3064"/>
                  </a:cubicBezTo>
                  <a:cubicBezTo>
                    <a:pt x="28418" y="3064"/>
                    <a:pt x="24279" y="0"/>
                    <a:pt x="172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5840050" y="1218650"/>
              <a:ext cx="1201175" cy="733550"/>
            </a:xfrm>
            <a:custGeom>
              <a:avLst/>
              <a:gdLst/>
              <a:ahLst/>
              <a:cxnLst/>
              <a:rect l="l" t="t" r="r" b="b"/>
              <a:pathLst>
                <a:path w="48047" h="29342" extrusionOk="0">
                  <a:moveTo>
                    <a:pt x="17834" y="1"/>
                  </a:moveTo>
                  <a:cubicBezTo>
                    <a:pt x="8313" y="1"/>
                    <a:pt x="0" y="5086"/>
                    <a:pt x="844" y="15943"/>
                  </a:cubicBezTo>
                  <a:cubicBezTo>
                    <a:pt x="844" y="15943"/>
                    <a:pt x="2860" y="14787"/>
                    <a:pt x="7517" y="14787"/>
                  </a:cubicBezTo>
                  <a:cubicBezTo>
                    <a:pt x="10058" y="14787"/>
                    <a:pt x="13384" y="15131"/>
                    <a:pt x="17597" y="16194"/>
                  </a:cubicBezTo>
                  <a:cubicBezTo>
                    <a:pt x="30380" y="19413"/>
                    <a:pt x="38574" y="29342"/>
                    <a:pt x="38574" y="29342"/>
                  </a:cubicBezTo>
                  <a:cubicBezTo>
                    <a:pt x="38574" y="29342"/>
                    <a:pt x="48046" y="19230"/>
                    <a:pt x="38140" y="8502"/>
                  </a:cubicBezTo>
                  <a:cubicBezTo>
                    <a:pt x="32997" y="2935"/>
                    <a:pt x="25067" y="1"/>
                    <a:pt x="1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5856550" y="1220050"/>
              <a:ext cx="1109925" cy="732150"/>
            </a:xfrm>
            <a:custGeom>
              <a:avLst/>
              <a:gdLst/>
              <a:ahLst/>
              <a:cxnLst/>
              <a:rect l="l" t="t" r="r" b="b"/>
              <a:pathLst>
                <a:path w="44397" h="29286" extrusionOk="0">
                  <a:moveTo>
                    <a:pt x="18832" y="1"/>
                  </a:moveTo>
                  <a:cubicBezTo>
                    <a:pt x="14815" y="800"/>
                    <a:pt x="9359" y="3037"/>
                    <a:pt x="7442" y="4908"/>
                  </a:cubicBezTo>
                  <a:cubicBezTo>
                    <a:pt x="5023" y="7259"/>
                    <a:pt x="3493" y="10181"/>
                    <a:pt x="1553" y="10181"/>
                  </a:cubicBezTo>
                  <a:cubicBezTo>
                    <a:pt x="1211" y="10181"/>
                    <a:pt x="982" y="9976"/>
                    <a:pt x="846" y="9656"/>
                  </a:cubicBezTo>
                  <a:cubicBezTo>
                    <a:pt x="252" y="11482"/>
                    <a:pt x="1" y="13536"/>
                    <a:pt x="184" y="15887"/>
                  </a:cubicBezTo>
                  <a:cubicBezTo>
                    <a:pt x="184" y="15887"/>
                    <a:pt x="2200" y="14731"/>
                    <a:pt x="6857" y="14731"/>
                  </a:cubicBezTo>
                  <a:cubicBezTo>
                    <a:pt x="9398" y="14731"/>
                    <a:pt x="12724" y="15075"/>
                    <a:pt x="16937" y="16138"/>
                  </a:cubicBezTo>
                  <a:cubicBezTo>
                    <a:pt x="29720" y="19357"/>
                    <a:pt x="37914" y="29286"/>
                    <a:pt x="37914" y="29286"/>
                  </a:cubicBezTo>
                  <a:cubicBezTo>
                    <a:pt x="37914" y="29286"/>
                    <a:pt x="44396" y="22370"/>
                    <a:pt x="41018" y="13902"/>
                  </a:cubicBezTo>
                  <a:lnTo>
                    <a:pt x="41018" y="13902"/>
                  </a:lnTo>
                  <a:cubicBezTo>
                    <a:pt x="40842" y="16978"/>
                    <a:pt x="40117" y="20308"/>
                    <a:pt x="37639" y="20308"/>
                  </a:cubicBezTo>
                  <a:cubicBezTo>
                    <a:pt x="37543" y="20308"/>
                    <a:pt x="37445" y="20303"/>
                    <a:pt x="37343" y="20293"/>
                  </a:cubicBezTo>
                  <a:cubicBezTo>
                    <a:pt x="32459" y="19790"/>
                    <a:pt x="35745" y="13468"/>
                    <a:pt x="34878" y="9816"/>
                  </a:cubicBezTo>
                  <a:cubicBezTo>
                    <a:pt x="34444" y="7990"/>
                    <a:pt x="33326" y="5890"/>
                    <a:pt x="32322" y="4224"/>
                  </a:cubicBezTo>
                  <a:cubicBezTo>
                    <a:pt x="31272" y="3584"/>
                    <a:pt x="30199" y="3014"/>
                    <a:pt x="29058" y="2512"/>
                  </a:cubicBezTo>
                  <a:lnTo>
                    <a:pt x="29058" y="2512"/>
                  </a:lnTo>
                  <a:cubicBezTo>
                    <a:pt x="29605" y="4863"/>
                    <a:pt x="30473" y="9610"/>
                    <a:pt x="29605" y="12418"/>
                  </a:cubicBezTo>
                  <a:cubicBezTo>
                    <a:pt x="29291" y="13435"/>
                    <a:pt x="28074" y="13859"/>
                    <a:pt x="26399" y="13859"/>
                  </a:cubicBezTo>
                  <a:cubicBezTo>
                    <a:pt x="21758" y="13859"/>
                    <a:pt x="13599" y="10599"/>
                    <a:pt x="11368" y="7647"/>
                  </a:cubicBezTo>
                  <a:cubicBezTo>
                    <a:pt x="8926" y="4406"/>
                    <a:pt x="17029" y="1256"/>
                    <a:pt x="20338" y="115"/>
                  </a:cubicBezTo>
                  <a:cubicBezTo>
                    <a:pt x="19836" y="69"/>
                    <a:pt x="19334" y="24"/>
                    <a:pt x="18832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5972975" y="1401950"/>
              <a:ext cx="403450" cy="264825"/>
            </a:xfrm>
            <a:custGeom>
              <a:avLst/>
              <a:gdLst/>
              <a:ahLst/>
              <a:cxnLst/>
              <a:rect l="l" t="t" r="r" b="b"/>
              <a:pathLst>
                <a:path w="16138" h="10593" extrusionOk="0">
                  <a:moveTo>
                    <a:pt x="10607" y="1"/>
                  </a:moveTo>
                  <a:cubicBezTo>
                    <a:pt x="8522" y="1"/>
                    <a:pt x="7578" y="1855"/>
                    <a:pt x="7578" y="1855"/>
                  </a:cubicBezTo>
                  <a:cubicBezTo>
                    <a:pt x="7578" y="1855"/>
                    <a:pt x="6310" y="987"/>
                    <a:pt x="4601" y="987"/>
                  </a:cubicBezTo>
                  <a:cubicBezTo>
                    <a:pt x="4075" y="987"/>
                    <a:pt x="3507" y="1070"/>
                    <a:pt x="2922" y="1284"/>
                  </a:cubicBezTo>
                  <a:cubicBezTo>
                    <a:pt x="434" y="2220"/>
                    <a:pt x="0" y="5256"/>
                    <a:pt x="1301" y="6877"/>
                  </a:cubicBezTo>
                  <a:cubicBezTo>
                    <a:pt x="1801" y="7499"/>
                    <a:pt x="2740" y="7690"/>
                    <a:pt x="3709" y="7690"/>
                  </a:cubicBezTo>
                  <a:cubicBezTo>
                    <a:pt x="5264" y="7690"/>
                    <a:pt x="6893" y="7196"/>
                    <a:pt x="6894" y="7196"/>
                  </a:cubicBezTo>
                  <a:lnTo>
                    <a:pt x="6894" y="7196"/>
                  </a:lnTo>
                  <a:cubicBezTo>
                    <a:pt x="6893" y="7196"/>
                    <a:pt x="5889" y="7972"/>
                    <a:pt x="6894" y="8611"/>
                  </a:cubicBezTo>
                  <a:cubicBezTo>
                    <a:pt x="7104" y="8753"/>
                    <a:pt x="7300" y="8805"/>
                    <a:pt x="7475" y="8805"/>
                  </a:cubicBezTo>
                  <a:cubicBezTo>
                    <a:pt x="7947" y="8805"/>
                    <a:pt x="8263" y="8429"/>
                    <a:pt x="8263" y="8429"/>
                  </a:cubicBezTo>
                  <a:cubicBezTo>
                    <a:pt x="8263" y="8429"/>
                    <a:pt x="8776" y="10593"/>
                    <a:pt x="10701" y="10593"/>
                  </a:cubicBezTo>
                  <a:cubicBezTo>
                    <a:pt x="10887" y="10593"/>
                    <a:pt x="11086" y="10573"/>
                    <a:pt x="11299" y="10529"/>
                  </a:cubicBezTo>
                  <a:cubicBezTo>
                    <a:pt x="13718" y="10049"/>
                    <a:pt x="14015" y="7995"/>
                    <a:pt x="14015" y="7995"/>
                  </a:cubicBezTo>
                  <a:cubicBezTo>
                    <a:pt x="14015" y="7995"/>
                    <a:pt x="16138" y="7927"/>
                    <a:pt x="15955" y="6009"/>
                  </a:cubicBezTo>
                  <a:cubicBezTo>
                    <a:pt x="15955" y="6009"/>
                    <a:pt x="14700" y="1056"/>
                    <a:pt x="11801" y="189"/>
                  </a:cubicBezTo>
                  <a:cubicBezTo>
                    <a:pt x="11368" y="57"/>
                    <a:pt x="10970" y="1"/>
                    <a:pt x="10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6266850" y="149282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46"/>
                    <a:pt x="0" y="0"/>
                    <a:pt x="0" y="0"/>
                  </a:cubicBezTo>
                  <a:cubicBezTo>
                    <a:pt x="0" y="0"/>
                    <a:pt x="0" y="46"/>
                    <a:pt x="0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5981525" y="1423200"/>
              <a:ext cx="394900" cy="243575"/>
            </a:xfrm>
            <a:custGeom>
              <a:avLst/>
              <a:gdLst/>
              <a:ahLst/>
              <a:cxnLst/>
              <a:rect l="l" t="t" r="r" b="b"/>
              <a:pathLst>
                <a:path w="15796" h="9743" extrusionOk="0">
                  <a:moveTo>
                    <a:pt x="12692" y="1"/>
                  </a:moveTo>
                  <a:lnTo>
                    <a:pt x="12692" y="1"/>
                  </a:lnTo>
                  <a:cubicBezTo>
                    <a:pt x="12943" y="1507"/>
                    <a:pt x="13102" y="3516"/>
                    <a:pt x="12349" y="3972"/>
                  </a:cubicBezTo>
                  <a:cubicBezTo>
                    <a:pt x="12153" y="4094"/>
                    <a:pt x="11995" y="4144"/>
                    <a:pt x="11870" y="4144"/>
                  </a:cubicBezTo>
                  <a:cubicBezTo>
                    <a:pt x="11308" y="4144"/>
                    <a:pt x="11376" y="3134"/>
                    <a:pt x="11413" y="2854"/>
                  </a:cubicBezTo>
                  <a:lnTo>
                    <a:pt x="11413" y="2854"/>
                  </a:lnTo>
                  <a:cubicBezTo>
                    <a:pt x="11368" y="3082"/>
                    <a:pt x="11162" y="3813"/>
                    <a:pt x="9953" y="3927"/>
                  </a:cubicBezTo>
                  <a:cubicBezTo>
                    <a:pt x="9896" y="3932"/>
                    <a:pt x="9841" y="3935"/>
                    <a:pt x="9788" y="3935"/>
                  </a:cubicBezTo>
                  <a:cubicBezTo>
                    <a:pt x="8502" y="3935"/>
                    <a:pt x="8355" y="2397"/>
                    <a:pt x="8355" y="2397"/>
                  </a:cubicBezTo>
                  <a:cubicBezTo>
                    <a:pt x="8355" y="2397"/>
                    <a:pt x="6924" y="4167"/>
                    <a:pt x="3960" y="4167"/>
                  </a:cubicBezTo>
                  <a:cubicBezTo>
                    <a:pt x="3660" y="4167"/>
                    <a:pt x="3345" y="4149"/>
                    <a:pt x="3014" y="4109"/>
                  </a:cubicBezTo>
                  <a:cubicBezTo>
                    <a:pt x="1347" y="3904"/>
                    <a:pt x="959" y="2763"/>
                    <a:pt x="959" y="1644"/>
                  </a:cubicBezTo>
                  <a:cubicBezTo>
                    <a:pt x="1" y="2968"/>
                    <a:pt x="24" y="4862"/>
                    <a:pt x="959" y="6027"/>
                  </a:cubicBezTo>
                  <a:cubicBezTo>
                    <a:pt x="1459" y="6649"/>
                    <a:pt x="2398" y="6840"/>
                    <a:pt x="3367" y="6840"/>
                  </a:cubicBezTo>
                  <a:cubicBezTo>
                    <a:pt x="4922" y="6840"/>
                    <a:pt x="6551" y="6346"/>
                    <a:pt x="6552" y="6346"/>
                  </a:cubicBezTo>
                  <a:lnTo>
                    <a:pt x="6552" y="6346"/>
                  </a:lnTo>
                  <a:cubicBezTo>
                    <a:pt x="6551" y="6346"/>
                    <a:pt x="5547" y="7122"/>
                    <a:pt x="6552" y="7761"/>
                  </a:cubicBezTo>
                  <a:cubicBezTo>
                    <a:pt x="6762" y="7903"/>
                    <a:pt x="6958" y="7955"/>
                    <a:pt x="7133" y="7955"/>
                  </a:cubicBezTo>
                  <a:cubicBezTo>
                    <a:pt x="7605" y="7955"/>
                    <a:pt x="7921" y="7579"/>
                    <a:pt x="7921" y="7579"/>
                  </a:cubicBezTo>
                  <a:cubicBezTo>
                    <a:pt x="7921" y="7579"/>
                    <a:pt x="8434" y="9743"/>
                    <a:pt x="10359" y="9743"/>
                  </a:cubicBezTo>
                  <a:cubicBezTo>
                    <a:pt x="10545" y="9743"/>
                    <a:pt x="10744" y="9723"/>
                    <a:pt x="10957" y="9679"/>
                  </a:cubicBezTo>
                  <a:cubicBezTo>
                    <a:pt x="13376" y="9199"/>
                    <a:pt x="13673" y="7145"/>
                    <a:pt x="13673" y="7145"/>
                  </a:cubicBezTo>
                  <a:cubicBezTo>
                    <a:pt x="13673" y="7145"/>
                    <a:pt x="15796" y="7077"/>
                    <a:pt x="15613" y="5159"/>
                  </a:cubicBezTo>
                  <a:cubicBezTo>
                    <a:pt x="15613" y="5159"/>
                    <a:pt x="14723" y="1644"/>
                    <a:pt x="126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6189250" y="1463250"/>
              <a:ext cx="108425" cy="71250"/>
            </a:xfrm>
            <a:custGeom>
              <a:avLst/>
              <a:gdLst/>
              <a:ahLst/>
              <a:cxnLst/>
              <a:rect l="l" t="t" r="r" b="b"/>
              <a:pathLst>
                <a:path w="4337" h="2850" extrusionOk="0">
                  <a:moveTo>
                    <a:pt x="875" y="1"/>
                  </a:moveTo>
                  <a:cubicBezTo>
                    <a:pt x="776" y="1"/>
                    <a:pt x="596" y="38"/>
                    <a:pt x="388" y="202"/>
                  </a:cubicBezTo>
                  <a:cubicBezTo>
                    <a:pt x="228" y="339"/>
                    <a:pt x="91" y="544"/>
                    <a:pt x="46" y="795"/>
                  </a:cubicBezTo>
                  <a:cubicBezTo>
                    <a:pt x="0" y="1046"/>
                    <a:pt x="46" y="1298"/>
                    <a:pt x="114" y="1549"/>
                  </a:cubicBezTo>
                  <a:cubicBezTo>
                    <a:pt x="251" y="2051"/>
                    <a:pt x="616" y="2462"/>
                    <a:pt x="982" y="2667"/>
                  </a:cubicBezTo>
                  <a:cubicBezTo>
                    <a:pt x="1141" y="2781"/>
                    <a:pt x="1324" y="2804"/>
                    <a:pt x="1438" y="2850"/>
                  </a:cubicBezTo>
                  <a:lnTo>
                    <a:pt x="1826" y="2850"/>
                  </a:lnTo>
                  <a:cubicBezTo>
                    <a:pt x="1872" y="2827"/>
                    <a:pt x="1940" y="2804"/>
                    <a:pt x="2032" y="2781"/>
                  </a:cubicBezTo>
                  <a:cubicBezTo>
                    <a:pt x="2100" y="2758"/>
                    <a:pt x="2191" y="2736"/>
                    <a:pt x="2260" y="2690"/>
                  </a:cubicBezTo>
                  <a:cubicBezTo>
                    <a:pt x="2442" y="2599"/>
                    <a:pt x="2602" y="2462"/>
                    <a:pt x="2762" y="2279"/>
                  </a:cubicBezTo>
                  <a:cubicBezTo>
                    <a:pt x="2808" y="2233"/>
                    <a:pt x="2785" y="2256"/>
                    <a:pt x="2808" y="2233"/>
                  </a:cubicBezTo>
                  <a:cubicBezTo>
                    <a:pt x="2808" y="2211"/>
                    <a:pt x="2830" y="2188"/>
                    <a:pt x="2853" y="2165"/>
                  </a:cubicBezTo>
                  <a:lnTo>
                    <a:pt x="2876" y="2142"/>
                  </a:lnTo>
                  <a:cubicBezTo>
                    <a:pt x="2876" y="2119"/>
                    <a:pt x="2876" y="2119"/>
                    <a:pt x="2876" y="2119"/>
                  </a:cubicBezTo>
                  <a:cubicBezTo>
                    <a:pt x="2876" y="2142"/>
                    <a:pt x="2899" y="2142"/>
                    <a:pt x="2899" y="2165"/>
                  </a:cubicBezTo>
                  <a:cubicBezTo>
                    <a:pt x="2899" y="2165"/>
                    <a:pt x="2899" y="2165"/>
                    <a:pt x="2922" y="2188"/>
                  </a:cubicBezTo>
                  <a:lnTo>
                    <a:pt x="2945" y="2233"/>
                  </a:lnTo>
                  <a:cubicBezTo>
                    <a:pt x="3036" y="2347"/>
                    <a:pt x="3173" y="2416"/>
                    <a:pt x="3310" y="2484"/>
                  </a:cubicBezTo>
                  <a:cubicBezTo>
                    <a:pt x="3395" y="2506"/>
                    <a:pt x="3479" y="2516"/>
                    <a:pt x="3561" y="2516"/>
                  </a:cubicBezTo>
                  <a:cubicBezTo>
                    <a:pt x="3745" y="2516"/>
                    <a:pt x="3914" y="2465"/>
                    <a:pt x="4040" y="2370"/>
                  </a:cubicBezTo>
                  <a:cubicBezTo>
                    <a:pt x="4223" y="2233"/>
                    <a:pt x="4291" y="2074"/>
                    <a:pt x="4314" y="1959"/>
                  </a:cubicBezTo>
                  <a:cubicBezTo>
                    <a:pt x="4337" y="1822"/>
                    <a:pt x="4337" y="1754"/>
                    <a:pt x="4314" y="1754"/>
                  </a:cubicBezTo>
                  <a:cubicBezTo>
                    <a:pt x="4313" y="1753"/>
                    <a:pt x="4311" y="1753"/>
                    <a:pt x="4309" y="1753"/>
                  </a:cubicBezTo>
                  <a:cubicBezTo>
                    <a:pt x="4265" y="1753"/>
                    <a:pt x="4213" y="2055"/>
                    <a:pt x="3926" y="2188"/>
                  </a:cubicBezTo>
                  <a:cubicBezTo>
                    <a:pt x="3858" y="2222"/>
                    <a:pt x="3772" y="2239"/>
                    <a:pt x="3684" y="2239"/>
                  </a:cubicBezTo>
                  <a:cubicBezTo>
                    <a:pt x="3595" y="2239"/>
                    <a:pt x="3504" y="2222"/>
                    <a:pt x="3424" y="2188"/>
                  </a:cubicBezTo>
                  <a:cubicBezTo>
                    <a:pt x="3355" y="2142"/>
                    <a:pt x="3264" y="2096"/>
                    <a:pt x="3218" y="2005"/>
                  </a:cubicBezTo>
                  <a:cubicBezTo>
                    <a:pt x="3218" y="2008"/>
                    <a:pt x="3218" y="2009"/>
                    <a:pt x="3218" y="2009"/>
                  </a:cubicBezTo>
                  <a:cubicBezTo>
                    <a:pt x="3214" y="2009"/>
                    <a:pt x="3193" y="1929"/>
                    <a:pt x="3173" y="1868"/>
                  </a:cubicBezTo>
                  <a:cubicBezTo>
                    <a:pt x="3173" y="1822"/>
                    <a:pt x="3150" y="1777"/>
                    <a:pt x="3150" y="1686"/>
                  </a:cubicBezTo>
                  <a:lnTo>
                    <a:pt x="3104" y="1183"/>
                  </a:lnTo>
                  <a:lnTo>
                    <a:pt x="3036" y="1252"/>
                  </a:lnTo>
                  <a:lnTo>
                    <a:pt x="2945" y="1366"/>
                  </a:lnTo>
                  <a:cubicBezTo>
                    <a:pt x="2899" y="1434"/>
                    <a:pt x="2830" y="1503"/>
                    <a:pt x="2785" y="1594"/>
                  </a:cubicBezTo>
                  <a:cubicBezTo>
                    <a:pt x="2716" y="1663"/>
                    <a:pt x="2648" y="1731"/>
                    <a:pt x="2602" y="1800"/>
                  </a:cubicBezTo>
                  <a:lnTo>
                    <a:pt x="2511" y="1891"/>
                  </a:lnTo>
                  <a:cubicBezTo>
                    <a:pt x="2488" y="1937"/>
                    <a:pt x="2465" y="1959"/>
                    <a:pt x="2442" y="1982"/>
                  </a:cubicBezTo>
                  <a:cubicBezTo>
                    <a:pt x="2305" y="2096"/>
                    <a:pt x="2169" y="2188"/>
                    <a:pt x="2054" y="2233"/>
                  </a:cubicBezTo>
                  <a:cubicBezTo>
                    <a:pt x="1904" y="2316"/>
                    <a:pt x="1786" y="2332"/>
                    <a:pt x="1716" y="2332"/>
                  </a:cubicBezTo>
                  <a:cubicBezTo>
                    <a:pt x="1669" y="2332"/>
                    <a:pt x="1644" y="2325"/>
                    <a:pt x="1644" y="2325"/>
                  </a:cubicBezTo>
                  <a:lnTo>
                    <a:pt x="1529" y="2325"/>
                  </a:lnTo>
                  <a:cubicBezTo>
                    <a:pt x="1438" y="2325"/>
                    <a:pt x="1324" y="2302"/>
                    <a:pt x="1210" y="2233"/>
                  </a:cubicBezTo>
                  <a:cubicBezTo>
                    <a:pt x="936" y="2119"/>
                    <a:pt x="616" y="1822"/>
                    <a:pt x="457" y="1412"/>
                  </a:cubicBezTo>
                  <a:cubicBezTo>
                    <a:pt x="274" y="1046"/>
                    <a:pt x="320" y="590"/>
                    <a:pt x="525" y="362"/>
                  </a:cubicBezTo>
                  <a:cubicBezTo>
                    <a:pt x="731" y="111"/>
                    <a:pt x="982" y="65"/>
                    <a:pt x="959" y="19"/>
                  </a:cubicBezTo>
                  <a:cubicBezTo>
                    <a:pt x="959" y="11"/>
                    <a:pt x="928" y="1"/>
                    <a:pt x="8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6605225" y="1305625"/>
              <a:ext cx="98175" cy="472050"/>
            </a:xfrm>
            <a:custGeom>
              <a:avLst/>
              <a:gdLst/>
              <a:ahLst/>
              <a:cxnLst/>
              <a:rect l="l" t="t" r="r" b="b"/>
              <a:pathLst>
                <a:path w="3927" h="18882" extrusionOk="0">
                  <a:moveTo>
                    <a:pt x="25" y="1"/>
                  </a:moveTo>
                  <a:cubicBezTo>
                    <a:pt x="25" y="1"/>
                    <a:pt x="24" y="1"/>
                    <a:pt x="24" y="2"/>
                  </a:cubicBezTo>
                  <a:cubicBezTo>
                    <a:pt x="1" y="25"/>
                    <a:pt x="298" y="572"/>
                    <a:pt x="708" y="1417"/>
                  </a:cubicBezTo>
                  <a:cubicBezTo>
                    <a:pt x="1119" y="2261"/>
                    <a:pt x="1621" y="3403"/>
                    <a:pt x="2032" y="4590"/>
                  </a:cubicBezTo>
                  <a:cubicBezTo>
                    <a:pt x="2466" y="5754"/>
                    <a:pt x="2785" y="6963"/>
                    <a:pt x="2968" y="7876"/>
                  </a:cubicBezTo>
                  <a:cubicBezTo>
                    <a:pt x="3059" y="8333"/>
                    <a:pt x="3128" y="8721"/>
                    <a:pt x="3173" y="8972"/>
                  </a:cubicBezTo>
                  <a:cubicBezTo>
                    <a:pt x="3219" y="9246"/>
                    <a:pt x="3242" y="9406"/>
                    <a:pt x="3242" y="9406"/>
                  </a:cubicBezTo>
                  <a:cubicBezTo>
                    <a:pt x="3242" y="9406"/>
                    <a:pt x="3265" y="9565"/>
                    <a:pt x="3310" y="9817"/>
                  </a:cubicBezTo>
                  <a:cubicBezTo>
                    <a:pt x="3333" y="10090"/>
                    <a:pt x="3379" y="10479"/>
                    <a:pt x="3425" y="10935"/>
                  </a:cubicBezTo>
                  <a:cubicBezTo>
                    <a:pt x="3447" y="11414"/>
                    <a:pt x="3470" y="11939"/>
                    <a:pt x="3447" y="12533"/>
                  </a:cubicBezTo>
                  <a:cubicBezTo>
                    <a:pt x="3425" y="13103"/>
                    <a:pt x="3379" y="13720"/>
                    <a:pt x="3265" y="14336"/>
                  </a:cubicBezTo>
                  <a:cubicBezTo>
                    <a:pt x="3151" y="14952"/>
                    <a:pt x="2991" y="15546"/>
                    <a:pt x="2808" y="16094"/>
                  </a:cubicBezTo>
                  <a:cubicBezTo>
                    <a:pt x="2603" y="16641"/>
                    <a:pt x="2375" y="17143"/>
                    <a:pt x="2146" y="17554"/>
                  </a:cubicBezTo>
                  <a:cubicBezTo>
                    <a:pt x="1690" y="18376"/>
                    <a:pt x="1279" y="18855"/>
                    <a:pt x="1325" y="18878"/>
                  </a:cubicBezTo>
                  <a:cubicBezTo>
                    <a:pt x="1327" y="18880"/>
                    <a:pt x="1329" y="18881"/>
                    <a:pt x="1332" y="18881"/>
                  </a:cubicBezTo>
                  <a:cubicBezTo>
                    <a:pt x="1367" y="18881"/>
                    <a:pt x="1477" y="18770"/>
                    <a:pt x="1644" y="18581"/>
                  </a:cubicBezTo>
                  <a:cubicBezTo>
                    <a:pt x="1735" y="18467"/>
                    <a:pt x="1827" y="18353"/>
                    <a:pt x="1941" y="18193"/>
                  </a:cubicBezTo>
                  <a:cubicBezTo>
                    <a:pt x="2078" y="18034"/>
                    <a:pt x="2192" y="17851"/>
                    <a:pt x="2329" y="17646"/>
                  </a:cubicBezTo>
                  <a:cubicBezTo>
                    <a:pt x="2580" y="17258"/>
                    <a:pt x="2831" y="16755"/>
                    <a:pt x="3082" y="16208"/>
                  </a:cubicBezTo>
                  <a:cubicBezTo>
                    <a:pt x="3310" y="15660"/>
                    <a:pt x="3493" y="15044"/>
                    <a:pt x="3630" y="14404"/>
                  </a:cubicBezTo>
                  <a:cubicBezTo>
                    <a:pt x="3767" y="13788"/>
                    <a:pt x="3835" y="13149"/>
                    <a:pt x="3881" y="12556"/>
                  </a:cubicBezTo>
                  <a:cubicBezTo>
                    <a:pt x="3927" y="11962"/>
                    <a:pt x="3927" y="11392"/>
                    <a:pt x="3904" y="10912"/>
                  </a:cubicBezTo>
                  <a:cubicBezTo>
                    <a:pt x="3881" y="10433"/>
                    <a:pt x="3835" y="10045"/>
                    <a:pt x="3813" y="9771"/>
                  </a:cubicBezTo>
                  <a:cubicBezTo>
                    <a:pt x="3767" y="9474"/>
                    <a:pt x="3767" y="9314"/>
                    <a:pt x="3767" y="9314"/>
                  </a:cubicBezTo>
                  <a:cubicBezTo>
                    <a:pt x="3767" y="9314"/>
                    <a:pt x="3721" y="9177"/>
                    <a:pt x="3676" y="8904"/>
                  </a:cubicBezTo>
                  <a:cubicBezTo>
                    <a:pt x="3630" y="8630"/>
                    <a:pt x="3562" y="8242"/>
                    <a:pt x="3447" y="7762"/>
                  </a:cubicBezTo>
                  <a:cubicBezTo>
                    <a:pt x="3219" y="6849"/>
                    <a:pt x="2854" y="5617"/>
                    <a:pt x="2375" y="4453"/>
                  </a:cubicBezTo>
                  <a:cubicBezTo>
                    <a:pt x="1918" y="3266"/>
                    <a:pt x="1347" y="2147"/>
                    <a:pt x="891" y="1326"/>
                  </a:cubicBezTo>
                  <a:cubicBezTo>
                    <a:pt x="422" y="521"/>
                    <a:pt x="62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6681700" y="1340400"/>
              <a:ext cx="219150" cy="602675"/>
            </a:xfrm>
            <a:custGeom>
              <a:avLst/>
              <a:gdLst/>
              <a:ahLst/>
              <a:cxnLst/>
              <a:rect l="l" t="t" r="r" b="b"/>
              <a:pathLst>
                <a:path w="8766" h="24107" extrusionOk="0">
                  <a:moveTo>
                    <a:pt x="50" y="0"/>
                  </a:moveTo>
                  <a:cubicBezTo>
                    <a:pt x="47" y="0"/>
                    <a:pt x="46" y="1"/>
                    <a:pt x="46" y="3"/>
                  </a:cubicBezTo>
                  <a:cubicBezTo>
                    <a:pt x="0" y="49"/>
                    <a:pt x="731" y="551"/>
                    <a:pt x="1689" y="1418"/>
                  </a:cubicBezTo>
                  <a:cubicBezTo>
                    <a:pt x="2648" y="2286"/>
                    <a:pt x="3858" y="3541"/>
                    <a:pt x="4885" y="4910"/>
                  </a:cubicBezTo>
                  <a:cubicBezTo>
                    <a:pt x="5935" y="6280"/>
                    <a:pt x="6802" y="7786"/>
                    <a:pt x="7304" y="8951"/>
                  </a:cubicBezTo>
                  <a:cubicBezTo>
                    <a:pt x="7419" y="9247"/>
                    <a:pt x="7533" y="9521"/>
                    <a:pt x="7601" y="9772"/>
                  </a:cubicBezTo>
                  <a:cubicBezTo>
                    <a:pt x="7692" y="10023"/>
                    <a:pt x="7784" y="10229"/>
                    <a:pt x="7829" y="10411"/>
                  </a:cubicBezTo>
                  <a:cubicBezTo>
                    <a:pt x="7921" y="10777"/>
                    <a:pt x="7966" y="10982"/>
                    <a:pt x="7966" y="10982"/>
                  </a:cubicBezTo>
                  <a:cubicBezTo>
                    <a:pt x="7966" y="10982"/>
                    <a:pt x="7989" y="11028"/>
                    <a:pt x="8012" y="11119"/>
                  </a:cubicBezTo>
                  <a:cubicBezTo>
                    <a:pt x="8035" y="11210"/>
                    <a:pt x="8058" y="11370"/>
                    <a:pt x="8081" y="11553"/>
                  </a:cubicBezTo>
                  <a:cubicBezTo>
                    <a:pt x="8149" y="11895"/>
                    <a:pt x="8217" y="12420"/>
                    <a:pt x="8263" y="13059"/>
                  </a:cubicBezTo>
                  <a:cubicBezTo>
                    <a:pt x="8286" y="13698"/>
                    <a:pt x="8240" y="14451"/>
                    <a:pt x="8149" y="15250"/>
                  </a:cubicBezTo>
                  <a:cubicBezTo>
                    <a:pt x="8058" y="16049"/>
                    <a:pt x="7875" y="16871"/>
                    <a:pt x="7647" y="17693"/>
                  </a:cubicBezTo>
                  <a:cubicBezTo>
                    <a:pt x="7168" y="19359"/>
                    <a:pt x="6483" y="20934"/>
                    <a:pt x="5935" y="22121"/>
                  </a:cubicBezTo>
                  <a:cubicBezTo>
                    <a:pt x="5661" y="22714"/>
                    <a:pt x="5433" y="23194"/>
                    <a:pt x="5273" y="23559"/>
                  </a:cubicBezTo>
                  <a:cubicBezTo>
                    <a:pt x="5136" y="23901"/>
                    <a:pt x="5045" y="24107"/>
                    <a:pt x="5068" y="24107"/>
                  </a:cubicBezTo>
                  <a:cubicBezTo>
                    <a:pt x="5068" y="24107"/>
                    <a:pt x="5182" y="23924"/>
                    <a:pt x="5387" y="23604"/>
                  </a:cubicBezTo>
                  <a:cubicBezTo>
                    <a:pt x="5570" y="23262"/>
                    <a:pt x="5821" y="22783"/>
                    <a:pt x="6118" y="22212"/>
                  </a:cubicBezTo>
                  <a:cubicBezTo>
                    <a:pt x="6711" y="21048"/>
                    <a:pt x="7464" y="19473"/>
                    <a:pt x="7989" y="17807"/>
                  </a:cubicBezTo>
                  <a:cubicBezTo>
                    <a:pt x="8263" y="16985"/>
                    <a:pt x="8469" y="16118"/>
                    <a:pt x="8583" y="15296"/>
                  </a:cubicBezTo>
                  <a:cubicBezTo>
                    <a:pt x="8697" y="14497"/>
                    <a:pt x="8765" y="13721"/>
                    <a:pt x="8742" y="13059"/>
                  </a:cubicBezTo>
                  <a:cubicBezTo>
                    <a:pt x="8720" y="12397"/>
                    <a:pt x="8674" y="11849"/>
                    <a:pt x="8583" y="11461"/>
                  </a:cubicBezTo>
                  <a:cubicBezTo>
                    <a:pt x="8560" y="11256"/>
                    <a:pt x="8537" y="11119"/>
                    <a:pt x="8514" y="11005"/>
                  </a:cubicBezTo>
                  <a:cubicBezTo>
                    <a:pt x="8491" y="10914"/>
                    <a:pt x="8469" y="10845"/>
                    <a:pt x="8469" y="10845"/>
                  </a:cubicBezTo>
                  <a:cubicBezTo>
                    <a:pt x="8469" y="10845"/>
                    <a:pt x="8423" y="10640"/>
                    <a:pt x="8309" y="10274"/>
                  </a:cubicBezTo>
                  <a:cubicBezTo>
                    <a:pt x="8263" y="10069"/>
                    <a:pt x="8172" y="9864"/>
                    <a:pt x="8081" y="9612"/>
                  </a:cubicBezTo>
                  <a:cubicBezTo>
                    <a:pt x="7989" y="9339"/>
                    <a:pt x="7875" y="9065"/>
                    <a:pt x="7738" y="8768"/>
                  </a:cubicBezTo>
                  <a:cubicBezTo>
                    <a:pt x="7464" y="8152"/>
                    <a:pt x="7099" y="7490"/>
                    <a:pt x="6665" y="6782"/>
                  </a:cubicBezTo>
                  <a:cubicBezTo>
                    <a:pt x="6232" y="6075"/>
                    <a:pt x="5730" y="5367"/>
                    <a:pt x="5182" y="4682"/>
                  </a:cubicBezTo>
                  <a:cubicBezTo>
                    <a:pt x="4086" y="3313"/>
                    <a:pt x="2831" y="2080"/>
                    <a:pt x="1804" y="1258"/>
                  </a:cubicBezTo>
                  <a:cubicBezTo>
                    <a:pt x="1575" y="1053"/>
                    <a:pt x="1324" y="870"/>
                    <a:pt x="1119" y="711"/>
                  </a:cubicBezTo>
                  <a:cubicBezTo>
                    <a:pt x="891" y="551"/>
                    <a:pt x="708" y="414"/>
                    <a:pt x="548" y="300"/>
                  </a:cubicBezTo>
                  <a:cubicBezTo>
                    <a:pt x="256" y="112"/>
                    <a:pt x="78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5967825" y="1228625"/>
              <a:ext cx="402325" cy="286475"/>
            </a:xfrm>
            <a:custGeom>
              <a:avLst/>
              <a:gdLst/>
              <a:ahLst/>
              <a:cxnLst/>
              <a:rect l="l" t="t" r="r" b="b"/>
              <a:pathLst>
                <a:path w="16093" h="11459" extrusionOk="0">
                  <a:moveTo>
                    <a:pt x="15111" y="0"/>
                  </a:moveTo>
                  <a:cubicBezTo>
                    <a:pt x="14906" y="23"/>
                    <a:pt x="14678" y="23"/>
                    <a:pt x="14426" y="46"/>
                  </a:cubicBezTo>
                  <a:cubicBezTo>
                    <a:pt x="13445" y="160"/>
                    <a:pt x="12144" y="411"/>
                    <a:pt x="10866" y="799"/>
                  </a:cubicBezTo>
                  <a:cubicBezTo>
                    <a:pt x="9610" y="1210"/>
                    <a:pt x="8355" y="1667"/>
                    <a:pt x="7442" y="2100"/>
                  </a:cubicBezTo>
                  <a:cubicBezTo>
                    <a:pt x="6985" y="2306"/>
                    <a:pt x="6620" y="2534"/>
                    <a:pt x="6369" y="2648"/>
                  </a:cubicBezTo>
                  <a:cubicBezTo>
                    <a:pt x="6118" y="2808"/>
                    <a:pt x="5981" y="2899"/>
                    <a:pt x="5981" y="2899"/>
                  </a:cubicBezTo>
                  <a:cubicBezTo>
                    <a:pt x="5981" y="2899"/>
                    <a:pt x="5821" y="2990"/>
                    <a:pt x="5593" y="3173"/>
                  </a:cubicBezTo>
                  <a:cubicBezTo>
                    <a:pt x="5365" y="3356"/>
                    <a:pt x="5045" y="3630"/>
                    <a:pt x="4680" y="3972"/>
                  </a:cubicBezTo>
                  <a:cubicBezTo>
                    <a:pt x="4315" y="4337"/>
                    <a:pt x="3927" y="4748"/>
                    <a:pt x="3516" y="5227"/>
                  </a:cubicBezTo>
                  <a:cubicBezTo>
                    <a:pt x="3105" y="5684"/>
                    <a:pt x="2671" y="6186"/>
                    <a:pt x="2261" y="6711"/>
                  </a:cubicBezTo>
                  <a:cubicBezTo>
                    <a:pt x="1439" y="7761"/>
                    <a:pt x="754" y="8902"/>
                    <a:pt x="412" y="9838"/>
                  </a:cubicBezTo>
                  <a:cubicBezTo>
                    <a:pt x="252" y="10317"/>
                    <a:pt x="115" y="10705"/>
                    <a:pt x="69" y="11002"/>
                  </a:cubicBezTo>
                  <a:cubicBezTo>
                    <a:pt x="24" y="11276"/>
                    <a:pt x="1" y="11459"/>
                    <a:pt x="24" y="11459"/>
                  </a:cubicBezTo>
                  <a:cubicBezTo>
                    <a:pt x="69" y="11459"/>
                    <a:pt x="206" y="10819"/>
                    <a:pt x="594" y="9929"/>
                  </a:cubicBezTo>
                  <a:cubicBezTo>
                    <a:pt x="982" y="9039"/>
                    <a:pt x="1713" y="7943"/>
                    <a:pt x="2557" y="6939"/>
                  </a:cubicBezTo>
                  <a:cubicBezTo>
                    <a:pt x="2968" y="6437"/>
                    <a:pt x="3425" y="5958"/>
                    <a:pt x="3836" y="5524"/>
                  </a:cubicBezTo>
                  <a:cubicBezTo>
                    <a:pt x="4246" y="5068"/>
                    <a:pt x="4657" y="4657"/>
                    <a:pt x="5022" y="4337"/>
                  </a:cubicBezTo>
                  <a:cubicBezTo>
                    <a:pt x="5365" y="3995"/>
                    <a:pt x="5684" y="3744"/>
                    <a:pt x="5913" y="3584"/>
                  </a:cubicBezTo>
                  <a:cubicBezTo>
                    <a:pt x="6118" y="3424"/>
                    <a:pt x="6255" y="3333"/>
                    <a:pt x="6255" y="3333"/>
                  </a:cubicBezTo>
                  <a:cubicBezTo>
                    <a:pt x="6255" y="3333"/>
                    <a:pt x="6392" y="3241"/>
                    <a:pt x="6620" y="3105"/>
                  </a:cubicBezTo>
                  <a:cubicBezTo>
                    <a:pt x="6871" y="2968"/>
                    <a:pt x="7214" y="2762"/>
                    <a:pt x="7670" y="2534"/>
                  </a:cubicBezTo>
                  <a:cubicBezTo>
                    <a:pt x="8538" y="2100"/>
                    <a:pt x="9747" y="1598"/>
                    <a:pt x="10980" y="1164"/>
                  </a:cubicBezTo>
                  <a:cubicBezTo>
                    <a:pt x="12212" y="731"/>
                    <a:pt x="13491" y="411"/>
                    <a:pt x="14472" y="251"/>
                  </a:cubicBezTo>
                  <a:cubicBezTo>
                    <a:pt x="15431" y="92"/>
                    <a:pt x="16093" y="92"/>
                    <a:pt x="16093" y="46"/>
                  </a:cubicBezTo>
                  <a:cubicBezTo>
                    <a:pt x="16093" y="23"/>
                    <a:pt x="15933" y="0"/>
                    <a:pt x="15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5857700" y="1212325"/>
              <a:ext cx="487925" cy="406625"/>
            </a:xfrm>
            <a:custGeom>
              <a:avLst/>
              <a:gdLst/>
              <a:ahLst/>
              <a:cxnLst/>
              <a:rect l="l" t="t" r="r" b="b"/>
              <a:pathLst>
                <a:path w="19517" h="16265" extrusionOk="0">
                  <a:moveTo>
                    <a:pt x="19397" y="1"/>
                  </a:moveTo>
                  <a:cubicBezTo>
                    <a:pt x="19129" y="1"/>
                    <a:pt x="18323" y="68"/>
                    <a:pt x="17234" y="104"/>
                  </a:cubicBezTo>
                  <a:cubicBezTo>
                    <a:pt x="15864" y="127"/>
                    <a:pt x="14038" y="241"/>
                    <a:pt x="12235" y="607"/>
                  </a:cubicBezTo>
                  <a:cubicBezTo>
                    <a:pt x="11778" y="698"/>
                    <a:pt x="11322" y="789"/>
                    <a:pt x="10888" y="903"/>
                  </a:cubicBezTo>
                  <a:cubicBezTo>
                    <a:pt x="10455" y="1040"/>
                    <a:pt x="10021" y="1177"/>
                    <a:pt x="9610" y="1291"/>
                  </a:cubicBezTo>
                  <a:cubicBezTo>
                    <a:pt x="8811" y="1611"/>
                    <a:pt x="8035" y="1862"/>
                    <a:pt x="7442" y="2204"/>
                  </a:cubicBezTo>
                  <a:cubicBezTo>
                    <a:pt x="7122" y="2364"/>
                    <a:pt x="6848" y="2501"/>
                    <a:pt x="6597" y="2638"/>
                  </a:cubicBezTo>
                  <a:cubicBezTo>
                    <a:pt x="6369" y="2798"/>
                    <a:pt x="6141" y="2935"/>
                    <a:pt x="5981" y="3026"/>
                  </a:cubicBezTo>
                  <a:cubicBezTo>
                    <a:pt x="5638" y="3254"/>
                    <a:pt x="5433" y="3369"/>
                    <a:pt x="5433" y="3369"/>
                  </a:cubicBezTo>
                  <a:cubicBezTo>
                    <a:pt x="5433" y="3369"/>
                    <a:pt x="5387" y="3414"/>
                    <a:pt x="5296" y="3460"/>
                  </a:cubicBezTo>
                  <a:cubicBezTo>
                    <a:pt x="5228" y="3528"/>
                    <a:pt x="5091" y="3642"/>
                    <a:pt x="4931" y="3757"/>
                  </a:cubicBezTo>
                  <a:cubicBezTo>
                    <a:pt x="4794" y="3893"/>
                    <a:pt x="4589" y="4053"/>
                    <a:pt x="4383" y="4213"/>
                  </a:cubicBezTo>
                  <a:cubicBezTo>
                    <a:pt x="4269" y="4304"/>
                    <a:pt x="4155" y="4396"/>
                    <a:pt x="4041" y="4510"/>
                  </a:cubicBezTo>
                  <a:cubicBezTo>
                    <a:pt x="3904" y="4601"/>
                    <a:pt x="3790" y="4738"/>
                    <a:pt x="3675" y="4852"/>
                  </a:cubicBezTo>
                  <a:cubicBezTo>
                    <a:pt x="2648" y="5834"/>
                    <a:pt x="1644" y="7409"/>
                    <a:pt x="959" y="9120"/>
                  </a:cubicBezTo>
                  <a:cubicBezTo>
                    <a:pt x="640" y="9965"/>
                    <a:pt x="366" y="10855"/>
                    <a:pt x="206" y="11700"/>
                  </a:cubicBezTo>
                  <a:cubicBezTo>
                    <a:pt x="46" y="12544"/>
                    <a:pt x="1" y="13366"/>
                    <a:pt x="23" y="14051"/>
                  </a:cubicBezTo>
                  <a:cubicBezTo>
                    <a:pt x="46" y="14393"/>
                    <a:pt x="92" y="14713"/>
                    <a:pt x="138" y="14987"/>
                  </a:cubicBezTo>
                  <a:cubicBezTo>
                    <a:pt x="206" y="15260"/>
                    <a:pt x="252" y="15489"/>
                    <a:pt x="320" y="15694"/>
                  </a:cubicBezTo>
                  <a:cubicBezTo>
                    <a:pt x="457" y="16059"/>
                    <a:pt x="548" y="16265"/>
                    <a:pt x="571" y="16265"/>
                  </a:cubicBezTo>
                  <a:cubicBezTo>
                    <a:pt x="594" y="16265"/>
                    <a:pt x="526" y="16037"/>
                    <a:pt x="411" y="15648"/>
                  </a:cubicBezTo>
                  <a:cubicBezTo>
                    <a:pt x="366" y="15466"/>
                    <a:pt x="343" y="15238"/>
                    <a:pt x="297" y="14964"/>
                  </a:cubicBezTo>
                  <a:cubicBezTo>
                    <a:pt x="252" y="14690"/>
                    <a:pt x="252" y="14370"/>
                    <a:pt x="229" y="14051"/>
                  </a:cubicBezTo>
                  <a:cubicBezTo>
                    <a:pt x="229" y="13366"/>
                    <a:pt x="320" y="12590"/>
                    <a:pt x="480" y="11768"/>
                  </a:cubicBezTo>
                  <a:cubicBezTo>
                    <a:pt x="685" y="10946"/>
                    <a:pt x="959" y="10079"/>
                    <a:pt x="1302" y="9257"/>
                  </a:cubicBezTo>
                  <a:cubicBezTo>
                    <a:pt x="2009" y="7614"/>
                    <a:pt x="3036" y="6085"/>
                    <a:pt x="3995" y="5195"/>
                  </a:cubicBezTo>
                  <a:cubicBezTo>
                    <a:pt x="4132" y="5080"/>
                    <a:pt x="4246" y="4966"/>
                    <a:pt x="4360" y="4875"/>
                  </a:cubicBezTo>
                  <a:cubicBezTo>
                    <a:pt x="4474" y="4784"/>
                    <a:pt x="4589" y="4692"/>
                    <a:pt x="4703" y="4601"/>
                  </a:cubicBezTo>
                  <a:cubicBezTo>
                    <a:pt x="4908" y="4441"/>
                    <a:pt x="5091" y="4282"/>
                    <a:pt x="5250" y="4167"/>
                  </a:cubicBezTo>
                  <a:cubicBezTo>
                    <a:pt x="5410" y="4053"/>
                    <a:pt x="5524" y="3962"/>
                    <a:pt x="5616" y="3893"/>
                  </a:cubicBezTo>
                  <a:cubicBezTo>
                    <a:pt x="5707" y="3825"/>
                    <a:pt x="5753" y="3802"/>
                    <a:pt x="5753" y="3802"/>
                  </a:cubicBezTo>
                  <a:cubicBezTo>
                    <a:pt x="5753" y="3802"/>
                    <a:pt x="5935" y="3688"/>
                    <a:pt x="6255" y="3460"/>
                  </a:cubicBezTo>
                  <a:cubicBezTo>
                    <a:pt x="6415" y="3369"/>
                    <a:pt x="6620" y="3232"/>
                    <a:pt x="6848" y="3072"/>
                  </a:cubicBezTo>
                  <a:cubicBezTo>
                    <a:pt x="7076" y="2935"/>
                    <a:pt x="7373" y="2798"/>
                    <a:pt x="7670" y="2638"/>
                  </a:cubicBezTo>
                  <a:cubicBezTo>
                    <a:pt x="8241" y="2296"/>
                    <a:pt x="8971" y="2022"/>
                    <a:pt x="9770" y="1702"/>
                  </a:cubicBezTo>
                  <a:cubicBezTo>
                    <a:pt x="10158" y="1565"/>
                    <a:pt x="10569" y="1428"/>
                    <a:pt x="11002" y="1291"/>
                  </a:cubicBezTo>
                  <a:cubicBezTo>
                    <a:pt x="11413" y="1154"/>
                    <a:pt x="11870" y="1086"/>
                    <a:pt x="12303" y="972"/>
                  </a:cubicBezTo>
                  <a:cubicBezTo>
                    <a:pt x="14061" y="561"/>
                    <a:pt x="15887" y="401"/>
                    <a:pt x="17234" y="310"/>
                  </a:cubicBezTo>
                  <a:cubicBezTo>
                    <a:pt x="17918" y="264"/>
                    <a:pt x="18489" y="173"/>
                    <a:pt x="18877" y="127"/>
                  </a:cubicBezTo>
                  <a:cubicBezTo>
                    <a:pt x="19288" y="59"/>
                    <a:pt x="19516" y="36"/>
                    <a:pt x="19493" y="13"/>
                  </a:cubicBezTo>
                  <a:cubicBezTo>
                    <a:pt x="19493" y="4"/>
                    <a:pt x="19460" y="1"/>
                    <a:pt x="19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75" name="Google Shape;2875;p41"/>
          <p:cNvGrpSpPr/>
          <p:nvPr/>
        </p:nvGrpSpPr>
        <p:grpSpPr>
          <a:xfrm flipH="1">
            <a:off x="57852" y="1738105"/>
            <a:ext cx="1710745" cy="3322126"/>
            <a:chOff x="3776600" y="1130625"/>
            <a:chExt cx="1772425" cy="3441904"/>
          </a:xfrm>
        </p:grpSpPr>
        <p:sp>
          <p:nvSpPr>
            <p:cNvPr id="2876" name="Google Shape;2876;p41"/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8" name="Google Shape;2898;p41"/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9" name="Google Shape;2899;p41"/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0" name="Google Shape;2900;p41"/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1" name="Google Shape;2901;p41"/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2" name="Google Shape;2902;p41"/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3" name="Google Shape;2903;p41"/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4" name="Google Shape;2904;p41"/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5" name="Google Shape;2905;p41"/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6" name="Google Shape;2906;p41"/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7" name="Google Shape;2907;p41"/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8" name="Google Shape;2908;p41"/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9" name="Google Shape;2909;p41"/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0" name="Google Shape;2910;p41"/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1" name="Google Shape;2911;p41"/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2" name="Google Shape;2912;p41"/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3" name="Google Shape;2913;p41"/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4" name="Google Shape;2914;p41"/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5" name="Google Shape;2915;p41"/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6" name="Google Shape;2916;p41"/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7" name="Google Shape;2917;p41"/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8" name="Google Shape;2918;p41"/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9" name="Google Shape;2919;p41"/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0" name="Google Shape;2920;p41"/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1" name="Google Shape;2921;p41"/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2" name="Google Shape;2922;p41"/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3" name="Google Shape;2923;p41"/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4" name="Google Shape;2924;p41"/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5" name="Google Shape;2925;p41"/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6" name="Google Shape;2926;p41"/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7" name="Google Shape;2927;p41"/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8" name="Google Shape;2928;p41"/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9" name="Google Shape;2929;p41"/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0" name="Google Shape;2930;p41"/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1" name="Google Shape;2931;p41"/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2" name="Google Shape;2932;p41"/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3" name="Google Shape;2933;p41"/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4" name="Google Shape;2934;p41"/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5" name="Google Shape;2935;p41"/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6" name="Google Shape;2936;p41"/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7" name="Google Shape;2937;p41"/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8" name="Google Shape;2938;p41"/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9" name="Google Shape;2939;p41"/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0" name="Google Shape;2940;p41"/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1" name="Google Shape;2941;p41"/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2" name="Google Shape;2942;p41"/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3" name="Google Shape;2943;p41"/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4" name="Google Shape;2944;p41"/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5" name="Google Shape;2945;p41"/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6" name="Google Shape;2946;p41"/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7" name="Google Shape;2947;p41"/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8" name="Google Shape;2948;p41"/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9" name="Google Shape;2949;p41"/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0" name="Google Shape;2950;p41"/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1" name="Google Shape;2951;p41"/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2" name="Google Shape;2952;p41"/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3" name="Google Shape;2953;p41"/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4" name="Google Shape;2954;p41"/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5" name="Google Shape;2955;p41"/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6" name="Google Shape;2956;p41"/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7" name="Google Shape;2957;p41"/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8" name="Google Shape;2958;p41"/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9" name="Google Shape;2959;p41"/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0" name="Google Shape;2960;p41"/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1" name="Google Shape;2961;p41"/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2" name="Google Shape;2962;p41"/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3" name="Google Shape;2963;p41"/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4" name="Google Shape;2964;p41"/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5" name="Google Shape;2965;p41"/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6" name="Google Shape;2966;p41"/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7" name="Google Shape;2967;p41"/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8" name="Google Shape;2968;p41"/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9" name="Google Shape;2969;p41"/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0" name="Google Shape;2970;p41"/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1" name="Google Shape;2971;p41"/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2" name="Google Shape;2972;p41"/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3" name="Google Shape;2973;p41"/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5" name="Google Shape;2975;p41"/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6" name="Google Shape;2976;p41"/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7" name="Google Shape;2977;p41"/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8" name="Google Shape;2978;p41"/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9" name="Google Shape;2979;p41"/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0" name="Google Shape;2980;p41"/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1" name="Google Shape;2981;p41"/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2" name="Google Shape;2982;p41"/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3" name="Google Shape;2983;p41"/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4" name="Google Shape;2984;p41"/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5" name="Google Shape;2985;p41"/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6" name="Google Shape;2986;p41"/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7" name="Google Shape;2987;p41"/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8" name="Google Shape;2988;p41"/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9" name="Google Shape;2989;p41"/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0" name="Google Shape;2990;p41"/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1" name="Google Shape;2991;p41"/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2" name="Google Shape;2992;p41"/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3" name="Google Shape;2993;p41"/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4" name="Google Shape;2994;p41"/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5" name="Google Shape;2995;p41"/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6" name="Google Shape;2996;p41"/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7" name="Google Shape;2997;p41"/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8" name="Google Shape;2998;p41"/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9" name="Google Shape;2999;p41"/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0" name="Google Shape;3000;p41"/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1" name="Google Shape;3001;p41"/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2" name="Google Shape;3002;p41"/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3" name="Google Shape;3003;p41"/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4" name="Google Shape;3004;p41"/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5" name="Google Shape;3005;p41"/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6" name="Google Shape;3006;p41"/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7" name="Google Shape;3007;p41"/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8" name="Google Shape;3008;p41"/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9" name="Google Shape;3009;p41"/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0" name="Google Shape;3010;p41"/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1" name="Google Shape;3011;p41"/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2" name="Google Shape;3012;p41"/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3" name="Google Shape;3013;p41"/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2" grpId="0"/>
      <p:bldP spid="2733" grpId="0"/>
      <p:bldP spid="2734" grpId="0" build="p"/>
      <p:bldP spid="2735" grpId="0" animBg="1"/>
      <p:bldP spid="2738" grpId="0"/>
      <p:bldP spid="2739" grpId="0" build="p"/>
      <p:bldP spid="2740" grpId="0"/>
      <p:bldP spid="2741" grpId="0" build="p"/>
      <p:bldP spid="2742" grpId="0" animBg="1"/>
      <p:bldP spid="2743" grpId="0" animBg="1"/>
      <p:bldP spid="2745" grpId="0"/>
      <p:bldP spid="2746" grpId="0"/>
      <p:bldP spid="27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oogle Shape;3018;p42"/>
          <p:cNvGrpSpPr/>
          <p:nvPr/>
        </p:nvGrpSpPr>
        <p:grpSpPr>
          <a:xfrm rot="1063801">
            <a:off x="4681851" y="297955"/>
            <a:ext cx="1570468" cy="1800987"/>
            <a:chOff x="3056825" y="-2290075"/>
            <a:chExt cx="1465250" cy="1680325"/>
          </a:xfrm>
        </p:grpSpPr>
        <p:sp>
          <p:nvSpPr>
            <p:cNvPr id="3019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42"/>
          <p:cNvGrpSpPr/>
          <p:nvPr/>
        </p:nvGrpSpPr>
        <p:grpSpPr>
          <a:xfrm>
            <a:off x="6397051" y="665217"/>
            <a:ext cx="841496" cy="855191"/>
            <a:chOff x="5967275" y="1212450"/>
            <a:chExt cx="1139775" cy="1158325"/>
          </a:xfrm>
        </p:grpSpPr>
        <p:sp>
          <p:nvSpPr>
            <p:cNvPr id="303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2"/>
          <p:cNvGrpSpPr/>
          <p:nvPr/>
        </p:nvGrpSpPr>
        <p:grpSpPr>
          <a:xfrm rot="8538506">
            <a:off x="3512700" y="505569"/>
            <a:ext cx="1391476" cy="1735045"/>
            <a:chOff x="2386975" y="3180875"/>
            <a:chExt cx="1391500" cy="1735075"/>
          </a:xfrm>
        </p:grpSpPr>
        <p:sp>
          <p:nvSpPr>
            <p:cNvPr id="3043" name="Google Shape;3043;p42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42"/>
          <p:cNvGrpSpPr/>
          <p:nvPr/>
        </p:nvGrpSpPr>
        <p:grpSpPr>
          <a:xfrm rot="-5400000" flipH="1">
            <a:off x="635334" y="1893311"/>
            <a:ext cx="1723720" cy="2159011"/>
            <a:chOff x="610625" y="938625"/>
            <a:chExt cx="1230350" cy="1541050"/>
          </a:xfrm>
        </p:grpSpPr>
        <p:sp>
          <p:nvSpPr>
            <p:cNvPr id="3066" name="Google Shape;3066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42"/>
          <p:cNvGrpSpPr/>
          <p:nvPr/>
        </p:nvGrpSpPr>
        <p:grpSpPr>
          <a:xfrm rot="-9044330">
            <a:off x="1698634" y="238225"/>
            <a:ext cx="1077529" cy="2269717"/>
            <a:chOff x="4458800" y="2953350"/>
            <a:chExt cx="842025" cy="1773650"/>
          </a:xfrm>
        </p:grpSpPr>
        <p:sp>
          <p:nvSpPr>
            <p:cNvPr id="3085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2"/>
          <p:cNvGrpSpPr/>
          <p:nvPr/>
        </p:nvGrpSpPr>
        <p:grpSpPr>
          <a:xfrm>
            <a:off x="6768464" y="2878592"/>
            <a:ext cx="1361596" cy="2179835"/>
            <a:chOff x="6073364" y="2878592"/>
            <a:chExt cx="1361596" cy="2179835"/>
          </a:xfrm>
        </p:grpSpPr>
        <p:sp>
          <p:nvSpPr>
            <p:cNvPr id="3107" name="Google Shape;3107;p42"/>
            <p:cNvSpPr/>
            <p:nvPr/>
          </p:nvSpPr>
          <p:spPr>
            <a:xfrm flipH="1">
              <a:off x="6073364" y="4741576"/>
              <a:ext cx="1294985" cy="316851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 flipH="1">
              <a:off x="6470285" y="2907840"/>
              <a:ext cx="964675" cy="956318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 flipH="1">
              <a:off x="6470285" y="2959889"/>
              <a:ext cx="844033" cy="904463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 flipH="1">
              <a:off x="6887616" y="3016188"/>
              <a:ext cx="501696" cy="848260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 flipH="1">
              <a:off x="7231620" y="3046186"/>
              <a:ext cx="157692" cy="301182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 flipH="1">
              <a:off x="7114746" y="3016816"/>
              <a:ext cx="264083" cy="316084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 flipH="1">
              <a:off x="7253115" y="3223683"/>
              <a:ext cx="95934" cy="572269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 flipH="1">
              <a:off x="6792237" y="4135560"/>
              <a:ext cx="311495" cy="642505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 flipH="1">
              <a:off x="6918483" y="4362980"/>
              <a:ext cx="11593" cy="3333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 flipH="1">
              <a:off x="6828611" y="4256250"/>
              <a:ext cx="72240" cy="176482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 flipH="1">
              <a:off x="6863898" y="4329408"/>
              <a:ext cx="24829" cy="35118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 flipH="1">
              <a:off x="6820351" y="4135584"/>
              <a:ext cx="283381" cy="642481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 flipH="1">
              <a:off x="6774582" y="4747440"/>
              <a:ext cx="304901" cy="153223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 flipH="1">
              <a:off x="6780113" y="4747440"/>
              <a:ext cx="299370" cy="153223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 flipH="1">
              <a:off x="6781755" y="4804778"/>
              <a:ext cx="293863" cy="95885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 flipH="1">
              <a:off x="6785064" y="4804778"/>
              <a:ext cx="290555" cy="95837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 flipH="1">
              <a:off x="6418453" y="4127469"/>
              <a:ext cx="303790" cy="660160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 flipH="1">
              <a:off x="6518783" y="4361362"/>
              <a:ext cx="11062" cy="3333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 flipH="1">
              <a:off x="6440505" y="4245116"/>
              <a:ext cx="53498" cy="183173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 flipH="1">
              <a:off x="6468087" y="4322138"/>
              <a:ext cx="24273" cy="36036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 flipH="1">
              <a:off x="6439418" y="4127807"/>
              <a:ext cx="282826" cy="659822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 flipH="1">
              <a:off x="6320877" y="4760120"/>
              <a:ext cx="312606" cy="129747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 flipH="1">
              <a:off x="6322544" y="4762342"/>
              <a:ext cx="310939" cy="127525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 flipH="1">
              <a:off x="6323075" y="4818569"/>
              <a:ext cx="299926" cy="71298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 flipH="1">
              <a:off x="6325853" y="4818569"/>
              <a:ext cx="297148" cy="71371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 flipH="1">
              <a:off x="6428936" y="3686783"/>
              <a:ext cx="700157" cy="1006652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 flipH="1">
              <a:off x="6428936" y="3759482"/>
              <a:ext cx="700157" cy="933953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 flipH="1">
              <a:off x="6453740" y="3686783"/>
              <a:ext cx="132332" cy="218314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 flipH="1">
              <a:off x="6690241" y="3975791"/>
              <a:ext cx="91538" cy="133298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 flipH="1">
              <a:off x="6733257" y="3847735"/>
              <a:ext cx="12680" cy="95982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 flipH="1">
              <a:off x="6706230" y="3831215"/>
              <a:ext cx="37509" cy="125786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 flipH="1">
              <a:off x="6932298" y="3739145"/>
              <a:ext cx="147741" cy="923423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 flipH="1">
              <a:off x="6447678" y="3811917"/>
              <a:ext cx="113589" cy="92818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 flipH="1">
              <a:off x="6461469" y="3813559"/>
              <a:ext cx="117429" cy="113493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 flipH="1">
              <a:off x="6637879" y="4022599"/>
              <a:ext cx="129578" cy="669749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 flipH="1">
              <a:off x="6463667" y="3686783"/>
              <a:ext cx="665426" cy="20860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 flipH="1">
              <a:off x="6849020" y="4186039"/>
              <a:ext cx="45213" cy="9719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 flipH="1">
              <a:off x="6455938" y="4155124"/>
              <a:ext cx="27606" cy="101344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 flipH="1">
              <a:off x="6439949" y="2962763"/>
              <a:ext cx="408540" cy="708272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 flipH="1">
              <a:off x="6512189" y="2989935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 flipH="1">
              <a:off x="6535327" y="3004958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 flipH="1">
              <a:off x="6441616" y="2963608"/>
              <a:ext cx="366635" cy="712909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 flipH="1">
              <a:off x="6576676" y="3778152"/>
              <a:ext cx="493436" cy="49778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 flipH="1">
              <a:off x="6661572" y="2996552"/>
              <a:ext cx="295530" cy="111077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 flipH="1">
              <a:off x="6715602" y="2996552"/>
              <a:ext cx="226043" cy="79921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 flipH="1">
              <a:off x="6790571" y="2969381"/>
              <a:ext cx="407984" cy="708272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 flipH="1">
              <a:off x="6862256" y="2996552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 flipH="1">
              <a:off x="6885394" y="3011575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 flipH="1">
              <a:off x="6791682" y="2970250"/>
              <a:ext cx="366635" cy="712885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 flipH="1">
              <a:off x="6732146" y="2878592"/>
              <a:ext cx="179743" cy="180733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 flipH="1">
              <a:off x="6732146" y="2878592"/>
              <a:ext cx="179743" cy="170372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 flipH="1">
              <a:off x="6841291" y="3027347"/>
              <a:ext cx="443271" cy="729478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 flipH="1">
              <a:off x="6861144" y="3027274"/>
              <a:ext cx="423417" cy="7295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 flipH="1">
              <a:off x="7065668" y="3515880"/>
              <a:ext cx="102020" cy="23959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 flipH="1">
              <a:off x="7075039" y="3498345"/>
              <a:ext cx="67844" cy="32751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2"/>
          <p:cNvGrpSpPr/>
          <p:nvPr/>
        </p:nvGrpSpPr>
        <p:grpSpPr>
          <a:xfrm>
            <a:off x="1267497" y="1089308"/>
            <a:ext cx="6076162" cy="3464629"/>
            <a:chOff x="1275600" y="1191775"/>
            <a:chExt cx="4346325" cy="3314800"/>
          </a:xfrm>
        </p:grpSpPr>
        <p:sp>
          <p:nvSpPr>
            <p:cNvPr id="3167" name="Google Shape;3167;p42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4" name="Google Shape;3184;p42"/>
          <p:cNvSpPr/>
          <p:nvPr/>
        </p:nvSpPr>
        <p:spPr>
          <a:xfrm flipH="1">
            <a:off x="2635942" y="1208329"/>
            <a:ext cx="1023004" cy="96452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42"/>
          <p:cNvSpPr txBox="1">
            <a:spLocks noGrp="1"/>
          </p:cNvSpPr>
          <p:nvPr>
            <p:ph type="title"/>
          </p:nvPr>
        </p:nvSpPr>
        <p:spPr>
          <a:xfrm>
            <a:off x="2085123" y="2067352"/>
            <a:ext cx="5405172" cy="2052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ách xác định nhanh nghĩa của những từ có yếu tố Hán Việt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86" name="Google Shape;3186;p42"/>
          <p:cNvSpPr txBox="1">
            <a:spLocks noGrp="1"/>
          </p:cNvSpPr>
          <p:nvPr>
            <p:ph type="title" idx="2"/>
          </p:nvPr>
        </p:nvSpPr>
        <p:spPr>
          <a:xfrm>
            <a:off x="2609376" y="1434694"/>
            <a:ext cx="10002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01</a:t>
            </a:r>
            <a:endParaRPr sz="4400" b="1" dirty="0"/>
          </a:p>
        </p:txBody>
      </p:sp>
      <p:grpSp>
        <p:nvGrpSpPr>
          <p:cNvPr id="3188" name="Google Shape;3188;p42"/>
          <p:cNvGrpSpPr/>
          <p:nvPr/>
        </p:nvGrpSpPr>
        <p:grpSpPr>
          <a:xfrm>
            <a:off x="6864927" y="1734657"/>
            <a:ext cx="1253104" cy="2049799"/>
            <a:chOff x="6812802" y="1734657"/>
            <a:chExt cx="1253104" cy="2049799"/>
          </a:xfrm>
        </p:grpSpPr>
        <p:sp>
          <p:nvSpPr>
            <p:cNvPr id="3189" name="Google Shape;3189;p42"/>
            <p:cNvSpPr/>
            <p:nvPr/>
          </p:nvSpPr>
          <p:spPr>
            <a:xfrm flipH="1">
              <a:off x="6812802" y="2308955"/>
              <a:ext cx="227831" cy="280338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 flipH="1">
              <a:off x="6920861" y="2355642"/>
              <a:ext cx="89316" cy="177086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 flipH="1">
              <a:off x="6885574" y="2359554"/>
              <a:ext cx="135375" cy="172280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 flipH="1">
              <a:off x="6838163" y="1962004"/>
              <a:ext cx="1227744" cy="972766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 flipH="1">
              <a:off x="6838163" y="2090254"/>
              <a:ext cx="899173" cy="844589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 flipH="1">
              <a:off x="7752745" y="2705491"/>
              <a:ext cx="232661" cy="90016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 flipH="1">
              <a:off x="7816701" y="2562001"/>
              <a:ext cx="159334" cy="193969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 flipH="1">
              <a:off x="7804021" y="2562146"/>
              <a:ext cx="166507" cy="194887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 flipH="1">
              <a:off x="7060341" y="2289271"/>
              <a:ext cx="530751" cy="116512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 flipH="1">
              <a:off x="7124829" y="2306346"/>
              <a:ext cx="3889" cy="58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 flipH="1">
              <a:off x="7523731" y="2367742"/>
              <a:ext cx="3019" cy="1473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 flipH="1">
              <a:off x="7537740" y="2373611"/>
              <a:ext cx="1135" cy="58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 flipH="1">
              <a:off x="7175549" y="2592312"/>
              <a:ext cx="142814" cy="79655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 flipH="1">
              <a:off x="7044353" y="2389359"/>
              <a:ext cx="135640" cy="27341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 flipH="1">
              <a:off x="7031672" y="2432640"/>
              <a:ext cx="125158" cy="127453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 flipH="1">
              <a:off x="6997497" y="2398078"/>
              <a:ext cx="212252" cy="209668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 flipH="1">
              <a:off x="6996941" y="2420274"/>
              <a:ext cx="206745" cy="191674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 flipH="1">
              <a:off x="7039377" y="2430418"/>
              <a:ext cx="154938" cy="159286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 flipH="1">
              <a:off x="7080171" y="2459763"/>
              <a:ext cx="86587" cy="89461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 flipH="1">
              <a:off x="7039377" y="2450247"/>
              <a:ext cx="143925" cy="139457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 flipH="1">
              <a:off x="7036525" y="2468900"/>
              <a:ext cx="44874" cy="45947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 flipH="1">
              <a:off x="7440164" y="2437495"/>
              <a:ext cx="178656" cy="104822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 flipH="1">
              <a:off x="7382826" y="2453991"/>
              <a:ext cx="245897" cy="212083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 flipH="1">
              <a:off x="7377319" y="2475583"/>
              <a:ext cx="232661" cy="195732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 flipH="1">
              <a:off x="7436299" y="2480051"/>
              <a:ext cx="169840" cy="165324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 flipH="1">
              <a:off x="7480402" y="2510049"/>
              <a:ext cx="95958" cy="93204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 flipH="1">
              <a:off x="7436299" y="2500412"/>
              <a:ext cx="157692" cy="144963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 flipH="1">
              <a:off x="7432978" y="2519775"/>
              <a:ext cx="48571" cy="47373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 flipH="1">
              <a:off x="7149078" y="2674575"/>
              <a:ext cx="210078" cy="9434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 flipH="1">
              <a:off x="7194291" y="2763336"/>
              <a:ext cx="56251" cy="30384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 flipH="1">
              <a:off x="7064182" y="1962004"/>
              <a:ext cx="949362" cy="690061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 flipH="1">
              <a:off x="6868474" y="1734657"/>
              <a:ext cx="1190815" cy="899222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flipH="1">
              <a:off x="6941801" y="1734657"/>
              <a:ext cx="1101499" cy="899222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 flipH="1">
              <a:off x="7772043" y="2455730"/>
              <a:ext cx="24829" cy="119144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 flipH="1">
              <a:off x="7424175" y="2111750"/>
              <a:ext cx="222203" cy="11199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flipH="1">
              <a:off x="7126495" y="1960145"/>
              <a:ext cx="323064" cy="235463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 flipH="1">
              <a:off x="7012930" y="1860902"/>
              <a:ext cx="357795" cy="351202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 flipH="1">
              <a:off x="7264865" y="1744028"/>
              <a:ext cx="114145" cy="284516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flipH="1">
              <a:off x="7771488" y="1968912"/>
              <a:ext cx="68931" cy="166556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flipH="1">
              <a:off x="7408741" y="1854212"/>
              <a:ext cx="348448" cy="285676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flipH="1">
              <a:off x="7313363" y="1765475"/>
              <a:ext cx="43040" cy="150639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 flipH="1">
              <a:off x="7853630" y="2171841"/>
              <a:ext cx="82722" cy="82722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 flipH="1">
              <a:off x="7818899" y="2197056"/>
              <a:ext cx="103663" cy="230608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flipH="1">
              <a:off x="7021190" y="2075907"/>
              <a:ext cx="19878" cy="161604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flipH="1">
              <a:off x="7533900" y="1924737"/>
              <a:ext cx="92625" cy="56565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 flipH="1">
              <a:off x="7709198" y="2280141"/>
              <a:ext cx="68376" cy="85307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 flipH="1">
              <a:off x="7292423" y="3580922"/>
              <a:ext cx="272150" cy="203533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 flipH="1">
              <a:off x="7297930" y="3614011"/>
              <a:ext cx="266644" cy="170444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 flipH="1">
              <a:off x="7290225" y="3601331"/>
              <a:ext cx="59005" cy="86804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 flipH="1">
              <a:off x="7295273" y="3652027"/>
              <a:ext cx="83181" cy="89219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 flipH="1">
              <a:off x="7305658" y="3690575"/>
              <a:ext cx="101465" cy="912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 flipH="1">
              <a:off x="7364083" y="3576526"/>
              <a:ext cx="160469" cy="68376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 flipH="1">
              <a:off x="7314474" y="3616209"/>
              <a:ext cx="108638" cy="35866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0" name="Google Shape;2490;p40"/>
          <p:cNvGrpSpPr/>
          <p:nvPr/>
        </p:nvGrpSpPr>
        <p:grpSpPr>
          <a:xfrm>
            <a:off x="5692525" y="311625"/>
            <a:ext cx="842025" cy="1773650"/>
            <a:chOff x="4458800" y="2953350"/>
            <a:chExt cx="842025" cy="1773650"/>
          </a:xfrm>
        </p:grpSpPr>
        <p:sp>
          <p:nvSpPr>
            <p:cNvPr id="2491" name="Google Shape;2491;p40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0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0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0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 rot="2166950">
            <a:off x="3017778" y="330934"/>
            <a:ext cx="1391454" cy="1735017"/>
            <a:chOff x="2386975" y="3180875"/>
            <a:chExt cx="1391500" cy="1735075"/>
          </a:xfrm>
        </p:grpSpPr>
        <p:sp>
          <p:nvSpPr>
            <p:cNvPr id="2513" name="Google Shape;2513;p4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40"/>
          <p:cNvGrpSpPr/>
          <p:nvPr/>
        </p:nvGrpSpPr>
        <p:grpSpPr>
          <a:xfrm flipH="1">
            <a:off x="4855275" y="378275"/>
            <a:ext cx="1288450" cy="1640350"/>
            <a:chOff x="659300" y="3268175"/>
            <a:chExt cx="1288450" cy="1640350"/>
          </a:xfrm>
        </p:grpSpPr>
        <p:sp>
          <p:nvSpPr>
            <p:cNvPr id="2536" name="Google Shape;2536;p40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40"/>
          <p:cNvGrpSpPr/>
          <p:nvPr/>
        </p:nvGrpSpPr>
        <p:grpSpPr>
          <a:xfrm rot="-1063801" flipH="1">
            <a:off x="1971076" y="297955"/>
            <a:ext cx="1570468" cy="1800987"/>
            <a:chOff x="3056825" y="-2290075"/>
            <a:chExt cx="1465250" cy="1680325"/>
          </a:xfrm>
        </p:grpSpPr>
        <p:sp>
          <p:nvSpPr>
            <p:cNvPr id="2560" name="Google Shape;2560;p4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40"/>
          <p:cNvGrpSpPr/>
          <p:nvPr/>
        </p:nvGrpSpPr>
        <p:grpSpPr>
          <a:xfrm>
            <a:off x="420666" y="1103443"/>
            <a:ext cx="8227109" cy="3464629"/>
            <a:chOff x="420666" y="1103443"/>
            <a:chExt cx="8227109" cy="3464629"/>
          </a:xfrm>
        </p:grpSpPr>
        <p:grpSp>
          <p:nvGrpSpPr>
            <p:cNvPr id="2576" name="Google Shape;2576;p40"/>
            <p:cNvGrpSpPr/>
            <p:nvPr/>
          </p:nvGrpSpPr>
          <p:grpSpPr>
            <a:xfrm>
              <a:off x="7297181" y="2942147"/>
              <a:ext cx="802830" cy="1583248"/>
              <a:chOff x="7224150" y="2889425"/>
              <a:chExt cx="717325" cy="1414625"/>
            </a:xfrm>
          </p:grpSpPr>
          <p:sp>
            <p:nvSpPr>
              <p:cNvPr id="2577" name="Google Shape;2577;p40"/>
              <p:cNvSpPr/>
              <p:nvPr/>
            </p:nvSpPr>
            <p:spPr>
              <a:xfrm>
                <a:off x="7409050" y="3603300"/>
                <a:ext cx="532425" cy="70075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28030" extrusionOk="0">
                    <a:moveTo>
                      <a:pt x="12645" y="0"/>
                    </a:moveTo>
                    <a:cubicBezTo>
                      <a:pt x="8628" y="411"/>
                      <a:pt x="4611" y="799"/>
                      <a:pt x="594" y="1210"/>
                    </a:cubicBezTo>
                    <a:cubicBezTo>
                      <a:pt x="388" y="10157"/>
                      <a:pt x="206" y="19082"/>
                      <a:pt x="0" y="28029"/>
                    </a:cubicBezTo>
                    <a:lnTo>
                      <a:pt x="21296" y="27961"/>
                    </a:lnTo>
                    <a:cubicBezTo>
                      <a:pt x="18420" y="18648"/>
                      <a:pt x="15521" y="9313"/>
                      <a:pt x="12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0"/>
              <p:cNvSpPr/>
              <p:nvPr/>
            </p:nvSpPr>
            <p:spPr>
              <a:xfrm>
                <a:off x="7224150" y="2894000"/>
                <a:ext cx="666525" cy="848225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3929" extrusionOk="0">
                    <a:moveTo>
                      <a:pt x="6917" y="0"/>
                    </a:moveTo>
                    <a:cubicBezTo>
                      <a:pt x="5388" y="2511"/>
                      <a:pt x="3767" y="5729"/>
                      <a:pt x="2512" y="9633"/>
                    </a:cubicBezTo>
                    <a:cubicBezTo>
                      <a:pt x="1" y="17370"/>
                      <a:pt x="115" y="24218"/>
                      <a:pt x="571" y="28555"/>
                    </a:cubicBezTo>
                    <a:cubicBezTo>
                      <a:pt x="1316" y="29221"/>
                      <a:pt x="6792" y="33928"/>
                      <a:pt x="14165" y="33928"/>
                    </a:cubicBezTo>
                    <a:cubicBezTo>
                      <a:pt x="15377" y="33928"/>
                      <a:pt x="16640" y="33801"/>
                      <a:pt x="17942" y="33508"/>
                    </a:cubicBezTo>
                    <a:cubicBezTo>
                      <a:pt x="22278" y="32526"/>
                      <a:pt x="25223" y="30084"/>
                      <a:pt x="26661" y="28669"/>
                    </a:cubicBezTo>
                    <a:cubicBezTo>
                      <a:pt x="24766" y="19676"/>
                      <a:pt x="22849" y="10660"/>
                      <a:pt x="20932" y="1644"/>
                    </a:cubicBezTo>
                    <a:cubicBezTo>
                      <a:pt x="16252" y="1096"/>
                      <a:pt x="11596" y="548"/>
                      <a:pt x="6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0"/>
              <p:cNvSpPr/>
              <p:nvPr/>
            </p:nvSpPr>
            <p:spPr>
              <a:xfrm>
                <a:off x="7224150" y="2942500"/>
                <a:ext cx="152400" cy="67507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27003" extrusionOk="0">
                    <a:moveTo>
                      <a:pt x="6095" y="0"/>
                    </a:moveTo>
                    <a:cubicBezTo>
                      <a:pt x="5981" y="23"/>
                      <a:pt x="5867" y="23"/>
                      <a:pt x="5776" y="46"/>
                    </a:cubicBezTo>
                    <a:cubicBezTo>
                      <a:pt x="4612" y="2192"/>
                      <a:pt x="3447" y="4748"/>
                      <a:pt x="2512" y="7693"/>
                    </a:cubicBezTo>
                    <a:cubicBezTo>
                      <a:pt x="1" y="15430"/>
                      <a:pt x="115" y="22278"/>
                      <a:pt x="571" y="26615"/>
                    </a:cubicBezTo>
                    <a:cubicBezTo>
                      <a:pt x="663" y="26706"/>
                      <a:pt x="823" y="26843"/>
                      <a:pt x="1028" y="27003"/>
                    </a:cubicBezTo>
                    <a:cubicBezTo>
                      <a:pt x="1233" y="26980"/>
                      <a:pt x="1462" y="26934"/>
                      <a:pt x="1667" y="26911"/>
                    </a:cubicBezTo>
                    <a:cubicBezTo>
                      <a:pt x="1233" y="23625"/>
                      <a:pt x="1005" y="19037"/>
                      <a:pt x="1804" y="13696"/>
                    </a:cubicBezTo>
                    <a:cubicBezTo>
                      <a:pt x="2694" y="7807"/>
                      <a:pt x="4543" y="3150"/>
                      <a:pt x="609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0"/>
              <p:cNvSpPr/>
              <p:nvPr/>
            </p:nvSpPr>
            <p:spPr>
              <a:xfrm>
                <a:off x="7257250" y="3068025"/>
                <a:ext cx="633425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5337" h="26961" extrusionOk="0">
                    <a:moveTo>
                      <a:pt x="18261" y="1"/>
                    </a:moveTo>
                    <a:cubicBezTo>
                      <a:pt x="15453" y="5639"/>
                      <a:pt x="12281" y="8583"/>
                      <a:pt x="10386" y="10044"/>
                    </a:cubicBezTo>
                    <a:cubicBezTo>
                      <a:pt x="9313" y="10866"/>
                      <a:pt x="7853" y="11824"/>
                      <a:pt x="7465" y="12076"/>
                    </a:cubicBezTo>
                    <a:cubicBezTo>
                      <a:pt x="4497" y="14038"/>
                      <a:pt x="1872" y="15362"/>
                      <a:pt x="1" y="16230"/>
                    </a:cubicBezTo>
                    <a:cubicBezTo>
                      <a:pt x="297" y="16892"/>
                      <a:pt x="800" y="17759"/>
                      <a:pt x="1690" y="18398"/>
                    </a:cubicBezTo>
                    <a:cubicBezTo>
                      <a:pt x="3219" y="19494"/>
                      <a:pt x="4840" y="19220"/>
                      <a:pt x="4931" y="19654"/>
                    </a:cubicBezTo>
                    <a:cubicBezTo>
                      <a:pt x="4999" y="19996"/>
                      <a:pt x="4155" y="20612"/>
                      <a:pt x="343" y="21890"/>
                    </a:cubicBezTo>
                    <a:cubicBezTo>
                      <a:pt x="800" y="22461"/>
                      <a:pt x="1302" y="22986"/>
                      <a:pt x="1804" y="23488"/>
                    </a:cubicBezTo>
                    <a:cubicBezTo>
                      <a:pt x="4221" y="25051"/>
                      <a:pt x="8156" y="26961"/>
                      <a:pt x="12862" y="26961"/>
                    </a:cubicBezTo>
                    <a:cubicBezTo>
                      <a:pt x="14067" y="26961"/>
                      <a:pt x="15324" y="26835"/>
                      <a:pt x="16618" y="26547"/>
                    </a:cubicBezTo>
                    <a:cubicBezTo>
                      <a:pt x="20954" y="25565"/>
                      <a:pt x="23899" y="23123"/>
                      <a:pt x="25337" y="21708"/>
                    </a:cubicBezTo>
                    <a:cubicBezTo>
                      <a:pt x="23899" y="14883"/>
                      <a:pt x="22438" y="8058"/>
                      <a:pt x="21000" y="1234"/>
                    </a:cubicBezTo>
                    <a:cubicBezTo>
                      <a:pt x="20087" y="823"/>
                      <a:pt x="19174" y="412"/>
                      <a:pt x="1826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40"/>
              <p:cNvSpPr/>
              <p:nvPr/>
            </p:nvSpPr>
            <p:spPr>
              <a:xfrm>
                <a:off x="7322875" y="2895700"/>
                <a:ext cx="307025" cy="237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9482" extrusionOk="0">
                    <a:moveTo>
                      <a:pt x="3676" y="1"/>
                    </a:moveTo>
                    <a:cubicBezTo>
                      <a:pt x="3128" y="412"/>
                      <a:pt x="2603" y="891"/>
                      <a:pt x="2123" y="1393"/>
                    </a:cubicBezTo>
                    <a:cubicBezTo>
                      <a:pt x="1393" y="2671"/>
                      <a:pt x="663" y="4132"/>
                      <a:pt x="1" y="5730"/>
                    </a:cubicBezTo>
                    <a:cubicBezTo>
                      <a:pt x="245" y="6061"/>
                      <a:pt x="649" y="6273"/>
                      <a:pt x="1070" y="6273"/>
                    </a:cubicBezTo>
                    <a:cubicBezTo>
                      <a:pt x="1200" y="6273"/>
                      <a:pt x="1332" y="6252"/>
                      <a:pt x="1461" y="6209"/>
                    </a:cubicBezTo>
                    <a:cubicBezTo>
                      <a:pt x="2192" y="6027"/>
                      <a:pt x="2945" y="5844"/>
                      <a:pt x="3698" y="5639"/>
                    </a:cubicBezTo>
                    <a:cubicBezTo>
                      <a:pt x="4429" y="6506"/>
                      <a:pt x="5182" y="7373"/>
                      <a:pt x="5935" y="8241"/>
                    </a:cubicBezTo>
                    <a:cubicBezTo>
                      <a:pt x="5935" y="8241"/>
                      <a:pt x="6255" y="8606"/>
                      <a:pt x="6255" y="8606"/>
                    </a:cubicBezTo>
                    <a:cubicBezTo>
                      <a:pt x="6683" y="9185"/>
                      <a:pt x="7353" y="9482"/>
                      <a:pt x="8016" y="9482"/>
                    </a:cubicBezTo>
                    <a:cubicBezTo>
                      <a:pt x="8659" y="9482"/>
                      <a:pt x="9297" y="9202"/>
                      <a:pt x="9701" y="8629"/>
                    </a:cubicBezTo>
                    <a:cubicBezTo>
                      <a:pt x="11413" y="6506"/>
                      <a:pt x="12281" y="3721"/>
                      <a:pt x="12052" y="1005"/>
                    </a:cubicBezTo>
                    <a:cubicBezTo>
                      <a:pt x="9268" y="663"/>
                      <a:pt x="6460" y="343"/>
                      <a:pt x="3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40"/>
              <p:cNvSpPr/>
              <p:nvPr/>
            </p:nvSpPr>
            <p:spPr>
              <a:xfrm>
                <a:off x="7284650" y="2964750"/>
                <a:ext cx="155800" cy="6322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25291" extrusionOk="0">
                    <a:moveTo>
                      <a:pt x="6232" y="1"/>
                    </a:moveTo>
                    <a:cubicBezTo>
                      <a:pt x="1872" y="7601"/>
                      <a:pt x="0" y="16595"/>
                      <a:pt x="913" y="25291"/>
                    </a:cubicBezTo>
                    <a:cubicBezTo>
                      <a:pt x="868" y="24218"/>
                      <a:pt x="845" y="23123"/>
                      <a:pt x="868" y="22027"/>
                    </a:cubicBezTo>
                    <a:cubicBezTo>
                      <a:pt x="982" y="14403"/>
                      <a:pt x="2853" y="6848"/>
                      <a:pt x="6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0"/>
              <p:cNvSpPr/>
              <p:nvPr/>
            </p:nvSpPr>
            <p:spPr>
              <a:xfrm>
                <a:off x="7338975" y="2889425"/>
                <a:ext cx="270950" cy="210625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8425" extrusionOk="0">
                    <a:moveTo>
                      <a:pt x="3374" y="1"/>
                    </a:moveTo>
                    <a:cubicBezTo>
                      <a:pt x="2118" y="1302"/>
                      <a:pt x="1114" y="2785"/>
                      <a:pt x="361" y="4360"/>
                    </a:cubicBezTo>
                    <a:cubicBezTo>
                      <a:pt x="247" y="4611"/>
                      <a:pt x="64" y="4931"/>
                      <a:pt x="19" y="5182"/>
                    </a:cubicBezTo>
                    <a:cubicBezTo>
                      <a:pt x="1" y="5395"/>
                      <a:pt x="162" y="5539"/>
                      <a:pt x="353" y="5539"/>
                    </a:cubicBezTo>
                    <a:cubicBezTo>
                      <a:pt x="408" y="5539"/>
                      <a:pt x="465" y="5527"/>
                      <a:pt x="521" y="5502"/>
                    </a:cubicBezTo>
                    <a:cubicBezTo>
                      <a:pt x="1479" y="5159"/>
                      <a:pt x="2461" y="4840"/>
                      <a:pt x="3420" y="4543"/>
                    </a:cubicBezTo>
                    <a:lnTo>
                      <a:pt x="3693" y="4817"/>
                    </a:lnTo>
                    <a:cubicBezTo>
                      <a:pt x="4675" y="5867"/>
                      <a:pt x="5634" y="6917"/>
                      <a:pt x="6592" y="7989"/>
                    </a:cubicBezTo>
                    <a:cubicBezTo>
                      <a:pt x="6780" y="8265"/>
                      <a:pt x="7079" y="8424"/>
                      <a:pt x="7374" y="8424"/>
                    </a:cubicBezTo>
                    <a:cubicBezTo>
                      <a:pt x="7616" y="8424"/>
                      <a:pt x="7855" y="8317"/>
                      <a:pt x="8030" y="8081"/>
                    </a:cubicBezTo>
                    <a:cubicBezTo>
                      <a:pt x="9570" y="6173"/>
                      <a:pt x="10429" y="3791"/>
                      <a:pt x="10414" y="1346"/>
                    </a:cubicBezTo>
                    <a:lnTo>
                      <a:pt x="10414" y="1346"/>
                    </a:lnTo>
                    <a:cubicBezTo>
                      <a:pt x="10555" y="1370"/>
                      <a:pt x="10696" y="1393"/>
                      <a:pt x="10838" y="1416"/>
                    </a:cubicBezTo>
                    <a:lnTo>
                      <a:pt x="10404" y="959"/>
                    </a:lnTo>
                    <a:lnTo>
                      <a:pt x="10404" y="959"/>
                    </a:lnTo>
                    <a:cubicBezTo>
                      <a:pt x="10410" y="1088"/>
                      <a:pt x="10413" y="1217"/>
                      <a:pt x="10414" y="1346"/>
                    </a:cubicBezTo>
                    <a:lnTo>
                      <a:pt x="10414" y="1346"/>
                    </a:lnTo>
                    <a:cubicBezTo>
                      <a:pt x="8033" y="951"/>
                      <a:pt x="5744" y="496"/>
                      <a:pt x="3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4" name="Google Shape;2584;p40"/>
            <p:cNvGrpSpPr/>
            <p:nvPr/>
          </p:nvGrpSpPr>
          <p:grpSpPr>
            <a:xfrm>
              <a:off x="420666" y="1978432"/>
              <a:ext cx="1668196" cy="2532917"/>
              <a:chOff x="639925" y="2028350"/>
              <a:chExt cx="1490525" cy="2263150"/>
            </a:xfrm>
          </p:grpSpPr>
          <p:sp>
            <p:nvSpPr>
              <p:cNvPr id="2585" name="Google Shape;2585;p40"/>
              <p:cNvSpPr/>
              <p:nvPr/>
            </p:nvSpPr>
            <p:spPr>
              <a:xfrm>
                <a:off x="639925" y="2028350"/>
                <a:ext cx="1313625" cy="1950700"/>
              </a:xfrm>
              <a:custGeom>
                <a:avLst/>
                <a:gdLst/>
                <a:ahLst/>
                <a:cxnLst/>
                <a:rect l="l" t="t" r="r" b="b"/>
                <a:pathLst>
                  <a:path w="52545" h="78028" extrusionOk="0">
                    <a:moveTo>
                      <a:pt x="29240" y="0"/>
                    </a:moveTo>
                    <a:cubicBezTo>
                      <a:pt x="27619" y="0"/>
                      <a:pt x="25885" y="206"/>
                      <a:pt x="24104" y="708"/>
                    </a:cubicBezTo>
                    <a:cubicBezTo>
                      <a:pt x="15362" y="3150"/>
                      <a:pt x="11276" y="11093"/>
                      <a:pt x="9793" y="13924"/>
                    </a:cubicBezTo>
                    <a:cubicBezTo>
                      <a:pt x="4452" y="24264"/>
                      <a:pt x="9633" y="28760"/>
                      <a:pt x="4223" y="42273"/>
                    </a:cubicBezTo>
                    <a:cubicBezTo>
                      <a:pt x="3493" y="44053"/>
                      <a:pt x="1850" y="47865"/>
                      <a:pt x="1005" y="53320"/>
                    </a:cubicBezTo>
                    <a:cubicBezTo>
                      <a:pt x="434" y="56881"/>
                      <a:pt x="1" y="59757"/>
                      <a:pt x="754" y="63044"/>
                    </a:cubicBezTo>
                    <a:cubicBezTo>
                      <a:pt x="2557" y="70759"/>
                      <a:pt x="9724" y="74867"/>
                      <a:pt x="10706" y="75392"/>
                    </a:cubicBezTo>
                    <a:cubicBezTo>
                      <a:pt x="14491" y="77374"/>
                      <a:pt x="18315" y="78028"/>
                      <a:pt x="21709" y="78028"/>
                    </a:cubicBezTo>
                    <a:cubicBezTo>
                      <a:pt x="27424" y="78028"/>
                      <a:pt x="31924" y="76176"/>
                      <a:pt x="32983" y="75689"/>
                    </a:cubicBezTo>
                    <a:cubicBezTo>
                      <a:pt x="35699" y="74456"/>
                      <a:pt x="42912" y="71169"/>
                      <a:pt x="44807" y="64459"/>
                    </a:cubicBezTo>
                    <a:cubicBezTo>
                      <a:pt x="46930" y="57018"/>
                      <a:pt x="40082" y="53936"/>
                      <a:pt x="40995" y="45172"/>
                    </a:cubicBezTo>
                    <a:cubicBezTo>
                      <a:pt x="41931" y="36201"/>
                      <a:pt x="49463" y="35790"/>
                      <a:pt x="51152" y="26409"/>
                    </a:cubicBezTo>
                    <a:cubicBezTo>
                      <a:pt x="52545" y="18717"/>
                      <a:pt x="49258" y="9130"/>
                      <a:pt x="41771" y="3926"/>
                    </a:cubicBezTo>
                    <a:cubicBezTo>
                      <a:pt x="41086" y="3447"/>
                      <a:pt x="35951" y="0"/>
                      <a:pt x="29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0"/>
              <p:cNvSpPr/>
              <p:nvPr/>
            </p:nvSpPr>
            <p:spPr>
              <a:xfrm>
                <a:off x="1070175" y="3784175"/>
                <a:ext cx="1060275" cy="507325"/>
              </a:xfrm>
              <a:custGeom>
                <a:avLst/>
                <a:gdLst/>
                <a:ahLst/>
                <a:cxnLst/>
                <a:rect l="l" t="t" r="r" b="b"/>
                <a:pathLst>
                  <a:path w="42411" h="20293" extrusionOk="0">
                    <a:moveTo>
                      <a:pt x="9679" y="1"/>
                    </a:moveTo>
                    <a:cubicBezTo>
                      <a:pt x="6438" y="6757"/>
                      <a:pt x="3219" y="13513"/>
                      <a:pt x="1" y="20292"/>
                    </a:cubicBezTo>
                    <a:cubicBezTo>
                      <a:pt x="14130" y="20201"/>
                      <a:pt x="28282" y="20110"/>
                      <a:pt x="42410" y="20018"/>
                    </a:cubicBezTo>
                    <a:cubicBezTo>
                      <a:pt x="39534" y="14495"/>
                      <a:pt x="36636" y="8971"/>
                      <a:pt x="33737" y="3447"/>
                    </a:cubicBezTo>
                    <a:cubicBezTo>
                      <a:pt x="25702" y="2306"/>
                      <a:pt x="17691" y="1142"/>
                      <a:pt x="9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0"/>
              <p:cNvSpPr/>
              <p:nvPr/>
            </p:nvSpPr>
            <p:spPr>
              <a:xfrm>
                <a:off x="1260775" y="3144500"/>
                <a:ext cx="679075" cy="806225"/>
              </a:xfrm>
              <a:custGeom>
                <a:avLst/>
                <a:gdLst/>
                <a:ahLst/>
                <a:cxnLst/>
                <a:rect l="l" t="t" r="r" b="b"/>
                <a:pathLst>
                  <a:path w="27163" h="32249" extrusionOk="0">
                    <a:moveTo>
                      <a:pt x="16001" y="1"/>
                    </a:moveTo>
                    <a:cubicBezTo>
                      <a:pt x="11254" y="1324"/>
                      <a:pt x="6506" y="2648"/>
                      <a:pt x="1781" y="3972"/>
                    </a:cubicBezTo>
                    <a:cubicBezTo>
                      <a:pt x="1188" y="12075"/>
                      <a:pt x="594" y="20178"/>
                      <a:pt x="1" y="28281"/>
                    </a:cubicBezTo>
                    <a:cubicBezTo>
                      <a:pt x="1929" y="29450"/>
                      <a:pt x="7134" y="32248"/>
                      <a:pt x="13996" y="32248"/>
                    </a:cubicBezTo>
                    <a:cubicBezTo>
                      <a:pt x="15174" y="32248"/>
                      <a:pt x="16400" y="32166"/>
                      <a:pt x="17667" y="31979"/>
                    </a:cubicBezTo>
                    <a:cubicBezTo>
                      <a:pt x="21844" y="31362"/>
                      <a:pt x="25086" y="29788"/>
                      <a:pt x="27163" y="28532"/>
                    </a:cubicBezTo>
                    <a:cubicBezTo>
                      <a:pt x="26912" y="23990"/>
                      <a:pt x="25953" y="16891"/>
                      <a:pt x="22118" y="9268"/>
                    </a:cubicBezTo>
                    <a:cubicBezTo>
                      <a:pt x="20178" y="5433"/>
                      <a:pt x="17987" y="2374"/>
                      <a:pt x="16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0"/>
              <p:cNvSpPr/>
              <p:nvPr/>
            </p:nvSpPr>
            <p:spPr>
              <a:xfrm>
                <a:off x="1260775" y="3375600"/>
                <a:ext cx="669375" cy="575125"/>
              </a:xfrm>
              <a:custGeom>
                <a:avLst/>
                <a:gdLst/>
                <a:ahLst/>
                <a:cxnLst/>
                <a:rect l="l" t="t" r="r" b="b"/>
                <a:pathLst>
                  <a:path w="26775" h="23005" extrusionOk="0">
                    <a:moveTo>
                      <a:pt x="4018" y="1"/>
                    </a:moveTo>
                    <a:cubicBezTo>
                      <a:pt x="3105" y="594"/>
                      <a:pt x="2169" y="1211"/>
                      <a:pt x="1256" y="1804"/>
                    </a:cubicBezTo>
                    <a:cubicBezTo>
                      <a:pt x="845" y="7556"/>
                      <a:pt x="411" y="13308"/>
                      <a:pt x="1" y="19037"/>
                    </a:cubicBezTo>
                    <a:cubicBezTo>
                      <a:pt x="1929" y="20206"/>
                      <a:pt x="7134" y="23004"/>
                      <a:pt x="13996" y="23004"/>
                    </a:cubicBezTo>
                    <a:cubicBezTo>
                      <a:pt x="15174" y="23004"/>
                      <a:pt x="16400" y="22922"/>
                      <a:pt x="17667" y="22735"/>
                    </a:cubicBezTo>
                    <a:cubicBezTo>
                      <a:pt x="21137" y="22096"/>
                      <a:pt x="23967" y="20909"/>
                      <a:pt x="26067" y="19767"/>
                    </a:cubicBezTo>
                    <a:cubicBezTo>
                      <a:pt x="21890" y="18854"/>
                      <a:pt x="20931" y="18421"/>
                      <a:pt x="20954" y="18215"/>
                    </a:cubicBezTo>
                    <a:cubicBezTo>
                      <a:pt x="21000" y="17987"/>
                      <a:pt x="22050" y="18101"/>
                      <a:pt x="23214" y="17782"/>
                    </a:cubicBezTo>
                    <a:cubicBezTo>
                      <a:pt x="24743" y="17371"/>
                      <a:pt x="25907" y="16366"/>
                      <a:pt x="26775" y="15294"/>
                    </a:cubicBezTo>
                    <a:cubicBezTo>
                      <a:pt x="26729" y="14860"/>
                      <a:pt x="26661" y="14404"/>
                      <a:pt x="26592" y="13947"/>
                    </a:cubicBezTo>
                    <a:cubicBezTo>
                      <a:pt x="24104" y="13376"/>
                      <a:pt x="20817" y="12418"/>
                      <a:pt x="17120" y="10774"/>
                    </a:cubicBezTo>
                    <a:cubicBezTo>
                      <a:pt x="16275" y="10409"/>
                      <a:pt x="15065" y="9838"/>
                      <a:pt x="13787" y="9131"/>
                    </a:cubicBezTo>
                    <a:cubicBezTo>
                      <a:pt x="11573" y="7921"/>
                      <a:pt x="7830" y="5388"/>
                      <a:pt x="401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0"/>
              <p:cNvSpPr/>
              <p:nvPr/>
            </p:nvSpPr>
            <p:spPr>
              <a:xfrm>
                <a:off x="1689900" y="3191875"/>
                <a:ext cx="249950" cy="677925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27117" extrusionOk="0">
                    <a:moveTo>
                      <a:pt x="0" y="0"/>
                    </a:moveTo>
                    <a:cubicBezTo>
                      <a:pt x="2100" y="3013"/>
                      <a:pt x="4771" y="7532"/>
                      <a:pt x="6642" y="13490"/>
                    </a:cubicBezTo>
                    <a:cubicBezTo>
                      <a:pt x="8332" y="18877"/>
                      <a:pt x="8811" y="23647"/>
                      <a:pt x="8902" y="27116"/>
                    </a:cubicBezTo>
                    <a:lnTo>
                      <a:pt x="9153" y="27116"/>
                    </a:lnTo>
                    <a:cubicBezTo>
                      <a:pt x="9450" y="26957"/>
                      <a:pt x="9724" y="26797"/>
                      <a:pt x="9998" y="26637"/>
                    </a:cubicBezTo>
                    <a:cubicBezTo>
                      <a:pt x="9747" y="22095"/>
                      <a:pt x="8788" y="14996"/>
                      <a:pt x="4953" y="7373"/>
                    </a:cubicBezTo>
                    <a:cubicBezTo>
                      <a:pt x="3493" y="4497"/>
                      <a:pt x="1895" y="2031"/>
                      <a:pt x="34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0"/>
              <p:cNvSpPr/>
              <p:nvPr/>
            </p:nvSpPr>
            <p:spPr>
              <a:xfrm>
                <a:off x="1627125" y="3224950"/>
                <a:ext cx="239700" cy="63287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253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11" y="6529"/>
                      <a:pt x="7761" y="14061"/>
                      <a:pt x="9085" y="21936"/>
                    </a:cubicBezTo>
                    <a:cubicBezTo>
                      <a:pt x="9290" y="23054"/>
                      <a:pt x="9450" y="24196"/>
                      <a:pt x="9587" y="25314"/>
                    </a:cubicBezTo>
                    <a:cubicBezTo>
                      <a:pt x="9108" y="16184"/>
                      <a:pt x="5730" y="716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0"/>
              <p:cNvSpPr/>
              <p:nvPr/>
            </p:nvSpPr>
            <p:spPr>
              <a:xfrm>
                <a:off x="1428550" y="3144500"/>
                <a:ext cx="337275" cy="268700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10748" extrusionOk="0">
                    <a:moveTo>
                      <a:pt x="8172" y="1"/>
                    </a:moveTo>
                    <a:lnTo>
                      <a:pt x="8172" y="1"/>
                    </a:lnTo>
                    <a:cubicBezTo>
                      <a:pt x="5478" y="480"/>
                      <a:pt x="2716" y="1096"/>
                      <a:pt x="23" y="1758"/>
                    </a:cubicBezTo>
                    <a:cubicBezTo>
                      <a:pt x="0" y="4908"/>
                      <a:pt x="1393" y="7989"/>
                      <a:pt x="3721" y="10112"/>
                    </a:cubicBezTo>
                    <a:cubicBezTo>
                      <a:pt x="4145" y="10546"/>
                      <a:pt x="4696" y="10748"/>
                      <a:pt x="5247" y="10748"/>
                    </a:cubicBezTo>
                    <a:cubicBezTo>
                      <a:pt x="6060" y="10748"/>
                      <a:pt x="6873" y="10308"/>
                      <a:pt x="7282" y="9519"/>
                    </a:cubicBezTo>
                    <a:lnTo>
                      <a:pt x="7555" y="9085"/>
                    </a:lnTo>
                    <a:cubicBezTo>
                      <a:pt x="8197" y="8072"/>
                      <a:pt x="8838" y="7058"/>
                      <a:pt x="9462" y="6028"/>
                    </a:cubicBezTo>
                    <a:lnTo>
                      <a:pt x="9462" y="6028"/>
                    </a:lnTo>
                    <a:cubicBezTo>
                      <a:pt x="10264" y="6121"/>
                      <a:pt x="11067" y="6199"/>
                      <a:pt x="11869" y="6277"/>
                    </a:cubicBezTo>
                    <a:cubicBezTo>
                      <a:pt x="11941" y="6291"/>
                      <a:pt x="12012" y="6297"/>
                      <a:pt x="12084" y="6297"/>
                    </a:cubicBezTo>
                    <a:cubicBezTo>
                      <a:pt x="12748" y="6297"/>
                      <a:pt x="13401" y="5748"/>
                      <a:pt x="13422" y="5068"/>
                    </a:cubicBezTo>
                    <a:cubicBezTo>
                      <a:pt x="13490" y="4429"/>
                      <a:pt x="12988" y="3972"/>
                      <a:pt x="12645" y="3538"/>
                    </a:cubicBezTo>
                    <a:cubicBezTo>
                      <a:pt x="11413" y="2055"/>
                      <a:pt x="9884" y="822"/>
                      <a:pt x="8172" y="1"/>
                    </a:cubicBezTo>
                    <a:lnTo>
                      <a:pt x="8172" y="1"/>
                    </a:lnTo>
                    <a:cubicBezTo>
                      <a:pt x="9678" y="1142"/>
                      <a:pt x="10979" y="2511"/>
                      <a:pt x="12006" y="4041"/>
                    </a:cubicBezTo>
                    <a:cubicBezTo>
                      <a:pt x="12143" y="4269"/>
                      <a:pt x="12394" y="4566"/>
                      <a:pt x="12486" y="4817"/>
                    </a:cubicBezTo>
                    <a:cubicBezTo>
                      <a:pt x="12524" y="5049"/>
                      <a:pt x="12350" y="5248"/>
                      <a:pt x="12129" y="5248"/>
                    </a:cubicBezTo>
                    <a:cubicBezTo>
                      <a:pt x="12090" y="5248"/>
                      <a:pt x="12048" y="5241"/>
                      <a:pt x="12006" y="5228"/>
                    </a:cubicBezTo>
                    <a:cubicBezTo>
                      <a:pt x="10956" y="5045"/>
                      <a:pt x="9906" y="4862"/>
                      <a:pt x="8856" y="4703"/>
                    </a:cubicBezTo>
                    <a:lnTo>
                      <a:pt x="8628" y="5045"/>
                    </a:lnTo>
                    <a:cubicBezTo>
                      <a:pt x="7784" y="6277"/>
                      <a:pt x="6939" y="7510"/>
                      <a:pt x="6140" y="8765"/>
                    </a:cubicBezTo>
                    <a:cubicBezTo>
                      <a:pt x="5954" y="9137"/>
                      <a:pt x="5616" y="9357"/>
                      <a:pt x="5266" y="9357"/>
                    </a:cubicBezTo>
                    <a:cubicBezTo>
                      <a:pt x="5057" y="9357"/>
                      <a:pt x="4844" y="9278"/>
                      <a:pt x="4657" y="9108"/>
                    </a:cubicBezTo>
                    <a:cubicBezTo>
                      <a:pt x="2766" y="7369"/>
                      <a:pt x="1496" y="5031"/>
                      <a:pt x="1123" y="2506"/>
                    </a:cubicBezTo>
                    <a:lnTo>
                      <a:pt x="1123" y="2506"/>
                    </a:lnTo>
                    <a:cubicBezTo>
                      <a:pt x="3501" y="1726"/>
                      <a:pt x="5806" y="904"/>
                      <a:pt x="8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0"/>
              <p:cNvSpPr/>
              <p:nvPr/>
            </p:nvSpPr>
            <p:spPr>
              <a:xfrm>
                <a:off x="639925" y="2236050"/>
                <a:ext cx="509025" cy="17421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69687" extrusionOk="0">
                    <a:moveTo>
                      <a:pt x="6574" y="61834"/>
                    </a:moveTo>
                    <a:cubicBezTo>
                      <a:pt x="3082" y="57087"/>
                      <a:pt x="2991" y="51905"/>
                      <a:pt x="2945" y="48710"/>
                    </a:cubicBezTo>
                    <a:cubicBezTo>
                      <a:pt x="2877" y="39306"/>
                      <a:pt x="7396" y="37891"/>
                      <a:pt x="8857" y="26729"/>
                    </a:cubicBezTo>
                    <a:cubicBezTo>
                      <a:pt x="9816" y="19471"/>
                      <a:pt x="8058" y="18923"/>
                      <a:pt x="9519" y="11002"/>
                    </a:cubicBezTo>
                    <a:cubicBezTo>
                      <a:pt x="10523" y="5570"/>
                      <a:pt x="12030" y="2123"/>
                      <a:pt x="13285" y="1"/>
                    </a:cubicBezTo>
                    <a:cubicBezTo>
                      <a:pt x="11550" y="2260"/>
                      <a:pt x="10432" y="4406"/>
                      <a:pt x="9793" y="5616"/>
                    </a:cubicBezTo>
                    <a:cubicBezTo>
                      <a:pt x="4452" y="15956"/>
                      <a:pt x="9633" y="20452"/>
                      <a:pt x="4223" y="33965"/>
                    </a:cubicBezTo>
                    <a:cubicBezTo>
                      <a:pt x="3493" y="35745"/>
                      <a:pt x="1850" y="39557"/>
                      <a:pt x="1005" y="45012"/>
                    </a:cubicBezTo>
                    <a:cubicBezTo>
                      <a:pt x="434" y="48573"/>
                      <a:pt x="1" y="51449"/>
                      <a:pt x="754" y="54736"/>
                    </a:cubicBezTo>
                    <a:cubicBezTo>
                      <a:pt x="2557" y="62451"/>
                      <a:pt x="9724" y="66559"/>
                      <a:pt x="10706" y="67084"/>
                    </a:cubicBezTo>
                    <a:cubicBezTo>
                      <a:pt x="13993" y="68796"/>
                      <a:pt x="17302" y="69526"/>
                      <a:pt x="20361" y="69686"/>
                    </a:cubicBezTo>
                    <a:cubicBezTo>
                      <a:pt x="20361" y="69686"/>
                      <a:pt x="20361" y="69686"/>
                      <a:pt x="20361" y="69686"/>
                    </a:cubicBezTo>
                    <a:cubicBezTo>
                      <a:pt x="18329" y="69390"/>
                      <a:pt x="11117" y="68066"/>
                      <a:pt x="6574" y="61834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3" name="Google Shape;2593;p40"/>
            <p:cNvGrpSpPr/>
            <p:nvPr/>
          </p:nvGrpSpPr>
          <p:grpSpPr>
            <a:xfrm>
              <a:off x="1533929" y="1103443"/>
              <a:ext cx="6076162" cy="3464629"/>
              <a:chOff x="1275600" y="1191775"/>
              <a:chExt cx="4346325" cy="3314800"/>
            </a:xfrm>
          </p:grpSpPr>
          <p:sp>
            <p:nvSpPr>
              <p:cNvPr id="2594" name="Google Shape;2594;p40"/>
              <p:cNvSpPr/>
              <p:nvPr/>
            </p:nvSpPr>
            <p:spPr>
              <a:xfrm>
                <a:off x="1275600" y="1510500"/>
                <a:ext cx="4346325" cy="2996075"/>
              </a:xfrm>
              <a:custGeom>
                <a:avLst/>
                <a:gdLst/>
                <a:ahLst/>
                <a:cxnLst/>
                <a:rect l="l" t="t" r="r" b="b"/>
                <a:pathLst>
                  <a:path w="173853" h="119843" extrusionOk="0">
                    <a:moveTo>
                      <a:pt x="157695" y="0"/>
                    </a:moveTo>
                    <a:cubicBezTo>
                      <a:pt x="157666" y="0"/>
                      <a:pt x="157636" y="0"/>
                      <a:pt x="157606" y="1"/>
                    </a:cubicBezTo>
                    <a:lnTo>
                      <a:pt x="18554" y="2717"/>
                    </a:lnTo>
                    <a:cubicBezTo>
                      <a:pt x="18098" y="2717"/>
                      <a:pt x="17641" y="2808"/>
                      <a:pt x="17185" y="2945"/>
                    </a:cubicBezTo>
                    <a:cubicBezTo>
                      <a:pt x="15564" y="3493"/>
                      <a:pt x="13944" y="4041"/>
                      <a:pt x="12300" y="4589"/>
                    </a:cubicBezTo>
                    <a:cubicBezTo>
                      <a:pt x="10566" y="5159"/>
                      <a:pt x="9333" y="6734"/>
                      <a:pt x="9173" y="8583"/>
                    </a:cubicBezTo>
                    <a:lnTo>
                      <a:pt x="226" y="112872"/>
                    </a:lnTo>
                    <a:cubicBezTo>
                      <a:pt x="1" y="115572"/>
                      <a:pt x="2127" y="117895"/>
                      <a:pt x="4811" y="117895"/>
                    </a:cubicBezTo>
                    <a:cubicBezTo>
                      <a:pt x="4850" y="117895"/>
                      <a:pt x="4889" y="117894"/>
                      <a:pt x="4928" y="117893"/>
                    </a:cubicBezTo>
                    <a:cubicBezTo>
                      <a:pt x="28255" y="117414"/>
                      <a:pt x="51583" y="116912"/>
                      <a:pt x="74933" y="116433"/>
                    </a:cubicBezTo>
                    <a:cubicBezTo>
                      <a:pt x="74975" y="116431"/>
                      <a:pt x="75017" y="116431"/>
                      <a:pt x="75059" y="116431"/>
                    </a:cubicBezTo>
                    <a:cubicBezTo>
                      <a:pt x="75859" y="116431"/>
                      <a:pt x="76636" y="116637"/>
                      <a:pt x="77330" y="117049"/>
                    </a:cubicBezTo>
                    <a:cubicBezTo>
                      <a:pt x="79277" y="118171"/>
                      <a:pt x="82913" y="119843"/>
                      <a:pt x="87637" y="119843"/>
                    </a:cubicBezTo>
                    <a:cubicBezTo>
                      <a:pt x="88006" y="119843"/>
                      <a:pt x="88382" y="119832"/>
                      <a:pt x="88765" y="119811"/>
                    </a:cubicBezTo>
                    <a:cubicBezTo>
                      <a:pt x="92691" y="119605"/>
                      <a:pt x="95727" y="118259"/>
                      <a:pt x="97576" y="117209"/>
                    </a:cubicBezTo>
                    <a:cubicBezTo>
                      <a:pt x="98269" y="116840"/>
                      <a:pt x="99025" y="116636"/>
                      <a:pt x="99822" y="116636"/>
                    </a:cubicBezTo>
                    <a:cubicBezTo>
                      <a:pt x="99865" y="116636"/>
                      <a:pt x="99907" y="116637"/>
                      <a:pt x="99949" y="116638"/>
                    </a:cubicBezTo>
                    <a:cubicBezTo>
                      <a:pt x="122912" y="117254"/>
                      <a:pt x="145874" y="117871"/>
                      <a:pt x="168836" y="118464"/>
                    </a:cubicBezTo>
                    <a:cubicBezTo>
                      <a:pt x="168888" y="118466"/>
                      <a:pt x="168940" y="118467"/>
                      <a:pt x="168991" y="118467"/>
                    </a:cubicBezTo>
                    <a:cubicBezTo>
                      <a:pt x="171725" y="118467"/>
                      <a:pt x="173852" y="116107"/>
                      <a:pt x="173561" y="113374"/>
                    </a:cubicBezTo>
                    <a:lnTo>
                      <a:pt x="162285" y="4155"/>
                    </a:lnTo>
                    <a:cubicBezTo>
                      <a:pt x="162060" y="1788"/>
                      <a:pt x="160053" y="0"/>
                      <a:pt x="157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329175" y="1498525"/>
                <a:ext cx="4247700" cy="2936550"/>
              </a:xfrm>
              <a:custGeom>
                <a:avLst/>
                <a:gdLst/>
                <a:ahLst/>
                <a:cxnLst/>
                <a:rect l="l" t="t" r="r" b="b"/>
                <a:pathLst>
                  <a:path w="169908" h="117462" extrusionOk="0">
                    <a:moveTo>
                      <a:pt x="154687" y="1"/>
                    </a:moveTo>
                    <a:cubicBezTo>
                      <a:pt x="107074" y="229"/>
                      <a:pt x="59437" y="457"/>
                      <a:pt x="11801" y="663"/>
                    </a:cubicBezTo>
                    <a:cubicBezTo>
                      <a:pt x="9906" y="685"/>
                      <a:pt x="8354" y="2146"/>
                      <a:pt x="8217" y="4018"/>
                    </a:cubicBezTo>
                    <a:cubicBezTo>
                      <a:pt x="5524" y="39899"/>
                      <a:pt x="2830" y="75781"/>
                      <a:pt x="160" y="111639"/>
                    </a:cubicBezTo>
                    <a:cubicBezTo>
                      <a:pt x="1" y="113748"/>
                      <a:pt x="1668" y="115542"/>
                      <a:pt x="3772" y="115542"/>
                    </a:cubicBezTo>
                    <a:cubicBezTo>
                      <a:pt x="3785" y="115542"/>
                      <a:pt x="3799" y="115542"/>
                      <a:pt x="3812" y="115542"/>
                    </a:cubicBezTo>
                    <a:lnTo>
                      <a:pt x="73977" y="114629"/>
                    </a:lnTo>
                    <a:cubicBezTo>
                      <a:pt x="74593" y="114629"/>
                      <a:pt x="75187" y="114766"/>
                      <a:pt x="75734" y="115063"/>
                    </a:cubicBezTo>
                    <a:cubicBezTo>
                      <a:pt x="77081" y="115793"/>
                      <a:pt x="79044" y="116638"/>
                      <a:pt x="81532" y="117003"/>
                    </a:cubicBezTo>
                    <a:cubicBezTo>
                      <a:pt x="82351" y="117119"/>
                      <a:pt x="83141" y="117170"/>
                      <a:pt x="83894" y="117170"/>
                    </a:cubicBezTo>
                    <a:cubicBezTo>
                      <a:pt x="86982" y="117170"/>
                      <a:pt x="89464" y="116321"/>
                      <a:pt x="90913" y="115679"/>
                    </a:cubicBezTo>
                    <a:cubicBezTo>
                      <a:pt x="91352" y="115491"/>
                      <a:pt x="91829" y="115379"/>
                      <a:pt x="92309" y="115379"/>
                    </a:cubicBezTo>
                    <a:cubicBezTo>
                      <a:pt x="92354" y="115379"/>
                      <a:pt x="92398" y="115380"/>
                      <a:pt x="92442" y="115382"/>
                    </a:cubicBezTo>
                    <a:cubicBezTo>
                      <a:pt x="116957" y="116067"/>
                      <a:pt x="141471" y="116775"/>
                      <a:pt x="165963" y="117459"/>
                    </a:cubicBezTo>
                    <a:cubicBezTo>
                      <a:pt x="166001" y="117461"/>
                      <a:pt x="166040" y="117461"/>
                      <a:pt x="166078" y="117461"/>
                    </a:cubicBezTo>
                    <a:cubicBezTo>
                      <a:pt x="168215" y="117461"/>
                      <a:pt x="169908" y="115595"/>
                      <a:pt x="169683" y="113465"/>
                    </a:cubicBezTo>
                    <a:cubicBezTo>
                      <a:pt x="165894" y="76716"/>
                      <a:pt x="162105" y="39991"/>
                      <a:pt x="158316" y="3265"/>
                    </a:cubicBezTo>
                    <a:cubicBezTo>
                      <a:pt x="158134" y="1393"/>
                      <a:pt x="156559" y="1"/>
                      <a:pt x="15468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344125" y="1191775"/>
                <a:ext cx="4207425" cy="3175475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7019" extrusionOk="0">
                    <a:moveTo>
                      <a:pt x="104262" y="1"/>
                    </a:moveTo>
                    <a:cubicBezTo>
                      <a:pt x="99837" y="1"/>
                      <a:pt x="95957" y="705"/>
                      <a:pt x="91913" y="2661"/>
                    </a:cubicBezTo>
                    <a:cubicBezTo>
                      <a:pt x="88763" y="4191"/>
                      <a:pt x="86366" y="6062"/>
                      <a:pt x="84632" y="7660"/>
                    </a:cubicBezTo>
                    <a:cubicBezTo>
                      <a:pt x="84304" y="7963"/>
                      <a:pt x="83887" y="8118"/>
                      <a:pt x="83465" y="8118"/>
                    </a:cubicBezTo>
                    <a:cubicBezTo>
                      <a:pt x="83092" y="8118"/>
                      <a:pt x="82716" y="7997"/>
                      <a:pt x="82395" y="7751"/>
                    </a:cubicBezTo>
                    <a:cubicBezTo>
                      <a:pt x="80204" y="6085"/>
                      <a:pt x="76940" y="3962"/>
                      <a:pt x="72694" y="2479"/>
                    </a:cubicBezTo>
                    <a:cubicBezTo>
                      <a:pt x="69003" y="1173"/>
                      <a:pt x="65610" y="699"/>
                      <a:pt x="62114" y="699"/>
                    </a:cubicBezTo>
                    <a:cubicBezTo>
                      <a:pt x="54370" y="699"/>
                      <a:pt x="46124" y="3025"/>
                      <a:pt x="33024" y="3780"/>
                    </a:cubicBezTo>
                    <a:cubicBezTo>
                      <a:pt x="30886" y="3897"/>
                      <a:pt x="28199" y="4002"/>
                      <a:pt x="25046" y="4002"/>
                    </a:cubicBezTo>
                    <a:cubicBezTo>
                      <a:pt x="22070" y="4002"/>
                      <a:pt x="18680" y="3909"/>
                      <a:pt x="14946" y="3643"/>
                    </a:cubicBezTo>
                    <a:cubicBezTo>
                      <a:pt x="14903" y="3639"/>
                      <a:pt x="14860" y="3638"/>
                      <a:pt x="14817" y="3638"/>
                    </a:cubicBezTo>
                    <a:cubicBezTo>
                      <a:pt x="14268" y="3638"/>
                      <a:pt x="13734" y="3906"/>
                      <a:pt x="13417" y="4350"/>
                    </a:cubicBezTo>
                    <a:lnTo>
                      <a:pt x="9171" y="10102"/>
                    </a:lnTo>
                    <a:cubicBezTo>
                      <a:pt x="8966" y="10353"/>
                      <a:pt x="8852" y="10673"/>
                      <a:pt x="8829" y="10992"/>
                    </a:cubicBezTo>
                    <a:cubicBezTo>
                      <a:pt x="5907" y="48745"/>
                      <a:pt x="3008" y="86521"/>
                      <a:pt x="87" y="124274"/>
                    </a:cubicBezTo>
                    <a:cubicBezTo>
                      <a:pt x="1" y="125306"/>
                      <a:pt x="826" y="126156"/>
                      <a:pt x="1838" y="126156"/>
                    </a:cubicBezTo>
                    <a:cubicBezTo>
                      <a:pt x="1900" y="126156"/>
                      <a:pt x="1963" y="126153"/>
                      <a:pt x="2027" y="126146"/>
                    </a:cubicBezTo>
                    <a:cubicBezTo>
                      <a:pt x="14855" y="124639"/>
                      <a:pt x="25035" y="123019"/>
                      <a:pt x="32065" y="121763"/>
                    </a:cubicBezTo>
                    <a:cubicBezTo>
                      <a:pt x="38406" y="120640"/>
                      <a:pt x="43269" y="119628"/>
                      <a:pt x="49239" y="119628"/>
                    </a:cubicBezTo>
                    <a:cubicBezTo>
                      <a:pt x="50426" y="119628"/>
                      <a:pt x="51656" y="119668"/>
                      <a:pt x="52950" y="119755"/>
                    </a:cubicBezTo>
                    <a:cubicBezTo>
                      <a:pt x="60277" y="120234"/>
                      <a:pt x="66303" y="121992"/>
                      <a:pt x="70480" y="123544"/>
                    </a:cubicBezTo>
                    <a:cubicBezTo>
                      <a:pt x="70668" y="123609"/>
                      <a:pt x="70864" y="123640"/>
                      <a:pt x="71059" y="123640"/>
                    </a:cubicBezTo>
                    <a:cubicBezTo>
                      <a:pt x="71548" y="123640"/>
                      <a:pt x="72032" y="123440"/>
                      <a:pt x="72374" y="123064"/>
                    </a:cubicBezTo>
                    <a:cubicBezTo>
                      <a:pt x="73924" y="121383"/>
                      <a:pt x="77769" y="117941"/>
                      <a:pt x="83535" y="117941"/>
                    </a:cubicBezTo>
                    <a:cubicBezTo>
                      <a:pt x="83716" y="117941"/>
                      <a:pt x="83899" y="117945"/>
                      <a:pt x="84084" y="117952"/>
                    </a:cubicBezTo>
                    <a:cubicBezTo>
                      <a:pt x="89882" y="118134"/>
                      <a:pt x="93579" y="121695"/>
                      <a:pt x="95131" y="123521"/>
                    </a:cubicBezTo>
                    <a:cubicBezTo>
                      <a:pt x="95465" y="123930"/>
                      <a:pt x="95949" y="124138"/>
                      <a:pt x="96444" y="124138"/>
                    </a:cubicBezTo>
                    <a:cubicBezTo>
                      <a:pt x="96695" y="124138"/>
                      <a:pt x="96948" y="124085"/>
                      <a:pt x="97186" y="123977"/>
                    </a:cubicBezTo>
                    <a:cubicBezTo>
                      <a:pt x="100404" y="122517"/>
                      <a:pt x="104901" y="120873"/>
                      <a:pt x="110379" y="119960"/>
                    </a:cubicBezTo>
                    <a:cubicBezTo>
                      <a:pt x="113000" y="119521"/>
                      <a:pt x="115413" y="119324"/>
                      <a:pt x="117832" y="119324"/>
                    </a:cubicBezTo>
                    <a:cubicBezTo>
                      <a:pt x="123712" y="119324"/>
                      <a:pt x="129633" y="120486"/>
                      <a:pt x="138705" y="122151"/>
                    </a:cubicBezTo>
                    <a:cubicBezTo>
                      <a:pt x="144731" y="123270"/>
                      <a:pt x="154112" y="124959"/>
                      <a:pt x="166141" y="126990"/>
                    </a:cubicBezTo>
                    <a:cubicBezTo>
                      <a:pt x="166246" y="127009"/>
                      <a:pt x="166349" y="127018"/>
                      <a:pt x="166451" y="127018"/>
                    </a:cubicBezTo>
                    <a:cubicBezTo>
                      <a:pt x="167461" y="127018"/>
                      <a:pt x="168297" y="126132"/>
                      <a:pt x="168172" y="125096"/>
                    </a:cubicBezTo>
                    <a:cubicBezTo>
                      <a:pt x="163995" y="86156"/>
                      <a:pt x="159795" y="47193"/>
                      <a:pt x="155618" y="8253"/>
                    </a:cubicBezTo>
                    <a:cubicBezTo>
                      <a:pt x="154340" y="7044"/>
                      <a:pt x="153336" y="6085"/>
                      <a:pt x="152080" y="4875"/>
                    </a:cubicBezTo>
                    <a:cubicBezTo>
                      <a:pt x="140805" y="4168"/>
                      <a:pt x="131675" y="3141"/>
                      <a:pt x="125306" y="2296"/>
                    </a:cubicBezTo>
                    <a:cubicBezTo>
                      <a:pt x="116429" y="1145"/>
                      <a:pt x="109903" y="1"/>
                      <a:pt x="10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344125" y="1285100"/>
                <a:ext cx="4207425" cy="308215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3286" extrusionOk="0">
                    <a:moveTo>
                      <a:pt x="14261" y="1"/>
                    </a:moveTo>
                    <a:lnTo>
                      <a:pt x="14261" y="1"/>
                    </a:lnTo>
                    <a:cubicBezTo>
                      <a:pt x="13942" y="115"/>
                      <a:pt x="13622" y="321"/>
                      <a:pt x="13417" y="617"/>
                    </a:cubicBezTo>
                    <a:lnTo>
                      <a:pt x="9171" y="6369"/>
                    </a:lnTo>
                    <a:cubicBezTo>
                      <a:pt x="8966" y="6620"/>
                      <a:pt x="8852" y="6940"/>
                      <a:pt x="8829" y="7259"/>
                    </a:cubicBezTo>
                    <a:cubicBezTo>
                      <a:pt x="5907" y="45012"/>
                      <a:pt x="3008" y="82788"/>
                      <a:pt x="87" y="120541"/>
                    </a:cubicBezTo>
                    <a:cubicBezTo>
                      <a:pt x="1" y="121573"/>
                      <a:pt x="826" y="122423"/>
                      <a:pt x="1838" y="122423"/>
                    </a:cubicBezTo>
                    <a:cubicBezTo>
                      <a:pt x="1900" y="122423"/>
                      <a:pt x="1963" y="122420"/>
                      <a:pt x="2027" y="122413"/>
                    </a:cubicBezTo>
                    <a:cubicBezTo>
                      <a:pt x="14855" y="120906"/>
                      <a:pt x="25035" y="119286"/>
                      <a:pt x="32065" y="118030"/>
                    </a:cubicBezTo>
                    <a:cubicBezTo>
                      <a:pt x="38406" y="116907"/>
                      <a:pt x="43269" y="115895"/>
                      <a:pt x="49239" y="115895"/>
                    </a:cubicBezTo>
                    <a:cubicBezTo>
                      <a:pt x="50426" y="115895"/>
                      <a:pt x="51656" y="115935"/>
                      <a:pt x="52950" y="116022"/>
                    </a:cubicBezTo>
                    <a:cubicBezTo>
                      <a:pt x="60277" y="116501"/>
                      <a:pt x="66303" y="118259"/>
                      <a:pt x="70480" y="119811"/>
                    </a:cubicBezTo>
                    <a:cubicBezTo>
                      <a:pt x="70668" y="119876"/>
                      <a:pt x="70864" y="119907"/>
                      <a:pt x="71059" y="119907"/>
                    </a:cubicBezTo>
                    <a:cubicBezTo>
                      <a:pt x="71548" y="119907"/>
                      <a:pt x="72032" y="119707"/>
                      <a:pt x="72374" y="119331"/>
                    </a:cubicBezTo>
                    <a:cubicBezTo>
                      <a:pt x="73924" y="117650"/>
                      <a:pt x="77769" y="114208"/>
                      <a:pt x="83535" y="114208"/>
                    </a:cubicBezTo>
                    <a:cubicBezTo>
                      <a:pt x="83716" y="114208"/>
                      <a:pt x="83899" y="114212"/>
                      <a:pt x="84084" y="114219"/>
                    </a:cubicBezTo>
                    <a:cubicBezTo>
                      <a:pt x="76711" y="111320"/>
                      <a:pt x="67079" y="108398"/>
                      <a:pt x="55552" y="107029"/>
                    </a:cubicBezTo>
                    <a:cubicBezTo>
                      <a:pt x="50852" y="106468"/>
                      <a:pt x="46341" y="106227"/>
                      <a:pt x="42057" y="106227"/>
                    </a:cubicBezTo>
                    <a:cubicBezTo>
                      <a:pt x="27869" y="106227"/>
                      <a:pt x="16165" y="108867"/>
                      <a:pt x="8258" y="111251"/>
                    </a:cubicBezTo>
                    <a:cubicBezTo>
                      <a:pt x="10267" y="74160"/>
                      <a:pt x="12275" y="37069"/>
                      <a:pt x="14261" y="1"/>
                    </a:cubicBezTo>
                    <a:close/>
                    <a:moveTo>
                      <a:pt x="152080" y="1142"/>
                    </a:moveTo>
                    <a:lnTo>
                      <a:pt x="152080" y="1142"/>
                    </a:lnTo>
                    <a:cubicBezTo>
                      <a:pt x="155344" y="39740"/>
                      <a:pt x="158631" y="78360"/>
                      <a:pt x="161895" y="116980"/>
                    </a:cubicBezTo>
                    <a:cubicBezTo>
                      <a:pt x="154979" y="113397"/>
                      <a:pt x="144160" y="108900"/>
                      <a:pt x="130259" y="107325"/>
                    </a:cubicBezTo>
                    <a:cubicBezTo>
                      <a:pt x="126808" y="106939"/>
                      <a:pt x="123474" y="106769"/>
                      <a:pt x="120276" y="106769"/>
                    </a:cubicBezTo>
                    <a:cubicBezTo>
                      <a:pt x="103798" y="106769"/>
                      <a:pt x="90908" y="111294"/>
                      <a:pt x="84084" y="114219"/>
                    </a:cubicBezTo>
                    <a:cubicBezTo>
                      <a:pt x="89882" y="114401"/>
                      <a:pt x="93579" y="117962"/>
                      <a:pt x="95131" y="119788"/>
                    </a:cubicBezTo>
                    <a:cubicBezTo>
                      <a:pt x="95465" y="120197"/>
                      <a:pt x="95949" y="120405"/>
                      <a:pt x="96444" y="120405"/>
                    </a:cubicBezTo>
                    <a:cubicBezTo>
                      <a:pt x="96695" y="120405"/>
                      <a:pt x="96948" y="120352"/>
                      <a:pt x="97186" y="120244"/>
                    </a:cubicBezTo>
                    <a:cubicBezTo>
                      <a:pt x="100404" y="118784"/>
                      <a:pt x="104901" y="117140"/>
                      <a:pt x="110379" y="116227"/>
                    </a:cubicBezTo>
                    <a:cubicBezTo>
                      <a:pt x="113000" y="115788"/>
                      <a:pt x="115413" y="115591"/>
                      <a:pt x="117832" y="115591"/>
                    </a:cubicBezTo>
                    <a:cubicBezTo>
                      <a:pt x="123712" y="115591"/>
                      <a:pt x="129633" y="116753"/>
                      <a:pt x="138705" y="118418"/>
                    </a:cubicBezTo>
                    <a:cubicBezTo>
                      <a:pt x="144731" y="119537"/>
                      <a:pt x="154112" y="121226"/>
                      <a:pt x="166141" y="123257"/>
                    </a:cubicBezTo>
                    <a:cubicBezTo>
                      <a:pt x="166246" y="123276"/>
                      <a:pt x="166349" y="123285"/>
                      <a:pt x="166451" y="123285"/>
                    </a:cubicBezTo>
                    <a:cubicBezTo>
                      <a:pt x="167461" y="123285"/>
                      <a:pt x="168297" y="122399"/>
                      <a:pt x="168172" y="121363"/>
                    </a:cubicBezTo>
                    <a:cubicBezTo>
                      <a:pt x="163995" y="82423"/>
                      <a:pt x="159795" y="43460"/>
                      <a:pt x="155618" y="4520"/>
                    </a:cubicBezTo>
                    <a:cubicBezTo>
                      <a:pt x="154340" y="3311"/>
                      <a:pt x="153336" y="2352"/>
                      <a:pt x="152080" y="114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459825" y="2961050"/>
                <a:ext cx="82775" cy="12497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9989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1987" y="16047"/>
                      <a:pt x="823" y="33896"/>
                      <a:pt x="1" y="49988"/>
                    </a:cubicBezTo>
                    <a:cubicBezTo>
                      <a:pt x="1302" y="33942"/>
                      <a:pt x="2489" y="16070"/>
                      <a:pt x="331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5317875" y="3006700"/>
                <a:ext cx="132425" cy="124572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98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39" y="16047"/>
                      <a:pt x="3333" y="33828"/>
                      <a:pt x="5296" y="49828"/>
                    </a:cubicBezTo>
                    <a:cubicBezTo>
                      <a:pt x="3836" y="33782"/>
                      <a:pt x="1941" y="15978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4603450" y="4103025"/>
                <a:ext cx="5826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23306" h="5953" extrusionOk="0">
                    <a:moveTo>
                      <a:pt x="5249" y="0"/>
                    </a:moveTo>
                    <a:cubicBezTo>
                      <a:pt x="3491" y="0"/>
                      <a:pt x="1733" y="156"/>
                      <a:pt x="1" y="474"/>
                    </a:cubicBezTo>
                    <a:cubicBezTo>
                      <a:pt x="1341" y="316"/>
                      <a:pt x="2688" y="238"/>
                      <a:pt x="4032" y="238"/>
                    </a:cubicBezTo>
                    <a:cubicBezTo>
                      <a:pt x="10835" y="238"/>
                      <a:pt x="17588" y="2236"/>
                      <a:pt x="23305" y="5953"/>
                    </a:cubicBezTo>
                    <a:cubicBezTo>
                      <a:pt x="22484" y="5336"/>
                      <a:pt x="21639" y="4788"/>
                      <a:pt x="20749" y="4241"/>
                    </a:cubicBezTo>
                    <a:cubicBezTo>
                      <a:pt x="16095" y="1483"/>
                      <a:pt x="10672" y="0"/>
                      <a:pt x="5249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3430800" y="1319350"/>
                <a:ext cx="1960725" cy="2890275"/>
              </a:xfrm>
              <a:custGeom>
                <a:avLst/>
                <a:gdLst/>
                <a:ahLst/>
                <a:cxnLst/>
                <a:rect l="l" t="t" r="r" b="b"/>
                <a:pathLst>
                  <a:path w="78429" h="115611" extrusionOk="0">
                    <a:moveTo>
                      <a:pt x="4315" y="1"/>
                    </a:moveTo>
                    <a:lnTo>
                      <a:pt x="4315" y="1"/>
                    </a:lnTo>
                    <a:cubicBezTo>
                      <a:pt x="3082" y="868"/>
                      <a:pt x="2055" y="1735"/>
                      <a:pt x="1165" y="2557"/>
                    </a:cubicBezTo>
                    <a:cubicBezTo>
                      <a:pt x="891" y="2831"/>
                      <a:pt x="526" y="2968"/>
                      <a:pt x="138" y="3013"/>
                    </a:cubicBezTo>
                    <a:cubicBezTo>
                      <a:pt x="297" y="39625"/>
                      <a:pt x="457" y="76237"/>
                      <a:pt x="617" y="112849"/>
                    </a:cubicBezTo>
                    <a:cubicBezTo>
                      <a:pt x="7427" y="109924"/>
                      <a:pt x="20196" y="105400"/>
                      <a:pt x="36655" y="105400"/>
                    </a:cubicBezTo>
                    <a:cubicBezTo>
                      <a:pt x="38953" y="105400"/>
                      <a:pt x="41322" y="105489"/>
                      <a:pt x="43757" y="105681"/>
                    </a:cubicBezTo>
                    <a:cubicBezTo>
                      <a:pt x="59415" y="106914"/>
                      <a:pt x="71398" y="111958"/>
                      <a:pt x="78428" y="115610"/>
                    </a:cubicBezTo>
                    <a:cubicBezTo>
                      <a:pt x="78109" y="111707"/>
                      <a:pt x="77766" y="107804"/>
                      <a:pt x="77447" y="103901"/>
                    </a:cubicBezTo>
                    <a:cubicBezTo>
                      <a:pt x="68454" y="102897"/>
                      <a:pt x="46290" y="99085"/>
                      <a:pt x="27825" y="81258"/>
                    </a:cubicBezTo>
                    <a:cubicBezTo>
                      <a:pt x="1" y="54416"/>
                      <a:pt x="1895" y="16366"/>
                      <a:pt x="4315" y="1"/>
                    </a:cubicBezTo>
                    <a:close/>
                  </a:path>
                </a:pathLst>
              </a:custGeom>
              <a:solidFill>
                <a:srgbClr val="802751">
                  <a:alpha val="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543150" y="1390675"/>
                <a:ext cx="69650" cy="10037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0151" extrusionOk="0">
                    <a:moveTo>
                      <a:pt x="2785" y="1"/>
                    </a:moveTo>
                    <a:lnTo>
                      <a:pt x="2511" y="366"/>
                    </a:lnTo>
                    <a:cubicBezTo>
                      <a:pt x="1530" y="13559"/>
                      <a:pt x="640" y="27391"/>
                      <a:pt x="0" y="40150"/>
                    </a:cubicBezTo>
                    <a:cubicBezTo>
                      <a:pt x="1050" y="27300"/>
                      <a:pt x="2009" y="13308"/>
                      <a:pt x="278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613325" y="1313075"/>
                <a:ext cx="56525" cy="78235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1294" extrusionOk="0">
                    <a:moveTo>
                      <a:pt x="2261" y="0"/>
                    </a:moveTo>
                    <a:lnTo>
                      <a:pt x="1873" y="548"/>
                    </a:lnTo>
                    <a:cubicBezTo>
                      <a:pt x="1142" y="10911"/>
                      <a:pt x="503" y="21433"/>
                      <a:pt x="1" y="31294"/>
                    </a:cubicBezTo>
                    <a:cubicBezTo>
                      <a:pt x="823" y="21274"/>
                      <a:pt x="1599" y="10569"/>
                      <a:pt x="226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5180350" y="1346750"/>
                <a:ext cx="100475" cy="90845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6338" extrusionOk="0">
                    <a:moveTo>
                      <a:pt x="1" y="0"/>
                    </a:moveTo>
                    <a:cubicBezTo>
                      <a:pt x="1211" y="12143"/>
                      <a:pt x="2603" y="24720"/>
                      <a:pt x="4018" y="36338"/>
                    </a:cubicBezTo>
                    <a:cubicBezTo>
                      <a:pt x="2968" y="24788"/>
                      <a:pt x="1713" y="12349"/>
                      <a:pt x="343" y="320"/>
                    </a:cubicBezTo>
                    <a:cubicBezTo>
                      <a:pt x="229" y="206"/>
                      <a:pt x="115" y="91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374250" y="4066375"/>
                <a:ext cx="176350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11140" extrusionOk="0">
                    <a:moveTo>
                      <a:pt x="7053" y="0"/>
                    </a:moveTo>
                    <a:cubicBezTo>
                      <a:pt x="4588" y="3584"/>
                      <a:pt x="2237" y="7282"/>
                      <a:pt x="0" y="11048"/>
                    </a:cubicBezTo>
                    <a:cubicBezTo>
                      <a:pt x="91" y="11093"/>
                      <a:pt x="206" y="11116"/>
                      <a:pt x="297" y="11139"/>
                    </a:cubicBezTo>
                    <a:cubicBezTo>
                      <a:pt x="2671" y="7487"/>
                      <a:pt x="4930" y="3766"/>
                      <a:pt x="7053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5391500" y="4209600"/>
                <a:ext cx="132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6255" extrusionOk="0">
                    <a:moveTo>
                      <a:pt x="0" y="0"/>
                    </a:moveTo>
                    <a:cubicBezTo>
                      <a:pt x="1575" y="2146"/>
                      <a:pt x="3242" y="4223"/>
                      <a:pt x="4999" y="6255"/>
                    </a:cubicBezTo>
                    <a:cubicBezTo>
                      <a:pt x="5113" y="6209"/>
                      <a:pt x="5227" y="6186"/>
                      <a:pt x="5319" y="6118"/>
                    </a:cubicBezTo>
                    <a:cubicBezTo>
                      <a:pt x="3630" y="3995"/>
                      <a:pt x="1872" y="1941"/>
                      <a:pt x="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2492100" y="4013300"/>
                <a:ext cx="761825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70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409" y="731"/>
                      <a:pt x="20681" y="3128"/>
                      <a:pt x="30336" y="7076"/>
                    </a:cubicBezTo>
                    <a:cubicBezTo>
                      <a:pt x="30381" y="7054"/>
                      <a:pt x="30427" y="7031"/>
                      <a:pt x="30473" y="7008"/>
                    </a:cubicBezTo>
                    <a:cubicBezTo>
                      <a:pt x="29971" y="6780"/>
                      <a:pt x="29468" y="6551"/>
                      <a:pt x="28966" y="6346"/>
                    </a:cubicBezTo>
                    <a:cubicBezTo>
                      <a:pt x="19836" y="2443"/>
                      <a:pt x="9930" y="229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2533775" y="4111450"/>
                <a:ext cx="649400" cy="132975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5319" extrusionOk="0">
                    <a:moveTo>
                      <a:pt x="0" y="1"/>
                    </a:moveTo>
                    <a:cubicBezTo>
                      <a:pt x="8788" y="594"/>
                      <a:pt x="17462" y="2397"/>
                      <a:pt x="25747" y="5319"/>
                    </a:cubicBezTo>
                    <a:cubicBezTo>
                      <a:pt x="25816" y="5250"/>
                      <a:pt x="25884" y="5182"/>
                      <a:pt x="25975" y="5113"/>
                    </a:cubicBezTo>
                    <a:cubicBezTo>
                      <a:pt x="17690" y="1963"/>
                      <a:pt x="8856" y="206"/>
                      <a:pt x="0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3708700" y="4121150"/>
                <a:ext cx="599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5981" extrusionOk="0">
                    <a:moveTo>
                      <a:pt x="23967" y="1"/>
                    </a:moveTo>
                    <a:lnTo>
                      <a:pt x="23967" y="1"/>
                    </a:lnTo>
                    <a:cubicBezTo>
                      <a:pt x="22552" y="92"/>
                      <a:pt x="21137" y="252"/>
                      <a:pt x="19744" y="434"/>
                    </a:cubicBezTo>
                    <a:cubicBezTo>
                      <a:pt x="12965" y="1347"/>
                      <a:pt x="6323" y="3128"/>
                      <a:pt x="1" y="5753"/>
                    </a:cubicBezTo>
                    <a:cubicBezTo>
                      <a:pt x="92" y="5821"/>
                      <a:pt x="160" y="5912"/>
                      <a:pt x="229" y="5981"/>
                    </a:cubicBezTo>
                    <a:cubicBezTo>
                      <a:pt x="7852" y="3013"/>
                      <a:pt x="15841" y="982"/>
                      <a:pt x="2396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3639075" y="4091475"/>
                <a:ext cx="35267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14107" h="4794" extrusionOk="0">
                    <a:moveTo>
                      <a:pt x="14107" y="1"/>
                    </a:moveTo>
                    <a:lnTo>
                      <a:pt x="14107" y="1"/>
                    </a:lnTo>
                    <a:cubicBezTo>
                      <a:pt x="12715" y="297"/>
                      <a:pt x="11345" y="640"/>
                      <a:pt x="9975" y="1028"/>
                    </a:cubicBezTo>
                    <a:cubicBezTo>
                      <a:pt x="6575" y="1964"/>
                      <a:pt x="3242" y="3151"/>
                      <a:pt x="1" y="4543"/>
                    </a:cubicBezTo>
                    <a:cubicBezTo>
                      <a:pt x="138" y="4611"/>
                      <a:pt x="252" y="4703"/>
                      <a:pt x="366" y="4794"/>
                    </a:cubicBezTo>
                    <a:cubicBezTo>
                      <a:pt x="4817" y="2854"/>
                      <a:pt x="9405" y="1256"/>
                      <a:pt x="1410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40"/>
            <p:cNvGrpSpPr/>
            <p:nvPr/>
          </p:nvGrpSpPr>
          <p:grpSpPr>
            <a:xfrm>
              <a:off x="7220544" y="1708928"/>
              <a:ext cx="1427232" cy="1995478"/>
              <a:chOff x="7155675" y="1787550"/>
              <a:chExt cx="1275225" cy="1782950"/>
            </a:xfrm>
          </p:grpSpPr>
          <p:sp>
            <p:nvSpPr>
              <p:cNvPr id="2612" name="Google Shape;2612;p40"/>
              <p:cNvSpPr/>
              <p:nvPr/>
            </p:nvSpPr>
            <p:spPr>
              <a:xfrm>
                <a:off x="7403325" y="2894575"/>
                <a:ext cx="18265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4671" extrusionOk="0">
                    <a:moveTo>
                      <a:pt x="1" y="0"/>
                    </a:moveTo>
                    <a:lnTo>
                      <a:pt x="663" y="4519"/>
                    </a:lnTo>
                    <a:cubicBezTo>
                      <a:pt x="1130" y="4609"/>
                      <a:pt x="1681" y="4671"/>
                      <a:pt x="2284" y="4671"/>
                    </a:cubicBezTo>
                    <a:cubicBezTo>
                      <a:pt x="2447" y="4671"/>
                      <a:pt x="2615" y="4666"/>
                      <a:pt x="2786" y="4656"/>
                    </a:cubicBezTo>
                    <a:cubicBezTo>
                      <a:pt x="4726" y="4565"/>
                      <a:pt x="6255" y="3903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7403325" y="2894575"/>
                <a:ext cx="182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3812" extrusionOk="0">
                    <a:moveTo>
                      <a:pt x="1" y="0"/>
                    </a:moveTo>
                    <a:lnTo>
                      <a:pt x="366" y="2511"/>
                    </a:lnTo>
                    <a:cubicBezTo>
                      <a:pt x="1462" y="2922"/>
                      <a:pt x="2717" y="3287"/>
                      <a:pt x="4155" y="3538"/>
                    </a:cubicBezTo>
                    <a:cubicBezTo>
                      <a:pt x="4908" y="3675"/>
                      <a:pt x="5616" y="3766"/>
                      <a:pt x="6301" y="3812"/>
                    </a:cubicBezTo>
                    <a:cubicBezTo>
                      <a:pt x="6620" y="3675"/>
                      <a:pt x="6894" y="3538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cubicBezTo>
                      <a:pt x="4863" y="571"/>
                      <a:pt x="2443" y="297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0"/>
              <p:cNvSpPr/>
              <p:nvPr/>
            </p:nvSpPr>
            <p:spPr>
              <a:xfrm>
                <a:off x="7431875" y="2933375"/>
                <a:ext cx="413725" cy="637125"/>
              </a:xfrm>
              <a:custGeom>
                <a:avLst/>
                <a:gdLst/>
                <a:ahLst/>
                <a:cxnLst/>
                <a:rect l="l" t="t" r="r" b="b"/>
                <a:pathLst>
                  <a:path w="16549" h="25485" extrusionOk="0">
                    <a:moveTo>
                      <a:pt x="12052" y="0"/>
                    </a:moveTo>
                    <a:cubicBezTo>
                      <a:pt x="10249" y="114"/>
                      <a:pt x="8012" y="571"/>
                      <a:pt x="7259" y="2077"/>
                    </a:cubicBezTo>
                    <a:cubicBezTo>
                      <a:pt x="6505" y="3561"/>
                      <a:pt x="7852" y="4634"/>
                      <a:pt x="7943" y="7487"/>
                    </a:cubicBezTo>
                    <a:cubicBezTo>
                      <a:pt x="8035" y="10409"/>
                      <a:pt x="6779" y="13809"/>
                      <a:pt x="4360" y="15681"/>
                    </a:cubicBezTo>
                    <a:cubicBezTo>
                      <a:pt x="2899" y="16822"/>
                      <a:pt x="2146" y="16480"/>
                      <a:pt x="1438" y="17530"/>
                    </a:cubicBezTo>
                    <a:cubicBezTo>
                      <a:pt x="0" y="19653"/>
                      <a:pt x="936" y="24035"/>
                      <a:pt x="3470" y="25199"/>
                    </a:cubicBezTo>
                    <a:cubicBezTo>
                      <a:pt x="3909" y="25398"/>
                      <a:pt x="4362" y="25485"/>
                      <a:pt x="4819" y="25485"/>
                    </a:cubicBezTo>
                    <a:cubicBezTo>
                      <a:pt x="7048" y="25485"/>
                      <a:pt x="9396" y="23421"/>
                      <a:pt x="10911" y="22095"/>
                    </a:cubicBezTo>
                    <a:cubicBezTo>
                      <a:pt x="12120" y="21022"/>
                      <a:pt x="15773" y="17484"/>
                      <a:pt x="16252" y="11755"/>
                    </a:cubicBezTo>
                    <a:cubicBezTo>
                      <a:pt x="16549" y="7989"/>
                      <a:pt x="15339" y="5067"/>
                      <a:pt x="14700" y="3789"/>
                    </a:cubicBezTo>
                    <a:cubicBezTo>
                      <a:pt x="13855" y="2054"/>
                      <a:pt x="12805" y="799"/>
                      <a:pt x="12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7460400" y="3379925"/>
                <a:ext cx="59375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6770" extrusionOk="0">
                    <a:moveTo>
                      <a:pt x="469" y="0"/>
                    </a:moveTo>
                    <a:cubicBezTo>
                      <a:pt x="449" y="0"/>
                      <a:pt x="429" y="4"/>
                      <a:pt x="411" y="10"/>
                    </a:cubicBezTo>
                    <a:cubicBezTo>
                      <a:pt x="1" y="170"/>
                      <a:pt x="297" y="1836"/>
                      <a:pt x="503" y="2978"/>
                    </a:cubicBezTo>
                    <a:cubicBezTo>
                      <a:pt x="731" y="4347"/>
                      <a:pt x="1165" y="6767"/>
                      <a:pt x="1849" y="6767"/>
                    </a:cubicBezTo>
                    <a:cubicBezTo>
                      <a:pt x="1862" y="6769"/>
                      <a:pt x="1876" y="6770"/>
                      <a:pt x="1889" y="6770"/>
                    </a:cubicBezTo>
                    <a:cubicBezTo>
                      <a:pt x="2017" y="6770"/>
                      <a:pt x="2168" y="6668"/>
                      <a:pt x="2374" y="6379"/>
                    </a:cubicBezTo>
                    <a:cubicBezTo>
                      <a:pt x="2306" y="5443"/>
                      <a:pt x="2169" y="4370"/>
                      <a:pt x="1918" y="3183"/>
                    </a:cubicBezTo>
                    <a:cubicBezTo>
                      <a:pt x="1690" y="2179"/>
                      <a:pt x="1416" y="1289"/>
                      <a:pt x="1142" y="535"/>
                    </a:cubicBezTo>
                    <a:cubicBezTo>
                      <a:pt x="915" y="268"/>
                      <a:pt x="652" y="0"/>
                      <a:pt x="469" y="0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7234425" y="3328825"/>
                <a:ext cx="29732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8519" extrusionOk="0">
                    <a:moveTo>
                      <a:pt x="5182" y="0"/>
                    </a:moveTo>
                    <a:cubicBezTo>
                      <a:pt x="5114" y="0"/>
                      <a:pt x="5068" y="0"/>
                      <a:pt x="5022" y="23"/>
                    </a:cubicBezTo>
                    <a:cubicBezTo>
                      <a:pt x="4589" y="320"/>
                      <a:pt x="5205" y="2009"/>
                      <a:pt x="5365" y="2465"/>
                    </a:cubicBezTo>
                    <a:cubicBezTo>
                      <a:pt x="4292" y="1780"/>
                      <a:pt x="3356" y="1438"/>
                      <a:pt x="2694" y="1255"/>
                    </a:cubicBezTo>
                    <a:cubicBezTo>
                      <a:pt x="2181" y="1099"/>
                      <a:pt x="1677" y="951"/>
                      <a:pt x="1298" y="951"/>
                    </a:cubicBezTo>
                    <a:cubicBezTo>
                      <a:pt x="1070" y="951"/>
                      <a:pt x="888" y="1004"/>
                      <a:pt x="777" y="1141"/>
                    </a:cubicBezTo>
                    <a:cubicBezTo>
                      <a:pt x="434" y="1552"/>
                      <a:pt x="982" y="2511"/>
                      <a:pt x="1051" y="2648"/>
                    </a:cubicBezTo>
                    <a:cubicBezTo>
                      <a:pt x="908" y="2600"/>
                      <a:pt x="765" y="2577"/>
                      <a:pt x="636" y="2577"/>
                    </a:cubicBezTo>
                    <a:cubicBezTo>
                      <a:pt x="455" y="2577"/>
                      <a:pt x="299" y="2623"/>
                      <a:pt x="206" y="2716"/>
                    </a:cubicBezTo>
                    <a:cubicBezTo>
                      <a:pt x="1" y="2967"/>
                      <a:pt x="115" y="3606"/>
                      <a:pt x="708" y="4063"/>
                    </a:cubicBezTo>
                    <a:cubicBezTo>
                      <a:pt x="343" y="4086"/>
                      <a:pt x="229" y="4246"/>
                      <a:pt x="206" y="4268"/>
                    </a:cubicBezTo>
                    <a:cubicBezTo>
                      <a:pt x="24" y="4520"/>
                      <a:pt x="229" y="5067"/>
                      <a:pt x="800" y="5524"/>
                    </a:cubicBezTo>
                    <a:cubicBezTo>
                      <a:pt x="737" y="5518"/>
                      <a:pt x="668" y="5513"/>
                      <a:pt x="598" y="5513"/>
                    </a:cubicBezTo>
                    <a:cubicBezTo>
                      <a:pt x="415" y="5513"/>
                      <a:pt x="233" y="5545"/>
                      <a:pt x="183" y="5661"/>
                    </a:cubicBezTo>
                    <a:cubicBezTo>
                      <a:pt x="24" y="5957"/>
                      <a:pt x="868" y="6665"/>
                      <a:pt x="1051" y="6825"/>
                    </a:cubicBezTo>
                    <a:cubicBezTo>
                      <a:pt x="1165" y="6916"/>
                      <a:pt x="1987" y="7601"/>
                      <a:pt x="3014" y="7943"/>
                    </a:cubicBezTo>
                    <a:cubicBezTo>
                      <a:pt x="4025" y="8280"/>
                      <a:pt x="5958" y="8518"/>
                      <a:pt x="8500" y="8518"/>
                    </a:cubicBezTo>
                    <a:cubicBezTo>
                      <a:pt x="9399" y="8518"/>
                      <a:pt x="10375" y="8488"/>
                      <a:pt x="11413" y="8423"/>
                    </a:cubicBezTo>
                    <a:cubicBezTo>
                      <a:pt x="11596" y="7920"/>
                      <a:pt x="11893" y="6916"/>
                      <a:pt x="11710" y="5661"/>
                    </a:cubicBezTo>
                    <a:cubicBezTo>
                      <a:pt x="11459" y="3995"/>
                      <a:pt x="10523" y="2945"/>
                      <a:pt x="10181" y="2579"/>
                    </a:cubicBezTo>
                    <a:cubicBezTo>
                      <a:pt x="9496" y="2693"/>
                      <a:pt x="8834" y="2808"/>
                      <a:pt x="8149" y="2922"/>
                    </a:cubicBezTo>
                    <a:cubicBezTo>
                      <a:pt x="7875" y="2351"/>
                      <a:pt x="7396" y="1552"/>
                      <a:pt x="6574" y="845"/>
                    </a:cubicBezTo>
                    <a:cubicBezTo>
                      <a:pt x="6278" y="594"/>
                      <a:pt x="5593" y="0"/>
                      <a:pt x="5182" y="0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7258400" y="3392150"/>
                <a:ext cx="690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54" y="655"/>
                      <a:pt x="1601" y="1036"/>
                      <a:pt x="2533" y="1036"/>
                    </a:cubicBezTo>
                    <a:cubicBezTo>
                      <a:pt x="2610" y="1036"/>
                      <a:pt x="2686" y="1033"/>
                      <a:pt x="2762" y="1028"/>
                    </a:cubicBezTo>
                    <a:cubicBezTo>
                      <a:pt x="1781" y="822"/>
                      <a:pt x="868" y="480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7875250" y="1787550"/>
                <a:ext cx="555650" cy="494050"/>
              </a:xfrm>
              <a:custGeom>
                <a:avLst/>
                <a:gdLst/>
                <a:ahLst/>
                <a:cxnLst/>
                <a:rect l="l" t="t" r="r" b="b"/>
                <a:pathLst>
                  <a:path w="22226" h="19762" extrusionOk="0">
                    <a:moveTo>
                      <a:pt x="12029" y="0"/>
                    </a:moveTo>
                    <a:cubicBezTo>
                      <a:pt x="11002" y="0"/>
                      <a:pt x="9838" y="936"/>
                      <a:pt x="9770" y="2397"/>
                    </a:cubicBezTo>
                    <a:cubicBezTo>
                      <a:pt x="9633" y="1255"/>
                      <a:pt x="8765" y="342"/>
                      <a:pt x="7715" y="183"/>
                    </a:cubicBezTo>
                    <a:cubicBezTo>
                      <a:pt x="7589" y="162"/>
                      <a:pt x="7462" y="151"/>
                      <a:pt x="7336" y="151"/>
                    </a:cubicBezTo>
                    <a:cubicBezTo>
                      <a:pt x="6238" y="151"/>
                      <a:pt x="5213" y="931"/>
                      <a:pt x="4885" y="2077"/>
                    </a:cubicBezTo>
                    <a:cubicBezTo>
                      <a:pt x="4799" y="1969"/>
                      <a:pt x="3939" y="925"/>
                      <a:pt x="2766" y="925"/>
                    </a:cubicBezTo>
                    <a:cubicBezTo>
                      <a:pt x="2698" y="925"/>
                      <a:pt x="2628" y="928"/>
                      <a:pt x="2557" y="936"/>
                    </a:cubicBezTo>
                    <a:cubicBezTo>
                      <a:pt x="1210" y="1073"/>
                      <a:pt x="1" y="2579"/>
                      <a:pt x="160" y="4519"/>
                    </a:cubicBezTo>
                    <a:cubicBezTo>
                      <a:pt x="4337" y="9313"/>
                      <a:pt x="8514" y="14106"/>
                      <a:pt x="12669" y="18899"/>
                    </a:cubicBezTo>
                    <a:cubicBezTo>
                      <a:pt x="13229" y="19494"/>
                      <a:pt x="13944" y="19761"/>
                      <a:pt x="14606" y="19761"/>
                    </a:cubicBezTo>
                    <a:cubicBezTo>
                      <a:pt x="15240" y="19761"/>
                      <a:pt x="15827" y="19517"/>
                      <a:pt x="16184" y="19082"/>
                    </a:cubicBezTo>
                    <a:cubicBezTo>
                      <a:pt x="16709" y="18443"/>
                      <a:pt x="16731" y="17370"/>
                      <a:pt x="16184" y="16503"/>
                    </a:cubicBezTo>
                    <a:lnTo>
                      <a:pt x="16184" y="16503"/>
                    </a:lnTo>
                    <a:cubicBezTo>
                      <a:pt x="16459" y="16561"/>
                      <a:pt x="16731" y="16588"/>
                      <a:pt x="16995" y="16588"/>
                    </a:cubicBezTo>
                    <a:cubicBezTo>
                      <a:pt x="18700" y="16588"/>
                      <a:pt x="20098" y="15450"/>
                      <a:pt x="20315" y="14106"/>
                    </a:cubicBezTo>
                    <a:cubicBezTo>
                      <a:pt x="20498" y="12988"/>
                      <a:pt x="19859" y="11778"/>
                      <a:pt x="18740" y="11070"/>
                    </a:cubicBezTo>
                    <a:lnTo>
                      <a:pt x="18740" y="11070"/>
                    </a:lnTo>
                    <a:cubicBezTo>
                      <a:pt x="18839" y="11078"/>
                      <a:pt x="18936" y="11082"/>
                      <a:pt x="19031" y="11082"/>
                    </a:cubicBezTo>
                    <a:cubicBezTo>
                      <a:pt x="20948" y="11082"/>
                      <a:pt x="22226" y="9598"/>
                      <a:pt x="22095" y="8445"/>
                    </a:cubicBezTo>
                    <a:cubicBezTo>
                      <a:pt x="22004" y="7464"/>
                      <a:pt x="20909" y="6505"/>
                      <a:pt x="19425" y="6368"/>
                    </a:cubicBezTo>
                    <a:cubicBezTo>
                      <a:pt x="21068" y="4497"/>
                      <a:pt x="20589" y="1849"/>
                      <a:pt x="19128" y="845"/>
                    </a:cubicBezTo>
                    <a:cubicBezTo>
                      <a:pt x="18678" y="542"/>
                      <a:pt x="18111" y="389"/>
                      <a:pt x="17509" y="389"/>
                    </a:cubicBezTo>
                    <a:cubicBezTo>
                      <a:pt x="16159" y="389"/>
                      <a:pt x="14636" y="1160"/>
                      <a:pt x="13878" y="2739"/>
                    </a:cubicBezTo>
                    <a:cubicBezTo>
                      <a:pt x="14129" y="1415"/>
                      <a:pt x="13308" y="251"/>
                      <a:pt x="12372" y="23"/>
                    </a:cubicBezTo>
                    <a:cubicBezTo>
                      <a:pt x="12258" y="0"/>
                      <a:pt x="12144" y="0"/>
                      <a:pt x="1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7155675" y="2072275"/>
                <a:ext cx="978100" cy="911375"/>
              </a:xfrm>
              <a:custGeom>
                <a:avLst/>
                <a:gdLst/>
                <a:ahLst/>
                <a:cxnLst/>
                <a:rect l="l" t="t" r="r" b="b"/>
                <a:pathLst>
                  <a:path w="39124" h="36455" extrusionOk="0">
                    <a:moveTo>
                      <a:pt x="19836" y="1"/>
                    </a:moveTo>
                    <a:cubicBezTo>
                      <a:pt x="17736" y="1"/>
                      <a:pt x="16070" y="366"/>
                      <a:pt x="15248" y="572"/>
                    </a:cubicBezTo>
                    <a:cubicBezTo>
                      <a:pt x="13719" y="914"/>
                      <a:pt x="11710" y="1416"/>
                      <a:pt x="9747" y="3059"/>
                    </a:cubicBezTo>
                    <a:cubicBezTo>
                      <a:pt x="7442" y="5000"/>
                      <a:pt x="6460" y="7488"/>
                      <a:pt x="6278" y="7990"/>
                    </a:cubicBezTo>
                    <a:cubicBezTo>
                      <a:pt x="5296" y="10592"/>
                      <a:pt x="5890" y="11870"/>
                      <a:pt x="4452" y="14198"/>
                    </a:cubicBezTo>
                    <a:cubicBezTo>
                      <a:pt x="3790" y="15248"/>
                      <a:pt x="3607" y="15088"/>
                      <a:pt x="2740" y="16412"/>
                    </a:cubicBezTo>
                    <a:cubicBezTo>
                      <a:pt x="2512" y="16755"/>
                      <a:pt x="2078" y="17417"/>
                      <a:pt x="1644" y="18261"/>
                    </a:cubicBezTo>
                    <a:cubicBezTo>
                      <a:pt x="1211" y="19128"/>
                      <a:pt x="777" y="20156"/>
                      <a:pt x="594" y="21251"/>
                    </a:cubicBezTo>
                    <a:cubicBezTo>
                      <a:pt x="1" y="24607"/>
                      <a:pt x="1781" y="27482"/>
                      <a:pt x="2397" y="28487"/>
                    </a:cubicBezTo>
                    <a:cubicBezTo>
                      <a:pt x="4794" y="32344"/>
                      <a:pt x="8583" y="33805"/>
                      <a:pt x="11345" y="34878"/>
                    </a:cubicBezTo>
                    <a:cubicBezTo>
                      <a:pt x="14495" y="36088"/>
                      <a:pt x="17371" y="36339"/>
                      <a:pt x="18078" y="36384"/>
                    </a:cubicBezTo>
                    <a:cubicBezTo>
                      <a:pt x="18261" y="36407"/>
                      <a:pt x="18900" y="36453"/>
                      <a:pt x="19653" y="36453"/>
                    </a:cubicBezTo>
                    <a:cubicBezTo>
                      <a:pt x="19695" y="36453"/>
                      <a:pt x="19796" y="36454"/>
                      <a:pt x="19945" y="36454"/>
                    </a:cubicBezTo>
                    <a:cubicBezTo>
                      <a:pt x="21099" y="36454"/>
                      <a:pt x="25196" y="36365"/>
                      <a:pt x="28327" y="34809"/>
                    </a:cubicBezTo>
                    <a:cubicBezTo>
                      <a:pt x="33919" y="32002"/>
                      <a:pt x="36065" y="26387"/>
                      <a:pt x="36681" y="24401"/>
                    </a:cubicBezTo>
                    <a:cubicBezTo>
                      <a:pt x="39123" y="16663"/>
                      <a:pt x="35471" y="10135"/>
                      <a:pt x="34650" y="8766"/>
                    </a:cubicBezTo>
                    <a:cubicBezTo>
                      <a:pt x="33965" y="7625"/>
                      <a:pt x="31751" y="3950"/>
                      <a:pt x="27368" y="1758"/>
                    </a:cubicBezTo>
                    <a:cubicBezTo>
                      <a:pt x="27231" y="1690"/>
                      <a:pt x="27094" y="1621"/>
                      <a:pt x="27003" y="1576"/>
                    </a:cubicBezTo>
                    <a:cubicBezTo>
                      <a:pt x="24424" y="343"/>
                      <a:pt x="21913" y="1"/>
                      <a:pt x="19836" y="1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7358825" y="2077425"/>
                <a:ext cx="744125" cy="514000"/>
              </a:xfrm>
              <a:custGeom>
                <a:avLst/>
                <a:gdLst/>
                <a:ahLst/>
                <a:cxnLst/>
                <a:rect l="l" t="t" r="r" b="b"/>
                <a:pathLst>
                  <a:path w="29765" h="20560" extrusionOk="0">
                    <a:moveTo>
                      <a:pt x="8971" y="0"/>
                    </a:moveTo>
                    <a:cubicBezTo>
                      <a:pt x="8172" y="114"/>
                      <a:pt x="7556" y="251"/>
                      <a:pt x="7122" y="366"/>
                    </a:cubicBezTo>
                    <a:cubicBezTo>
                      <a:pt x="5593" y="708"/>
                      <a:pt x="3584" y="1210"/>
                      <a:pt x="1621" y="2853"/>
                    </a:cubicBezTo>
                    <a:cubicBezTo>
                      <a:pt x="982" y="3401"/>
                      <a:pt x="457" y="3972"/>
                      <a:pt x="1" y="4543"/>
                    </a:cubicBezTo>
                    <a:cubicBezTo>
                      <a:pt x="800" y="4406"/>
                      <a:pt x="1598" y="4269"/>
                      <a:pt x="2420" y="4132"/>
                    </a:cubicBezTo>
                    <a:cubicBezTo>
                      <a:pt x="2648" y="4565"/>
                      <a:pt x="3105" y="5227"/>
                      <a:pt x="3927" y="5638"/>
                    </a:cubicBezTo>
                    <a:cubicBezTo>
                      <a:pt x="4390" y="5870"/>
                      <a:pt x="4902" y="5981"/>
                      <a:pt x="5431" y="5981"/>
                    </a:cubicBezTo>
                    <a:cubicBezTo>
                      <a:pt x="6520" y="5981"/>
                      <a:pt x="7684" y="5509"/>
                      <a:pt x="8651" y="4634"/>
                    </a:cubicBezTo>
                    <a:cubicBezTo>
                      <a:pt x="8743" y="4794"/>
                      <a:pt x="9199" y="5592"/>
                      <a:pt x="10204" y="5889"/>
                    </a:cubicBezTo>
                    <a:cubicBezTo>
                      <a:pt x="10472" y="5975"/>
                      <a:pt x="10727" y="6008"/>
                      <a:pt x="10961" y="6008"/>
                    </a:cubicBezTo>
                    <a:cubicBezTo>
                      <a:pt x="11664" y="6008"/>
                      <a:pt x="12178" y="5712"/>
                      <a:pt x="12281" y="5661"/>
                    </a:cubicBezTo>
                    <a:cubicBezTo>
                      <a:pt x="12326" y="5866"/>
                      <a:pt x="12600" y="7373"/>
                      <a:pt x="14061" y="8172"/>
                    </a:cubicBezTo>
                    <a:cubicBezTo>
                      <a:pt x="14654" y="8503"/>
                      <a:pt x="15248" y="8594"/>
                      <a:pt x="15724" y="8594"/>
                    </a:cubicBezTo>
                    <a:cubicBezTo>
                      <a:pt x="16201" y="8594"/>
                      <a:pt x="16560" y="8503"/>
                      <a:pt x="16686" y="8468"/>
                    </a:cubicBezTo>
                    <a:cubicBezTo>
                      <a:pt x="16686" y="8742"/>
                      <a:pt x="16777" y="10477"/>
                      <a:pt x="18238" y="11687"/>
                    </a:cubicBezTo>
                    <a:cubicBezTo>
                      <a:pt x="19284" y="12543"/>
                      <a:pt x="20425" y="12654"/>
                      <a:pt x="20975" y="12654"/>
                    </a:cubicBezTo>
                    <a:cubicBezTo>
                      <a:pt x="21085" y="12654"/>
                      <a:pt x="21171" y="12649"/>
                      <a:pt x="21228" y="12645"/>
                    </a:cubicBezTo>
                    <a:lnTo>
                      <a:pt x="21228" y="12645"/>
                    </a:lnTo>
                    <a:cubicBezTo>
                      <a:pt x="21137" y="12942"/>
                      <a:pt x="20224" y="15795"/>
                      <a:pt x="21959" y="18192"/>
                    </a:cubicBezTo>
                    <a:cubicBezTo>
                      <a:pt x="23075" y="19697"/>
                      <a:pt x="24915" y="20560"/>
                      <a:pt x="26884" y="20560"/>
                    </a:cubicBezTo>
                    <a:cubicBezTo>
                      <a:pt x="27692" y="20560"/>
                      <a:pt x="28521" y="20415"/>
                      <a:pt x="29331" y="20109"/>
                    </a:cubicBezTo>
                    <a:cubicBezTo>
                      <a:pt x="29765" y="14243"/>
                      <a:pt x="27186" y="9678"/>
                      <a:pt x="26524" y="8560"/>
                    </a:cubicBezTo>
                    <a:cubicBezTo>
                      <a:pt x="25839" y="7419"/>
                      <a:pt x="23625" y="3744"/>
                      <a:pt x="19242" y="1552"/>
                    </a:cubicBezTo>
                    <a:cubicBezTo>
                      <a:pt x="19105" y="1484"/>
                      <a:pt x="18968" y="1415"/>
                      <a:pt x="18877" y="1370"/>
                    </a:cubicBezTo>
                    <a:cubicBezTo>
                      <a:pt x="18649" y="1256"/>
                      <a:pt x="18443" y="1164"/>
                      <a:pt x="18215" y="1073"/>
                    </a:cubicBezTo>
                    <a:lnTo>
                      <a:pt x="8971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7293775" y="1813225"/>
                <a:ext cx="1081375" cy="1003825"/>
              </a:xfrm>
              <a:custGeom>
                <a:avLst/>
                <a:gdLst/>
                <a:ahLst/>
                <a:cxnLst/>
                <a:rect l="l" t="t" r="r" b="b"/>
                <a:pathLst>
                  <a:path w="43255" h="40153" extrusionOk="0">
                    <a:moveTo>
                      <a:pt x="19927" y="0"/>
                    </a:moveTo>
                    <a:cubicBezTo>
                      <a:pt x="19813" y="0"/>
                      <a:pt x="19676" y="0"/>
                      <a:pt x="19539" y="23"/>
                    </a:cubicBezTo>
                    <a:cubicBezTo>
                      <a:pt x="17644" y="251"/>
                      <a:pt x="16709" y="2032"/>
                      <a:pt x="16640" y="2191"/>
                    </a:cubicBezTo>
                    <a:cubicBezTo>
                      <a:pt x="16579" y="2110"/>
                      <a:pt x="15475" y="896"/>
                      <a:pt x="13807" y="896"/>
                    </a:cubicBezTo>
                    <a:cubicBezTo>
                      <a:pt x="13596" y="896"/>
                      <a:pt x="13376" y="915"/>
                      <a:pt x="13148" y="959"/>
                    </a:cubicBezTo>
                    <a:cubicBezTo>
                      <a:pt x="11322" y="1324"/>
                      <a:pt x="10546" y="2922"/>
                      <a:pt x="10477" y="3082"/>
                    </a:cubicBezTo>
                    <a:cubicBezTo>
                      <a:pt x="9907" y="2159"/>
                      <a:pt x="8929" y="1643"/>
                      <a:pt x="7944" y="1643"/>
                    </a:cubicBezTo>
                    <a:cubicBezTo>
                      <a:pt x="7589" y="1643"/>
                      <a:pt x="7232" y="1710"/>
                      <a:pt x="6894" y="1849"/>
                    </a:cubicBezTo>
                    <a:cubicBezTo>
                      <a:pt x="5775" y="2328"/>
                      <a:pt x="5068" y="3515"/>
                      <a:pt x="5182" y="4794"/>
                    </a:cubicBezTo>
                    <a:cubicBezTo>
                      <a:pt x="4690" y="4518"/>
                      <a:pt x="4167" y="4392"/>
                      <a:pt x="3668" y="4392"/>
                    </a:cubicBezTo>
                    <a:cubicBezTo>
                      <a:pt x="2800" y="4392"/>
                      <a:pt x="2002" y="4772"/>
                      <a:pt x="1553" y="5410"/>
                    </a:cubicBezTo>
                    <a:cubicBezTo>
                      <a:pt x="777" y="6528"/>
                      <a:pt x="1370" y="7921"/>
                      <a:pt x="1416" y="7989"/>
                    </a:cubicBezTo>
                    <a:cubicBezTo>
                      <a:pt x="343" y="8583"/>
                      <a:pt x="1" y="9884"/>
                      <a:pt x="526" y="10797"/>
                    </a:cubicBezTo>
                    <a:cubicBezTo>
                      <a:pt x="849" y="11387"/>
                      <a:pt x="1538" y="11754"/>
                      <a:pt x="2287" y="11754"/>
                    </a:cubicBezTo>
                    <a:cubicBezTo>
                      <a:pt x="2436" y="11754"/>
                      <a:pt x="2588" y="11740"/>
                      <a:pt x="2740" y="11710"/>
                    </a:cubicBezTo>
                    <a:lnTo>
                      <a:pt x="2740" y="11710"/>
                    </a:lnTo>
                    <a:cubicBezTo>
                      <a:pt x="2192" y="12668"/>
                      <a:pt x="2352" y="13741"/>
                      <a:pt x="2854" y="14106"/>
                    </a:cubicBezTo>
                    <a:cubicBezTo>
                      <a:pt x="3015" y="14222"/>
                      <a:pt x="3238" y="14284"/>
                      <a:pt x="3491" y="14284"/>
                    </a:cubicBezTo>
                    <a:cubicBezTo>
                      <a:pt x="4131" y="14284"/>
                      <a:pt x="4958" y="13888"/>
                      <a:pt x="5433" y="12988"/>
                    </a:cubicBezTo>
                    <a:cubicBezTo>
                      <a:pt x="5479" y="13170"/>
                      <a:pt x="5912" y="14768"/>
                      <a:pt x="7327" y="15316"/>
                    </a:cubicBezTo>
                    <a:cubicBezTo>
                      <a:pt x="7637" y="15430"/>
                      <a:pt x="7967" y="15486"/>
                      <a:pt x="8304" y="15486"/>
                    </a:cubicBezTo>
                    <a:cubicBezTo>
                      <a:pt x="9584" y="15486"/>
                      <a:pt x="10964" y="14684"/>
                      <a:pt x="11687" y="13239"/>
                    </a:cubicBezTo>
                    <a:cubicBezTo>
                      <a:pt x="11710" y="14380"/>
                      <a:pt x="12532" y="15270"/>
                      <a:pt x="13467" y="15384"/>
                    </a:cubicBezTo>
                    <a:cubicBezTo>
                      <a:pt x="13528" y="15391"/>
                      <a:pt x="13587" y="15394"/>
                      <a:pt x="13645" y="15394"/>
                    </a:cubicBezTo>
                    <a:cubicBezTo>
                      <a:pt x="14578" y="15394"/>
                      <a:pt x="15228" y="14583"/>
                      <a:pt x="15271" y="14540"/>
                    </a:cubicBezTo>
                    <a:cubicBezTo>
                      <a:pt x="15271" y="14654"/>
                      <a:pt x="15499" y="16845"/>
                      <a:pt x="17462" y="17781"/>
                    </a:cubicBezTo>
                    <a:cubicBezTo>
                      <a:pt x="18039" y="18065"/>
                      <a:pt x="18607" y="18158"/>
                      <a:pt x="19102" y="18158"/>
                    </a:cubicBezTo>
                    <a:cubicBezTo>
                      <a:pt x="19918" y="18158"/>
                      <a:pt x="20538" y="17906"/>
                      <a:pt x="20680" y="17850"/>
                    </a:cubicBezTo>
                    <a:lnTo>
                      <a:pt x="20680" y="17850"/>
                    </a:lnTo>
                    <a:cubicBezTo>
                      <a:pt x="20224" y="19036"/>
                      <a:pt x="20452" y="20360"/>
                      <a:pt x="21251" y="21228"/>
                    </a:cubicBezTo>
                    <a:cubicBezTo>
                      <a:pt x="21830" y="21820"/>
                      <a:pt x="22646" y="22141"/>
                      <a:pt x="23495" y="22141"/>
                    </a:cubicBezTo>
                    <a:cubicBezTo>
                      <a:pt x="24184" y="22141"/>
                      <a:pt x="24895" y="21929"/>
                      <a:pt x="25519" y="21479"/>
                    </a:cubicBezTo>
                    <a:lnTo>
                      <a:pt x="25519" y="21479"/>
                    </a:lnTo>
                    <a:cubicBezTo>
                      <a:pt x="24173" y="23305"/>
                      <a:pt x="23990" y="25701"/>
                      <a:pt x="25040" y="27642"/>
                    </a:cubicBezTo>
                    <a:cubicBezTo>
                      <a:pt x="26455" y="30267"/>
                      <a:pt x="29377" y="30563"/>
                      <a:pt x="29605" y="30586"/>
                    </a:cubicBezTo>
                    <a:cubicBezTo>
                      <a:pt x="29422" y="33211"/>
                      <a:pt x="29263" y="35836"/>
                      <a:pt x="29080" y="38461"/>
                    </a:cubicBezTo>
                    <a:cubicBezTo>
                      <a:pt x="29240" y="38666"/>
                      <a:pt x="30061" y="39922"/>
                      <a:pt x="31568" y="40127"/>
                    </a:cubicBezTo>
                    <a:cubicBezTo>
                      <a:pt x="31697" y="40144"/>
                      <a:pt x="31826" y="40152"/>
                      <a:pt x="31956" y="40152"/>
                    </a:cubicBezTo>
                    <a:cubicBezTo>
                      <a:pt x="33412" y="40152"/>
                      <a:pt x="34888" y="39110"/>
                      <a:pt x="35517" y="37434"/>
                    </a:cubicBezTo>
                    <a:cubicBezTo>
                      <a:pt x="36014" y="38105"/>
                      <a:pt x="36788" y="38453"/>
                      <a:pt x="37559" y="38453"/>
                    </a:cubicBezTo>
                    <a:cubicBezTo>
                      <a:pt x="38098" y="38453"/>
                      <a:pt x="38636" y="38283"/>
                      <a:pt x="39077" y="37936"/>
                    </a:cubicBezTo>
                    <a:cubicBezTo>
                      <a:pt x="40196" y="37068"/>
                      <a:pt x="40356" y="35357"/>
                      <a:pt x="39351" y="34261"/>
                    </a:cubicBezTo>
                    <a:lnTo>
                      <a:pt x="39351" y="34261"/>
                    </a:lnTo>
                    <a:cubicBezTo>
                      <a:pt x="39384" y="34262"/>
                      <a:pt x="39417" y="34262"/>
                      <a:pt x="39449" y="34262"/>
                    </a:cubicBezTo>
                    <a:cubicBezTo>
                      <a:pt x="41028" y="34262"/>
                      <a:pt x="42394" y="33180"/>
                      <a:pt x="42730" y="31659"/>
                    </a:cubicBezTo>
                    <a:cubicBezTo>
                      <a:pt x="43072" y="30084"/>
                      <a:pt x="42205" y="28440"/>
                      <a:pt x="40675" y="27870"/>
                    </a:cubicBezTo>
                    <a:cubicBezTo>
                      <a:pt x="42341" y="26934"/>
                      <a:pt x="43254" y="25040"/>
                      <a:pt x="42912" y="23191"/>
                    </a:cubicBezTo>
                    <a:cubicBezTo>
                      <a:pt x="42615" y="21479"/>
                      <a:pt x="41269" y="20064"/>
                      <a:pt x="39534" y="19653"/>
                    </a:cubicBezTo>
                    <a:cubicBezTo>
                      <a:pt x="39739" y="19059"/>
                      <a:pt x="40310" y="17165"/>
                      <a:pt x="39511" y="15042"/>
                    </a:cubicBezTo>
                    <a:cubicBezTo>
                      <a:pt x="38301" y="11824"/>
                      <a:pt x="35015" y="10934"/>
                      <a:pt x="34672" y="10842"/>
                    </a:cubicBezTo>
                    <a:cubicBezTo>
                      <a:pt x="35266" y="9769"/>
                      <a:pt x="35174" y="8446"/>
                      <a:pt x="34421" y="7510"/>
                    </a:cubicBezTo>
                    <a:cubicBezTo>
                      <a:pt x="33842" y="6763"/>
                      <a:pt x="32943" y="6352"/>
                      <a:pt x="32023" y="6352"/>
                    </a:cubicBezTo>
                    <a:cubicBezTo>
                      <a:pt x="31818" y="6352"/>
                      <a:pt x="31612" y="6373"/>
                      <a:pt x="31408" y="6414"/>
                    </a:cubicBezTo>
                    <a:cubicBezTo>
                      <a:pt x="31066" y="3789"/>
                      <a:pt x="29217" y="1849"/>
                      <a:pt x="27117" y="1644"/>
                    </a:cubicBezTo>
                    <a:cubicBezTo>
                      <a:pt x="26981" y="1630"/>
                      <a:pt x="26848" y="1623"/>
                      <a:pt x="26718" y="1623"/>
                    </a:cubicBezTo>
                    <a:cubicBezTo>
                      <a:pt x="25138" y="1623"/>
                      <a:pt x="23966" y="2579"/>
                      <a:pt x="23670" y="2853"/>
                    </a:cubicBezTo>
                    <a:cubicBezTo>
                      <a:pt x="23077" y="1119"/>
                      <a:pt x="21525" y="0"/>
                      <a:pt x="19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7428450" y="2832375"/>
                <a:ext cx="4967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1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5" y="659"/>
                      <a:pt x="719" y="1117"/>
                      <a:pt x="1348" y="1117"/>
                    </a:cubicBezTo>
                    <a:cubicBezTo>
                      <a:pt x="1569" y="1117"/>
                      <a:pt x="1790" y="1061"/>
                      <a:pt x="1986" y="936"/>
                    </a:cubicBezTo>
                    <a:lnTo>
                      <a:pt x="1986" y="936"/>
                    </a:lnTo>
                    <a:cubicBezTo>
                      <a:pt x="1882" y="950"/>
                      <a:pt x="1780" y="958"/>
                      <a:pt x="1680" y="958"/>
                    </a:cubicBezTo>
                    <a:cubicBezTo>
                      <a:pt x="989" y="958"/>
                      <a:pt x="399" y="618"/>
                      <a:pt x="0" y="0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7277225" y="2355900"/>
                <a:ext cx="192325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7579" extrusionOk="0">
                    <a:moveTo>
                      <a:pt x="229" y="3264"/>
                    </a:moveTo>
                    <a:cubicBezTo>
                      <a:pt x="1" y="5273"/>
                      <a:pt x="1416" y="7099"/>
                      <a:pt x="3424" y="7327"/>
                    </a:cubicBezTo>
                    <a:lnTo>
                      <a:pt x="3424" y="7327"/>
                    </a:lnTo>
                    <a:cubicBezTo>
                      <a:pt x="5410" y="7578"/>
                      <a:pt x="7213" y="6117"/>
                      <a:pt x="7464" y="4109"/>
                    </a:cubicBezTo>
                    <a:lnTo>
                      <a:pt x="7464" y="4109"/>
                    </a:lnTo>
                    <a:cubicBezTo>
                      <a:pt x="7693" y="2077"/>
                      <a:pt x="6278" y="251"/>
                      <a:pt x="4269" y="23"/>
                    </a:cubicBezTo>
                    <a:lnTo>
                      <a:pt x="4269" y="23"/>
                    </a:lnTo>
                    <a:cubicBezTo>
                      <a:pt x="4132" y="0"/>
                      <a:pt x="3995" y="0"/>
                      <a:pt x="3858" y="0"/>
                    </a:cubicBezTo>
                    <a:lnTo>
                      <a:pt x="3858" y="0"/>
                    </a:lnTo>
                    <a:cubicBezTo>
                      <a:pt x="2032" y="0"/>
                      <a:pt x="457" y="1392"/>
                      <a:pt x="229" y="326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7292625" y="2350000"/>
                <a:ext cx="127850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177" extrusionOk="0">
                    <a:moveTo>
                      <a:pt x="3179" y="0"/>
                    </a:moveTo>
                    <a:cubicBezTo>
                      <a:pt x="2061" y="0"/>
                      <a:pt x="892" y="1160"/>
                      <a:pt x="480" y="2336"/>
                    </a:cubicBezTo>
                    <a:cubicBezTo>
                      <a:pt x="1" y="3728"/>
                      <a:pt x="435" y="5691"/>
                      <a:pt x="1644" y="6102"/>
                    </a:cubicBezTo>
                    <a:cubicBezTo>
                      <a:pt x="1799" y="6154"/>
                      <a:pt x="1960" y="6177"/>
                      <a:pt x="2123" y="6177"/>
                    </a:cubicBezTo>
                    <a:cubicBezTo>
                      <a:pt x="2898" y="6177"/>
                      <a:pt x="3725" y="5649"/>
                      <a:pt x="4178" y="5121"/>
                    </a:cubicBezTo>
                    <a:cubicBezTo>
                      <a:pt x="4612" y="4664"/>
                      <a:pt x="4794" y="4162"/>
                      <a:pt x="4886" y="3865"/>
                    </a:cubicBezTo>
                    <a:cubicBezTo>
                      <a:pt x="4383" y="3523"/>
                      <a:pt x="3881" y="3180"/>
                      <a:pt x="3379" y="2861"/>
                    </a:cubicBezTo>
                    <a:cubicBezTo>
                      <a:pt x="3950" y="2656"/>
                      <a:pt x="4520" y="2450"/>
                      <a:pt x="5114" y="2245"/>
                    </a:cubicBezTo>
                    <a:cubicBezTo>
                      <a:pt x="5091" y="2153"/>
                      <a:pt x="4863" y="510"/>
                      <a:pt x="3721" y="99"/>
                    </a:cubicBezTo>
                    <a:cubicBezTo>
                      <a:pt x="3544" y="31"/>
                      <a:pt x="3362" y="0"/>
                      <a:pt x="3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7314250" y="2398875"/>
                <a:ext cx="297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45" extrusionOk="0">
                    <a:moveTo>
                      <a:pt x="803" y="1"/>
                    </a:moveTo>
                    <a:cubicBezTo>
                      <a:pt x="575" y="1"/>
                      <a:pt x="297" y="106"/>
                      <a:pt x="186" y="244"/>
                    </a:cubicBezTo>
                    <a:cubicBezTo>
                      <a:pt x="0" y="492"/>
                      <a:pt x="206" y="945"/>
                      <a:pt x="501" y="945"/>
                    </a:cubicBezTo>
                    <a:cubicBezTo>
                      <a:pt x="532" y="945"/>
                      <a:pt x="564" y="940"/>
                      <a:pt x="597" y="929"/>
                    </a:cubicBezTo>
                    <a:cubicBezTo>
                      <a:pt x="871" y="837"/>
                      <a:pt x="1190" y="404"/>
                      <a:pt x="1122" y="153"/>
                    </a:cubicBezTo>
                    <a:cubicBezTo>
                      <a:pt x="1077" y="45"/>
                      <a:pt x="951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7591075" y="2446050"/>
                <a:ext cx="217425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8127" extrusionOk="0">
                    <a:moveTo>
                      <a:pt x="274" y="3470"/>
                    </a:moveTo>
                    <a:cubicBezTo>
                      <a:pt x="1" y="5638"/>
                      <a:pt x="1644" y="7601"/>
                      <a:pt x="3904" y="7875"/>
                    </a:cubicBezTo>
                    <a:lnTo>
                      <a:pt x="3904" y="7875"/>
                    </a:lnTo>
                    <a:cubicBezTo>
                      <a:pt x="6163" y="8126"/>
                      <a:pt x="8195" y="6597"/>
                      <a:pt x="8446" y="4429"/>
                    </a:cubicBezTo>
                    <a:lnTo>
                      <a:pt x="8446" y="4429"/>
                    </a:lnTo>
                    <a:cubicBezTo>
                      <a:pt x="8697" y="2260"/>
                      <a:pt x="7076" y="297"/>
                      <a:pt x="4817" y="23"/>
                    </a:cubicBezTo>
                    <a:lnTo>
                      <a:pt x="4817" y="23"/>
                    </a:lnTo>
                    <a:cubicBezTo>
                      <a:pt x="4657" y="0"/>
                      <a:pt x="4474" y="0"/>
                      <a:pt x="4315" y="0"/>
                    </a:cubicBezTo>
                    <a:lnTo>
                      <a:pt x="4315" y="0"/>
                    </a:lnTo>
                    <a:cubicBezTo>
                      <a:pt x="2260" y="0"/>
                      <a:pt x="503" y="1461"/>
                      <a:pt x="274" y="34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7607050" y="2433075"/>
                <a:ext cx="1358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6807" extrusionOk="0">
                    <a:moveTo>
                      <a:pt x="2951" y="1"/>
                    </a:moveTo>
                    <a:cubicBezTo>
                      <a:pt x="1549" y="1"/>
                      <a:pt x="356" y="1631"/>
                      <a:pt x="183" y="3099"/>
                    </a:cubicBezTo>
                    <a:cubicBezTo>
                      <a:pt x="1" y="4628"/>
                      <a:pt x="868" y="6637"/>
                      <a:pt x="2397" y="6796"/>
                    </a:cubicBezTo>
                    <a:cubicBezTo>
                      <a:pt x="2462" y="6803"/>
                      <a:pt x="2528" y="6806"/>
                      <a:pt x="2593" y="6806"/>
                    </a:cubicBezTo>
                    <a:cubicBezTo>
                      <a:pt x="3870" y="6806"/>
                      <a:pt x="5281" y="5560"/>
                      <a:pt x="5433" y="3715"/>
                    </a:cubicBezTo>
                    <a:cubicBezTo>
                      <a:pt x="4794" y="3464"/>
                      <a:pt x="4155" y="3236"/>
                      <a:pt x="3516" y="2985"/>
                    </a:cubicBezTo>
                    <a:cubicBezTo>
                      <a:pt x="4086" y="2642"/>
                      <a:pt x="4680" y="2323"/>
                      <a:pt x="5273" y="1980"/>
                    </a:cubicBezTo>
                    <a:cubicBezTo>
                      <a:pt x="5228" y="1866"/>
                      <a:pt x="4566" y="200"/>
                      <a:pt x="3196" y="17"/>
                    </a:cubicBezTo>
                    <a:cubicBezTo>
                      <a:pt x="3114" y="6"/>
                      <a:pt x="3032" y="1"/>
                      <a:pt x="29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7633325" y="2482225"/>
                <a:ext cx="29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861" extrusionOk="0">
                    <a:moveTo>
                      <a:pt x="790" y="0"/>
                    </a:moveTo>
                    <a:cubicBezTo>
                      <a:pt x="484" y="0"/>
                      <a:pt x="39" y="172"/>
                      <a:pt x="22" y="402"/>
                    </a:cubicBezTo>
                    <a:cubicBezTo>
                      <a:pt x="0" y="600"/>
                      <a:pt x="252" y="860"/>
                      <a:pt x="535" y="860"/>
                    </a:cubicBezTo>
                    <a:cubicBezTo>
                      <a:pt x="547" y="860"/>
                      <a:pt x="559" y="860"/>
                      <a:pt x="570" y="859"/>
                    </a:cubicBezTo>
                    <a:cubicBezTo>
                      <a:pt x="981" y="836"/>
                      <a:pt x="1187" y="242"/>
                      <a:pt x="1050" y="83"/>
                    </a:cubicBezTo>
                    <a:cubicBezTo>
                      <a:pt x="1005" y="26"/>
                      <a:pt x="908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7165950" y="2194400"/>
                <a:ext cx="190050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9083" extrusionOk="0">
                    <a:moveTo>
                      <a:pt x="5342" y="8263"/>
                    </a:moveTo>
                    <a:cubicBezTo>
                      <a:pt x="5730" y="6962"/>
                      <a:pt x="5547" y="6369"/>
                      <a:pt x="5821" y="4771"/>
                    </a:cubicBezTo>
                    <a:cubicBezTo>
                      <a:pt x="6027" y="3584"/>
                      <a:pt x="6483" y="1941"/>
                      <a:pt x="7601" y="0"/>
                    </a:cubicBezTo>
                    <a:cubicBezTo>
                      <a:pt x="6506" y="1438"/>
                      <a:pt x="5981" y="2740"/>
                      <a:pt x="5867" y="3105"/>
                    </a:cubicBezTo>
                    <a:cubicBezTo>
                      <a:pt x="4885" y="5707"/>
                      <a:pt x="5479" y="6985"/>
                      <a:pt x="4041" y="9313"/>
                    </a:cubicBezTo>
                    <a:cubicBezTo>
                      <a:pt x="3379" y="10363"/>
                      <a:pt x="3196" y="10203"/>
                      <a:pt x="2329" y="11527"/>
                    </a:cubicBezTo>
                    <a:cubicBezTo>
                      <a:pt x="2101" y="11870"/>
                      <a:pt x="1667" y="12532"/>
                      <a:pt x="1233" y="13376"/>
                    </a:cubicBezTo>
                    <a:cubicBezTo>
                      <a:pt x="800" y="14243"/>
                      <a:pt x="366" y="15271"/>
                      <a:pt x="183" y="16366"/>
                    </a:cubicBezTo>
                    <a:cubicBezTo>
                      <a:pt x="1" y="17325"/>
                      <a:pt x="46" y="18238"/>
                      <a:pt x="160" y="19082"/>
                    </a:cubicBezTo>
                    <a:cubicBezTo>
                      <a:pt x="480" y="15636"/>
                      <a:pt x="1576" y="13604"/>
                      <a:pt x="2648" y="12349"/>
                    </a:cubicBezTo>
                    <a:cubicBezTo>
                      <a:pt x="3447" y="11413"/>
                      <a:pt x="4703" y="10317"/>
                      <a:pt x="5342" y="826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7302325" y="2309100"/>
                <a:ext cx="179225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456" extrusionOk="0">
                    <a:moveTo>
                      <a:pt x="1" y="2990"/>
                    </a:moveTo>
                    <a:cubicBezTo>
                      <a:pt x="298" y="2717"/>
                      <a:pt x="1370" y="1804"/>
                      <a:pt x="2854" y="1872"/>
                    </a:cubicBezTo>
                    <a:cubicBezTo>
                      <a:pt x="4612" y="1963"/>
                      <a:pt x="6209" y="3401"/>
                      <a:pt x="6689" y="5456"/>
                    </a:cubicBezTo>
                    <a:cubicBezTo>
                      <a:pt x="6712" y="5341"/>
                      <a:pt x="7168" y="2831"/>
                      <a:pt x="5411" y="1347"/>
                    </a:cubicBezTo>
                    <a:cubicBezTo>
                      <a:pt x="3995" y="160"/>
                      <a:pt x="1553" y="0"/>
                      <a:pt x="526" y="1233"/>
                    </a:cubicBezTo>
                    <a:cubicBezTo>
                      <a:pt x="69" y="1781"/>
                      <a:pt x="1" y="2465"/>
                      <a:pt x="1" y="299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7618475" y="2403825"/>
                <a:ext cx="206025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4429" extrusionOk="0">
                    <a:moveTo>
                      <a:pt x="7806" y="4428"/>
                    </a:moveTo>
                    <a:cubicBezTo>
                      <a:pt x="7578" y="3949"/>
                      <a:pt x="6939" y="2762"/>
                      <a:pt x="5615" y="2077"/>
                    </a:cubicBezTo>
                    <a:cubicBezTo>
                      <a:pt x="3903" y="1233"/>
                      <a:pt x="1712" y="1530"/>
                      <a:pt x="0" y="2831"/>
                    </a:cubicBezTo>
                    <a:cubicBezTo>
                      <a:pt x="183" y="2534"/>
                      <a:pt x="1301" y="617"/>
                      <a:pt x="3470" y="297"/>
                    </a:cubicBezTo>
                    <a:cubicBezTo>
                      <a:pt x="5524" y="0"/>
                      <a:pt x="7966" y="1233"/>
                      <a:pt x="8194" y="2876"/>
                    </a:cubicBezTo>
                    <a:cubicBezTo>
                      <a:pt x="8240" y="3196"/>
                      <a:pt x="8217" y="3744"/>
                      <a:pt x="7806" y="4428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7612750" y="2418650"/>
                <a:ext cx="262525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10501" h="5160" extrusionOk="0">
                    <a:moveTo>
                      <a:pt x="183" y="2626"/>
                    </a:moveTo>
                    <a:cubicBezTo>
                      <a:pt x="115" y="2694"/>
                      <a:pt x="1" y="2603"/>
                      <a:pt x="47" y="2512"/>
                    </a:cubicBezTo>
                    <a:cubicBezTo>
                      <a:pt x="435" y="1872"/>
                      <a:pt x="1279" y="823"/>
                      <a:pt x="2717" y="434"/>
                    </a:cubicBezTo>
                    <a:cubicBezTo>
                      <a:pt x="3059" y="343"/>
                      <a:pt x="4475" y="1"/>
                      <a:pt x="5913" y="823"/>
                    </a:cubicBezTo>
                    <a:cubicBezTo>
                      <a:pt x="7442" y="1667"/>
                      <a:pt x="7876" y="3151"/>
                      <a:pt x="7967" y="3516"/>
                    </a:cubicBezTo>
                    <a:cubicBezTo>
                      <a:pt x="7990" y="3562"/>
                      <a:pt x="8013" y="3584"/>
                      <a:pt x="8035" y="3584"/>
                    </a:cubicBezTo>
                    <a:cubicBezTo>
                      <a:pt x="8834" y="3721"/>
                      <a:pt x="9610" y="3881"/>
                      <a:pt x="10386" y="4018"/>
                    </a:cubicBezTo>
                    <a:cubicBezTo>
                      <a:pt x="10478" y="4018"/>
                      <a:pt x="10501" y="4132"/>
                      <a:pt x="10432" y="4155"/>
                    </a:cubicBezTo>
                    <a:cubicBezTo>
                      <a:pt x="10135" y="4360"/>
                      <a:pt x="9747" y="4589"/>
                      <a:pt x="9291" y="4771"/>
                    </a:cubicBezTo>
                    <a:cubicBezTo>
                      <a:pt x="8629" y="5045"/>
                      <a:pt x="8058" y="5114"/>
                      <a:pt x="7625" y="5159"/>
                    </a:cubicBezTo>
                    <a:cubicBezTo>
                      <a:pt x="7579" y="5159"/>
                      <a:pt x="7556" y="5136"/>
                      <a:pt x="7533" y="5091"/>
                    </a:cubicBezTo>
                    <a:cubicBezTo>
                      <a:pt x="7214" y="3310"/>
                      <a:pt x="5867" y="1895"/>
                      <a:pt x="4132" y="1530"/>
                    </a:cubicBezTo>
                    <a:cubicBezTo>
                      <a:pt x="2717" y="1211"/>
                      <a:pt x="1256" y="1644"/>
                      <a:pt x="183" y="26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7657275" y="2285700"/>
                <a:ext cx="1843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2991" extrusionOk="0">
                    <a:moveTo>
                      <a:pt x="3607" y="1667"/>
                    </a:moveTo>
                    <a:cubicBezTo>
                      <a:pt x="5067" y="1849"/>
                      <a:pt x="6186" y="2397"/>
                      <a:pt x="6916" y="2854"/>
                    </a:cubicBezTo>
                    <a:cubicBezTo>
                      <a:pt x="7145" y="2991"/>
                      <a:pt x="7373" y="2762"/>
                      <a:pt x="7282" y="2534"/>
                    </a:cubicBezTo>
                    <a:cubicBezTo>
                      <a:pt x="6642" y="1142"/>
                      <a:pt x="5319" y="160"/>
                      <a:pt x="3789" y="23"/>
                    </a:cubicBezTo>
                    <a:cubicBezTo>
                      <a:pt x="3652" y="1"/>
                      <a:pt x="3515" y="1"/>
                      <a:pt x="3401" y="1"/>
                    </a:cubicBezTo>
                    <a:cubicBezTo>
                      <a:pt x="2169" y="1"/>
                      <a:pt x="982" y="548"/>
                      <a:pt x="160" y="1484"/>
                    </a:cubicBezTo>
                    <a:cubicBezTo>
                      <a:pt x="0" y="1667"/>
                      <a:pt x="160" y="1963"/>
                      <a:pt x="411" y="1895"/>
                    </a:cubicBezTo>
                    <a:cubicBezTo>
                      <a:pt x="1187" y="1690"/>
                      <a:pt x="2283" y="1507"/>
                      <a:pt x="3607" y="16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7618475" y="2394700"/>
                <a:ext cx="439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461" extrusionOk="0">
                    <a:moveTo>
                      <a:pt x="1758" y="320"/>
                    </a:moveTo>
                    <a:cubicBezTo>
                      <a:pt x="982" y="365"/>
                      <a:pt x="365" y="731"/>
                      <a:pt x="23" y="1461"/>
                    </a:cubicBezTo>
                    <a:cubicBezTo>
                      <a:pt x="0" y="616"/>
                      <a:pt x="1004" y="0"/>
                      <a:pt x="1758" y="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7264675" y="2333625"/>
                <a:ext cx="208875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4749" extrusionOk="0">
                    <a:moveTo>
                      <a:pt x="7989" y="4657"/>
                    </a:moveTo>
                    <a:cubicBezTo>
                      <a:pt x="8012" y="4748"/>
                      <a:pt x="8126" y="4748"/>
                      <a:pt x="8149" y="4657"/>
                    </a:cubicBezTo>
                    <a:cubicBezTo>
                      <a:pt x="8286" y="3950"/>
                      <a:pt x="8355" y="2694"/>
                      <a:pt x="7601" y="1621"/>
                    </a:cubicBezTo>
                    <a:cubicBezTo>
                      <a:pt x="7419" y="1370"/>
                      <a:pt x="6665" y="343"/>
                      <a:pt x="5159" y="183"/>
                    </a:cubicBezTo>
                    <a:cubicBezTo>
                      <a:pt x="3607" y="1"/>
                      <a:pt x="2397" y="891"/>
                      <a:pt x="2100" y="1142"/>
                    </a:cubicBezTo>
                    <a:cubicBezTo>
                      <a:pt x="2055" y="1165"/>
                      <a:pt x="2032" y="1165"/>
                      <a:pt x="2009" y="1142"/>
                    </a:cubicBezTo>
                    <a:cubicBezTo>
                      <a:pt x="1393" y="823"/>
                      <a:pt x="754" y="503"/>
                      <a:pt x="137" y="206"/>
                    </a:cubicBezTo>
                    <a:cubicBezTo>
                      <a:pt x="69" y="161"/>
                      <a:pt x="0" y="229"/>
                      <a:pt x="23" y="298"/>
                    </a:cubicBezTo>
                    <a:cubicBezTo>
                      <a:pt x="92" y="617"/>
                      <a:pt x="229" y="982"/>
                      <a:pt x="434" y="1370"/>
                    </a:cubicBezTo>
                    <a:cubicBezTo>
                      <a:pt x="708" y="1918"/>
                      <a:pt x="1073" y="2306"/>
                      <a:pt x="1347" y="2557"/>
                    </a:cubicBezTo>
                    <a:cubicBezTo>
                      <a:pt x="1370" y="2603"/>
                      <a:pt x="1416" y="2580"/>
                      <a:pt x="1438" y="2557"/>
                    </a:cubicBezTo>
                    <a:cubicBezTo>
                      <a:pt x="2739" y="1393"/>
                      <a:pt x="4543" y="1051"/>
                      <a:pt x="5958" y="1690"/>
                    </a:cubicBezTo>
                    <a:cubicBezTo>
                      <a:pt x="7099" y="2215"/>
                      <a:pt x="7875" y="3333"/>
                      <a:pt x="7989" y="46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0"/>
              <p:cNvSpPr/>
              <p:nvPr/>
            </p:nvSpPr>
            <p:spPr>
              <a:xfrm>
                <a:off x="7468950" y="2359300"/>
                <a:ext cx="262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508" extrusionOk="0">
                    <a:moveTo>
                      <a:pt x="1" y="1"/>
                    </a:moveTo>
                    <a:cubicBezTo>
                      <a:pt x="663" y="115"/>
                      <a:pt x="1051" y="937"/>
                      <a:pt x="708" y="1507"/>
                    </a:cubicBezTo>
                    <a:cubicBezTo>
                      <a:pt x="800" y="868"/>
                      <a:pt x="526" y="34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7333150" y="2201825"/>
                <a:ext cx="1763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3698" extrusionOk="0">
                    <a:moveTo>
                      <a:pt x="6597" y="3515"/>
                    </a:moveTo>
                    <a:cubicBezTo>
                      <a:pt x="6780" y="3698"/>
                      <a:pt x="7054" y="3515"/>
                      <a:pt x="7008" y="3264"/>
                    </a:cubicBezTo>
                    <a:cubicBezTo>
                      <a:pt x="6688" y="1940"/>
                      <a:pt x="5730" y="822"/>
                      <a:pt x="4451" y="297"/>
                    </a:cubicBezTo>
                    <a:cubicBezTo>
                      <a:pt x="3949" y="92"/>
                      <a:pt x="3401" y="0"/>
                      <a:pt x="2876" y="0"/>
                    </a:cubicBezTo>
                    <a:cubicBezTo>
                      <a:pt x="1918" y="0"/>
                      <a:pt x="982" y="320"/>
                      <a:pt x="206" y="913"/>
                    </a:cubicBezTo>
                    <a:cubicBezTo>
                      <a:pt x="0" y="1073"/>
                      <a:pt x="115" y="1370"/>
                      <a:pt x="366" y="1370"/>
                    </a:cubicBezTo>
                    <a:cubicBezTo>
                      <a:pt x="1233" y="1301"/>
                      <a:pt x="2466" y="1347"/>
                      <a:pt x="3858" y="1849"/>
                    </a:cubicBezTo>
                    <a:cubicBezTo>
                      <a:pt x="5091" y="2306"/>
                      <a:pt x="6004" y="2967"/>
                      <a:pt x="6597" y="35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7338275" y="2624075"/>
                <a:ext cx="287075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90" extrusionOk="0">
                    <a:moveTo>
                      <a:pt x="5730" y="1987"/>
                    </a:moveTo>
                    <a:cubicBezTo>
                      <a:pt x="4178" y="1507"/>
                      <a:pt x="4064" y="1"/>
                      <a:pt x="2854" y="1"/>
                    </a:cubicBezTo>
                    <a:cubicBezTo>
                      <a:pt x="1895" y="1"/>
                      <a:pt x="1005" y="1005"/>
                      <a:pt x="686" y="1895"/>
                    </a:cubicBezTo>
                    <a:cubicBezTo>
                      <a:pt x="1" y="3721"/>
                      <a:pt x="1462" y="5776"/>
                      <a:pt x="2763" y="6780"/>
                    </a:cubicBezTo>
                    <a:cubicBezTo>
                      <a:pt x="4338" y="7990"/>
                      <a:pt x="6141" y="7921"/>
                      <a:pt x="6734" y="7876"/>
                    </a:cubicBezTo>
                    <a:cubicBezTo>
                      <a:pt x="7168" y="7830"/>
                      <a:pt x="8606" y="7693"/>
                      <a:pt x="9884" y="6597"/>
                    </a:cubicBezTo>
                    <a:cubicBezTo>
                      <a:pt x="10455" y="6095"/>
                      <a:pt x="11482" y="5205"/>
                      <a:pt x="11391" y="3950"/>
                    </a:cubicBezTo>
                    <a:cubicBezTo>
                      <a:pt x="11322" y="3037"/>
                      <a:pt x="10683" y="2169"/>
                      <a:pt x="9861" y="1781"/>
                    </a:cubicBezTo>
                    <a:cubicBezTo>
                      <a:pt x="8378" y="1097"/>
                      <a:pt x="7419" y="2535"/>
                      <a:pt x="5730" y="198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7357675" y="2844925"/>
                <a:ext cx="2009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75" extrusionOk="0">
                    <a:moveTo>
                      <a:pt x="8035" y="274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7338275" y="2629800"/>
                <a:ext cx="287075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89" extrusionOk="0">
                    <a:moveTo>
                      <a:pt x="5707" y="1986"/>
                    </a:moveTo>
                    <a:cubicBezTo>
                      <a:pt x="4155" y="1507"/>
                      <a:pt x="4041" y="0"/>
                      <a:pt x="2854" y="0"/>
                    </a:cubicBezTo>
                    <a:cubicBezTo>
                      <a:pt x="1873" y="0"/>
                      <a:pt x="1005" y="1004"/>
                      <a:pt x="663" y="1895"/>
                    </a:cubicBezTo>
                    <a:cubicBezTo>
                      <a:pt x="1" y="3721"/>
                      <a:pt x="1462" y="5775"/>
                      <a:pt x="2740" y="6779"/>
                    </a:cubicBezTo>
                    <a:cubicBezTo>
                      <a:pt x="4338" y="7989"/>
                      <a:pt x="6118" y="7921"/>
                      <a:pt x="6734" y="7875"/>
                    </a:cubicBezTo>
                    <a:cubicBezTo>
                      <a:pt x="7168" y="7829"/>
                      <a:pt x="8606" y="7692"/>
                      <a:pt x="9861" y="6597"/>
                    </a:cubicBezTo>
                    <a:cubicBezTo>
                      <a:pt x="10432" y="6095"/>
                      <a:pt x="11482" y="5204"/>
                      <a:pt x="11391" y="3949"/>
                    </a:cubicBezTo>
                    <a:cubicBezTo>
                      <a:pt x="11322" y="3036"/>
                      <a:pt x="10683" y="2169"/>
                      <a:pt x="9861" y="1781"/>
                    </a:cubicBezTo>
                    <a:cubicBezTo>
                      <a:pt x="8378" y="1096"/>
                      <a:pt x="7396" y="2534"/>
                      <a:pt x="5707" y="19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7474675" y="2766175"/>
                <a:ext cx="205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137" y="92"/>
                    </a:moveTo>
                    <a:cubicBezTo>
                      <a:pt x="23" y="137"/>
                      <a:pt x="0" y="525"/>
                      <a:pt x="228" y="708"/>
                    </a:cubicBezTo>
                    <a:cubicBezTo>
                      <a:pt x="411" y="822"/>
                      <a:pt x="685" y="776"/>
                      <a:pt x="731" y="685"/>
                    </a:cubicBezTo>
                    <a:cubicBezTo>
                      <a:pt x="822" y="503"/>
                      <a:pt x="297" y="0"/>
                      <a:pt x="1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7835300" y="2592700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4" y="69"/>
                    </a:moveTo>
                    <a:cubicBezTo>
                      <a:pt x="457" y="160"/>
                      <a:pt x="1" y="1553"/>
                      <a:pt x="457" y="1986"/>
                    </a:cubicBezTo>
                    <a:cubicBezTo>
                      <a:pt x="822" y="2352"/>
                      <a:pt x="1918" y="2192"/>
                      <a:pt x="2169" y="1530"/>
                    </a:cubicBezTo>
                    <a:cubicBezTo>
                      <a:pt x="2397" y="822"/>
                      <a:pt x="1599" y="1"/>
                      <a:pt x="1074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7900350" y="2672025"/>
                <a:ext cx="285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19" extrusionOk="0">
                    <a:moveTo>
                      <a:pt x="526" y="23"/>
                    </a:moveTo>
                    <a:cubicBezTo>
                      <a:pt x="229" y="69"/>
                      <a:pt x="1" y="731"/>
                      <a:pt x="229" y="936"/>
                    </a:cubicBezTo>
                    <a:cubicBezTo>
                      <a:pt x="389" y="1119"/>
                      <a:pt x="914" y="1027"/>
                      <a:pt x="1028" y="708"/>
                    </a:cubicBezTo>
                    <a:cubicBezTo>
                      <a:pt x="1142" y="388"/>
                      <a:pt x="754" y="0"/>
                      <a:pt x="526" y="2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38425" y="2478575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3" y="69"/>
                    </a:moveTo>
                    <a:cubicBezTo>
                      <a:pt x="457" y="160"/>
                      <a:pt x="0" y="1553"/>
                      <a:pt x="457" y="1986"/>
                    </a:cubicBezTo>
                    <a:cubicBezTo>
                      <a:pt x="822" y="2351"/>
                      <a:pt x="1918" y="2192"/>
                      <a:pt x="2169" y="1530"/>
                    </a:cubicBezTo>
                    <a:cubicBezTo>
                      <a:pt x="2397" y="845"/>
                      <a:pt x="1598" y="0"/>
                      <a:pt x="1073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7405050" y="2425500"/>
                <a:ext cx="108450" cy="1752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7009" extrusionOk="0">
                    <a:moveTo>
                      <a:pt x="4018" y="1"/>
                    </a:moveTo>
                    <a:cubicBezTo>
                      <a:pt x="4337" y="1872"/>
                      <a:pt x="3926" y="3881"/>
                      <a:pt x="2968" y="5547"/>
                    </a:cubicBezTo>
                    <a:cubicBezTo>
                      <a:pt x="2899" y="5639"/>
                      <a:pt x="2762" y="5684"/>
                      <a:pt x="2671" y="5616"/>
                    </a:cubicBezTo>
                    <a:cubicBezTo>
                      <a:pt x="2260" y="4954"/>
                      <a:pt x="1553" y="4657"/>
                      <a:pt x="913" y="5228"/>
                    </a:cubicBezTo>
                    <a:cubicBezTo>
                      <a:pt x="320" y="5776"/>
                      <a:pt x="594" y="6711"/>
                      <a:pt x="1324" y="7008"/>
                    </a:cubicBezTo>
                    <a:cubicBezTo>
                      <a:pt x="434" y="6848"/>
                      <a:pt x="0" y="5684"/>
                      <a:pt x="662" y="4999"/>
                    </a:cubicBezTo>
                    <a:cubicBezTo>
                      <a:pt x="1279" y="4246"/>
                      <a:pt x="2557" y="4474"/>
                      <a:pt x="2968" y="5319"/>
                    </a:cubicBezTo>
                    <a:lnTo>
                      <a:pt x="2580" y="5319"/>
                    </a:lnTo>
                    <a:cubicBezTo>
                      <a:pt x="3493" y="3698"/>
                      <a:pt x="3972" y="1850"/>
                      <a:pt x="4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7415325" y="2558450"/>
                <a:ext cx="439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964" extrusionOk="0">
                    <a:moveTo>
                      <a:pt x="1758" y="1667"/>
                    </a:moveTo>
                    <a:cubicBezTo>
                      <a:pt x="1119" y="1964"/>
                      <a:pt x="411" y="1690"/>
                      <a:pt x="183" y="1188"/>
                    </a:cubicBezTo>
                    <a:cubicBezTo>
                      <a:pt x="0" y="823"/>
                      <a:pt x="114" y="343"/>
                      <a:pt x="411" y="1"/>
                    </a:cubicBezTo>
                    <a:cubicBezTo>
                      <a:pt x="434" y="161"/>
                      <a:pt x="480" y="640"/>
                      <a:pt x="868" y="1097"/>
                    </a:cubicBezTo>
                    <a:cubicBezTo>
                      <a:pt x="1187" y="1485"/>
                      <a:pt x="1598" y="1622"/>
                      <a:pt x="1758" y="1667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7878675" y="2111650"/>
                <a:ext cx="2819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542" extrusionOk="0">
                    <a:moveTo>
                      <a:pt x="9336" y="9542"/>
                    </a:moveTo>
                    <a:cubicBezTo>
                      <a:pt x="10546" y="9177"/>
                      <a:pt x="11276" y="7647"/>
                      <a:pt x="10637" y="6460"/>
                    </a:cubicBezTo>
                    <a:cubicBezTo>
                      <a:pt x="9952" y="5205"/>
                      <a:pt x="8172" y="4931"/>
                      <a:pt x="7053" y="5753"/>
                    </a:cubicBezTo>
                    <a:lnTo>
                      <a:pt x="7670" y="6232"/>
                    </a:lnTo>
                    <a:cubicBezTo>
                      <a:pt x="9016" y="3128"/>
                      <a:pt x="5113" y="1"/>
                      <a:pt x="3013" y="3242"/>
                    </a:cubicBezTo>
                    <a:lnTo>
                      <a:pt x="3675" y="3425"/>
                    </a:lnTo>
                    <a:cubicBezTo>
                      <a:pt x="3653" y="2945"/>
                      <a:pt x="3470" y="2489"/>
                      <a:pt x="3150" y="2124"/>
                    </a:cubicBezTo>
                    <a:cubicBezTo>
                      <a:pt x="2237" y="982"/>
                      <a:pt x="297" y="1484"/>
                      <a:pt x="0" y="2877"/>
                    </a:cubicBezTo>
                    <a:cubicBezTo>
                      <a:pt x="777" y="1370"/>
                      <a:pt x="2991" y="1644"/>
                      <a:pt x="2968" y="3447"/>
                    </a:cubicBezTo>
                    <a:cubicBezTo>
                      <a:pt x="2945" y="3767"/>
                      <a:pt x="3401" y="3927"/>
                      <a:pt x="3584" y="3653"/>
                    </a:cubicBezTo>
                    <a:cubicBezTo>
                      <a:pt x="5250" y="1348"/>
                      <a:pt x="7784" y="3744"/>
                      <a:pt x="6894" y="5958"/>
                    </a:cubicBezTo>
                    <a:cubicBezTo>
                      <a:pt x="6734" y="6323"/>
                      <a:pt x="7236" y="6666"/>
                      <a:pt x="7533" y="6415"/>
                    </a:cubicBezTo>
                    <a:cubicBezTo>
                      <a:pt x="8286" y="5798"/>
                      <a:pt x="9587" y="5935"/>
                      <a:pt x="10158" y="6757"/>
                    </a:cubicBezTo>
                    <a:cubicBezTo>
                      <a:pt x="10774" y="7647"/>
                      <a:pt x="10295" y="8994"/>
                      <a:pt x="9336" y="954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8089800" y="25270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1"/>
                      <a:pt x="663" y="46"/>
                    </a:cubicBezTo>
                    <a:cubicBezTo>
                      <a:pt x="1233" y="115"/>
                      <a:pt x="1119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8041300" y="24243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7"/>
                      <a:pt x="92" y="0"/>
                      <a:pt x="663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8130325" y="24763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79"/>
                    </a:moveTo>
                    <a:cubicBezTo>
                      <a:pt x="0" y="434"/>
                      <a:pt x="46" y="0"/>
                      <a:pt x="343" y="46"/>
                    </a:cubicBezTo>
                    <a:cubicBezTo>
                      <a:pt x="617" y="69"/>
                      <a:pt x="571" y="502"/>
                      <a:pt x="297" y="4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8031600" y="249112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1" y="434"/>
                      <a:pt x="69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7439850" y="1914800"/>
                <a:ext cx="273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6323" extrusionOk="0">
                    <a:moveTo>
                      <a:pt x="10957" y="2488"/>
                    </a:moveTo>
                    <a:cubicBezTo>
                      <a:pt x="9816" y="0"/>
                      <a:pt x="6415" y="685"/>
                      <a:pt x="6438" y="3492"/>
                    </a:cubicBezTo>
                    <a:lnTo>
                      <a:pt x="7259" y="3287"/>
                    </a:lnTo>
                    <a:cubicBezTo>
                      <a:pt x="6186" y="1096"/>
                      <a:pt x="3128" y="1187"/>
                      <a:pt x="2375" y="3561"/>
                    </a:cubicBezTo>
                    <a:lnTo>
                      <a:pt x="2694" y="3333"/>
                    </a:lnTo>
                    <a:cubicBezTo>
                      <a:pt x="1233" y="3401"/>
                      <a:pt x="1" y="4930"/>
                      <a:pt x="457" y="6323"/>
                    </a:cubicBezTo>
                    <a:cubicBezTo>
                      <a:pt x="480" y="5706"/>
                      <a:pt x="708" y="5067"/>
                      <a:pt x="1142" y="4634"/>
                    </a:cubicBezTo>
                    <a:cubicBezTo>
                      <a:pt x="1553" y="4246"/>
                      <a:pt x="2169" y="4017"/>
                      <a:pt x="2717" y="4040"/>
                    </a:cubicBezTo>
                    <a:cubicBezTo>
                      <a:pt x="2854" y="4040"/>
                      <a:pt x="2945" y="3972"/>
                      <a:pt x="3014" y="3858"/>
                    </a:cubicBezTo>
                    <a:cubicBezTo>
                      <a:pt x="3676" y="2214"/>
                      <a:pt x="5684" y="2146"/>
                      <a:pt x="6506" y="3698"/>
                    </a:cubicBezTo>
                    <a:cubicBezTo>
                      <a:pt x="6620" y="3903"/>
                      <a:pt x="6871" y="3995"/>
                      <a:pt x="7077" y="3880"/>
                    </a:cubicBezTo>
                    <a:cubicBezTo>
                      <a:pt x="7236" y="3789"/>
                      <a:pt x="7305" y="3629"/>
                      <a:pt x="7305" y="3470"/>
                    </a:cubicBezTo>
                    <a:cubicBezTo>
                      <a:pt x="7191" y="1187"/>
                      <a:pt x="9724" y="936"/>
                      <a:pt x="10957" y="2488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7644150" y="2006100"/>
                <a:ext cx="308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5" extrusionOk="0">
                    <a:moveTo>
                      <a:pt x="571" y="936"/>
                    </a:moveTo>
                    <a:cubicBezTo>
                      <a:pt x="0" y="868"/>
                      <a:pt x="92" y="0"/>
                      <a:pt x="662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7590500" y="204832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7558550" y="2028350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0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7712050" y="20175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1"/>
                      <a:pt x="320" y="23"/>
                    </a:cubicBezTo>
                    <a:cubicBezTo>
                      <a:pt x="617" y="69"/>
                      <a:pt x="548" y="503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7684650" y="2044325"/>
                <a:ext cx="154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5" y="480"/>
                    </a:moveTo>
                    <a:cubicBezTo>
                      <a:pt x="1" y="434"/>
                      <a:pt x="47" y="0"/>
                      <a:pt x="320" y="46"/>
                    </a:cubicBezTo>
                    <a:cubicBezTo>
                      <a:pt x="617" y="69"/>
                      <a:pt x="549" y="503"/>
                      <a:pt x="27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0"/>
              <p:cNvSpPr/>
              <p:nvPr/>
            </p:nvSpPr>
            <p:spPr>
              <a:xfrm>
                <a:off x="7975100" y="2559025"/>
                <a:ext cx="187200" cy="23057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9223" extrusionOk="0">
                    <a:moveTo>
                      <a:pt x="7214" y="3174"/>
                    </a:moveTo>
                    <a:cubicBezTo>
                      <a:pt x="7168" y="2922"/>
                      <a:pt x="6803" y="686"/>
                      <a:pt x="5023" y="138"/>
                    </a:cubicBezTo>
                    <a:cubicBezTo>
                      <a:pt x="4771" y="46"/>
                      <a:pt x="4498" y="1"/>
                      <a:pt x="4224" y="1"/>
                    </a:cubicBezTo>
                    <a:cubicBezTo>
                      <a:pt x="2923" y="1"/>
                      <a:pt x="1507" y="868"/>
                      <a:pt x="754" y="2420"/>
                    </a:cubicBezTo>
                    <a:lnTo>
                      <a:pt x="1393" y="6255"/>
                    </a:lnTo>
                    <a:cubicBezTo>
                      <a:pt x="914" y="6803"/>
                      <a:pt x="457" y="7351"/>
                      <a:pt x="1" y="7898"/>
                    </a:cubicBezTo>
                    <a:cubicBezTo>
                      <a:pt x="92" y="7944"/>
                      <a:pt x="2626" y="9222"/>
                      <a:pt x="4977" y="7761"/>
                    </a:cubicBezTo>
                    <a:cubicBezTo>
                      <a:pt x="6461" y="6826"/>
                      <a:pt x="7488" y="5022"/>
                      <a:pt x="7214" y="3174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0"/>
              <p:cNvSpPr/>
              <p:nvPr/>
            </p:nvSpPr>
            <p:spPr>
              <a:xfrm>
                <a:off x="8011625" y="2602975"/>
                <a:ext cx="11357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4680" extrusionOk="0">
                    <a:moveTo>
                      <a:pt x="4475" y="2123"/>
                    </a:moveTo>
                    <a:cubicBezTo>
                      <a:pt x="4429" y="1393"/>
                      <a:pt x="3858" y="662"/>
                      <a:pt x="3151" y="388"/>
                    </a:cubicBezTo>
                    <a:cubicBezTo>
                      <a:pt x="2078" y="0"/>
                      <a:pt x="640" y="617"/>
                      <a:pt x="1" y="2032"/>
                    </a:cubicBezTo>
                    <a:cubicBezTo>
                      <a:pt x="686" y="1804"/>
                      <a:pt x="1416" y="2077"/>
                      <a:pt x="1804" y="2671"/>
                    </a:cubicBezTo>
                    <a:cubicBezTo>
                      <a:pt x="2215" y="3287"/>
                      <a:pt x="2078" y="4155"/>
                      <a:pt x="1507" y="4680"/>
                    </a:cubicBezTo>
                    <a:cubicBezTo>
                      <a:pt x="3333" y="4588"/>
                      <a:pt x="4543" y="3287"/>
                      <a:pt x="4475" y="212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0"/>
              <p:cNvSpPr/>
              <p:nvPr/>
            </p:nvSpPr>
            <p:spPr>
              <a:xfrm>
                <a:off x="8006500" y="2588125"/>
                <a:ext cx="1238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5388" extrusionOk="0">
                    <a:moveTo>
                      <a:pt x="4953" y="3333"/>
                    </a:moveTo>
                    <a:cubicBezTo>
                      <a:pt x="4565" y="663"/>
                      <a:pt x="1370" y="366"/>
                      <a:pt x="320" y="2786"/>
                    </a:cubicBezTo>
                    <a:lnTo>
                      <a:pt x="137" y="2580"/>
                    </a:lnTo>
                    <a:cubicBezTo>
                      <a:pt x="1872" y="2032"/>
                      <a:pt x="3105" y="4246"/>
                      <a:pt x="1689" y="5388"/>
                    </a:cubicBezTo>
                    <a:cubicBezTo>
                      <a:pt x="2785" y="4246"/>
                      <a:pt x="1758" y="2398"/>
                      <a:pt x="229" y="2877"/>
                    </a:cubicBezTo>
                    <a:cubicBezTo>
                      <a:pt x="114" y="2923"/>
                      <a:pt x="0" y="2786"/>
                      <a:pt x="46" y="2671"/>
                    </a:cubicBezTo>
                    <a:cubicBezTo>
                      <a:pt x="1073" y="1"/>
                      <a:pt x="4885" y="320"/>
                      <a:pt x="4953" y="333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7842725" y="1918775"/>
                <a:ext cx="17520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3380" extrusionOk="0">
                    <a:moveTo>
                      <a:pt x="6802" y="3379"/>
                    </a:moveTo>
                    <a:cubicBezTo>
                      <a:pt x="7008" y="1895"/>
                      <a:pt x="5205" y="845"/>
                      <a:pt x="3926" y="1576"/>
                    </a:cubicBezTo>
                    <a:cubicBezTo>
                      <a:pt x="3493" y="1781"/>
                      <a:pt x="3128" y="2169"/>
                      <a:pt x="2922" y="2626"/>
                    </a:cubicBezTo>
                    <a:lnTo>
                      <a:pt x="3744" y="2717"/>
                    </a:lnTo>
                    <a:cubicBezTo>
                      <a:pt x="3561" y="1348"/>
                      <a:pt x="1827" y="1"/>
                      <a:pt x="594" y="1051"/>
                    </a:cubicBezTo>
                    <a:cubicBezTo>
                      <a:pt x="252" y="1370"/>
                      <a:pt x="69" y="1758"/>
                      <a:pt x="0" y="2169"/>
                    </a:cubicBezTo>
                    <a:cubicBezTo>
                      <a:pt x="252" y="1850"/>
                      <a:pt x="525" y="1553"/>
                      <a:pt x="845" y="1416"/>
                    </a:cubicBezTo>
                    <a:cubicBezTo>
                      <a:pt x="1827" y="960"/>
                      <a:pt x="2717" y="1987"/>
                      <a:pt x="2876" y="2900"/>
                    </a:cubicBezTo>
                    <a:cubicBezTo>
                      <a:pt x="2922" y="3128"/>
                      <a:pt x="3173" y="3288"/>
                      <a:pt x="3401" y="3242"/>
                    </a:cubicBezTo>
                    <a:cubicBezTo>
                      <a:pt x="3561" y="3219"/>
                      <a:pt x="3675" y="3105"/>
                      <a:pt x="3721" y="2991"/>
                    </a:cubicBezTo>
                    <a:cubicBezTo>
                      <a:pt x="3858" y="2717"/>
                      <a:pt x="4063" y="2466"/>
                      <a:pt x="4337" y="2306"/>
                    </a:cubicBezTo>
                    <a:cubicBezTo>
                      <a:pt x="5250" y="1736"/>
                      <a:pt x="6414" y="2261"/>
                      <a:pt x="6802" y="33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7884950" y="2019775"/>
                <a:ext cx="308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6" extrusionOk="0">
                    <a:moveTo>
                      <a:pt x="571" y="937"/>
                    </a:moveTo>
                    <a:cubicBezTo>
                      <a:pt x="1" y="868"/>
                      <a:pt x="115" y="1"/>
                      <a:pt x="662" y="69"/>
                    </a:cubicBezTo>
                    <a:cubicBezTo>
                      <a:pt x="1233" y="138"/>
                      <a:pt x="1142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7833600" y="1993525"/>
                <a:ext cx="308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6" extrusionOk="0">
                    <a:moveTo>
                      <a:pt x="571" y="937"/>
                    </a:moveTo>
                    <a:cubicBezTo>
                      <a:pt x="0" y="868"/>
                      <a:pt x="92" y="1"/>
                      <a:pt x="662" y="69"/>
                    </a:cubicBezTo>
                    <a:cubicBezTo>
                      <a:pt x="1233" y="138"/>
                      <a:pt x="1119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7958575" y="2015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0"/>
                      <a:pt x="342" y="23"/>
                    </a:cubicBezTo>
                    <a:cubicBezTo>
                      <a:pt x="616" y="69"/>
                      <a:pt x="571" y="502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7924900" y="192277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46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7892375" y="1906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69" y="1"/>
                      <a:pt x="343" y="46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8242175" y="1856575"/>
                <a:ext cx="122125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6986" extrusionOk="0">
                    <a:moveTo>
                      <a:pt x="0" y="982"/>
                    </a:moveTo>
                    <a:cubicBezTo>
                      <a:pt x="1872" y="1"/>
                      <a:pt x="3835" y="2238"/>
                      <a:pt x="1803" y="3493"/>
                    </a:cubicBezTo>
                    <a:cubicBezTo>
                      <a:pt x="1575" y="3607"/>
                      <a:pt x="1484" y="3881"/>
                      <a:pt x="1598" y="4109"/>
                    </a:cubicBezTo>
                    <a:cubicBezTo>
                      <a:pt x="1712" y="4269"/>
                      <a:pt x="1895" y="4361"/>
                      <a:pt x="2077" y="4315"/>
                    </a:cubicBezTo>
                    <a:cubicBezTo>
                      <a:pt x="2671" y="4201"/>
                      <a:pt x="3356" y="4498"/>
                      <a:pt x="3584" y="5091"/>
                    </a:cubicBezTo>
                    <a:cubicBezTo>
                      <a:pt x="3858" y="5753"/>
                      <a:pt x="3538" y="6552"/>
                      <a:pt x="2945" y="6985"/>
                    </a:cubicBezTo>
                    <a:cubicBezTo>
                      <a:pt x="3333" y="6894"/>
                      <a:pt x="3721" y="6643"/>
                      <a:pt x="3949" y="6255"/>
                    </a:cubicBezTo>
                    <a:cubicBezTo>
                      <a:pt x="4885" y="4886"/>
                      <a:pt x="3492" y="3174"/>
                      <a:pt x="1940" y="3448"/>
                    </a:cubicBezTo>
                    <a:lnTo>
                      <a:pt x="2214" y="4269"/>
                    </a:lnTo>
                    <a:cubicBezTo>
                      <a:pt x="3378" y="3767"/>
                      <a:pt x="3972" y="2078"/>
                      <a:pt x="3059" y="1074"/>
                    </a:cubicBezTo>
                    <a:cubicBezTo>
                      <a:pt x="2306" y="138"/>
                      <a:pt x="753" y="69"/>
                      <a:pt x="0" y="98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8165125" y="1830325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708" y="960"/>
                    </a:moveTo>
                    <a:cubicBezTo>
                      <a:pt x="138" y="1051"/>
                      <a:pt x="1" y="184"/>
                      <a:pt x="571" y="92"/>
                    </a:cubicBezTo>
                    <a:cubicBezTo>
                      <a:pt x="1119" y="1"/>
                      <a:pt x="1256" y="868"/>
                      <a:pt x="708" y="96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8183975" y="1900525"/>
                <a:ext cx="319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92"/>
                    </a:cubicBezTo>
                    <a:cubicBezTo>
                      <a:pt x="1141" y="0"/>
                      <a:pt x="1278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8126900" y="1885125"/>
                <a:ext cx="31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69"/>
                    </a:cubicBezTo>
                    <a:cubicBezTo>
                      <a:pt x="1119" y="0"/>
                      <a:pt x="1256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8217625" y="1970150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685" y="959"/>
                    </a:moveTo>
                    <a:cubicBezTo>
                      <a:pt x="138" y="1050"/>
                      <a:pt x="1" y="183"/>
                      <a:pt x="549" y="91"/>
                    </a:cubicBezTo>
                    <a:cubicBezTo>
                      <a:pt x="1119" y="0"/>
                      <a:pt x="1256" y="890"/>
                      <a:pt x="685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8314650" y="2003800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42" y="480"/>
                    </a:moveTo>
                    <a:cubicBezTo>
                      <a:pt x="68" y="526"/>
                      <a:pt x="0" y="69"/>
                      <a:pt x="274" y="46"/>
                    </a:cubicBezTo>
                    <a:cubicBezTo>
                      <a:pt x="571" y="1"/>
                      <a:pt x="639" y="435"/>
                      <a:pt x="342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8253000" y="1919925"/>
                <a:ext cx="154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26" extrusionOk="0">
                    <a:moveTo>
                      <a:pt x="343" y="480"/>
                    </a:moveTo>
                    <a:cubicBezTo>
                      <a:pt x="69" y="526"/>
                      <a:pt x="1" y="92"/>
                      <a:pt x="275" y="46"/>
                    </a:cubicBezTo>
                    <a:cubicBezTo>
                      <a:pt x="549" y="1"/>
                      <a:pt x="617" y="434"/>
                      <a:pt x="343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8350600" y="1896525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65" y="480"/>
                    </a:moveTo>
                    <a:cubicBezTo>
                      <a:pt x="68" y="526"/>
                      <a:pt x="0" y="92"/>
                      <a:pt x="297" y="46"/>
                    </a:cubicBezTo>
                    <a:cubicBezTo>
                      <a:pt x="571" y="1"/>
                      <a:pt x="639" y="434"/>
                      <a:pt x="36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7322875" y="1813225"/>
                <a:ext cx="1052275" cy="856525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34261" extrusionOk="0">
                    <a:moveTo>
                      <a:pt x="1324" y="5592"/>
                    </a:moveTo>
                    <a:cubicBezTo>
                      <a:pt x="2238" y="4999"/>
                      <a:pt x="3470" y="5067"/>
                      <a:pt x="4360" y="5798"/>
                    </a:cubicBezTo>
                    <a:cubicBezTo>
                      <a:pt x="3995" y="4154"/>
                      <a:pt x="4999" y="2625"/>
                      <a:pt x="6392" y="2328"/>
                    </a:cubicBezTo>
                    <a:cubicBezTo>
                      <a:pt x="7510" y="2077"/>
                      <a:pt x="8743" y="2671"/>
                      <a:pt x="9359" y="3789"/>
                    </a:cubicBezTo>
                    <a:cubicBezTo>
                      <a:pt x="9450" y="3607"/>
                      <a:pt x="10135" y="2214"/>
                      <a:pt x="11710" y="1803"/>
                    </a:cubicBezTo>
                    <a:cubicBezTo>
                      <a:pt x="12988" y="1484"/>
                      <a:pt x="14358" y="1918"/>
                      <a:pt x="15294" y="2967"/>
                    </a:cubicBezTo>
                    <a:cubicBezTo>
                      <a:pt x="15933" y="1461"/>
                      <a:pt x="17485" y="571"/>
                      <a:pt x="19105" y="731"/>
                    </a:cubicBezTo>
                    <a:cubicBezTo>
                      <a:pt x="20726" y="913"/>
                      <a:pt x="22073" y="2169"/>
                      <a:pt x="22369" y="3789"/>
                    </a:cubicBezTo>
                    <a:cubicBezTo>
                      <a:pt x="23488" y="2557"/>
                      <a:pt x="25223" y="2077"/>
                      <a:pt x="26706" y="2602"/>
                    </a:cubicBezTo>
                    <a:cubicBezTo>
                      <a:pt x="28464" y="3219"/>
                      <a:pt x="29605" y="5067"/>
                      <a:pt x="29354" y="7030"/>
                    </a:cubicBezTo>
                    <a:cubicBezTo>
                      <a:pt x="30860" y="6505"/>
                      <a:pt x="32435" y="7145"/>
                      <a:pt x="33075" y="8354"/>
                    </a:cubicBezTo>
                    <a:cubicBezTo>
                      <a:pt x="33531" y="9267"/>
                      <a:pt x="33417" y="10409"/>
                      <a:pt x="32801" y="11322"/>
                    </a:cubicBezTo>
                    <a:cubicBezTo>
                      <a:pt x="33143" y="11344"/>
                      <a:pt x="35859" y="11710"/>
                      <a:pt x="37388" y="14198"/>
                    </a:cubicBezTo>
                    <a:cubicBezTo>
                      <a:pt x="39169" y="17051"/>
                      <a:pt x="37731" y="20086"/>
                      <a:pt x="37640" y="20269"/>
                    </a:cubicBezTo>
                    <a:cubicBezTo>
                      <a:pt x="39237" y="20452"/>
                      <a:pt x="40584" y="21479"/>
                      <a:pt x="41063" y="22871"/>
                    </a:cubicBezTo>
                    <a:cubicBezTo>
                      <a:pt x="41680" y="24674"/>
                      <a:pt x="40721" y="26888"/>
                      <a:pt x="38690" y="27847"/>
                    </a:cubicBezTo>
                    <a:cubicBezTo>
                      <a:pt x="40356" y="28646"/>
                      <a:pt x="41155" y="30426"/>
                      <a:pt x="40721" y="31956"/>
                    </a:cubicBezTo>
                    <a:cubicBezTo>
                      <a:pt x="40196" y="33713"/>
                      <a:pt x="38279" y="34238"/>
                      <a:pt x="38187" y="34261"/>
                    </a:cubicBezTo>
                    <a:lnTo>
                      <a:pt x="38187" y="34261"/>
                    </a:lnTo>
                    <a:cubicBezTo>
                      <a:pt x="38370" y="34238"/>
                      <a:pt x="38530" y="34238"/>
                      <a:pt x="38690" y="34238"/>
                    </a:cubicBezTo>
                    <a:cubicBezTo>
                      <a:pt x="40082" y="34078"/>
                      <a:pt x="41269" y="33051"/>
                      <a:pt x="41566" y="31659"/>
                    </a:cubicBezTo>
                    <a:cubicBezTo>
                      <a:pt x="41908" y="30084"/>
                      <a:pt x="41041" y="28440"/>
                      <a:pt x="39511" y="27870"/>
                    </a:cubicBezTo>
                    <a:cubicBezTo>
                      <a:pt x="41177" y="26934"/>
                      <a:pt x="42090" y="25040"/>
                      <a:pt x="41748" y="23191"/>
                    </a:cubicBezTo>
                    <a:cubicBezTo>
                      <a:pt x="41451" y="21479"/>
                      <a:pt x="40105" y="20064"/>
                      <a:pt x="38370" y="19653"/>
                    </a:cubicBezTo>
                    <a:cubicBezTo>
                      <a:pt x="38575" y="19059"/>
                      <a:pt x="39146" y="17165"/>
                      <a:pt x="38347" y="15042"/>
                    </a:cubicBezTo>
                    <a:cubicBezTo>
                      <a:pt x="37137" y="11824"/>
                      <a:pt x="33851" y="10934"/>
                      <a:pt x="33508" y="10842"/>
                    </a:cubicBezTo>
                    <a:cubicBezTo>
                      <a:pt x="34102" y="9769"/>
                      <a:pt x="34010" y="8446"/>
                      <a:pt x="33257" y="7510"/>
                    </a:cubicBezTo>
                    <a:cubicBezTo>
                      <a:pt x="32550" y="6597"/>
                      <a:pt x="31363" y="6186"/>
                      <a:pt x="30244" y="6414"/>
                    </a:cubicBezTo>
                    <a:cubicBezTo>
                      <a:pt x="29902" y="3789"/>
                      <a:pt x="28053" y="1849"/>
                      <a:pt x="25953" y="1644"/>
                    </a:cubicBezTo>
                    <a:cubicBezTo>
                      <a:pt x="24173" y="1461"/>
                      <a:pt x="22826" y="2557"/>
                      <a:pt x="22506" y="2853"/>
                    </a:cubicBezTo>
                    <a:cubicBezTo>
                      <a:pt x="21913" y="1119"/>
                      <a:pt x="20361" y="0"/>
                      <a:pt x="18763" y="0"/>
                    </a:cubicBezTo>
                    <a:cubicBezTo>
                      <a:pt x="18649" y="0"/>
                      <a:pt x="18512" y="0"/>
                      <a:pt x="18375" y="23"/>
                    </a:cubicBezTo>
                    <a:cubicBezTo>
                      <a:pt x="16480" y="251"/>
                      <a:pt x="15545" y="2032"/>
                      <a:pt x="15476" y="2191"/>
                    </a:cubicBezTo>
                    <a:cubicBezTo>
                      <a:pt x="15408" y="2100"/>
                      <a:pt x="14015" y="571"/>
                      <a:pt x="11984" y="959"/>
                    </a:cubicBezTo>
                    <a:cubicBezTo>
                      <a:pt x="10158" y="1324"/>
                      <a:pt x="9382" y="2922"/>
                      <a:pt x="9313" y="3082"/>
                    </a:cubicBezTo>
                    <a:cubicBezTo>
                      <a:pt x="8537" y="1826"/>
                      <a:pt x="7008" y="1324"/>
                      <a:pt x="5730" y="1849"/>
                    </a:cubicBezTo>
                    <a:cubicBezTo>
                      <a:pt x="4611" y="2328"/>
                      <a:pt x="3904" y="3515"/>
                      <a:pt x="4018" y="4794"/>
                    </a:cubicBezTo>
                    <a:cubicBezTo>
                      <a:pt x="2671" y="4040"/>
                      <a:pt x="1096" y="4405"/>
                      <a:pt x="389" y="5410"/>
                    </a:cubicBezTo>
                    <a:cubicBezTo>
                      <a:pt x="115" y="5798"/>
                      <a:pt x="23" y="6232"/>
                      <a:pt x="1" y="6620"/>
                    </a:cubicBezTo>
                    <a:cubicBezTo>
                      <a:pt x="69" y="7076"/>
                      <a:pt x="160" y="7533"/>
                      <a:pt x="252" y="7989"/>
                    </a:cubicBezTo>
                    <a:cubicBezTo>
                      <a:pt x="138" y="7030"/>
                      <a:pt x="548" y="6117"/>
                      <a:pt x="1324" y="559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7173375" y="2688575"/>
                <a:ext cx="861675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34467" h="12098" extrusionOk="0">
                    <a:moveTo>
                      <a:pt x="22141" y="10933"/>
                    </a:moveTo>
                    <a:cubicBezTo>
                      <a:pt x="15499" y="12098"/>
                      <a:pt x="10386" y="9290"/>
                      <a:pt x="8332" y="8126"/>
                    </a:cubicBezTo>
                    <a:cubicBezTo>
                      <a:pt x="3881" y="5592"/>
                      <a:pt x="1301" y="2123"/>
                      <a:pt x="0" y="0"/>
                    </a:cubicBezTo>
                    <a:cubicBezTo>
                      <a:pt x="434" y="1803"/>
                      <a:pt x="1301" y="3196"/>
                      <a:pt x="1689" y="3835"/>
                    </a:cubicBezTo>
                    <a:cubicBezTo>
                      <a:pt x="4086" y="7692"/>
                      <a:pt x="7875" y="9153"/>
                      <a:pt x="10637" y="10226"/>
                    </a:cubicBezTo>
                    <a:cubicBezTo>
                      <a:pt x="13787" y="11436"/>
                      <a:pt x="16663" y="11687"/>
                      <a:pt x="17370" y="11732"/>
                    </a:cubicBezTo>
                    <a:cubicBezTo>
                      <a:pt x="17553" y="11755"/>
                      <a:pt x="18192" y="11801"/>
                      <a:pt x="18945" y="11801"/>
                    </a:cubicBezTo>
                    <a:cubicBezTo>
                      <a:pt x="19311" y="11801"/>
                      <a:pt x="24081" y="11915"/>
                      <a:pt x="27619" y="10157"/>
                    </a:cubicBezTo>
                    <a:cubicBezTo>
                      <a:pt x="31066" y="8423"/>
                      <a:pt x="33188" y="5638"/>
                      <a:pt x="34467" y="3287"/>
                    </a:cubicBezTo>
                    <a:cubicBezTo>
                      <a:pt x="33120" y="4999"/>
                      <a:pt x="28966" y="9747"/>
                      <a:pt x="22141" y="1093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0"/>
              <p:cNvSpPr/>
              <p:nvPr/>
            </p:nvSpPr>
            <p:spPr>
              <a:xfrm>
                <a:off x="7417025" y="2633225"/>
                <a:ext cx="1849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287" extrusionOk="0">
                    <a:moveTo>
                      <a:pt x="115" y="1141"/>
                    </a:moveTo>
                    <a:cubicBezTo>
                      <a:pt x="252" y="1803"/>
                      <a:pt x="800" y="2146"/>
                      <a:pt x="1233" y="2420"/>
                    </a:cubicBezTo>
                    <a:cubicBezTo>
                      <a:pt x="2603" y="3287"/>
                      <a:pt x="4109" y="3127"/>
                      <a:pt x="4703" y="3059"/>
                    </a:cubicBezTo>
                    <a:cubicBezTo>
                      <a:pt x="5890" y="2922"/>
                      <a:pt x="6803" y="2488"/>
                      <a:pt x="7396" y="2123"/>
                    </a:cubicBezTo>
                    <a:cubicBezTo>
                      <a:pt x="7191" y="1917"/>
                      <a:pt x="6963" y="1758"/>
                      <a:pt x="6711" y="1644"/>
                    </a:cubicBezTo>
                    <a:cubicBezTo>
                      <a:pt x="5228" y="959"/>
                      <a:pt x="4246" y="2397"/>
                      <a:pt x="2557" y="1849"/>
                    </a:cubicBezTo>
                    <a:cubicBezTo>
                      <a:pt x="1279" y="1438"/>
                      <a:pt x="982" y="365"/>
                      <a:pt x="252" y="0"/>
                    </a:cubicBezTo>
                    <a:cubicBezTo>
                      <a:pt x="115" y="274"/>
                      <a:pt x="1" y="685"/>
                      <a:pt x="115" y="1141"/>
                    </a:cubicBezTo>
                    <a:close/>
                  </a:path>
                </a:pathLst>
              </a:custGeom>
              <a:solidFill>
                <a:srgbClr val="F9D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>
                <a:off x="7374800" y="2741075"/>
                <a:ext cx="172925" cy="884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3538" extrusionOk="0">
                    <a:moveTo>
                      <a:pt x="3676" y="274"/>
                    </a:moveTo>
                    <a:cubicBezTo>
                      <a:pt x="2466" y="0"/>
                      <a:pt x="1393" y="342"/>
                      <a:pt x="1142" y="411"/>
                    </a:cubicBezTo>
                    <a:cubicBezTo>
                      <a:pt x="685" y="571"/>
                      <a:pt x="297" y="776"/>
                      <a:pt x="1" y="982"/>
                    </a:cubicBezTo>
                    <a:cubicBezTo>
                      <a:pt x="389" y="1507"/>
                      <a:pt x="845" y="1986"/>
                      <a:pt x="1302" y="2328"/>
                    </a:cubicBezTo>
                    <a:cubicBezTo>
                      <a:pt x="2877" y="3538"/>
                      <a:pt x="4657" y="3470"/>
                      <a:pt x="5273" y="3424"/>
                    </a:cubicBezTo>
                    <a:cubicBezTo>
                      <a:pt x="5547" y="3401"/>
                      <a:pt x="6186" y="3333"/>
                      <a:pt x="6917" y="3036"/>
                    </a:cubicBezTo>
                    <a:cubicBezTo>
                      <a:pt x="6574" y="2305"/>
                      <a:pt x="5547" y="685"/>
                      <a:pt x="3676" y="274"/>
                    </a:cubicBezTo>
                    <a:close/>
                  </a:path>
                </a:pathLst>
              </a:custGeom>
              <a:solidFill>
                <a:srgbClr val="E333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0"/>
              <p:cNvSpPr/>
              <p:nvPr/>
            </p:nvSpPr>
            <p:spPr>
              <a:xfrm>
                <a:off x="7514050" y="3341950"/>
                <a:ext cx="114700" cy="22255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8902" extrusionOk="0">
                    <a:moveTo>
                      <a:pt x="46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420" y="2237"/>
                      <a:pt x="4588" y="5752"/>
                      <a:pt x="2899" y="8902"/>
                    </a:cubicBezTo>
                    <a:cubicBezTo>
                      <a:pt x="2922" y="8902"/>
                      <a:pt x="2922" y="8902"/>
                      <a:pt x="2922" y="8902"/>
                    </a:cubicBezTo>
                    <a:cubicBezTo>
                      <a:pt x="3104" y="8628"/>
                      <a:pt x="3241" y="8331"/>
                      <a:pt x="3355" y="8035"/>
                    </a:cubicBezTo>
                    <a:cubicBezTo>
                      <a:pt x="4451" y="4953"/>
                      <a:pt x="2351" y="1917"/>
                      <a:pt x="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0"/>
              <p:cNvSpPr/>
              <p:nvPr/>
            </p:nvSpPr>
            <p:spPr>
              <a:xfrm>
                <a:off x="7460400" y="3393300"/>
                <a:ext cx="71350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935" extrusionOk="0">
                    <a:moveTo>
                      <a:pt x="2671" y="3082"/>
                    </a:moveTo>
                    <a:cubicBezTo>
                      <a:pt x="2420" y="1416"/>
                      <a:pt x="1484" y="366"/>
                      <a:pt x="1142" y="0"/>
                    </a:cubicBezTo>
                    <a:lnTo>
                      <a:pt x="1" y="183"/>
                    </a:lnTo>
                    <a:cubicBezTo>
                      <a:pt x="868" y="845"/>
                      <a:pt x="1416" y="1849"/>
                      <a:pt x="1461" y="2945"/>
                    </a:cubicBezTo>
                    <a:cubicBezTo>
                      <a:pt x="1530" y="4474"/>
                      <a:pt x="571" y="5524"/>
                      <a:pt x="137" y="5935"/>
                    </a:cubicBezTo>
                    <a:cubicBezTo>
                      <a:pt x="845" y="5912"/>
                      <a:pt x="1575" y="5889"/>
                      <a:pt x="2374" y="5844"/>
                    </a:cubicBezTo>
                    <a:cubicBezTo>
                      <a:pt x="2557" y="5341"/>
                      <a:pt x="2854" y="4337"/>
                      <a:pt x="2671" y="308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0"/>
              <p:cNvSpPr/>
              <p:nvPr/>
            </p:nvSpPr>
            <p:spPr>
              <a:xfrm>
                <a:off x="7246425" y="3425250"/>
                <a:ext cx="645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1005" extrusionOk="0">
                    <a:moveTo>
                      <a:pt x="2579" y="936"/>
                    </a:moveTo>
                    <a:cubicBezTo>
                      <a:pt x="1666" y="754"/>
                      <a:pt x="822" y="457"/>
                      <a:pt x="0" y="1"/>
                    </a:cubicBezTo>
                    <a:cubicBezTo>
                      <a:pt x="69" y="69"/>
                      <a:pt x="137" y="138"/>
                      <a:pt x="228" y="206"/>
                    </a:cubicBezTo>
                    <a:cubicBezTo>
                      <a:pt x="205" y="206"/>
                      <a:pt x="183" y="206"/>
                      <a:pt x="183" y="229"/>
                    </a:cubicBezTo>
                    <a:cubicBezTo>
                      <a:pt x="867" y="731"/>
                      <a:pt x="1735" y="1005"/>
                      <a:pt x="2579" y="9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>
                <a:off x="7246975" y="3459500"/>
                <a:ext cx="576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845" extrusionOk="0">
                    <a:moveTo>
                      <a:pt x="2306" y="799"/>
                    </a:moveTo>
                    <a:cubicBezTo>
                      <a:pt x="1485" y="639"/>
                      <a:pt x="731" y="365"/>
                      <a:pt x="1" y="0"/>
                    </a:cubicBezTo>
                    <a:cubicBezTo>
                      <a:pt x="92" y="91"/>
                      <a:pt x="183" y="206"/>
                      <a:pt x="298" y="297"/>
                    </a:cubicBezTo>
                    <a:cubicBezTo>
                      <a:pt x="275" y="297"/>
                      <a:pt x="252" y="274"/>
                      <a:pt x="206" y="274"/>
                    </a:cubicBezTo>
                    <a:cubicBezTo>
                      <a:pt x="845" y="662"/>
                      <a:pt x="1576" y="845"/>
                      <a:pt x="2306" y="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3" name="Google Shape;2683;p40"/>
            <p:cNvGrpSpPr/>
            <p:nvPr/>
          </p:nvGrpSpPr>
          <p:grpSpPr>
            <a:xfrm>
              <a:off x="708077" y="1995024"/>
              <a:ext cx="1215367" cy="2064392"/>
              <a:chOff x="896725" y="2043175"/>
              <a:chExt cx="1085925" cy="1844525"/>
            </a:xfrm>
          </p:grpSpPr>
          <p:sp>
            <p:nvSpPr>
              <p:cNvPr id="2684" name="Google Shape;2684;p40"/>
              <p:cNvSpPr/>
              <p:nvPr/>
            </p:nvSpPr>
            <p:spPr>
              <a:xfrm>
                <a:off x="1475900" y="3146775"/>
                <a:ext cx="1792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5122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549" y="4497"/>
                    </a:lnTo>
                    <a:cubicBezTo>
                      <a:pt x="1336" y="4779"/>
                      <a:pt x="2569" y="5121"/>
                      <a:pt x="4071" y="5121"/>
                    </a:cubicBezTo>
                    <a:cubicBezTo>
                      <a:pt x="4399" y="5121"/>
                      <a:pt x="4739" y="5105"/>
                      <a:pt x="5091" y="5068"/>
                    </a:cubicBezTo>
                    <a:cubicBezTo>
                      <a:pt x="5890" y="4977"/>
                      <a:pt x="6597" y="4794"/>
                      <a:pt x="7168" y="4612"/>
                    </a:cubicBezTo>
                    <a:cubicBezTo>
                      <a:pt x="7168" y="3082"/>
                      <a:pt x="7145" y="1530"/>
                      <a:pt x="7145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0"/>
              <p:cNvSpPr/>
              <p:nvPr/>
            </p:nvSpPr>
            <p:spPr>
              <a:xfrm>
                <a:off x="1475900" y="3146775"/>
                <a:ext cx="179200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570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252" y="3174"/>
                    </a:lnTo>
                    <a:cubicBezTo>
                      <a:pt x="1049" y="3397"/>
                      <a:pt x="1984" y="3570"/>
                      <a:pt x="3020" y="3570"/>
                    </a:cubicBezTo>
                    <a:cubicBezTo>
                      <a:pt x="3673" y="3570"/>
                      <a:pt x="4367" y="3501"/>
                      <a:pt x="5091" y="3333"/>
                    </a:cubicBezTo>
                    <a:cubicBezTo>
                      <a:pt x="5890" y="3174"/>
                      <a:pt x="6574" y="2900"/>
                      <a:pt x="7168" y="2626"/>
                    </a:cubicBezTo>
                    <a:cubicBezTo>
                      <a:pt x="7145" y="1736"/>
                      <a:pt x="7145" y="868"/>
                      <a:pt x="714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0"/>
              <p:cNvSpPr/>
              <p:nvPr/>
            </p:nvSpPr>
            <p:spPr>
              <a:xfrm>
                <a:off x="972600" y="2248600"/>
                <a:ext cx="1010050" cy="954425"/>
              </a:xfrm>
              <a:custGeom>
                <a:avLst/>
                <a:gdLst/>
                <a:ahLst/>
                <a:cxnLst/>
                <a:rect l="l" t="t" r="r" b="b"/>
                <a:pathLst>
                  <a:path w="40402" h="38177" extrusionOk="0">
                    <a:moveTo>
                      <a:pt x="20087" y="1"/>
                    </a:moveTo>
                    <a:cubicBezTo>
                      <a:pt x="18170" y="1"/>
                      <a:pt x="15933" y="298"/>
                      <a:pt x="13605" y="1233"/>
                    </a:cubicBezTo>
                    <a:cubicBezTo>
                      <a:pt x="13513" y="1279"/>
                      <a:pt x="13376" y="1325"/>
                      <a:pt x="13217" y="1393"/>
                    </a:cubicBezTo>
                    <a:cubicBezTo>
                      <a:pt x="8515" y="3425"/>
                      <a:pt x="5981" y="7100"/>
                      <a:pt x="5182" y="8286"/>
                    </a:cubicBezTo>
                    <a:cubicBezTo>
                      <a:pt x="4246" y="9656"/>
                      <a:pt x="1" y="16230"/>
                      <a:pt x="2078" y="24492"/>
                    </a:cubicBezTo>
                    <a:cubicBezTo>
                      <a:pt x="2603" y="26592"/>
                      <a:pt x="4497" y="32595"/>
                      <a:pt x="10181" y="35882"/>
                    </a:cubicBezTo>
                    <a:cubicBezTo>
                      <a:pt x="13582" y="37845"/>
                      <a:pt x="16960" y="38028"/>
                      <a:pt x="19128" y="38142"/>
                    </a:cubicBezTo>
                    <a:cubicBezTo>
                      <a:pt x="19485" y="38161"/>
                      <a:pt x="19913" y="38177"/>
                      <a:pt x="20405" y="38177"/>
                    </a:cubicBezTo>
                    <a:cubicBezTo>
                      <a:pt x="22210" y="38177"/>
                      <a:pt x="24861" y="37970"/>
                      <a:pt x="27893" y="37001"/>
                    </a:cubicBezTo>
                    <a:cubicBezTo>
                      <a:pt x="30861" y="36065"/>
                      <a:pt x="34901" y="34764"/>
                      <a:pt x="37640" y="30883"/>
                    </a:cubicBezTo>
                    <a:cubicBezTo>
                      <a:pt x="38370" y="29879"/>
                      <a:pt x="40402" y="26980"/>
                      <a:pt x="39991" y="23442"/>
                    </a:cubicBezTo>
                    <a:cubicBezTo>
                      <a:pt x="39717" y="21137"/>
                      <a:pt x="38484" y="18991"/>
                      <a:pt x="38051" y="18261"/>
                    </a:cubicBezTo>
                    <a:cubicBezTo>
                      <a:pt x="37229" y="16800"/>
                      <a:pt x="37024" y="16960"/>
                      <a:pt x="36407" y="15819"/>
                    </a:cubicBezTo>
                    <a:cubicBezTo>
                      <a:pt x="35038" y="13285"/>
                      <a:pt x="35745" y="12007"/>
                      <a:pt x="34878" y="9222"/>
                    </a:cubicBezTo>
                    <a:cubicBezTo>
                      <a:pt x="34718" y="8674"/>
                      <a:pt x="33851" y="6027"/>
                      <a:pt x="31545" y="3858"/>
                    </a:cubicBezTo>
                    <a:cubicBezTo>
                      <a:pt x="29605" y="2032"/>
                      <a:pt x="27528" y="1370"/>
                      <a:pt x="25953" y="914"/>
                    </a:cubicBezTo>
                    <a:cubicBezTo>
                      <a:pt x="24972" y="617"/>
                      <a:pt x="22826" y="1"/>
                      <a:pt x="20087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0"/>
              <p:cNvSpPr/>
              <p:nvPr/>
            </p:nvSpPr>
            <p:spPr>
              <a:xfrm>
                <a:off x="1649950" y="2548200"/>
                <a:ext cx="1963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7701" extrusionOk="0">
                    <a:moveTo>
                      <a:pt x="2304" y="4494"/>
                    </a:moveTo>
                    <a:cubicBezTo>
                      <a:pt x="2590" y="4494"/>
                      <a:pt x="3042" y="4711"/>
                      <a:pt x="3059" y="4953"/>
                    </a:cubicBezTo>
                    <a:cubicBezTo>
                      <a:pt x="3059" y="5128"/>
                      <a:pt x="2808" y="5366"/>
                      <a:pt x="2546" y="5366"/>
                    </a:cubicBezTo>
                    <a:cubicBezTo>
                      <a:pt x="2535" y="5366"/>
                      <a:pt x="2523" y="5365"/>
                      <a:pt x="2511" y="5364"/>
                    </a:cubicBezTo>
                    <a:cubicBezTo>
                      <a:pt x="2123" y="5318"/>
                      <a:pt x="1986" y="4702"/>
                      <a:pt x="2100" y="4565"/>
                    </a:cubicBezTo>
                    <a:cubicBezTo>
                      <a:pt x="2139" y="4516"/>
                      <a:pt x="2213" y="4494"/>
                      <a:pt x="2304" y="4494"/>
                    </a:cubicBezTo>
                    <a:close/>
                    <a:moveTo>
                      <a:pt x="3698" y="0"/>
                    </a:moveTo>
                    <a:cubicBezTo>
                      <a:pt x="1598" y="137"/>
                      <a:pt x="0" y="1940"/>
                      <a:pt x="115" y="4063"/>
                    </a:cubicBezTo>
                    <a:cubicBezTo>
                      <a:pt x="246" y="6103"/>
                      <a:pt x="1917" y="7700"/>
                      <a:pt x="3910" y="7700"/>
                    </a:cubicBezTo>
                    <a:cubicBezTo>
                      <a:pt x="3991" y="7700"/>
                      <a:pt x="4073" y="7698"/>
                      <a:pt x="4155" y="7692"/>
                    </a:cubicBezTo>
                    <a:cubicBezTo>
                      <a:pt x="6255" y="7578"/>
                      <a:pt x="7852" y="5752"/>
                      <a:pt x="7715" y="3629"/>
                    </a:cubicBezTo>
                    <a:cubicBezTo>
                      <a:pt x="7601" y="1575"/>
                      <a:pt x="5935" y="0"/>
                      <a:pt x="3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0"/>
              <p:cNvSpPr/>
              <p:nvPr/>
            </p:nvSpPr>
            <p:spPr>
              <a:xfrm>
                <a:off x="1672200" y="2553275"/>
                <a:ext cx="127850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650" extrusionOk="0">
                    <a:moveTo>
                      <a:pt x="2412" y="0"/>
                    </a:moveTo>
                    <a:cubicBezTo>
                      <a:pt x="2384" y="0"/>
                      <a:pt x="2357" y="1"/>
                      <a:pt x="2329" y="3"/>
                    </a:cubicBezTo>
                    <a:cubicBezTo>
                      <a:pt x="914" y="48"/>
                      <a:pt x="1" y="1943"/>
                      <a:pt x="92" y="3449"/>
                    </a:cubicBezTo>
                    <a:cubicBezTo>
                      <a:pt x="158" y="4910"/>
                      <a:pt x="1212" y="6650"/>
                      <a:pt x="2587" y="6650"/>
                    </a:cubicBezTo>
                    <a:cubicBezTo>
                      <a:pt x="2630" y="6650"/>
                      <a:pt x="2673" y="6648"/>
                      <a:pt x="2717" y="6645"/>
                    </a:cubicBezTo>
                    <a:cubicBezTo>
                      <a:pt x="3927" y="6553"/>
                      <a:pt x="5114" y="5070"/>
                      <a:pt x="4954" y="3175"/>
                    </a:cubicBezTo>
                    <a:lnTo>
                      <a:pt x="3082" y="2810"/>
                    </a:lnTo>
                    <a:cubicBezTo>
                      <a:pt x="3561" y="2376"/>
                      <a:pt x="4041" y="1943"/>
                      <a:pt x="4520" y="1532"/>
                    </a:cubicBezTo>
                    <a:cubicBezTo>
                      <a:pt x="4475" y="1443"/>
                      <a:pt x="3623" y="0"/>
                      <a:pt x="2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0"/>
              <p:cNvSpPr/>
              <p:nvPr/>
            </p:nvSpPr>
            <p:spPr>
              <a:xfrm>
                <a:off x="1708150" y="2305675"/>
                <a:ext cx="272800" cy="699050"/>
              </a:xfrm>
              <a:custGeom>
                <a:avLst/>
                <a:gdLst/>
                <a:ahLst/>
                <a:cxnLst/>
                <a:rect l="l" t="t" r="r" b="b"/>
                <a:pathLst>
                  <a:path w="10912" h="27962" extrusionOk="0">
                    <a:moveTo>
                      <a:pt x="3858" y="4040"/>
                    </a:moveTo>
                    <a:cubicBezTo>
                      <a:pt x="5547" y="6871"/>
                      <a:pt x="4794" y="8263"/>
                      <a:pt x="6049" y="12121"/>
                    </a:cubicBezTo>
                    <a:cubicBezTo>
                      <a:pt x="7624" y="16937"/>
                      <a:pt x="9633" y="17279"/>
                      <a:pt x="10135" y="20817"/>
                    </a:cubicBezTo>
                    <a:cubicBezTo>
                      <a:pt x="10546" y="23739"/>
                      <a:pt x="9542" y="26295"/>
                      <a:pt x="8651" y="27961"/>
                    </a:cubicBezTo>
                    <a:cubicBezTo>
                      <a:pt x="9542" y="26637"/>
                      <a:pt x="10911" y="24127"/>
                      <a:pt x="10569" y="21159"/>
                    </a:cubicBezTo>
                    <a:cubicBezTo>
                      <a:pt x="10295" y="18854"/>
                      <a:pt x="9062" y="16708"/>
                      <a:pt x="8629" y="15978"/>
                    </a:cubicBezTo>
                    <a:cubicBezTo>
                      <a:pt x="7807" y="14517"/>
                      <a:pt x="7602" y="14677"/>
                      <a:pt x="6985" y="13536"/>
                    </a:cubicBezTo>
                    <a:cubicBezTo>
                      <a:pt x="5616" y="11002"/>
                      <a:pt x="6323" y="9724"/>
                      <a:pt x="5456" y="6939"/>
                    </a:cubicBezTo>
                    <a:cubicBezTo>
                      <a:pt x="5296" y="6391"/>
                      <a:pt x="4429" y="3744"/>
                      <a:pt x="2123" y="1575"/>
                    </a:cubicBezTo>
                    <a:cubicBezTo>
                      <a:pt x="1416" y="913"/>
                      <a:pt x="708" y="411"/>
                      <a:pt x="1" y="0"/>
                    </a:cubicBezTo>
                    <a:cubicBezTo>
                      <a:pt x="1096" y="754"/>
                      <a:pt x="2671" y="2032"/>
                      <a:pt x="3858" y="404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0"/>
              <p:cNvSpPr/>
              <p:nvPr/>
            </p:nvSpPr>
            <p:spPr>
              <a:xfrm>
                <a:off x="1699600" y="2660550"/>
                <a:ext cx="268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72" extrusionOk="0">
                    <a:moveTo>
                      <a:pt x="318" y="0"/>
                    </a:moveTo>
                    <a:cubicBezTo>
                      <a:pt x="227" y="0"/>
                      <a:pt x="153" y="22"/>
                      <a:pt x="114" y="71"/>
                    </a:cubicBezTo>
                    <a:cubicBezTo>
                      <a:pt x="0" y="208"/>
                      <a:pt x="137" y="824"/>
                      <a:pt x="525" y="870"/>
                    </a:cubicBezTo>
                    <a:cubicBezTo>
                      <a:pt x="537" y="871"/>
                      <a:pt x="549" y="872"/>
                      <a:pt x="560" y="872"/>
                    </a:cubicBezTo>
                    <a:cubicBezTo>
                      <a:pt x="822" y="872"/>
                      <a:pt x="1073" y="634"/>
                      <a:pt x="1073" y="459"/>
                    </a:cubicBezTo>
                    <a:cubicBezTo>
                      <a:pt x="1056" y="217"/>
                      <a:pt x="604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0"/>
              <p:cNvSpPr/>
              <p:nvPr/>
            </p:nvSpPr>
            <p:spPr>
              <a:xfrm>
                <a:off x="1289875" y="2621800"/>
                <a:ext cx="222000" cy="206775"/>
              </a:xfrm>
              <a:custGeom>
                <a:avLst/>
                <a:gdLst/>
                <a:ahLst/>
                <a:cxnLst/>
                <a:rect l="l" t="t" r="r" b="b"/>
                <a:pathLst>
                  <a:path w="8880" h="8271" extrusionOk="0">
                    <a:moveTo>
                      <a:pt x="2609" y="4828"/>
                    </a:moveTo>
                    <a:cubicBezTo>
                      <a:pt x="2931" y="4828"/>
                      <a:pt x="3430" y="5060"/>
                      <a:pt x="3447" y="5319"/>
                    </a:cubicBezTo>
                    <a:cubicBezTo>
                      <a:pt x="3447" y="5509"/>
                      <a:pt x="3174" y="5758"/>
                      <a:pt x="2898" y="5758"/>
                    </a:cubicBezTo>
                    <a:cubicBezTo>
                      <a:pt x="2876" y="5758"/>
                      <a:pt x="2853" y="5756"/>
                      <a:pt x="2831" y="5753"/>
                    </a:cubicBezTo>
                    <a:cubicBezTo>
                      <a:pt x="2397" y="5707"/>
                      <a:pt x="2238" y="5068"/>
                      <a:pt x="2375" y="4908"/>
                    </a:cubicBezTo>
                    <a:cubicBezTo>
                      <a:pt x="2419" y="4852"/>
                      <a:pt x="2505" y="4828"/>
                      <a:pt x="2609" y="4828"/>
                    </a:cubicBezTo>
                    <a:close/>
                    <a:moveTo>
                      <a:pt x="4201" y="1"/>
                    </a:moveTo>
                    <a:cubicBezTo>
                      <a:pt x="1827" y="138"/>
                      <a:pt x="1" y="2101"/>
                      <a:pt x="138" y="4383"/>
                    </a:cubicBezTo>
                    <a:cubicBezTo>
                      <a:pt x="248" y="6581"/>
                      <a:pt x="2135" y="8271"/>
                      <a:pt x="4415" y="8271"/>
                    </a:cubicBezTo>
                    <a:cubicBezTo>
                      <a:pt x="4503" y="8271"/>
                      <a:pt x="4591" y="8268"/>
                      <a:pt x="4680" y="8263"/>
                    </a:cubicBezTo>
                    <a:cubicBezTo>
                      <a:pt x="7054" y="8126"/>
                      <a:pt x="8880" y="6163"/>
                      <a:pt x="8743" y="3881"/>
                    </a:cubicBezTo>
                    <a:cubicBezTo>
                      <a:pt x="8606" y="1690"/>
                      <a:pt x="6734" y="1"/>
                      <a:pt x="4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0"/>
              <p:cNvSpPr/>
              <p:nvPr/>
            </p:nvSpPr>
            <p:spPr>
              <a:xfrm>
                <a:off x="1315000" y="2626925"/>
                <a:ext cx="144375" cy="1787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7151" extrusionOk="0">
                    <a:moveTo>
                      <a:pt x="2708" y="0"/>
                    </a:moveTo>
                    <a:cubicBezTo>
                      <a:pt x="2688" y="0"/>
                      <a:pt x="2668" y="0"/>
                      <a:pt x="2648" y="1"/>
                    </a:cubicBezTo>
                    <a:cubicBezTo>
                      <a:pt x="1050" y="70"/>
                      <a:pt x="0" y="2101"/>
                      <a:pt x="91" y="3744"/>
                    </a:cubicBezTo>
                    <a:cubicBezTo>
                      <a:pt x="180" y="5297"/>
                      <a:pt x="1367" y="7150"/>
                      <a:pt x="2921" y="7150"/>
                    </a:cubicBezTo>
                    <a:cubicBezTo>
                      <a:pt x="2966" y="7150"/>
                      <a:pt x="3012" y="7149"/>
                      <a:pt x="3059" y="7145"/>
                    </a:cubicBezTo>
                    <a:cubicBezTo>
                      <a:pt x="4428" y="7031"/>
                      <a:pt x="5775" y="5456"/>
                      <a:pt x="5592" y="3425"/>
                    </a:cubicBezTo>
                    <a:cubicBezTo>
                      <a:pt x="4885" y="3288"/>
                      <a:pt x="4200" y="3151"/>
                      <a:pt x="3492" y="3014"/>
                    </a:cubicBezTo>
                    <a:cubicBezTo>
                      <a:pt x="4040" y="2557"/>
                      <a:pt x="4588" y="2101"/>
                      <a:pt x="5113" y="1644"/>
                    </a:cubicBezTo>
                    <a:cubicBezTo>
                      <a:pt x="5068" y="1554"/>
                      <a:pt x="4113" y="0"/>
                      <a:pt x="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>
                <a:off x="1345800" y="2742475"/>
                <a:ext cx="302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31" extrusionOk="0">
                    <a:moveTo>
                      <a:pt x="372" y="1"/>
                    </a:moveTo>
                    <a:cubicBezTo>
                      <a:pt x="268" y="1"/>
                      <a:pt x="182" y="25"/>
                      <a:pt x="138" y="81"/>
                    </a:cubicBezTo>
                    <a:cubicBezTo>
                      <a:pt x="1" y="241"/>
                      <a:pt x="160" y="880"/>
                      <a:pt x="594" y="926"/>
                    </a:cubicBezTo>
                    <a:cubicBezTo>
                      <a:pt x="616" y="929"/>
                      <a:pt x="639" y="931"/>
                      <a:pt x="661" y="931"/>
                    </a:cubicBezTo>
                    <a:cubicBezTo>
                      <a:pt x="937" y="931"/>
                      <a:pt x="1210" y="682"/>
                      <a:pt x="1210" y="492"/>
                    </a:cubicBezTo>
                    <a:cubicBezTo>
                      <a:pt x="1193" y="233"/>
                      <a:pt x="69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0"/>
              <p:cNvSpPr/>
              <p:nvPr/>
            </p:nvSpPr>
            <p:spPr>
              <a:xfrm>
                <a:off x="1219125" y="2600125"/>
                <a:ext cx="275875" cy="121575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4863" extrusionOk="0">
                    <a:moveTo>
                      <a:pt x="6905" y="1"/>
                    </a:moveTo>
                    <a:cubicBezTo>
                      <a:pt x="6341" y="1"/>
                      <a:pt x="5670" y="102"/>
                      <a:pt x="4976" y="434"/>
                    </a:cubicBezTo>
                    <a:cubicBezTo>
                      <a:pt x="3356" y="1233"/>
                      <a:pt x="2785" y="2739"/>
                      <a:pt x="2671" y="3150"/>
                    </a:cubicBezTo>
                    <a:cubicBezTo>
                      <a:pt x="2648" y="3173"/>
                      <a:pt x="2625" y="3196"/>
                      <a:pt x="2602" y="3196"/>
                    </a:cubicBezTo>
                    <a:cubicBezTo>
                      <a:pt x="1758" y="3310"/>
                      <a:pt x="936" y="3401"/>
                      <a:pt x="115" y="3493"/>
                    </a:cubicBezTo>
                    <a:cubicBezTo>
                      <a:pt x="46" y="3515"/>
                      <a:pt x="0" y="3607"/>
                      <a:pt x="69" y="3652"/>
                    </a:cubicBezTo>
                    <a:cubicBezTo>
                      <a:pt x="366" y="3881"/>
                      <a:pt x="731" y="4154"/>
                      <a:pt x="1210" y="4360"/>
                    </a:cubicBezTo>
                    <a:cubicBezTo>
                      <a:pt x="1872" y="4679"/>
                      <a:pt x="2488" y="4816"/>
                      <a:pt x="2922" y="4862"/>
                    </a:cubicBezTo>
                    <a:cubicBezTo>
                      <a:pt x="2968" y="4862"/>
                      <a:pt x="3013" y="4839"/>
                      <a:pt x="3036" y="4794"/>
                    </a:cubicBezTo>
                    <a:cubicBezTo>
                      <a:pt x="3493" y="2968"/>
                      <a:pt x="4976" y="1575"/>
                      <a:pt x="6802" y="1301"/>
                    </a:cubicBezTo>
                    <a:cubicBezTo>
                      <a:pt x="7046" y="1261"/>
                      <a:pt x="7289" y="1241"/>
                      <a:pt x="7531" y="1241"/>
                    </a:cubicBezTo>
                    <a:cubicBezTo>
                      <a:pt x="8784" y="1241"/>
                      <a:pt x="9985" y="1771"/>
                      <a:pt x="10865" y="2671"/>
                    </a:cubicBezTo>
                    <a:cubicBezTo>
                      <a:pt x="10885" y="2698"/>
                      <a:pt x="10909" y="2709"/>
                      <a:pt x="10932" y="2709"/>
                    </a:cubicBezTo>
                    <a:cubicBezTo>
                      <a:pt x="10987" y="2709"/>
                      <a:pt x="11034" y="2644"/>
                      <a:pt x="11002" y="2579"/>
                    </a:cubicBezTo>
                    <a:cubicBezTo>
                      <a:pt x="10637" y="1872"/>
                      <a:pt x="9838" y="731"/>
                      <a:pt x="8354" y="228"/>
                    </a:cubicBezTo>
                    <a:cubicBezTo>
                      <a:pt x="8163" y="165"/>
                      <a:pt x="7621" y="1"/>
                      <a:pt x="69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0"/>
              <p:cNvSpPr/>
              <p:nvPr/>
            </p:nvSpPr>
            <p:spPr>
              <a:xfrm>
                <a:off x="1264875" y="2451750"/>
                <a:ext cx="1934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2802" extrusionOk="0">
                    <a:moveTo>
                      <a:pt x="3900" y="1"/>
                    </a:moveTo>
                    <a:cubicBezTo>
                      <a:pt x="2302" y="69"/>
                      <a:pt x="864" y="1005"/>
                      <a:pt x="111" y="2420"/>
                    </a:cubicBezTo>
                    <a:cubicBezTo>
                      <a:pt x="1" y="2603"/>
                      <a:pt x="141" y="2801"/>
                      <a:pt x="318" y="2801"/>
                    </a:cubicBezTo>
                    <a:cubicBezTo>
                      <a:pt x="362" y="2801"/>
                      <a:pt x="408" y="2790"/>
                      <a:pt x="453" y="2763"/>
                    </a:cubicBezTo>
                    <a:cubicBezTo>
                      <a:pt x="1252" y="2352"/>
                      <a:pt x="2462" y="1850"/>
                      <a:pt x="3991" y="1735"/>
                    </a:cubicBezTo>
                    <a:cubicBezTo>
                      <a:pt x="4178" y="1723"/>
                      <a:pt x="4361" y="1717"/>
                      <a:pt x="4539" y="1717"/>
                    </a:cubicBezTo>
                    <a:cubicBezTo>
                      <a:pt x="5684" y="1717"/>
                      <a:pt x="6632" y="1952"/>
                      <a:pt x="7323" y="2169"/>
                    </a:cubicBezTo>
                    <a:cubicBezTo>
                      <a:pt x="7355" y="2181"/>
                      <a:pt x="7386" y="2186"/>
                      <a:pt x="7416" y="2186"/>
                    </a:cubicBezTo>
                    <a:cubicBezTo>
                      <a:pt x="7615" y="2186"/>
                      <a:pt x="7737" y="1937"/>
                      <a:pt x="7597" y="1758"/>
                    </a:cubicBezTo>
                    <a:cubicBezTo>
                      <a:pt x="6753" y="663"/>
                      <a:pt x="5452" y="1"/>
                      <a:pt x="40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0"/>
              <p:cNvSpPr/>
              <p:nvPr/>
            </p:nvSpPr>
            <p:spPr>
              <a:xfrm>
                <a:off x="1448525" y="2577675"/>
                <a:ext cx="4530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55" extrusionOk="0">
                    <a:moveTo>
                      <a:pt x="413" y="0"/>
                    </a:moveTo>
                    <a:cubicBezTo>
                      <a:pt x="274" y="0"/>
                      <a:pt x="135" y="24"/>
                      <a:pt x="0" y="77"/>
                    </a:cubicBezTo>
                    <a:cubicBezTo>
                      <a:pt x="822" y="145"/>
                      <a:pt x="1438" y="579"/>
                      <a:pt x="1735" y="1355"/>
                    </a:cubicBezTo>
                    <a:cubicBezTo>
                      <a:pt x="1811" y="629"/>
                      <a:pt x="1122" y="0"/>
                      <a:pt x="4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0"/>
              <p:cNvSpPr/>
              <p:nvPr/>
            </p:nvSpPr>
            <p:spPr>
              <a:xfrm>
                <a:off x="1645950" y="2528125"/>
                <a:ext cx="222500" cy="1145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4582" extrusionOk="0">
                    <a:moveTo>
                      <a:pt x="3676" y="1"/>
                    </a:moveTo>
                    <a:cubicBezTo>
                      <a:pt x="3623" y="1"/>
                      <a:pt x="3570" y="2"/>
                      <a:pt x="3516" y="4"/>
                    </a:cubicBezTo>
                    <a:cubicBezTo>
                      <a:pt x="1941" y="96"/>
                      <a:pt x="1074" y="1123"/>
                      <a:pt x="868" y="1351"/>
                    </a:cubicBezTo>
                    <a:cubicBezTo>
                      <a:pt x="24" y="2447"/>
                      <a:pt x="1" y="3748"/>
                      <a:pt x="92" y="4501"/>
                    </a:cubicBezTo>
                    <a:cubicBezTo>
                      <a:pt x="105" y="4552"/>
                      <a:pt x="154" y="4582"/>
                      <a:pt x="198" y="4582"/>
                    </a:cubicBezTo>
                    <a:cubicBezTo>
                      <a:pt x="233" y="4582"/>
                      <a:pt x="265" y="4564"/>
                      <a:pt x="275" y="4524"/>
                    </a:cubicBezTo>
                    <a:cubicBezTo>
                      <a:pt x="480" y="3131"/>
                      <a:pt x="1347" y="2013"/>
                      <a:pt x="2580" y="1534"/>
                    </a:cubicBezTo>
                    <a:cubicBezTo>
                      <a:pt x="3018" y="1364"/>
                      <a:pt x="3481" y="1282"/>
                      <a:pt x="3951" y="1282"/>
                    </a:cubicBezTo>
                    <a:cubicBezTo>
                      <a:pt x="5121" y="1282"/>
                      <a:pt x="6324" y="1792"/>
                      <a:pt x="7236" y="2720"/>
                    </a:cubicBezTo>
                    <a:cubicBezTo>
                      <a:pt x="7263" y="2747"/>
                      <a:pt x="7290" y="2758"/>
                      <a:pt x="7312" y="2758"/>
                    </a:cubicBezTo>
                    <a:cubicBezTo>
                      <a:pt x="7328" y="2758"/>
                      <a:pt x="7341" y="2753"/>
                      <a:pt x="7350" y="2743"/>
                    </a:cubicBezTo>
                    <a:cubicBezTo>
                      <a:pt x="7647" y="2492"/>
                      <a:pt x="8035" y="2104"/>
                      <a:pt x="8378" y="1556"/>
                    </a:cubicBezTo>
                    <a:cubicBezTo>
                      <a:pt x="8629" y="1168"/>
                      <a:pt x="8766" y="780"/>
                      <a:pt x="8880" y="461"/>
                    </a:cubicBezTo>
                    <a:cubicBezTo>
                      <a:pt x="8900" y="401"/>
                      <a:pt x="8834" y="342"/>
                      <a:pt x="8786" y="342"/>
                    </a:cubicBezTo>
                    <a:cubicBezTo>
                      <a:pt x="8779" y="342"/>
                      <a:pt x="8772" y="344"/>
                      <a:pt x="8766" y="347"/>
                    </a:cubicBezTo>
                    <a:cubicBezTo>
                      <a:pt x="8081" y="643"/>
                      <a:pt x="7419" y="917"/>
                      <a:pt x="6757" y="1214"/>
                    </a:cubicBezTo>
                    <a:cubicBezTo>
                      <a:pt x="6744" y="1221"/>
                      <a:pt x="6732" y="1223"/>
                      <a:pt x="6722" y="1223"/>
                    </a:cubicBezTo>
                    <a:cubicBezTo>
                      <a:pt x="6698" y="1223"/>
                      <a:pt x="6682" y="1207"/>
                      <a:pt x="6666" y="1191"/>
                    </a:cubicBezTo>
                    <a:cubicBezTo>
                      <a:pt x="6379" y="948"/>
                      <a:pt x="5238" y="1"/>
                      <a:pt x="36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0"/>
              <p:cNvSpPr/>
              <p:nvPr/>
            </p:nvSpPr>
            <p:spPr>
              <a:xfrm>
                <a:off x="1624850" y="2546475"/>
                <a:ext cx="285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08" extrusionOk="0">
                    <a:moveTo>
                      <a:pt x="1141" y="1"/>
                    </a:moveTo>
                    <a:lnTo>
                      <a:pt x="1141" y="1"/>
                    </a:lnTo>
                    <a:cubicBezTo>
                      <a:pt x="457" y="46"/>
                      <a:pt x="0" y="891"/>
                      <a:pt x="320" y="1507"/>
                    </a:cubicBezTo>
                    <a:cubicBezTo>
                      <a:pt x="274" y="845"/>
                      <a:pt x="571" y="320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0"/>
              <p:cNvSpPr/>
              <p:nvPr/>
            </p:nvSpPr>
            <p:spPr>
              <a:xfrm>
                <a:off x="1615700" y="2385000"/>
                <a:ext cx="1876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526" extrusionOk="0">
                    <a:moveTo>
                      <a:pt x="4315" y="0"/>
                    </a:moveTo>
                    <a:cubicBezTo>
                      <a:pt x="3836" y="0"/>
                      <a:pt x="3379" y="69"/>
                      <a:pt x="2923" y="228"/>
                    </a:cubicBezTo>
                    <a:cubicBezTo>
                      <a:pt x="1553" y="685"/>
                      <a:pt x="480" y="1803"/>
                      <a:pt x="69" y="3173"/>
                    </a:cubicBezTo>
                    <a:cubicBezTo>
                      <a:pt x="1" y="3362"/>
                      <a:pt x="153" y="3526"/>
                      <a:pt x="320" y="3526"/>
                    </a:cubicBezTo>
                    <a:cubicBezTo>
                      <a:pt x="374" y="3526"/>
                      <a:pt x="430" y="3509"/>
                      <a:pt x="480" y="3470"/>
                    </a:cubicBezTo>
                    <a:cubicBezTo>
                      <a:pt x="1119" y="2922"/>
                      <a:pt x="2124" y="2283"/>
                      <a:pt x="3448" y="1895"/>
                    </a:cubicBezTo>
                    <a:cubicBezTo>
                      <a:pt x="4361" y="1609"/>
                      <a:pt x="5220" y="1511"/>
                      <a:pt x="5954" y="1511"/>
                    </a:cubicBezTo>
                    <a:cubicBezTo>
                      <a:pt x="6394" y="1511"/>
                      <a:pt x="6789" y="1547"/>
                      <a:pt x="7122" y="1598"/>
                    </a:cubicBezTo>
                    <a:cubicBezTo>
                      <a:pt x="7131" y="1599"/>
                      <a:pt x="7140" y="1599"/>
                      <a:pt x="7148" y="1599"/>
                    </a:cubicBezTo>
                    <a:cubicBezTo>
                      <a:pt x="7383" y="1599"/>
                      <a:pt x="7504" y="1296"/>
                      <a:pt x="7328" y="1141"/>
                    </a:cubicBezTo>
                    <a:cubicBezTo>
                      <a:pt x="6483" y="388"/>
                      <a:pt x="5411" y="0"/>
                      <a:pt x="4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0"/>
              <p:cNvSpPr/>
              <p:nvPr/>
            </p:nvSpPr>
            <p:spPr>
              <a:xfrm>
                <a:off x="1465625" y="2832300"/>
                <a:ext cx="30190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8056" extrusionOk="0">
                    <a:moveTo>
                      <a:pt x="9257" y="1"/>
                    </a:moveTo>
                    <a:cubicBezTo>
                      <a:pt x="8072" y="1"/>
                      <a:pt x="7840" y="1496"/>
                      <a:pt x="6209" y="1898"/>
                    </a:cubicBezTo>
                    <a:cubicBezTo>
                      <a:pt x="5972" y="1958"/>
                      <a:pt x="5750" y="1983"/>
                      <a:pt x="5540" y="1983"/>
                    </a:cubicBezTo>
                    <a:cubicBezTo>
                      <a:pt x="4425" y="1983"/>
                      <a:pt x="3643" y="1271"/>
                      <a:pt x="2658" y="1271"/>
                    </a:cubicBezTo>
                    <a:cubicBezTo>
                      <a:pt x="2419" y="1271"/>
                      <a:pt x="2167" y="1314"/>
                      <a:pt x="1895" y="1418"/>
                    </a:cubicBezTo>
                    <a:cubicBezTo>
                      <a:pt x="1028" y="1761"/>
                      <a:pt x="298" y="2651"/>
                      <a:pt x="161" y="3587"/>
                    </a:cubicBezTo>
                    <a:cubicBezTo>
                      <a:pt x="1" y="4911"/>
                      <a:pt x="1028" y="5915"/>
                      <a:pt x="1599" y="6463"/>
                    </a:cubicBezTo>
                    <a:cubicBezTo>
                      <a:pt x="2831" y="7672"/>
                      <a:pt x="4338" y="7923"/>
                      <a:pt x="4794" y="7992"/>
                    </a:cubicBezTo>
                    <a:cubicBezTo>
                      <a:pt x="4985" y="8020"/>
                      <a:pt x="5297" y="8055"/>
                      <a:pt x="5688" y="8055"/>
                    </a:cubicBezTo>
                    <a:cubicBezTo>
                      <a:pt x="6558" y="8055"/>
                      <a:pt x="7820" y="7882"/>
                      <a:pt x="9017" y="7079"/>
                    </a:cubicBezTo>
                    <a:cubicBezTo>
                      <a:pt x="10432" y="6120"/>
                      <a:pt x="12076" y="4066"/>
                      <a:pt x="11482" y="2103"/>
                    </a:cubicBezTo>
                    <a:cubicBezTo>
                      <a:pt x="11208" y="1167"/>
                      <a:pt x="10341" y="72"/>
                      <a:pt x="9336" y="3"/>
                    </a:cubicBezTo>
                    <a:cubicBezTo>
                      <a:pt x="9309" y="2"/>
                      <a:pt x="9283" y="1"/>
                      <a:pt x="92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0"/>
              <p:cNvSpPr/>
              <p:nvPr/>
            </p:nvSpPr>
            <p:spPr>
              <a:xfrm>
                <a:off x="1600450" y="2972450"/>
                <a:ext cx="21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16" extrusionOk="0">
                    <a:moveTo>
                      <a:pt x="676" y="1"/>
                    </a:moveTo>
                    <a:cubicBezTo>
                      <a:pt x="472" y="1"/>
                      <a:pt x="1" y="416"/>
                      <a:pt x="63" y="583"/>
                    </a:cubicBezTo>
                    <a:cubicBezTo>
                      <a:pt x="91" y="666"/>
                      <a:pt x="204" y="716"/>
                      <a:pt x="334" y="716"/>
                    </a:cubicBezTo>
                    <a:cubicBezTo>
                      <a:pt x="418" y="716"/>
                      <a:pt x="508" y="696"/>
                      <a:pt x="588" y="651"/>
                    </a:cubicBezTo>
                    <a:cubicBezTo>
                      <a:pt x="839" y="491"/>
                      <a:pt x="839" y="81"/>
                      <a:pt x="725" y="12"/>
                    </a:cubicBezTo>
                    <a:cubicBezTo>
                      <a:pt x="711" y="4"/>
                      <a:pt x="695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1192625" y="2767050"/>
                <a:ext cx="613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210" extrusionOk="0">
                    <a:moveTo>
                      <a:pt x="1318" y="0"/>
                    </a:moveTo>
                    <a:cubicBezTo>
                      <a:pt x="770" y="0"/>
                      <a:pt x="1" y="765"/>
                      <a:pt x="193" y="1449"/>
                    </a:cubicBezTo>
                    <a:cubicBezTo>
                      <a:pt x="335" y="1938"/>
                      <a:pt x="924" y="2209"/>
                      <a:pt x="1410" y="2209"/>
                    </a:cubicBezTo>
                    <a:cubicBezTo>
                      <a:pt x="1627" y="2209"/>
                      <a:pt x="1824" y="2155"/>
                      <a:pt x="1951" y="2042"/>
                    </a:cubicBezTo>
                    <a:cubicBezTo>
                      <a:pt x="2453" y="1609"/>
                      <a:pt x="2065" y="125"/>
                      <a:pt x="1426" y="11"/>
                    </a:cubicBezTo>
                    <a:cubicBezTo>
                      <a:pt x="1391" y="4"/>
                      <a:pt x="1355" y="0"/>
                      <a:pt x="1318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1153050" y="2845400"/>
                <a:ext cx="29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57" extrusionOk="0">
                    <a:moveTo>
                      <a:pt x="635" y="0"/>
                    </a:moveTo>
                    <a:cubicBezTo>
                      <a:pt x="363" y="0"/>
                      <a:pt x="1" y="365"/>
                      <a:pt x="87" y="689"/>
                    </a:cubicBezTo>
                    <a:cubicBezTo>
                      <a:pt x="151" y="929"/>
                      <a:pt x="439" y="1057"/>
                      <a:pt x="677" y="1057"/>
                    </a:cubicBezTo>
                    <a:cubicBezTo>
                      <a:pt x="778" y="1057"/>
                      <a:pt x="870" y="1033"/>
                      <a:pt x="931" y="986"/>
                    </a:cubicBezTo>
                    <a:cubicBezTo>
                      <a:pt x="1160" y="780"/>
                      <a:pt x="977" y="73"/>
                      <a:pt x="680" y="4"/>
                    </a:cubicBezTo>
                    <a:cubicBezTo>
                      <a:pt x="666" y="2"/>
                      <a:pt x="650" y="0"/>
                      <a:pt x="63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1823175" y="2684875"/>
                <a:ext cx="619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222" extrusionOk="0">
                    <a:moveTo>
                      <a:pt x="1322" y="1"/>
                    </a:moveTo>
                    <a:cubicBezTo>
                      <a:pt x="790" y="1"/>
                      <a:pt x="1" y="765"/>
                      <a:pt x="193" y="1449"/>
                    </a:cubicBezTo>
                    <a:cubicBezTo>
                      <a:pt x="336" y="1956"/>
                      <a:pt x="930" y="2221"/>
                      <a:pt x="1424" y="2221"/>
                    </a:cubicBezTo>
                    <a:cubicBezTo>
                      <a:pt x="1642" y="2221"/>
                      <a:pt x="1841" y="2170"/>
                      <a:pt x="1973" y="2065"/>
                    </a:cubicBezTo>
                    <a:cubicBezTo>
                      <a:pt x="2476" y="1632"/>
                      <a:pt x="2065" y="125"/>
                      <a:pt x="1426" y="11"/>
                    </a:cubicBezTo>
                    <a:cubicBezTo>
                      <a:pt x="1392" y="4"/>
                      <a:pt x="1358" y="1"/>
                      <a:pt x="1322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0"/>
              <p:cNvSpPr/>
              <p:nvPr/>
            </p:nvSpPr>
            <p:spPr>
              <a:xfrm>
                <a:off x="1599725" y="2612675"/>
                <a:ext cx="107325" cy="1877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7510" extrusionOk="0">
                    <a:moveTo>
                      <a:pt x="457" y="0"/>
                    </a:moveTo>
                    <a:lnTo>
                      <a:pt x="457" y="0"/>
                    </a:lnTo>
                    <a:cubicBezTo>
                      <a:pt x="1" y="1941"/>
                      <a:pt x="320" y="4063"/>
                      <a:pt x="1211" y="5866"/>
                    </a:cubicBezTo>
                    <a:cubicBezTo>
                      <a:pt x="1257" y="5944"/>
                      <a:pt x="1335" y="5990"/>
                      <a:pt x="1416" y="5990"/>
                    </a:cubicBezTo>
                    <a:cubicBezTo>
                      <a:pt x="1455" y="5990"/>
                      <a:pt x="1494" y="5980"/>
                      <a:pt x="1530" y="5958"/>
                    </a:cubicBezTo>
                    <a:cubicBezTo>
                      <a:pt x="1806" y="5557"/>
                      <a:pt x="2200" y="5299"/>
                      <a:pt x="2604" y="5299"/>
                    </a:cubicBezTo>
                    <a:cubicBezTo>
                      <a:pt x="2867" y="5299"/>
                      <a:pt x="3136" y="5409"/>
                      <a:pt x="3379" y="5661"/>
                    </a:cubicBezTo>
                    <a:cubicBezTo>
                      <a:pt x="3972" y="6255"/>
                      <a:pt x="3630" y="7236"/>
                      <a:pt x="2854" y="7510"/>
                    </a:cubicBezTo>
                    <a:cubicBezTo>
                      <a:pt x="3790" y="7396"/>
                      <a:pt x="4292" y="6209"/>
                      <a:pt x="3653" y="5456"/>
                    </a:cubicBezTo>
                    <a:cubicBezTo>
                      <a:pt x="3396" y="5075"/>
                      <a:pt x="2977" y="4899"/>
                      <a:pt x="2550" y="4899"/>
                    </a:cubicBezTo>
                    <a:cubicBezTo>
                      <a:pt x="2156" y="4899"/>
                      <a:pt x="1755" y="5049"/>
                      <a:pt x="1469" y="5330"/>
                    </a:cubicBezTo>
                    <a:lnTo>
                      <a:pt x="1469" y="5330"/>
                    </a:lnTo>
                    <a:cubicBezTo>
                      <a:pt x="733" y="3658"/>
                      <a:pt x="415" y="1819"/>
                      <a:pt x="4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1648800" y="2756475"/>
                <a:ext cx="468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29" extrusionOk="0">
                    <a:moveTo>
                      <a:pt x="1507" y="0"/>
                    </a:moveTo>
                    <a:cubicBezTo>
                      <a:pt x="1484" y="160"/>
                      <a:pt x="1393" y="685"/>
                      <a:pt x="982" y="1119"/>
                    </a:cubicBezTo>
                    <a:cubicBezTo>
                      <a:pt x="594" y="1507"/>
                      <a:pt x="161" y="1621"/>
                      <a:pt x="1" y="1667"/>
                    </a:cubicBezTo>
                    <a:cubicBezTo>
                      <a:pt x="209" y="1778"/>
                      <a:pt x="431" y="1829"/>
                      <a:pt x="646" y="1829"/>
                    </a:cubicBezTo>
                    <a:cubicBezTo>
                      <a:pt x="1092" y="1829"/>
                      <a:pt x="1505" y="1610"/>
                      <a:pt x="1690" y="1256"/>
                    </a:cubicBezTo>
                    <a:cubicBezTo>
                      <a:pt x="1873" y="891"/>
                      <a:pt x="1804" y="388"/>
                      <a:pt x="1507" y="0"/>
                    </a:cubicBezTo>
                    <a:close/>
                  </a:path>
                </a:pathLst>
              </a:custGeom>
              <a:solidFill>
                <a:srgbClr val="D74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900150" y="2722800"/>
                <a:ext cx="191750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8963" extrusionOk="0">
                    <a:moveTo>
                      <a:pt x="3561" y="1"/>
                    </a:moveTo>
                    <a:cubicBezTo>
                      <a:pt x="3333" y="1"/>
                      <a:pt x="3104" y="23"/>
                      <a:pt x="2899" y="92"/>
                    </a:cubicBezTo>
                    <a:cubicBezTo>
                      <a:pt x="1004" y="548"/>
                      <a:pt x="479" y="2877"/>
                      <a:pt x="411" y="3128"/>
                    </a:cubicBezTo>
                    <a:cubicBezTo>
                      <a:pt x="0" y="5045"/>
                      <a:pt x="982" y="6985"/>
                      <a:pt x="2465" y="8058"/>
                    </a:cubicBezTo>
                    <a:cubicBezTo>
                      <a:pt x="3435" y="8755"/>
                      <a:pt x="4471" y="8962"/>
                      <a:pt x="5361" y="8962"/>
                    </a:cubicBezTo>
                    <a:cubicBezTo>
                      <a:pt x="6629" y="8962"/>
                      <a:pt x="7602" y="8541"/>
                      <a:pt x="7669" y="8514"/>
                    </a:cubicBezTo>
                    <a:lnTo>
                      <a:pt x="7213" y="2740"/>
                    </a:lnTo>
                    <a:cubicBezTo>
                      <a:pt x="6482" y="1005"/>
                      <a:pt x="4976" y="1"/>
                      <a:pt x="356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921825" y="2087125"/>
                <a:ext cx="827450" cy="72982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29193" extrusionOk="0">
                    <a:moveTo>
                      <a:pt x="18215" y="0"/>
                    </a:moveTo>
                    <a:cubicBezTo>
                      <a:pt x="14837" y="0"/>
                      <a:pt x="11345" y="776"/>
                      <a:pt x="8354" y="2694"/>
                    </a:cubicBezTo>
                    <a:cubicBezTo>
                      <a:pt x="731" y="7601"/>
                      <a:pt x="0" y="17667"/>
                      <a:pt x="3173" y="23739"/>
                    </a:cubicBezTo>
                    <a:cubicBezTo>
                      <a:pt x="4178" y="25640"/>
                      <a:pt x="6647" y="29193"/>
                      <a:pt x="9079" y="29193"/>
                    </a:cubicBezTo>
                    <a:cubicBezTo>
                      <a:pt x="9188" y="29193"/>
                      <a:pt x="9296" y="29186"/>
                      <a:pt x="9404" y="29171"/>
                    </a:cubicBezTo>
                    <a:cubicBezTo>
                      <a:pt x="13741" y="28532"/>
                      <a:pt x="14540" y="16092"/>
                      <a:pt x="14563" y="15453"/>
                    </a:cubicBezTo>
                    <a:cubicBezTo>
                      <a:pt x="15157" y="16487"/>
                      <a:pt x="16810" y="19300"/>
                      <a:pt x="18216" y="19300"/>
                    </a:cubicBezTo>
                    <a:cubicBezTo>
                      <a:pt x="18269" y="19300"/>
                      <a:pt x="18322" y="19296"/>
                      <a:pt x="18375" y="19288"/>
                    </a:cubicBezTo>
                    <a:cubicBezTo>
                      <a:pt x="19744" y="19037"/>
                      <a:pt x="20520" y="15841"/>
                      <a:pt x="20452" y="11299"/>
                    </a:cubicBezTo>
                    <a:lnTo>
                      <a:pt x="20452" y="11299"/>
                    </a:lnTo>
                    <a:cubicBezTo>
                      <a:pt x="20741" y="14522"/>
                      <a:pt x="22740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33" y="16457"/>
                      <a:pt x="27391" y="14038"/>
                      <a:pt x="27003" y="10660"/>
                    </a:cubicBezTo>
                    <a:lnTo>
                      <a:pt x="27003" y="10660"/>
                    </a:lnTo>
                    <a:cubicBezTo>
                      <a:pt x="27276" y="10913"/>
                      <a:pt x="29066" y="12400"/>
                      <a:pt x="30578" y="12400"/>
                    </a:cubicBezTo>
                    <a:cubicBezTo>
                      <a:pt x="30835" y="12400"/>
                      <a:pt x="31084" y="12357"/>
                      <a:pt x="31317" y="12257"/>
                    </a:cubicBezTo>
                    <a:cubicBezTo>
                      <a:pt x="32960" y="11550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1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896725" y="2074000"/>
                <a:ext cx="827425" cy="729900"/>
              </a:xfrm>
              <a:custGeom>
                <a:avLst/>
                <a:gdLst/>
                <a:ahLst/>
                <a:cxnLst/>
                <a:rect l="l" t="t" r="r" b="b"/>
                <a:pathLst>
                  <a:path w="33097" h="29196" extrusionOk="0">
                    <a:moveTo>
                      <a:pt x="18238" y="0"/>
                    </a:moveTo>
                    <a:cubicBezTo>
                      <a:pt x="14837" y="0"/>
                      <a:pt x="11344" y="799"/>
                      <a:pt x="8377" y="2717"/>
                    </a:cubicBezTo>
                    <a:cubicBezTo>
                      <a:pt x="753" y="7624"/>
                      <a:pt x="0" y="17690"/>
                      <a:pt x="3196" y="23739"/>
                    </a:cubicBezTo>
                    <a:cubicBezTo>
                      <a:pt x="4198" y="25656"/>
                      <a:pt x="6635" y="29196"/>
                      <a:pt x="9058" y="29196"/>
                    </a:cubicBezTo>
                    <a:cubicBezTo>
                      <a:pt x="9174" y="29196"/>
                      <a:pt x="9289" y="29188"/>
                      <a:pt x="9404" y="29171"/>
                    </a:cubicBezTo>
                    <a:cubicBezTo>
                      <a:pt x="13764" y="28555"/>
                      <a:pt x="14540" y="16092"/>
                      <a:pt x="14585" y="15453"/>
                    </a:cubicBezTo>
                    <a:cubicBezTo>
                      <a:pt x="15155" y="16505"/>
                      <a:pt x="16819" y="19303"/>
                      <a:pt x="18203" y="19303"/>
                    </a:cubicBezTo>
                    <a:cubicBezTo>
                      <a:pt x="18261" y="19303"/>
                      <a:pt x="18318" y="19298"/>
                      <a:pt x="18374" y="19288"/>
                    </a:cubicBezTo>
                    <a:cubicBezTo>
                      <a:pt x="19767" y="19037"/>
                      <a:pt x="20520" y="15841"/>
                      <a:pt x="20452" y="11322"/>
                    </a:cubicBezTo>
                    <a:lnTo>
                      <a:pt x="20452" y="11322"/>
                    </a:lnTo>
                    <a:cubicBezTo>
                      <a:pt x="20741" y="14522"/>
                      <a:pt x="22739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56" y="16457"/>
                      <a:pt x="27390" y="14038"/>
                      <a:pt x="27002" y="10683"/>
                    </a:cubicBezTo>
                    <a:lnTo>
                      <a:pt x="27002" y="10683"/>
                    </a:lnTo>
                    <a:cubicBezTo>
                      <a:pt x="27296" y="10918"/>
                      <a:pt x="29104" y="12415"/>
                      <a:pt x="30607" y="12415"/>
                    </a:cubicBezTo>
                    <a:cubicBezTo>
                      <a:pt x="30854" y="12415"/>
                      <a:pt x="31094" y="12374"/>
                      <a:pt x="31316" y="12280"/>
                    </a:cubicBezTo>
                    <a:cubicBezTo>
                      <a:pt x="32983" y="11573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939500" y="2776400"/>
                <a:ext cx="120450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659" extrusionOk="0">
                    <a:moveTo>
                      <a:pt x="2229" y="1"/>
                    </a:moveTo>
                    <a:cubicBezTo>
                      <a:pt x="2021" y="1"/>
                      <a:pt x="1816" y="31"/>
                      <a:pt x="1622" y="94"/>
                    </a:cubicBezTo>
                    <a:cubicBezTo>
                      <a:pt x="846" y="322"/>
                      <a:pt x="229" y="1052"/>
                      <a:pt x="138" y="1805"/>
                    </a:cubicBezTo>
                    <a:cubicBezTo>
                      <a:pt x="1" y="3015"/>
                      <a:pt x="1165" y="4453"/>
                      <a:pt x="3082" y="4659"/>
                    </a:cubicBezTo>
                    <a:cubicBezTo>
                      <a:pt x="2489" y="4088"/>
                      <a:pt x="2420" y="3175"/>
                      <a:pt x="2900" y="2536"/>
                    </a:cubicBezTo>
                    <a:cubicBezTo>
                      <a:pt x="3194" y="2111"/>
                      <a:pt x="3687" y="1873"/>
                      <a:pt x="4204" y="1873"/>
                    </a:cubicBezTo>
                    <a:cubicBezTo>
                      <a:pt x="4408" y="1873"/>
                      <a:pt x="4616" y="1910"/>
                      <a:pt x="4817" y="1988"/>
                    </a:cubicBezTo>
                    <a:cubicBezTo>
                      <a:pt x="4344" y="720"/>
                      <a:pt x="3243" y="1"/>
                      <a:pt x="2229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0"/>
              <p:cNvSpPr/>
              <p:nvPr/>
            </p:nvSpPr>
            <p:spPr>
              <a:xfrm>
                <a:off x="934375" y="2775975"/>
                <a:ext cx="130525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4790" extrusionOk="0">
                    <a:moveTo>
                      <a:pt x="2502" y="1"/>
                    </a:moveTo>
                    <a:cubicBezTo>
                      <a:pt x="1300" y="1"/>
                      <a:pt x="144" y="818"/>
                      <a:pt x="1" y="2462"/>
                    </a:cubicBezTo>
                    <a:cubicBezTo>
                      <a:pt x="296" y="1019"/>
                      <a:pt x="1345" y="299"/>
                      <a:pt x="2418" y="299"/>
                    </a:cubicBezTo>
                    <a:cubicBezTo>
                      <a:pt x="3333" y="299"/>
                      <a:pt x="4265" y="823"/>
                      <a:pt x="4761" y="1868"/>
                    </a:cubicBezTo>
                    <a:lnTo>
                      <a:pt x="4761" y="1868"/>
                    </a:lnTo>
                    <a:cubicBezTo>
                      <a:pt x="4653" y="1848"/>
                      <a:pt x="4546" y="1839"/>
                      <a:pt x="4441" y="1839"/>
                    </a:cubicBezTo>
                    <a:cubicBezTo>
                      <a:pt x="2994" y="1839"/>
                      <a:pt x="2050" y="3672"/>
                      <a:pt x="3287" y="4790"/>
                    </a:cubicBezTo>
                    <a:cubicBezTo>
                      <a:pt x="2354" y="3717"/>
                      <a:pt x="3131" y="2144"/>
                      <a:pt x="4386" y="2144"/>
                    </a:cubicBezTo>
                    <a:cubicBezTo>
                      <a:pt x="4574" y="2144"/>
                      <a:pt x="4772" y="2179"/>
                      <a:pt x="4976" y="2256"/>
                    </a:cubicBezTo>
                    <a:cubicBezTo>
                      <a:pt x="4994" y="2263"/>
                      <a:pt x="5012" y="2266"/>
                      <a:pt x="5030" y="2266"/>
                    </a:cubicBezTo>
                    <a:cubicBezTo>
                      <a:pt x="5128" y="2266"/>
                      <a:pt x="5221" y="2167"/>
                      <a:pt x="5182" y="2051"/>
                    </a:cubicBezTo>
                    <a:cubicBezTo>
                      <a:pt x="4745" y="687"/>
                      <a:pt x="3604" y="1"/>
                      <a:pt x="2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0"/>
              <p:cNvSpPr/>
              <p:nvPr/>
            </p:nvSpPr>
            <p:spPr>
              <a:xfrm>
                <a:off x="1024875" y="2162975"/>
                <a:ext cx="338075" cy="433775"/>
              </a:xfrm>
              <a:custGeom>
                <a:avLst/>
                <a:gdLst/>
                <a:ahLst/>
                <a:cxnLst/>
                <a:rect l="l" t="t" r="r" b="b"/>
                <a:pathLst>
                  <a:path w="13523" h="17351" extrusionOk="0">
                    <a:moveTo>
                      <a:pt x="12385" y="1"/>
                    </a:moveTo>
                    <a:cubicBezTo>
                      <a:pt x="11779" y="1"/>
                      <a:pt x="11359" y="4318"/>
                      <a:pt x="9619" y="4521"/>
                    </a:cubicBezTo>
                    <a:cubicBezTo>
                      <a:pt x="9578" y="4526"/>
                      <a:pt x="9537" y="4529"/>
                      <a:pt x="9497" y="4529"/>
                    </a:cubicBezTo>
                    <a:cubicBezTo>
                      <a:pt x="8042" y="4529"/>
                      <a:pt x="6754" y="1579"/>
                      <a:pt x="5944" y="1579"/>
                    </a:cubicBezTo>
                    <a:cubicBezTo>
                      <a:pt x="5905" y="1579"/>
                      <a:pt x="5867" y="1586"/>
                      <a:pt x="5830" y="1600"/>
                    </a:cubicBezTo>
                    <a:cubicBezTo>
                      <a:pt x="4894" y="1965"/>
                      <a:pt x="6424" y="6393"/>
                      <a:pt x="4803" y="7420"/>
                    </a:cubicBezTo>
                    <a:cubicBezTo>
                      <a:pt x="4594" y="7556"/>
                      <a:pt x="4381" y="7605"/>
                      <a:pt x="4166" y="7605"/>
                    </a:cubicBezTo>
                    <a:cubicBezTo>
                      <a:pt x="3621" y="7605"/>
                      <a:pt x="3065" y="7293"/>
                      <a:pt x="2546" y="7293"/>
                    </a:cubicBezTo>
                    <a:cubicBezTo>
                      <a:pt x="2373" y="7293"/>
                      <a:pt x="2204" y="7328"/>
                      <a:pt x="2041" y="7420"/>
                    </a:cubicBezTo>
                    <a:cubicBezTo>
                      <a:pt x="0" y="8645"/>
                      <a:pt x="2466" y="17350"/>
                      <a:pt x="3617" y="17350"/>
                    </a:cubicBezTo>
                    <a:cubicBezTo>
                      <a:pt x="3624" y="17350"/>
                      <a:pt x="3632" y="17350"/>
                      <a:pt x="3639" y="17349"/>
                    </a:cubicBezTo>
                    <a:cubicBezTo>
                      <a:pt x="4666" y="17235"/>
                      <a:pt x="4575" y="10251"/>
                      <a:pt x="5693" y="10205"/>
                    </a:cubicBezTo>
                    <a:cubicBezTo>
                      <a:pt x="5696" y="10205"/>
                      <a:pt x="5700" y="10205"/>
                      <a:pt x="5703" y="10205"/>
                    </a:cubicBezTo>
                    <a:cubicBezTo>
                      <a:pt x="6328" y="10205"/>
                      <a:pt x="6822" y="12398"/>
                      <a:pt x="7271" y="12398"/>
                    </a:cubicBezTo>
                    <a:cubicBezTo>
                      <a:pt x="7278" y="12398"/>
                      <a:pt x="7284" y="12397"/>
                      <a:pt x="7291" y="12396"/>
                    </a:cubicBezTo>
                    <a:cubicBezTo>
                      <a:pt x="7862" y="12282"/>
                      <a:pt x="7200" y="8539"/>
                      <a:pt x="8158" y="8151"/>
                    </a:cubicBezTo>
                    <a:cubicBezTo>
                      <a:pt x="8208" y="8133"/>
                      <a:pt x="8259" y="8124"/>
                      <a:pt x="8310" y="8124"/>
                    </a:cubicBezTo>
                    <a:cubicBezTo>
                      <a:pt x="9195" y="8124"/>
                      <a:pt x="10342" y="10651"/>
                      <a:pt x="11390" y="10651"/>
                    </a:cubicBezTo>
                    <a:cubicBezTo>
                      <a:pt x="11431" y="10651"/>
                      <a:pt x="11473" y="10647"/>
                      <a:pt x="11514" y="10639"/>
                    </a:cubicBezTo>
                    <a:cubicBezTo>
                      <a:pt x="13522" y="10251"/>
                      <a:pt x="13317" y="93"/>
                      <a:pt x="12404" y="2"/>
                    </a:cubicBezTo>
                    <a:cubicBezTo>
                      <a:pt x="12398" y="1"/>
                      <a:pt x="12391" y="1"/>
                      <a:pt x="12385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1192300" y="3227100"/>
                <a:ext cx="509600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6424" extrusionOk="0">
                    <a:moveTo>
                      <a:pt x="6666" y="1"/>
                    </a:moveTo>
                    <a:cubicBezTo>
                      <a:pt x="5693" y="1"/>
                      <a:pt x="4667" y="263"/>
                      <a:pt x="3835" y="759"/>
                    </a:cubicBezTo>
                    <a:cubicBezTo>
                      <a:pt x="3424" y="1011"/>
                      <a:pt x="2352" y="1764"/>
                      <a:pt x="1461" y="4160"/>
                    </a:cubicBezTo>
                    <a:cubicBezTo>
                      <a:pt x="1" y="8086"/>
                      <a:pt x="799" y="11807"/>
                      <a:pt x="1119" y="13199"/>
                    </a:cubicBezTo>
                    <a:cubicBezTo>
                      <a:pt x="2626" y="19431"/>
                      <a:pt x="7259" y="22695"/>
                      <a:pt x="8766" y="23676"/>
                    </a:cubicBezTo>
                    <a:cubicBezTo>
                      <a:pt x="10504" y="24777"/>
                      <a:pt x="13085" y="26424"/>
                      <a:pt x="15385" y="26424"/>
                    </a:cubicBezTo>
                    <a:cubicBezTo>
                      <a:pt x="16136" y="26424"/>
                      <a:pt x="16856" y="26248"/>
                      <a:pt x="17508" y="25822"/>
                    </a:cubicBezTo>
                    <a:cubicBezTo>
                      <a:pt x="20110" y="24110"/>
                      <a:pt x="20384" y="19134"/>
                      <a:pt x="18443" y="17034"/>
                    </a:cubicBezTo>
                    <a:cubicBezTo>
                      <a:pt x="17462" y="15984"/>
                      <a:pt x="16709" y="16486"/>
                      <a:pt x="14883" y="15482"/>
                    </a:cubicBezTo>
                    <a:cubicBezTo>
                      <a:pt x="11915" y="13861"/>
                      <a:pt x="9952" y="10300"/>
                      <a:pt x="9542" y="7082"/>
                    </a:cubicBezTo>
                    <a:cubicBezTo>
                      <a:pt x="9131" y="3772"/>
                      <a:pt x="10546" y="2312"/>
                      <a:pt x="9382" y="1011"/>
                    </a:cubicBezTo>
                    <a:cubicBezTo>
                      <a:pt x="8769" y="325"/>
                      <a:pt x="7750" y="1"/>
                      <a:pt x="6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1621425" y="3663000"/>
                <a:ext cx="42250" cy="19262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7705" extrusionOk="0">
                    <a:moveTo>
                      <a:pt x="1156" y="1"/>
                    </a:moveTo>
                    <a:cubicBezTo>
                      <a:pt x="939" y="1"/>
                      <a:pt x="690" y="355"/>
                      <a:pt x="480" y="671"/>
                    </a:cubicBezTo>
                    <a:cubicBezTo>
                      <a:pt x="320" y="1584"/>
                      <a:pt x="160" y="2611"/>
                      <a:pt x="92" y="3729"/>
                    </a:cubicBezTo>
                    <a:cubicBezTo>
                      <a:pt x="0" y="5076"/>
                      <a:pt x="46" y="6286"/>
                      <a:pt x="137" y="7336"/>
                    </a:cubicBezTo>
                    <a:cubicBezTo>
                      <a:pt x="380" y="7619"/>
                      <a:pt x="569" y="7705"/>
                      <a:pt x="704" y="7705"/>
                    </a:cubicBezTo>
                    <a:cubicBezTo>
                      <a:pt x="721" y="7705"/>
                      <a:pt x="738" y="7703"/>
                      <a:pt x="753" y="7701"/>
                    </a:cubicBezTo>
                    <a:cubicBezTo>
                      <a:pt x="1507" y="7541"/>
                      <a:pt x="1575" y="4825"/>
                      <a:pt x="1598" y="3273"/>
                    </a:cubicBezTo>
                    <a:cubicBezTo>
                      <a:pt x="1644" y="1972"/>
                      <a:pt x="1689" y="100"/>
                      <a:pt x="1210" y="9"/>
                    </a:cubicBezTo>
                    <a:cubicBezTo>
                      <a:pt x="1192" y="3"/>
                      <a:pt x="1174" y="1"/>
                      <a:pt x="1156" y="1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1604300" y="3587300"/>
                <a:ext cx="32357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0364" extrusionOk="0">
                    <a:moveTo>
                      <a:pt x="6300" y="1"/>
                    </a:moveTo>
                    <a:cubicBezTo>
                      <a:pt x="5844" y="1"/>
                      <a:pt x="5136" y="845"/>
                      <a:pt x="4839" y="1188"/>
                    </a:cubicBezTo>
                    <a:cubicBezTo>
                      <a:pt x="4063" y="2124"/>
                      <a:pt x="3653" y="3082"/>
                      <a:pt x="3447" y="3744"/>
                    </a:cubicBezTo>
                    <a:cubicBezTo>
                      <a:pt x="2694" y="3721"/>
                      <a:pt x="1941" y="3721"/>
                      <a:pt x="1165" y="3699"/>
                    </a:cubicBezTo>
                    <a:cubicBezTo>
                      <a:pt x="845" y="4178"/>
                      <a:pt x="0" y="5502"/>
                      <a:pt x="0" y="7374"/>
                    </a:cubicBezTo>
                    <a:cubicBezTo>
                      <a:pt x="23" y="8789"/>
                      <a:pt x="525" y="9861"/>
                      <a:pt x="822" y="10364"/>
                    </a:cubicBezTo>
                    <a:cubicBezTo>
                      <a:pt x="5227" y="9953"/>
                      <a:pt x="8537" y="9131"/>
                      <a:pt x="9975" y="8401"/>
                    </a:cubicBezTo>
                    <a:cubicBezTo>
                      <a:pt x="11048" y="7853"/>
                      <a:pt x="11824" y="6963"/>
                      <a:pt x="11961" y="6826"/>
                    </a:cubicBezTo>
                    <a:cubicBezTo>
                      <a:pt x="12121" y="6620"/>
                      <a:pt x="12942" y="5707"/>
                      <a:pt x="12714" y="5388"/>
                    </a:cubicBezTo>
                    <a:cubicBezTo>
                      <a:pt x="12660" y="5312"/>
                      <a:pt x="12555" y="5288"/>
                      <a:pt x="12433" y="5288"/>
                    </a:cubicBezTo>
                    <a:cubicBezTo>
                      <a:pt x="12297" y="5288"/>
                      <a:pt x="12139" y="5318"/>
                      <a:pt x="12007" y="5342"/>
                    </a:cubicBezTo>
                    <a:cubicBezTo>
                      <a:pt x="12554" y="4771"/>
                      <a:pt x="12669" y="4132"/>
                      <a:pt x="12440" y="3881"/>
                    </a:cubicBezTo>
                    <a:cubicBezTo>
                      <a:pt x="12421" y="3842"/>
                      <a:pt x="12300" y="3735"/>
                      <a:pt x="12019" y="3735"/>
                    </a:cubicBezTo>
                    <a:cubicBezTo>
                      <a:pt x="11974" y="3735"/>
                      <a:pt x="11924" y="3738"/>
                      <a:pt x="11870" y="3744"/>
                    </a:cubicBezTo>
                    <a:cubicBezTo>
                      <a:pt x="12440" y="3128"/>
                      <a:pt x="12463" y="2420"/>
                      <a:pt x="12166" y="2169"/>
                    </a:cubicBezTo>
                    <a:cubicBezTo>
                      <a:pt x="12078" y="2101"/>
                      <a:pt x="11960" y="2070"/>
                      <a:pt x="11825" y="2070"/>
                    </a:cubicBezTo>
                    <a:cubicBezTo>
                      <a:pt x="11647" y="2070"/>
                      <a:pt x="11439" y="2124"/>
                      <a:pt x="11231" y="2215"/>
                    </a:cubicBezTo>
                    <a:cubicBezTo>
                      <a:pt x="11299" y="2055"/>
                      <a:pt x="11733" y="914"/>
                      <a:pt x="11276" y="526"/>
                    </a:cubicBezTo>
                    <a:cubicBezTo>
                      <a:pt x="11170" y="426"/>
                      <a:pt x="11029" y="384"/>
                      <a:pt x="10863" y="384"/>
                    </a:cubicBezTo>
                    <a:cubicBezTo>
                      <a:pt x="10424" y="384"/>
                      <a:pt x="9806" y="678"/>
                      <a:pt x="9176" y="960"/>
                    </a:cubicBezTo>
                    <a:cubicBezTo>
                      <a:pt x="8491" y="1279"/>
                      <a:pt x="7510" y="1827"/>
                      <a:pt x="6460" y="2763"/>
                    </a:cubicBezTo>
                    <a:cubicBezTo>
                      <a:pt x="6551" y="2238"/>
                      <a:pt x="6939" y="275"/>
                      <a:pt x="6414" y="24"/>
                    </a:cubicBezTo>
                    <a:cubicBezTo>
                      <a:pt x="6369" y="24"/>
                      <a:pt x="6323" y="1"/>
                      <a:pt x="6300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1815425" y="3639250"/>
                <a:ext cx="719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621" extrusionOk="0">
                    <a:moveTo>
                      <a:pt x="2877" y="0"/>
                    </a:moveTo>
                    <a:lnTo>
                      <a:pt x="2877" y="0"/>
                    </a:lnTo>
                    <a:cubicBezTo>
                      <a:pt x="2009" y="708"/>
                      <a:pt x="1074" y="1233"/>
                      <a:pt x="1" y="1621"/>
                    </a:cubicBezTo>
                    <a:cubicBezTo>
                      <a:pt x="1119" y="1507"/>
                      <a:pt x="2192" y="890"/>
                      <a:pt x="2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1839400" y="3670625"/>
                <a:ext cx="713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1986" y="708"/>
                      <a:pt x="1050" y="1233"/>
                      <a:pt x="0" y="1621"/>
                    </a:cubicBezTo>
                    <a:cubicBezTo>
                      <a:pt x="1096" y="1507"/>
                      <a:pt x="2192" y="891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1196875" y="2043175"/>
                <a:ext cx="639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732" extrusionOk="0">
                    <a:moveTo>
                      <a:pt x="2214" y="1"/>
                    </a:moveTo>
                    <a:cubicBezTo>
                      <a:pt x="2077" y="46"/>
                      <a:pt x="1940" y="69"/>
                      <a:pt x="1826" y="115"/>
                    </a:cubicBezTo>
                    <a:cubicBezTo>
                      <a:pt x="1187" y="298"/>
                      <a:pt x="594" y="503"/>
                      <a:pt x="0" y="731"/>
                    </a:cubicBezTo>
                    <a:cubicBezTo>
                      <a:pt x="959" y="389"/>
                      <a:pt x="1849" y="161"/>
                      <a:pt x="2557" y="1"/>
                    </a:cubicBezTo>
                    <a:close/>
                  </a:path>
                </a:pathLst>
              </a:custGeom>
              <a:solidFill>
                <a:srgbClr val="F8C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1078175" y="2981875"/>
                <a:ext cx="860550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4422" h="8903" extrusionOk="0">
                    <a:moveTo>
                      <a:pt x="19425" y="7761"/>
                    </a:moveTo>
                    <a:cubicBezTo>
                      <a:pt x="8880" y="8857"/>
                      <a:pt x="1690" y="2214"/>
                      <a:pt x="1" y="480"/>
                    </a:cubicBezTo>
                    <a:cubicBezTo>
                      <a:pt x="1256" y="2625"/>
                      <a:pt x="3128" y="4931"/>
                      <a:pt x="5958" y="6551"/>
                    </a:cubicBezTo>
                    <a:cubicBezTo>
                      <a:pt x="9359" y="8514"/>
                      <a:pt x="12737" y="8697"/>
                      <a:pt x="14905" y="8811"/>
                    </a:cubicBezTo>
                    <a:cubicBezTo>
                      <a:pt x="16572" y="8902"/>
                      <a:pt x="19813" y="8902"/>
                      <a:pt x="23670" y="7670"/>
                    </a:cubicBezTo>
                    <a:cubicBezTo>
                      <a:pt x="26638" y="6734"/>
                      <a:pt x="30678" y="5433"/>
                      <a:pt x="33417" y="1552"/>
                    </a:cubicBezTo>
                    <a:cubicBezTo>
                      <a:pt x="33668" y="1233"/>
                      <a:pt x="34033" y="685"/>
                      <a:pt x="34421" y="0"/>
                    </a:cubicBezTo>
                    <a:cubicBezTo>
                      <a:pt x="32002" y="2648"/>
                      <a:pt x="27003" y="6985"/>
                      <a:pt x="19425" y="776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0"/>
              <p:cNvSpPr/>
              <p:nvPr/>
            </p:nvSpPr>
            <p:spPr>
              <a:xfrm>
                <a:off x="1494750" y="2834650"/>
                <a:ext cx="195175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3288" extrusionOk="0">
                    <a:moveTo>
                      <a:pt x="6414" y="2488"/>
                    </a:moveTo>
                    <a:cubicBezTo>
                      <a:pt x="6870" y="2237"/>
                      <a:pt x="7464" y="1895"/>
                      <a:pt x="7669" y="1210"/>
                    </a:cubicBezTo>
                    <a:cubicBezTo>
                      <a:pt x="7806" y="731"/>
                      <a:pt x="7692" y="297"/>
                      <a:pt x="7578" y="0"/>
                    </a:cubicBezTo>
                    <a:cubicBezTo>
                      <a:pt x="6802" y="343"/>
                      <a:pt x="6414" y="1461"/>
                      <a:pt x="5044" y="1804"/>
                    </a:cubicBezTo>
                    <a:cubicBezTo>
                      <a:pt x="3241" y="2260"/>
                      <a:pt x="2328" y="708"/>
                      <a:pt x="730" y="1324"/>
                    </a:cubicBezTo>
                    <a:cubicBezTo>
                      <a:pt x="479" y="1438"/>
                      <a:pt x="228" y="1598"/>
                      <a:pt x="0" y="1781"/>
                    </a:cubicBezTo>
                    <a:cubicBezTo>
                      <a:pt x="593" y="2192"/>
                      <a:pt x="1506" y="2717"/>
                      <a:pt x="2739" y="2922"/>
                    </a:cubicBezTo>
                    <a:cubicBezTo>
                      <a:pt x="3355" y="3036"/>
                      <a:pt x="4930" y="3287"/>
                      <a:pt x="6414" y="2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1542675" y="2947075"/>
                <a:ext cx="183775" cy="913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3653" extrusionOk="0">
                    <a:moveTo>
                      <a:pt x="3561" y="205"/>
                    </a:moveTo>
                    <a:cubicBezTo>
                      <a:pt x="1575" y="525"/>
                      <a:pt x="411" y="2146"/>
                      <a:pt x="0" y="2876"/>
                    </a:cubicBezTo>
                    <a:cubicBezTo>
                      <a:pt x="754" y="3241"/>
                      <a:pt x="1416" y="3355"/>
                      <a:pt x="1712" y="3401"/>
                    </a:cubicBezTo>
                    <a:cubicBezTo>
                      <a:pt x="2329" y="3492"/>
                      <a:pt x="4200" y="3652"/>
                      <a:pt x="5935" y="2488"/>
                    </a:cubicBezTo>
                    <a:cubicBezTo>
                      <a:pt x="6414" y="2168"/>
                      <a:pt x="6916" y="1712"/>
                      <a:pt x="7350" y="1164"/>
                    </a:cubicBezTo>
                    <a:cubicBezTo>
                      <a:pt x="7053" y="936"/>
                      <a:pt x="6665" y="708"/>
                      <a:pt x="6186" y="502"/>
                    </a:cubicBezTo>
                    <a:cubicBezTo>
                      <a:pt x="5935" y="411"/>
                      <a:pt x="4839" y="0"/>
                      <a:pt x="3561" y="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1538675" y="2921375"/>
                <a:ext cx="2037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3927" extrusionOk="0">
                    <a:moveTo>
                      <a:pt x="3356" y="1507"/>
                    </a:moveTo>
                    <a:cubicBezTo>
                      <a:pt x="5547" y="937"/>
                      <a:pt x="7259" y="2009"/>
                      <a:pt x="7510" y="2192"/>
                    </a:cubicBezTo>
                    <a:lnTo>
                      <a:pt x="7533" y="2192"/>
                    </a:lnTo>
                    <a:cubicBezTo>
                      <a:pt x="7738" y="1895"/>
                      <a:pt x="7944" y="1599"/>
                      <a:pt x="8149" y="1302"/>
                    </a:cubicBezTo>
                    <a:cubicBezTo>
                      <a:pt x="8149" y="1279"/>
                      <a:pt x="8149" y="1279"/>
                      <a:pt x="8149" y="1279"/>
                    </a:cubicBezTo>
                    <a:cubicBezTo>
                      <a:pt x="4931" y="1"/>
                      <a:pt x="1872" y="457"/>
                      <a:pt x="617" y="2192"/>
                    </a:cubicBezTo>
                    <a:cubicBezTo>
                      <a:pt x="411" y="2489"/>
                      <a:pt x="115" y="3014"/>
                      <a:pt x="1" y="3836"/>
                    </a:cubicBezTo>
                    <a:cubicBezTo>
                      <a:pt x="69" y="3858"/>
                      <a:pt x="115" y="3904"/>
                      <a:pt x="160" y="3927"/>
                    </a:cubicBezTo>
                    <a:cubicBezTo>
                      <a:pt x="548" y="3265"/>
                      <a:pt x="1530" y="1964"/>
                      <a:pt x="3356" y="150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1851375" y="3712275"/>
                <a:ext cx="599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57" extrusionOk="0">
                    <a:moveTo>
                      <a:pt x="2192" y="343"/>
                    </a:moveTo>
                    <a:cubicBezTo>
                      <a:pt x="2169" y="343"/>
                      <a:pt x="2146" y="343"/>
                      <a:pt x="2124" y="343"/>
                    </a:cubicBezTo>
                    <a:cubicBezTo>
                      <a:pt x="2238" y="229"/>
                      <a:pt x="2329" y="115"/>
                      <a:pt x="2397" y="1"/>
                    </a:cubicBezTo>
                    <a:cubicBezTo>
                      <a:pt x="1667" y="526"/>
                      <a:pt x="868" y="937"/>
                      <a:pt x="1" y="1256"/>
                    </a:cubicBezTo>
                    <a:cubicBezTo>
                      <a:pt x="800" y="1165"/>
                      <a:pt x="1576" y="845"/>
                      <a:pt x="2192" y="3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1604300" y="3679750"/>
                <a:ext cx="8220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666" extrusionOk="0">
                    <a:moveTo>
                      <a:pt x="1302" y="3310"/>
                    </a:moveTo>
                    <a:cubicBezTo>
                      <a:pt x="1187" y="2101"/>
                      <a:pt x="1621" y="914"/>
                      <a:pt x="2466" y="23"/>
                    </a:cubicBezTo>
                    <a:cubicBezTo>
                      <a:pt x="2032" y="23"/>
                      <a:pt x="1598" y="23"/>
                      <a:pt x="1165" y="1"/>
                    </a:cubicBezTo>
                    <a:cubicBezTo>
                      <a:pt x="845" y="480"/>
                      <a:pt x="0" y="1804"/>
                      <a:pt x="0" y="3676"/>
                    </a:cubicBezTo>
                    <a:cubicBezTo>
                      <a:pt x="23" y="5091"/>
                      <a:pt x="525" y="6163"/>
                      <a:pt x="822" y="6666"/>
                    </a:cubicBezTo>
                    <a:cubicBezTo>
                      <a:pt x="1690" y="6574"/>
                      <a:pt x="2511" y="6483"/>
                      <a:pt x="3287" y="6369"/>
                    </a:cubicBezTo>
                    <a:cubicBezTo>
                      <a:pt x="2740" y="6027"/>
                      <a:pt x="1484" y="5022"/>
                      <a:pt x="1302" y="331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1494750" y="3627825"/>
                <a:ext cx="102150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0318" extrusionOk="0">
                    <a:moveTo>
                      <a:pt x="4086" y="1"/>
                    </a:moveTo>
                    <a:cubicBezTo>
                      <a:pt x="4063" y="1"/>
                      <a:pt x="4063" y="1"/>
                      <a:pt x="4040" y="1"/>
                    </a:cubicBezTo>
                    <a:cubicBezTo>
                      <a:pt x="1826" y="2511"/>
                      <a:pt x="68" y="6232"/>
                      <a:pt x="1758" y="9427"/>
                    </a:cubicBezTo>
                    <a:cubicBezTo>
                      <a:pt x="1940" y="9747"/>
                      <a:pt x="2146" y="10044"/>
                      <a:pt x="2374" y="10318"/>
                    </a:cubicBezTo>
                    <a:cubicBezTo>
                      <a:pt x="2397" y="10318"/>
                      <a:pt x="2397" y="10318"/>
                      <a:pt x="2419" y="10318"/>
                    </a:cubicBezTo>
                    <a:cubicBezTo>
                      <a:pt x="0" y="7122"/>
                      <a:pt x="1803" y="2877"/>
                      <a:pt x="40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7" name="Google Shape;2727;p40"/>
          <p:cNvSpPr txBox="1">
            <a:spLocks noGrp="1"/>
          </p:cNvSpPr>
          <p:nvPr>
            <p:ph type="subTitle" idx="1"/>
          </p:nvPr>
        </p:nvSpPr>
        <p:spPr>
          <a:xfrm>
            <a:off x="2394599" y="1934225"/>
            <a:ext cx="4650911" cy="15834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" name="Google Shape;3804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Một số cách xác định nghĩa của từ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05" name="Google Shape;3805;p47"/>
          <p:cNvSpPr txBox="1">
            <a:spLocks noGrp="1"/>
          </p:cNvSpPr>
          <p:nvPr>
            <p:ph type="title" idx="2"/>
          </p:nvPr>
        </p:nvSpPr>
        <p:spPr>
          <a:xfrm>
            <a:off x="857160" y="2087325"/>
            <a:ext cx="2086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Tra cứu</a:t>
            </a:r>
            <a:endParaRPr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06" name="Google Shape;3806;p47"/>
          <p:cNvSpPr txBox="1">
            <a:spLocks noGrp="1"/>
          </p:cNvSpPr>
          <p:nvPr>
            <p:ph type="subTitle" idx="1"/>
          </p:nvPr>
        </p:nvSpPr>
        <p:spPr>
          <a:xfrm>
            <a:off x="857160" y="2555963"/>
            <a:ext cx="20868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Internet.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Từ điển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Hỏi người khác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07" name="Google Shape;3807;p47"/>
          <p:cNvSpPr txBox="1">
            <a:spLocks noGrp="1"/>
          </p:cNvSpPr>
          <p:nvPr>
            <p:ph type="title" idx="3"/>
          </p:nvPr>
        </p:nvSpPr>
        <p:spPr>
          <a:xfrm>
            <a:off x="3513360" y="2087250"/>
            <a:ext cx="2086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Ngữ cảnh</a:t>
            </a:r>
            <a:endParaRPr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08" name="Google Shape;3808;p47"/>
          <p:cNvSpPr txBox="1">
            <a:spLocks noGrp="1"/>
          </p:cNvSpPr>
          <p:nvPr>
            <p:ph type="subTitle" idx="4"/>
          </p:nvPr>
        </p:nvSpPr>
        <p:spPr>
          <a:xfrm>
            <a:off x="3513356" y="2555963"/>
            <a:ext cx="20868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Dựa vào các từ ngữ phía trước và sau để xác định nghĩa của từ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09" name="Google Shape;3809;p47"/>
          <p:cNvSpPr txBox="1">
            <a:spLocks noGrp="1"/>
          </p:cNvSpPr>
          <p:nvPr>
            <p:ph type="title" idx="5"/>
          </p:nvPr>
        </p:nvSpPr>
        <p:spPr>
          <a:xfrm>
            <a:off x="6169559" y="2087250"/>
            <a:ext cx="2086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Phân tích</a:t>
            </a:r>
            <a:endParaRPr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10" name="Google Shape;3810;p47"/>
          <p:cNvSpPr txBox="1">
            <a:spLocks noGrp="1"/>
          </p:cNvSpPr>
          <p:nvPr>
            <p:ph type="subTitle" idx="6"/>
          </p:nvPr>
        </p:nvSpPr>
        <p:spPr>
          <a:xfrm>
            <a:off x="6169559" y="2555963"/>
            <a:ext cx="20868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Tách các yếu tố trong từ để xác định nghĩa chung của từ ấy.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11" name="Google Shape;3811;p47"/>
          <p:cNvSpPr/>
          <p:nvPr/>
        </p:nvSpPr>
        <p:spPr>
          <a:xfrm flipH="1">
            <a:off x="1557062" y="122660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12" name="Google Shape;3812;p47"/>
          <p:cNvSpPr/>
          <p:nvPr/>
        </p:nvSpPr>
        <p:spPr>
          <a:xfrm flipH="1">
            <a:off x="4213274" y="122660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13" name="Google Shape;3813;p47"/>
          <p:cNvSpPr/>
          <p:nvPr/>
        </p:nvSpPr>
        <p:spPr>
          <a:xfrm flipH="1">
            <a:off x="6869499" y="122660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814" name="Google Shape;3814;p47"/>
          <p:cNvGrpSpPr/>
          <p:nvPr/>
        </p:nvGrpSpPr>
        <p:grpSpPr>
          <a:xfrm>
            <a:off x="4389925" y="1383770"/>
            <a:ext cx="333692" cy="333363"/>
            <a:chOff x="1742965" y="1502959"/>
            <a:chExt cx="333692" cy="333363"/>
          </a:xfrm>
        </p:grpSpPr>
        <p:sp>
          <p:nvSpPr>
            <p:cNvPr id="3815" name="Google Shape;3815;p47"/>
            <p:cNvSpPr/>
            <p:nvPr/>
          </p:nvSpPr>
          <p:spPr>
            <a:xfrm>
              <a:off x="1742965" y="1502959"/>
              <a:ext cx="333692" cy="333363"/>
            </a:xfrm>
            <a:custGeom>
              <a:avLst/>
              <a:gdLst/>
              <a:ahLst/>
              <a:cxnLst/>
              <a:rect l="l" t="t" r="r" b="b"/>
              <a:pathLst>
                <a:path w="22287" h="22265" extrusionOk="0">
                  <a:moveTo>
                    <a:pt x="11143" y="0"/>
                  </a:moveTo>
                  <a:cubicBezTo>
                    <a:pt x="4983" y="0"/>
                    <a:pt x="1" y="4121"/>
                    <a:pt x="1" y="9188"/>
                  </a:cubicBezTo>
                  <a:cubicBezTo>
                    <a:pt x="1" y="13708"/>
                    <a:pt x="3974" y="17450"/>
                    <a:pt x="9209" y="18207"/>
                  </a:cubicBezTo>
                  <a:cubicBezTo>
                    <a:pt x="9335" y="19700"/>
                    <a:pt x="8831" y="21151"/>
                    <a:pt x="7843" y="22265"/>
                  </a:cubicBezTo>
                  <a:cubicBezTo>
                    <a:pt x="10324" y="22265"/>
                    <a:pt x="12468" y="20604"/>
                    <a:pt x="13099" y="18207"/>
                  </a:cubicBezTo>
                  <a:cubicBezTo>
                    <a:pt x="18313" y="17450"/>
                    <a:pt x="22286" y="13687"/>
                    <a:pt x="22286" y="9188"/>
                  </a:cubicBezTo>
                  <a:cubicBezTo>
                    <a:pt x="22265" y="4121"/>
                    <a:pt x="17283" y="0"/>
                    <a:pt x="1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6" name="Google Shape;3816;p47"/>
            <p:cNvSpPr/>
            <p:nvPr/>
          </p:nvSpPr>
          <p:spPr>
            <a:xfrm>
              <a:off x="1854719" y="1629492"/>
              <a:ext cx="22040" cy="21740"/>
            </a:xfrm>
            <a:custGeom>
              <a:avLst/>
              <a:gdLst/>
              <a:ahLst/>
              <a:cxnLst/>
              <a:rect l="l" t="t" r="r" b="b"/>
              <a:pathLst>
                <a:path w="1472" h="1452" extrusionOk="0">
                  <a:moveTo>
                    <a:pt x="736" y="1"/>
                  </a:moveTo>
                  <a:cubicBezTo>
                    <a:pt x="337" y="1"/>
                    <a:pt x="0" y="316"/>
                    <a:pt x="0" y="716"/>
                  </a:cubicBezTo>
                  <a:cubicBezTo>
                    <a:pt x="0" y="1136"/>
                    <a:pt x="337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7" name="Google Shape;3817;p47"/>
            <p:cNvSpPr/>
            <p:nvPr/>
          </p:nvSpPr>
          <p:spPr>
            <a:xfrm>
              <a:off x="1898783" y="1629492"/>
              <a:ext cx="22054" cy="2174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36" y="1"/>
                  </a:moveTo>
                  <a:cubicBezTo>
                    <a:pt x="316" y="1"/>
                    <a:pt x="1" y="316"/>
                    <a:pt x="1" y="716"/>
                  </a:cubicBezTo>
                  <a:cubicBezTo>
                    <a:pt x="1" y="1136"/>
                    <a:pt x="316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8" name="Google Shape;3818;p47"/>
            <p:cNvSpPr/>
            <p:nvPr/>
          </p:nvSpPr>
          <p:spPr>
            <a:xfrm>
              <a:off x="1942863" y="1629492"/>
              <a:ext cx="21725" cy="21740"/>
            </a:xfrm>
            <a:custGeom>
              <a:avLst/>
              <a:gdLst/>
              <a:ahLst/>
              <a:cxnLst/>
              <a:rect l="l" t="t" r="r" b="b"/>
              <a:pathLst>
                <a:path w="1451" h="1452" extrusionOk="0">
                  <a:moveTo>
                    <a:pt x="715" y="1"/>
                  </a:moveTo>
                  <a:cubicBezTo>
                    <a:pt x="315" y="1"/>
                    <a:pt x="0" y="316"/>
                    <a:pt x="0" y="716"/>
                  </a:cubicBezTo>
                  <a:cubicBezTo>
                    <a:pt x="0" y="1136"/>
                    <a:pt x="315" y="1452"/>
                    <a:pt x="715" y="1452"/>
                  </a:cubicBezTo>
                  <a:cubicBezTo>
                    <a:pt x="1135" y="1452"/>
                    <a:pt x="1451" y="1136"/>
                    <a:pt x="1451" y="716"/>
                  </a:cubicBezTo>
                  <a:cubicBezTo>
                    <a:pt x="1451" y="316"/>
                    <a:pt x="1135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19" name="Google Shape;3819;p47"/>
          <p:cNvGrpSpPr/>
          <p:nvPr/>
        </p:nvGrpSpPr>
        <p:grpSpPr>
          <a:xfrm>
            <a:off x="1708839" y="1384670"/>
            <a:ext cx="382787" cy="331566"/>
            <a:chOff x="2163842" y="1506972"/>
            <a:chExt cx="382787" cy="331566"/>
          </a:xfrm>
        </p:grpSpPr>
        <p:sp>
          <p:nvSpPr>
            <p:cNvPr id="3820" name="Google Shape;3820;p47"/>
            <p:cNvSpPr/>
            <p:nvPr/>
          </p:nvSpPr>
          <p:spPr>
            <a:xfrm>
              <a:off x="2247253" y="1506972"/>
              <a:ext cx="214152" cy="101768"/>
            </a:xfrm>
            <a:custGeom>
              <a:avLst/>
              <a:gdLst/>
              <a:ahLst/>
              <a:cxnLst/>
              <a:rect l="l" t="t" r="r" b="b"/>
              <a:pathLst>
                <a:path w="14303" h="6797" extrusionOk="0">
                  <a:moveTo>
                    <a:pt x="7214" y="0"/>
                  </a:moveTo>
                  <a:cubicBezTo>
                    <a:pt x="6739" y="0"/>
                    <a:pt x="6266" y="184"/>
                    <a:pt x="5908" y="552"/>
                  </a:cubicBezTo>
                  <a:lnTo>
                    <a:pt x="253" y="6123"/>
                  </a:lnTo>
                  <a:cubicBezTo>
                    <a:pt x="1" y="6376"/>
                    <a:pt x="169" y="6775"/>
                    <a:pt x="505" y="6796"/>
                  </a:cubicBezTo>
                  <a:cubicBezTo>
                    <a:pt x="610" y="6796"/>
                    <a:pt x="694" y="6754"/>
                    <a:pt x="778" y="6691"/>
                  </a:cubicBezTo>
                  <a:lnTo>
                    <a:pt x="6455" y="1099"/>
                  </a:lnTo>
                  <a:cubicBezTo>
                    <a:pt x="6665" y="878"/>
                    <a:pt x="6944" y="768"/>
                    <a:pt x="7222" y="768"/>
                  </a:cubicBezTo>
                  <a:cubicBezTo>
                    <a:pt x="7501" y="768"/>
                    <a:pt x="7780" y="878"/>
                    <a:pt x="7990" y="1099"/>
                  </a:cubicBezTo>
                  <a:lnTo>
                    <a:pt x="13456" y="6460"/>
                  </a:lnTo>
                  <a:cubicBezTo>
                    <a:pt x="13541" y="6554"/>
                    <a:pt x="13638" y="6594"/>
                    <a:pt x="13732" y="6594"/>
                  </a:cubicBezTo>
                  <a:cubicBezTo>
                    <a:pt x="14036" y="6594"/>
                    <a:pt x="14303" y="6186"/>
                    <a:pt x="13982" y="5913"/>
                  </a:cubicBezTo>
                  <a:lnTo>
                    <a:pt x="8536" y="552"/>
                  </a:lnTo>
                  <a:cubicBezTo>
                    <a:pt x="8168" y="184"/>
                    <a:pt x="7690" y="0"/>
                    <a:pt x="7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1" name="Google Shape;3821;p47"/>
            <p:cNvSpPr/>
            <p:nvPr/>
          </p:nvSpPr>
          <p:spPr>
            <a:xfrm>
              <a:off x="2163842" y="1812081"/>
              <a:ext cx="382787" cy="26456"/>
            </a:xfrm>
            <a:custGeom>
              <a:avLst/>
              <a:gdLst/>
              <a:ahLst/>
              <a:cxnLst/>
              <a:rect l="l" t="t" r="r" b="b"/>
              <a:pathLst>
                <a:path w="25566" h="1767" extrusionOk="0">
                  <a:moveTo>
                    <a:pt x="484" y="0"/>
                  </a:moveTo>
                  <a:cubicBezTo>
                    <a:pt x="231" y="0"/>
                    <a:pt x="21" y="210"/>
                    <a:pt x="21" y="463"/>
                  </a:cubicBezTo>
                  <a:lnTo>
                    <a:pt x="21" y="1304"/>
                  </a:lnTo>
                  <a:cubicBezTo>
                    <a:pt x="0" y="1556"/>
                    <a:pt x="210" y="1766"/>
                    <a:pt x="484" y="1766"/>
                  </a:cubicBezTo>
                  <a:lnTo>
                    <a:pt x="25103" y="1766"/>
                  </a:lnTo>
                  <a:cubicBezTo>
                    <a:pt x="25355" y="1766"/>
                    <a:pt x="25566" y="1556"/>
                    <a:pt x="25566" y="1304"/>
                  </a:cubicBezTo>
                  <a:lnTo>
                    <a:pt x="25566" y="463"/>
                  </a:lnTo>
                  <a:cubicBezTo>
                    <a:pt x="25566" y="210"/>
                    <a:pt x="25355" y="0"/>
                    <a:pt x="25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2" name="Google Shape;3822;p47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463" y="1"/>
                  </a:moveTo>
                  <a:cubicBezTo>
                    <a:pt x="210" y="1"/>
                    <a:pt x="0" y="211"/>
                    <a:pt x="0" y="464"/>
                  </a:cubicBez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3" name="Google Shape;3823;p47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21992" y="1"/>
                  </a:moveTo>
                  <a:lnTo>
                    <a:pt x="21992" y="12510"/>
                  </a:lnTo>
                  <a:cubicBezTo>
                    <a:pt x="21992" y="12784"/>
                    <a:pt x="21781" y="12994"/>
                    <a:pt x="21529" y="12994"/>
                  </a:cubicBezTo>
                  <a:lnTo>
                    <a:pt x="0" y="12994"/>
                  </a:ln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4" name="Google Shape;3824;p47"/>
            <p:cNvSpPr/>
            <p:nvPr/>
          </p:nvSpPr>
          <p:spPr>
            <a:xfrm>
              <a:off x="2201602" y="1615013"/>
              <a:ext cx="307251" cy="174100"/>
            </a:xfrm>
            <a:custGeom>
              <a:avLst/>
              <a:gdLst/>
              <a:ahLst/>
              <a:cxnLst/>
              <a:rect l="l" t="t" r="r" b="b"/>
              <a:pathLst>
                <a:path w="20521" h="11628" extrusionOk="0">
                  <a:moveTo>
                    <a:pt x="569" y="1"/>
                  </a:moveTo>
                  <a:cubicBezTo>
                    <a:pt x="253" y="1"/>
                    <a:pt x="1" y="253"/>
                    <a:pt x="22" y="568"/>
                  </a:cubicBezTo>
                  <a:lnTo>
                    <a:pt x="22" y="11060"/>
                  </a:lnTo>
                  <a:cubicBezTo>
                    <a:pt x="22" y="11375"/>
                    <a:pt x="253" y="11627"/>
                    <a:pt x="569" y="11627"/>
                  </a:cubicBezTo>
                  <a:lnTo>
                    <a:pt x="19953" y="11627"/>
                  </a:lnTo>
                  <a:cubicBezTo>
                    <a:pt x="20268" y="11627"/>
                    <a:pt x="20521" y="11375"/>
                    <a:pt x="20521" y="11060"/>
                  </a:cubicBezTo>
                  <a:lnTo>
                    <a:pt x="20521" y="568"/>
                  </a:lnTo>
                  <a:cubicBezTo>
                    <a:pt x="20521" y="253"/>
                    <a:pt x="20268" y="1"/>
                    <a:pt x="19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5" name="Google Shape;3825;p47"/>
            <p:cNvSpPr/>
            <p:nvPr/>
          </p:nvSpPr>
          <p:spPr>
            <a:xfrm>
              <a:off x="2201932" y="1615013"/>
              <a:ext cx="306921" cy="173786"/>
            </a:xfrm>
            <a:custGeom>
              <a:avLst/>
              <a:gdLst/>
              <a:ahLst/>
              <a:cxnLst/>
              <a:rect l="l" t="t" r="r" b="b"/>
              <a:pathLst>
                <a:path w="20499" h="11607" extrusionOk="0">
                  <a:moveTo>
                    <a:pt x="19153" y="1"/>
                  </a:moveTo>
                  <a:lnTo>
                    <a:pt x="19153" y="8810"/>
                  </a:lnTo>
                  <a:cubicBezTo>
                    <a:pt x="19153" y="9609"/>
                    <a:pt x="18501" y="10261"/>
                    <a:pt x="17702" y="10261"/>
                  </a:cubicBezTo>
                  <a:lnTo>
                    <a:pt x="0" y="10261"/>
                  </a:lnTo>
                  <a:lnTo>
                    <a:pt x="0" y="11060"/>
                  </a:lnTo>
                  <a:cubicBezTo>
                    <a:pt x="0" y="11354"/>
                    <a:pt x="231" y="11606"/>
                    <a:pt x="547" y="11606"/>
                  </a:cubicBezTo>
                  <a:lnTo>
                    <a:pt x="19931" y="11606"/>
                  </a:lnTo>
                  <a:cubicBezTo>
                    <a:pt x="20246" y="11606"/>
                    <a:pt x="20499" y="11354"/>
                    <a:pt x="20499" y="11060"/>
                  </a:cubicBezTo>
                  <a:lnTo>
                    <a:pt x="20499" y="568"/>
                  </a:lnTo>
                  <a:cubicBezTo>
                    <a:pt x="20499" y="253"/>
                    <a:pt x="20246" y="1"/>
                    <a:pt x="1993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6" name="Google Shape;3826;p47"/>
            <p:cNvSpPr/>
            <p:nvPr/>
          </p:nvSpPr>
          <p:spPr>
            <a:xfrm>
              <a:off x="2254500" y="1777450"/>
              <a:ext cx="76824" cy="34646"/>
            </a:xfrm>
            <a:custGeom>
              <a:avLst/>
              <a:gdLst/>
              <a:ahLst/>
              <a:cxnLst/>
              <a:rect l="l" t="t" r="r" b="b"/>
              <a:pathLst>
                <a:path w="5131" h="2314" extrusionOk="0">
                  <a:moveTo>
                    <a:pt x="946" y="0"/>
                  </a:moveTo>
                  <a:cubicBezTo>
                    <a:pt x="421" y="0"/>
                    <a:pt x="0" y="421"/>
                    <a:pt x="0" y="946"/>
                  </a:cubicBezTo>
                  <a:lnTo>
                    <a:pt x="0" y="2313"/>
                  </a:lnTo>
                  <a:lnTo>
                    <a:pt x="5130" y="2313"/>
                  </a:lnTo>
                  <a:lnTo>
                    <a:pt x="5130" y="946"/>
                  </a:lnTo>
                  <a:cubicBezTo>
                    <a:pt x="5130" y="421"/>
                    <a:pt x="4710" y="0"/>
                    <a:pt x="4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7" name="Google Shape;3827;p47"/>
            <p:cNvSpPr/>
            <p:nvPr/>
          </p:nvSpPr>
          <p:spPr>
            <a:xfrm>
              <a:off x="2300765" y="1777450"/>
              <a:ext cx="30873" cy="34646"/>
            </a:xfrm>
            <a:custGeom>
              <a:avLst/>
              <a:gdLst/>
              <a:ahLst/>
              <a:cxnLst/>
              <a:rect l="l" t="t" r="r" b="b"/>
              <a:pathLst>
                <a:path w="2062" h="2314" extrusionOk="0">
                  <a:moveTo>
                    <a:pt x="1" y="0"/>
                  </a:moveTo>
                  <a:cubicBezTo>
                    <a:pt x="316" y="211"/>
                    <a:pt x="505" y="568"/>
                    <a:pt x="505" y="946"/>
                  </a:cubicBezTo>
                  <a:lnTo>
                    <a:pt x="505" y="2313"/>
                  </a:lnTo>
                  <a:lnTo>
                    <a:pt x="2061" y="2313"/>
                  </a:lnTo>
                  <a:lnTo>
                    <a:pt x="2061" y="946"/>
                  </a:lnTo>
                  <a:cubicBezTo>
                    <a:pt x="2061" y="421"/>
                    <a:pt x="1620" y="0"/>
                    <a:pt x="109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28" name="Google Shape;3828;p47"/>
          <p:cNvGrpSpPr/>
          <p:nvPr/>
        </p:nvGrpSpPr>
        <p:grpSpPr>
          <a:xfrm>
            <a:off x="7027854" y="1400365"/>
            <a:ext cx="370195" cy="300154"/>
            <a:chOff x="3952456" y="1524280"/>
            <a:chExt cx="370195" cy="300154"/>
          </a:xfrm>
        </p:grpSpPr>
        <p:sp>
          <p:nvSpPr>
            <p:cNvPr id="3829" name="Google Shape;3829;p47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0" name="Google Shape;3830;p47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1" name="Google Shape;3831;p47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2" name="Google Shape;3832;p47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3" name="Google Shape;3833;p47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4" name="Google Shape;3834;p47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5" grpId="0"/>
      <p:bldP spid="3806" grpId="0" build="p"/>
      <p:bldP spid="3807" grpId="0"/>
      <p:bldP spid="3808" grpId="0" build="p"/>
      <p:bldP spid="3809" grpId="0"/>
      <p:bldP spid="3810" grpId="0" build="p"/>
      <p:bldP spid="3811" grpId="0" animBg="1"/>
      <p:bldP spid="3812" grpId="0" animBg="1"/>
      <p:bldP spid="3813" grpId="0" animBg="1"/>
    </p:bldLst>
  </p:timing>
</p:sld>
</file>

<file path=ppt/theme/theme1.xml><?xml version="1.0" encoding="utf-8"?>
<a:theme xmlns:a="http://schemas.openxmlformats.org/drawingml/2006/main" name="Classroom Behaviour Management for Elementary by Slidesgo">
  <a:themeElements>
    <a:clrScheme name="Simple Light">
      <a:dk1>
        <a:srgbClr val="FFFFFF"/>
      </a:dk1>
      <a:lt1>
        <a:srgbClr val="F5A60B"/>
      </a:lt1>
      <a:dk2>
        <a:srgbClr val="D64D6B"/>
      </a:dk2>
      <a:lt2>
        <a:srgbClr val="453F7D"/>
      </a:lt2>
      <a:accent1>
        <a:srgbClr val="CFCDE8"/>
      </a:accent1>
      <a:accent2>
        <a:srgbClr val="97C98B"/>
      </a:accent2>
      <a:accent3>
        <a:srgbClr val="5E8381"/>
      </a:accent3>
      <a:accent4>
        <a:srgbClr val="ED8FBF"/>
      </a:accent4>
      <a:accent5>
        <a:srgbClr val="A1544A"/>
      </a:accent5>
      <a:accent6>
        <a:srgbClr val="802751"/>
      </a:accent6>
      <a:hlink>
        <a:srgbClr val="453F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677</Words>
  <Application>Microsoft Office PowerPoint</Application>
  <PresentationFormat>On-screen Show (16:9)</PresentationFormat>
  <Paragraphs>129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Cambria</vt:lpstr>
      <vt:lpstr>Bebas Neue</vt:lpstr>
      <vt:lpstr>Atma</vt:lpstr>
      <vt:lpstr>Arial</vt:lpstr>
      <vt:lpstr>Baloo Tammudu 2</vt:lpstr>
      <vt:lpstr>Classroom Behaviour Management for Elementary by Slidesgo</vt:lpstr>
      <vt:lpstr>KHỞI ĐỘNG</vt:lpstr>
      <vt:lpstr>Chữ thiên trong từ nào sau đây không có nghĩa là trời?</vt:lpstr>
      <vt:lpstr>Theo em, từ tân binh có nghĩa là gì?</vt:lpstr>
      <vt:lpstr>Từ nào dưới đây yếu tố gia có nghĩa là gia đình?</vt:lpstr>
      <vt:lpstr>NGHĨA CỦA MỘT SỐ YẾU TỐ HÁN VIỆT THÔNG DỤNG  VÀ NGHĨA CỦA NHỮNG TỪ CÓ YẾU TỐ HÁN VIỆT ĐÓ</vt:lpstr>
      <vt:lpstr>Hs nhận biết được </vt:lpstr>
      <vt:lpstr>Cách xác định nhanh nghĩa của những từ có yếu tố Hán Việt</vt:lpstr>
      <vt:lpstr>PowerPoint Presentation</vt:lpstr>
      <vt:lpstr>Một số cách xác định nghĩa của từ</vt:lpstr>
      <vt:lpstr>PowerPoint Presentation</vt:lpstr>
      <vt:lpstr>Cách xác định nhanh</vt:lpstr>
      <vt:lpstr>Ví dụ</vt:lpstr>
      <vt:lpstr>LUYỆN TẬP VẬN DỤNG</vt:lpstr>
      <vt:lpstr>Bài 1 (SGK – 90)</vt:lpstr>
      <vt:lpstr>Bài 1 (SGK – 90)</vt:lpstr>
      <vt:lpstr>Bài 2 (SGK – 90)</vt:lpstr>
      <vt:lpstr>Bài 2 (SGK – 90)</vt:lpstr>
      <vt:lpstr>Bài 2 (SGK – 90)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cp:lastModifiedBy>Dương Uyên</cp:lastModifiedBy>
  <cp:revision>3</cp:revision>
  <dcterms:modified xsi:type="dcterms:W3CDTF">2023-02-13T16:06:47Z</dcterms:modified>
</cp:coreProperties>
</file>