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4" r:id="rId6"/>
    <p:sldId id="263" r:id="rId7"/>
    <p:sldId id="262" r:id="rId8"/>
    <p:sldId id="261" r:id="rId9"/>
    <p:sldId id="265" r:id="rId10"/>
    <p:sldId id="266" r:id="rId11"/>
    <p:sldId id="271"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E7B8D1-4E2C-4F86-AD25-B982F231B33D}">
          <p14:sldIdLst>
            <p14:sldId id="257"/>
            <p14:sldId id="258"/>
            <p14:sldId id="259"/>
            <p14:sldId id="260"/>
            <p14:sldId id="264"/>
            <p14:sldId id="263"/>
            <p14:sldId id="262"/>
            <p14:sldId id="261"/>
            <p14:sldId id="265"/>
            <p14:sldId id="266"/>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D3"/>
    <a:srgbClr val="956947"/>
    <a:srgbClr val="80D8FE"/>
    <a:srgbClr val="FFDD79"/>
    <a:srgbClr val="E7C6BE"/>
    <a:srgbClr val="DA5C45"/>
    <a:srgbClr val="FDD766"/>
    <a:srgbClr val="EFEEDE"/>
    <a:srgbClr val="DBE5EE"/>
    <a:srgbClr val="473A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0" d="100"/>
          <a:sy n="110" d="100"/>
        </p:scale>
        <p:origin x="6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3D1A-FC45-4747-80D4-22F8AC5317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C35778C-27A8-4279-A0BB-5EE54393A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E414D61-C7B9-4A2F-9FD2-633A1453746D}"/>
              </a:ext>
            </a:extLst>
          </p:cNvPr>
          <p:cNvSpPr>
            <a:spLocks noGrp="1"/>
          </p:cNvSpPr>
          <p:nvPr>
            <p:ph type="dt" sz="half" idx="10"/>
          </p:nvPr>
        </p:nvSpPr>
        <p:spPr/>
        <p:txBody>
          <a:bodyPr/>
          <a:lstStyle/>
          <a:p>
            <a:fld id="{E4A3506B-070A-4354-BC8E-F1245E0E42F4}" type="datetimeFigureOut">
              <a:rPr lang="vi-VN" smtClean="0"/>
              <a:t>03/06/2023</a:t>
            </a:fld>
            <a:endParaRPr lang="vi-VN"/>
          </a:p>
        </p:txBody>
      </p:sp>
      <p:sp>
        <p:nvSpPr>
          <p:cNvPr id="5" name="Footer Placeholder 4">
            <a:extLst>
              <a:ext uri="{FF2B5EF4-FFF2-40B4-BE49-F238E27FC236}">
                <a16:creationId xmlns:a16="http://schemas.microsoft.com/office/drawing/2014/main" id="{AD8AD2CF-6D26-4EAF-B269-8B7FC547D8E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40482D7-38CC-48A2-BEC1-CC2DB4602767}"/>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359785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FFBC-CCB2-409B-8005-9906F8E2C69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452D453-A862-4F2C-8751-2B22674934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E104715-B179-4145-BD9A-06AC6C8A3658}"/>
              </a:ext>
            </a:extLst>
          </p:cNvPr>
          <p:cNvSpPr>
            <a:spLocks noGrp="1"/>
          </p:cNvSpPr>
          <p:nvPr>
            <p:ph type="dt" sz="half" idx="10"/>
          </p:nvPr>
        </p:nvSpPr>
        <p:spPr/>
        <p:txBody>
          <a:bodyPr/>
          <a:lstStyle/>
          <a:p>
            <a:fld id="{E4A3506B-070A-4354-BC8E-F1245E0E42F4}" type="datetimeFigureOut">
              <a:rPr lang="vi-VN" smtClean="0"/>
              <a:t>03/06/2023</a:t>
            </a:fld>
            <a:endParaRPr lang="vi-VN"/>
          </a:p>
        </p:txBody>
      </p:sp>
      <p:sp>
        <p:nvSpPr>
          <p:cNvPr id="5" name="Footer Placeholder 4">
            <a:extLst>
              <a:ext uri="{FF2B5EF4-FFF2-40B4-BE49-F238E27FC236}">
                <a16:creationId xmlns:a16="http://schemas.microsoft.com/office/drawing/2014/main" id="{E0EDBC91-765F-40C7-A1FF-57144EA676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B2EB81D-E0C8-423F-AF95-B05B08FE07B0}"/>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308352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E785C6-06AE-432C-B529-25560CD580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AC93396-AC84-4E2C-9906-30433F0186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B583CB0-1365-4B67-AD41-98A96D7BB310}"/>
              </a:ext>
            </a:extLst>
          </p:cNvPr>
          <p:cNvSpPr>
            <a:spLocks noGrp="1"/>
          </p:cNvSpPr>
          <p:nvPr>
            <p:ph type="dt" sz="half" idx="10"/>
          </p:nvPr>
        </p:nvSpPr>
        <p:spPr/>
        <p:txBody>
          <a:bodyPr/>
          <a:lstStyle/>
          <a:p>
            <a:fld id="{E4A3506B-070A-4354-BC8E-F1245E0E42F4}" type="datetimeFigureOut">
              <a:rPr lang="vi-VN" smtClean="0"/>
              <a:t>03/06/2023</a:t>
            </a:fld>
            <a:endParaRPr lang="vi-VN"/>
          </a:p>
        </p:txBody>
      </p:sp>
      <p:sp>
        <p:nvSpPr>
          <p:cNvPr id="5" name="Footer Placeholder 4">
            <a:extLst>
              <a:ext uri="{FF2B5EF4-FFF2-40B4-BE49-F238E27FC236}">
                <a16:creationId xmlns:a16="http://schemas.microsoft.com/office/drawing/2014/main" id="{961D0CFF-2C92-49E7-88C2-A55246DE2E6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6EB140-838A-46AD-9BF9-6EC306C8583F}"/>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14246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118A1-4EDF-43C2-9843-7759BC96687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9BE3D29-874C-452F-B8F1-BB4AE7E2A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5FD468A-B529-4D13-91E7-E502B371B91C}"/>
              </a:ext>
            </a:extLst>
          </p:cNvPr>
          <p:cNvSpPr>
            <a:spLocks noGrp="1"/>
          </p:cNvSpPr>
          <p:nvPr>
            <p:ph type="dt" sz="half" idx="10"/>
          </p:nvPr>
        </p:nvSpPr>
        <p:spPr/>
        <p:txBody>
          <a:bodyPr/>
          <a:lstStyle/>
          <a:p>
            <a:fld id="{E4A3506B-070A-4354-BC8E-F1245E0E42F4}" type="datetimeFigureOut">
              <a:rPr lang="vi-VN" smtClean="0"/>
              <a:t>03/06/2023</a:t>
            </a:fld>
            <a:endParaRPr lang="vi-VN"/>
          </a:p>
        </p:txBody>
      </p:sp>
      <p:sp>
        <p:nvSpPr>
          <p:cNvPr id="5" name="Footer Placeholder 4">
            <a:extLst>
              <a:ext uri="{FF2B5EF4-FFF2-40B4-BE49-F238E27FC236}">
                <a16:creationId xmlns:a16="http://schemas.microsoft.com/office/drawing/2014/main" id="{83519A92-4C75-4E95-AF17-E9CE5B27454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6507155-258F-41E2-8265-8CD03F180950}"/>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386387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D8AA-EED5-41B4-BC22-8392EBDA5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EE2E822-DA1F-4987-A0A7-211997BD04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0C99C-2D6E-4A98-A444-EFA3BB7672EB}"/>
              </a:ext>
            </a:extLst>
          </p:cNvPr>
          <p:cNvSpPr>
            <a:spLocks noGrp="1"/>
          </p:cNvSpPr>
          <p:nvPr>
            <p:ph type="dt" sz="half" idx="10"/>
          </p:nvPr>
        </p:nvSpPr>
        <p:spPr/>
        <p:txBody>
          <a:bodyPr/>
          <a:lstStyle/>
          <a:p>
            <a:fld id="{E4A3506B-070A-4354-BC8E-F1245E0E42F4}" type="datetimeFigureOut">
              <a:rPr lang="vi-VN" smtClean="0"/>
              <a:t>03/06/2023</a:t>
            </a:fld>
            <a:endParaRPr lang="vi-VN"/>
          </a:p>
        </p:txBody>
      </p:sp>
      <p:sp>
        <p:nvSpPr>
          <p:cNvPr id="5" name="Footer Placeholder 4">
            <a:extLst>
              <a:ext uri="{FF2B5EF4-FFF2-40B4-BE49-F238E27FC236}">
                <a16:creationId xmlns:a16="http://schemas.microsoft.com/office/drawing/2014/main" id="{3C1822DF-2301-4349-B879-5B3153FD2D8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9B34D3B-F248-4C48-AE12-31B1714BA8BA}"/>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45552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0ABB-F56E-43E5-9028-BC7DD8FC925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77EE4E5-20D1-44A5-880F-A34F4C1E0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AE83086-0CA7-40EF-9F4D-7F441550C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B4F9DE2-1704-457E-B908-0AE9980C89AC}"/>
              </a:ext>
            </a:extLst>
          </p:cNvPr>
          <p:cNvSpPr>
            <a:spLocks noGrp="1"/>
          </p:cNvSpPr>
          <p:nvPr>
            <p:ph type="dt" sz="half" idx="10"/>
          </p:nvPr>
        </p:nvSpPr>
        <p:spPr/>
        <p:txBody>
          <a:bodyPr/>
          <a:lstStyle/>
          <a:p>
            <a:fld id="{E4A3506B-070A-4354-BC8E-F1245E0E42F4}" type="datetimeFigureOut">
              <a:rPr lang="vi-VN" smtClean="0"/>
              <a:t>03/06/2023</a:t>
            </a:fld>
            <a:endParaRPr lang="vi-VN"/>
          </a:p>
        </p:txBody>
      </p:sp>
      <p:sp>
        <p:nvSpPr>
          <p:cNvPr id="6" name="Footer Placeholder 5">
            <a:extLst>
              <a:ext uri="{FF2B5EF4-FFF2-40B4-BE49-F238E27FC236}">
                <a16:creationId xmlns:a16="http://schemas.microsoft.com/office/drawing/2014/main" id="{7FE4BF64-070E-4C87-A7EA-8CB6390B9A0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58885E7-123C-4C63-A1A0-6839161A990B}"/>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408189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9F60-687F-4482-83F7-8335CD7CC12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7EFC1CC-B5A7-4D52-9B8E-E9913D45AF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AD54BD-2D8E-471A-A6BA-DAB2D3276B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6441663-FE1D-4D60-9119-84F7D61547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3B577-DEEF-4BE4-82E6-01C44B4050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E800B504-A1BD-4D1D-8CC1-CE5561A63E18}"/>
              </a:ext>
            </a:extLst>
          </p:cNvPr>
          <p:cNvSpPr>
            <a:spLocks noGrp="1"/>
          </p:cNvSpPr>
          <p:nvPr>
            <p:ph type="dt" sz="half" idx="10"/>
          </p:nvPr>
        </p:nvSpPr>
        <p:spPr/>
        <p:txBody>
          <a:bodyPr/>
          <a:lstStyle/>
          <a:p>
            <a:fld id="{E4A3506B-070A-4354-BC8E-F1245E0E42F4}" type="datetimeFigureOut">
              <a:rPr lang="vi-VN" smtClean="0"/>
              <a:t>03/06/2023</a:t>
            </a:fld>
            <a:endParaRPr lang="vi-VN"/>
          </a:p>
        </p:txBody>
      </p:sp>
      <p:sp>
        <p:nvSpPr>
          <p:cNvPr id="8" name="Footer Placeholder 7">
            <a:extLst>
              <a:ext uri="{FF2B5EF4-FFF2-40B4-BE49-F238E27FC236}">
                <a16:creationId xmlns:a16="http://schemas.microsoft.com/office/drawing/2014/main" id="{3B6019BE-40EC-45A8-B8D5-04B8ACDC161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D7AFEBFE-6379-4F0D-BEA6-43B4A00EB01C}"/>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88199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9284-81CA-430E-A40D-21AC68B0955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B28ED1E-C0F2-44AF-817F-90CE5131B465}"/>
              </a:ext>
            </a:extLst>
          </p:cNvPr>
          <p:cNvSpPr>
            <a:spLocks noGrp="1"/>
          </p:cNvSpPr>
          <p:nvPr>
            <p:ph type="dt" sz="half" idx="10"/>
          </p:nvPr>
        </p:nvSpPr>
        <p:spPr/>
        <p:txBody>
          <a:bodyPr/>
          <a:lstStyle/>
          <a:p>
            <a:fld id="{E4A3506B-070A-4354-BC8E-F1245E0E42F4}" type="datetimeFigureOut">
              <a:rPr lang="vi-VN" smtClean="0"/>
              <a:t>03/06/2023</a:t>
            </a:fld>
            <a:endParaRPr lang="vi-VN"/>
          </a:p>
        </p:txBody>
      </p:sp>
      <p:sp>
        <p:nvSpPr>
          <p:cNvPr id="4" name="Footer Placeholder 3">
            <a:extLst>
              <a:ext uri="{FF2B5EF4-FFF2-40B4-BE49-F238E27FC236}">
                <a16:creationId xmlns:a16="http://schemas.microsoft.com/office/drawing/2014/main" id="{9D71F7A2-BF67-4563-8945-3CCD740AEA6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D3E9446-C808-4F67-920A-4B040AB4E13F}"/>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84511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EA23FA-711A-4641-8C11-DC91C56613AF}"/>
              </a:ext>
            </a:extLst>
          </p:cNvPr>
          <p:cNvSpPr>
            <a:spLocks noGrp="1"/>
          </p:cNvSpPr>
          <p:nvPr>
            <p:ph type="dt" sz="half" idx="10"/>
          </p:nvPr>
        </p:nvSpPr>
        <p:spPr/>
        <p:txBody>
          <a:bodyPr/>
          <a:lstStyle/>
          <a:p>
            <a:fld id="{E4A3506B-070A-4354-BC8E-F1245E0E42F4}" type="datetimeFigureOut">
              <a:rPr lang="vi-VN" smtClean="0"/>
              <a:t>03/06/2023</a:t>
            </a:fld>
            <a:endParaRPr lang="vi-VN"/>
          </a:p>
        </p:txBody>
      </p:sp>
      <p:sp>
        <p:nvSpPr>
          <p:cNvPr id="3" name="Footer Placeholder 2">
            <a:extLst>
              <a:ext uri="{FF2B5EF4-FFF2-40B4-BE49-F238E27FC236}">
                <a16:creationId xmlns:a16="http://schemas.microsoft.com/office/drawing/2014/main" id="{CE02453B-A5D8-43B5-80D6-F0E4FC589A4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DB9B4E1-6797-405F-91EC-87DF3EC1DF11}"/>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343439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7182-7B37-4BCA-994E-385FC306A3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7C33F38-23A0-4AB5-94CC-1D97222C15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661EF81-51C7-44F4-94DB-E12C39C1C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04547D-7957-4695-93CE-F7E026E36861}"/>
              </a:ext>
            </a:extLst>
          </p:cNvPr>
          <p:cNvSpPr>
            <a:spLocks noGrp="1"/>
          </p:cNvSpPr>
          <p:nvPr>
            <p:ph type="dt" sz="half" idx="10"/>
          </p:nvPr>
        </p:nvSpPr>
        <p:spPr/>
        <p:txBody>
          <a:bodyPr/>
          <a:lstStyle/>
          <a:p>
            <a:fld id="{E4A3506B-070A-4354-BC8E-F1245E0E42F4}" type="datetimeFigureOut">
              <a:rPr lang="vi-VN" smtClean="0"/>
              <a:t>03/06/2023</a:t>
            </a:fld>
            <a:endParaRPr lang="vi-VN"/>
          </a:p>
        </p:txBody>
      </p:sp>
      <p:sp>
        <p:nvSpPr>
          <p:cNvPr id="6" name="Footer Placeholder 5">
            <a:extLst>
              <a:ext uri="{FF2B5EF4-FFF2-40B4-BE49-F238E27FC236}">
                <a16:creationId xmlns:a16="http://schemas.microsoft.com/office/drawing/2014/main" id="{DAFB5943-562B-47FD-AF15-C265F3FFAAB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4E6EB67-48B0-47ED-9961-F751390FDE53}"/>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285470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0B47-48D2-475C-960D-6EB15CE6C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3C7833C-454D-4C13-AC8B-304B36001B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A0CA7CE-4F7C-4C56-9B69-B923B74D5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A1A887-B09E-47C2-BAC0-648D593A0F17}"/>
              </a:ext>
            </a:extLst>
          </p:cNvPr>
          <p:cNvSpPr>
            <a:spLocks noGrp="1"/>
          </p:cNvSpPr>
          <p:nvPr>
            <p:ph type="dt" sz="half" idx="10"/>
          </p:nvPr>
        </p:nvSpPr>
        <p:spPr/>
        <p:txBody>
          <a:bodyPr/>
          <a:lstStyle/>
          <a:p>
            <a:fld id="{E4A3506B-070A-4354-BC8E-F1245E0E42F4}" type="datetimeFigureOut">
              <a:rPr lang="vi-VN" smtClean="0"/>
              <a:t>03/06/2023</a:t>
            </a:fld>
            <a:endParaRPr lang="vi-VN"/>
          </a:p>
        </p:txBody>
      </p:sp>
      <p:sp>
        <p:nvSpPr>
          <p:cNvPr id="6" name="Footer Placeholder 5">
            <a:extLst>
              <a:ext uri="{FF2B5EF4-FFF2-40B4-BE49-F238E27FC236}">
                <a16:creationId xmlns:a16="http://schemas.microsoft.com/office/drawing/2014/main" id="{A796D91F-B77E-479D-9A1D-682A31BBEBF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BCEC489-A171-4BC4-B4E0-3A22D4344E8E}"/>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115799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C7CBE6-AD3F-48AC-9746-FCC9C53A6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9A6D4A-9227-4AD2-AE21-C79891A3E8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B675542-49F2-48F7-BC69-0D1F808C69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3506B-070A-4354-BC8E-F1245E0E42F4}" type="datetimeFigureOut">
              <a:rPr lang="vi-VN" smtClean="0"/>
              <a:t>03/06/2023</a:t>
            </a:fld>
            <a:endParaRPr lang="vi-VN"/>
          </a:p>
        </p:txBody>
      </p:sp>
      <p:sp>
        <p:nvSpPr>
          <p:cNvPr id="5" name="Footer Placeholder 4">
            <a:extLst>
              <a:ext uri="{FF2B5EF4-FFF2-40B4-BE49-F238E27FC236}">
                <a16:creationId xmlns:a16="http://schemas.microsoft.com/office/drawing/2014/main" id="{D613C957-C51D-4809-824B-41CC6D216F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26A61E4-7200-4DD0-8EB1-FFA2652794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A78A4-89FC-44D0-BC56-BE4D261A002F}" type="slidenum">
              <a:rPr lang="vi-VN" smtClean="0"/>
              <a:t>‹#›</a:t>
            </a:fld>
            <a:endParaRPr lang="vi-VN"/>
          </a:p>
        </p:txBody>
      </p:sp>
    </p:spTree>
    <p:extLst>
      <p:ext uri="{BB962C8B-B14F-4D97-AF65-F5344CB8AC3E}">
        <p14:creationId xmlns:p14="http://schemas.microsoft.com/office/powerpoint/2010/main" val="3118884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fif"/><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gif"/><Relationship Id="rId5" Type="http://schemas.microsoft.com/office/2007/relationships/hdphoto" Target="../media/hdphoto4.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gif"/><Relationship Id="rId5" Type="http://schemas.microsoft.com/office/2007/relationships/hdphoto" Target="../media/hdphoto4.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fif"/><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81C6B5-7826-45D1-8AFA-D55534F89091}"/>
              </a:ext>
            </a:extLst>
          </p:cNvPr>
          <p:cNvPicPr>
            <a:picLocks noChangeAspect="1"/>
          </p:cNvPicPr>
          <p:nvPr/>
        </p:nvPicPr>
        <p:blipFill>
          <a:blip r:embed="rId2"/>
          <a:stretch>
            <a:fillRect/>
          </a:stretch>
        </p:blipFill>
        <p:spPr>
          <a:xfrm>
            <a:off x="-16084" y="297042"/>
            <a:ext cx="12192000" cy="6858000"/>
          </a:xfrm>
          <a:prstGeom prst="rect">
            <a:avLst/>
          </a:prstGeom>
        </p:spPr>
      </p:pic>
      <p:sp>
        <p:nvSpPr>
          <p:cNvPr id="5" name="Rectangle 4">
            <a:extLst>
              <a:ext uri="{FF2B5EF4-FFF2-40B4-BE49-F238E27FC236}">
                <a16:creationId xmlns:a16="http://schemas.microsoft.com/office/drawing/2014/main" id="{DD178064-B331-41B0-A828-4950FE6AF73C}"/>
              </a:ext>
            </a:extLst>
          </p:cNvPr>
          <p:cNvSpPr/>
          <p:nvPr/>
        </p:nvSpPr>
        <p:spPr>
          <a:xfrm rot="21373641">
            <a:off x="5796503" y="1521256"/>
            <a:ext cx="4187187" cy="2153324"/>
          </a:xfrm>
          <a:prstGeom prst="rect">
            <a:avLst/>
          </a:prstGeom>
          <a:solidFill>
            <a:srgbClr val="D6F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id="{566610EB-FEFB-41C7-9179-A33BCFE98BC5}"/>
              </a:ext>
            </a:extLst>
          </p:cNvPr>
          <p:cNvSpPr/>
          <p:nvPr/>
        </p:nvSpPr>
        <p:spPr>
          <a:xfrm rot="21373641">
            <a:off x="6887393" y="3816050"/>
            <a:ext cx="2774710" cy="1178643"/>
          </a:xfrm>
          <a:prstGeom prst="rect">
            <a:avLst/>
          </a:prstGeom>
          <a:solidFill>
            <a:srgbClr val="C7E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1" name="Group 10">
            <a:extLst>
              <a:ext uri="{FF2B5EF4-FFF2-40B4-BE49-F238E27FC236}">
                <a16:creationId xmlns:a16="http://schemas.microsoft.com/office/drawing/2014/main" id="{AF0C9434-3A6B-45C6-8AB0-AFB432B54074}"/>
              </a:ext>
            </a:extLst>
          </p:cNvPr>
          <p:cNvGrpSpPr/>
          <p:nvPr/>
        </p:nvGrpSpPr>
        <p:grpSpPr>
          <a:xfrm>
            <a:off x="5730197" y="1339509"/>
            <a:ext cx="4319797" cy="2584827"/>
            <a:chOff x="6280931" y="493086"/>
            <a:chExt cx="3218330" cy="6507303"/>
          </a:xfrm>
        </p:grpSpPr>
        <p:sp>
          <p:nvSpPr>
            <p:cNvPr id="9" name="TextBox 8">
              <a:extLst>
                <a:ext uri="{FF2B5EF4-FFF2-40B4-BE49-F238E27FC236}">
                  <a16:creationId xmlns:a16="http://schemas.microsoft.com/office/drawing/2014/main" id="{B34C600B-A354-4120-8740-039C62CBD242}"/>
                </a:ext>
              </a:extLst>
            </p:cNvPr>
            <p:cNvSpPr txBox="1"/>
            <p:nvPr/>
          </p:nvSpPr>
          <p:spPr>
            <a:xfrm rot="21327060">
              <a:off x="6280931" y="493086"/>
              <a:ext cx="3218330" cy="3331759"/>
            </a:xfrm>
            <a:prstGeom prst="rect">
              <a:avLst/>
            </a:prstGeom>
            <a:noFill/>
          </p:spPr>
          <p:txBody>
            <a:bodyPr wrap="square" rtlCol="0">
              <a:spAutoFit/>
            </a:bodyPr>
            <a:lstStyle/>
            <a:p>
              <a:pPr lvl="1" algn="ctr"/>
              <a:endParaRPr lang="en-US" sz="8000" dirty="0">
                <a:ln w="19050">
                  <a:solidFill>
                    <a:srgbClr val="44382A"/>
                  </a:solidFill>
                </a:ln>
                <a:latin typeface="iCiel Cadena" panose="02000503000000020004" pitchFamily="50" charset="0"/>
              </a:endParaRPr>
            </a:p>
          </p:txBody>
        </p:sp>
        <p:sp>
          <p:nvSpPr>
            <p:cNvPr id="10" name="TextBox 9">
              <a:extLst>
                <a:ext uri="{FF2B5EF4-FFF2-40B4-BE49-F238E27FC236}">
                  <a16:creationId xmlns:a16="http://schemas.microsoft.com/office/drawing/2014/main" id="{ED40B5FF-1450-40EA-94AA-9167743233EC}"/>
                </a:ext>
              </a:extLst>
            </p:cNvPr>
            <p:cNvSpPr txBox="1"/>
            <p:nvPr/>
          </p:nvSpPr>
          <p:spPr>
            <a:xfrm rot="21410811">
              <a:off x="6384077" y="1111699"/>
              <a:ext cx="2789695" cy="5888690"/>
            </a:xfrm>
            <a:prstGeom prst="rect">
              <a:avLst/>
            </a:prstGeom>
            <a:noFill/>
          </p:spPr>
          <p:txBody>
            <a:bodyPr wrap="square" rtlCol="0">
              <a:spAutoFit/>
            </a:bodyPr>
            <a:lstStyle/>
            <a:p>
              <a:pPr algn="ctr"/>
              <a:r>
                <a:rPr lang="en-US" sz="4400" dirty="0" err="1">
                  <a:ln w="19050">
                    <a:solidFill>
                      <a:srgbClr val="44382A"/>
                    </a:solidFill>
                  </a:ln>
                  <a:solidFill>
                    <a:srgbClr val="EFEEDE"/>
                  </a:solidFill>
                  <a:latin typeface="iCiel Cadena" panose="02000503000000020004" pitchFamily="50" charset="0"/>
                </a:rPr>
                <a:t>Các</a:t>
              </a:r>
              <a:r>
                <a:rPr lang="en-US" sz="4400" dirty="0">
                  <a:ln w="19050">
                    <a:solidFill>
                      <a:srgbClr val="44382A"/>
                    </a:solidFill>
                  </a:ln>
                  <a:solidFill>
                    <a:srgbClr val="EFEEDE"/>
                  </a:solidFill>
                  <a:latin typeface="iCiel Cadena" panose="02000503000000020004" pitchFamily="50" charset="0"/>
                </a:rPr>
                <a:t> </a:t>
              </a:r>
              <a:r>
                <a:rPr lang="en-US" sz="4400" dirty="0" err="1">
                  <a:ln w="19050">
                    <a:solidFill>
                      <a:srgbClr val="44382A"/>
                    </a:solidFill>
                  </a:ln>
                  <a:solidFill>
                    <a:srgbClr val="EFEEDE"/>
                  </a:solidFill>
                  <a:latin typeface="iCiel Cadena" panose="02000503000000020004" pitchFamily="50" charset="0"/>
                </a:rPr>
                <a:t>loài</a:t>
              </a:r>
              <a:r>
                <a:rPr lang="en-US" sz="4400" dirty="0">
                  <a:ln w="19050">
                    <a:solidFill>
                      <a:srgbClr val="44382A"/>
                    </a:solidFill>
                  </a:ln>
                  <a:solidFill>
                    <a:srgbClr val="EFEEDE"/>
                  </a:solidFill>
                  <a:latin typeface="iCiel Cadena" panose="02000503000000020004" pitchFamily="50" charset="0"/>
                </a:rPr>
                <a:t> </a:t>
              </a:r>
              <a:r>
                <a:rPr lang="en-US" sz="4400" dirty="0" err="1">
                  <a:ln w="19050">
                    <a:solidFill>
                      <a:srgbClr val="44382A"/>
                    </a:solidFill>
                  </a:ln>
                  <a:solidFill>
                    <a:srgbClr val="EFEEDE"/>
                  </a:solidFill>
                  <a:latin typeface="iCiel Cadena" panose="02000503000000020004" pitchFamily="50" charset="0"/>
                </a:rPr>
                <a:t>chung</a:t>
              </a:r>
              <a:r>
                <a:rPr lang="en-US" sz="4400" dirty="0">
                  <a:ln w="19050">
                    <a:solidFill>
                      <a:srgbClr val="44382A"/>
                    </a:solidFill>
                  </a:ln>
                  <a:solidFill>
                    <a:srgbClr val="EFEEDE"/>
                  </a:solidFill>
                  <a:latin typeface="iCiel Cadena" panose="02000503000000020004" pitchFamily="50" charset="0"/>
                </a:rPr>
                <a:t> song </a:t>
              </a:r>
              <a:r>
                <a:rPr lang="en-US" sz="4400" dirty="0" err="1">
                  <a:ln w="19050">
                    <a:solidFill>
                      <a:srgbClr val="44382A"/>
                    </a:solidFill>
                  </a:ln>
                  <a:solidFill>
                    <a:srgbClr val="EFEEDE"/>
                  </a:solidFill>
                  <a:latin typeface="iCiel Cadena" panose="02000503000000020004" pitchFamily="50" charset="0"/>
                </a:rPr>
                <a:t>với</a:t>
              </a:r>
              <a:r>
                <a:rPr lang="en-US" sz="4400" dirty="0">
                  <a:ln w="19050">
                    <a:solidFill>
                      <a:srgbClr val="44382A"/>
                    </a:solidFill>
                  </a:ln>
                  <a:solidFill>
                    <a:srgbClr val="EFEEDE"/>
                  </a:solidFill>
                  <a:latin typeface="iCiel Cadena" panose="02000503000000020004" pitchFamily="50" charset="0"/>
                </a:rPr>
                <a:t> </a:t>
              </a:r>
              <a:r>
                <a:rPr lang="en-US" sz="4400" dirty="0" err="1">
                  <a:ln w="19050">
                    <a:solidFill>
                      <a:srgbClr val="44382A"/>
                    </a:solidFill>
                  </a:ln>
                  <a:solidFill>
                    <a:srgbClr val="EFEEDE"/>
                  </a:solidFill>
                  <a:latin typeface="iCiel Cadena" panose="02000503000000020004" pitchFamily="50" charset="0"/>
                </a:rPr>
                <a:t>nhau</a:t>
              </a:r>
              <a:r>
                <a:rPr lang="en-US" sz="4400" dirty="0">
                  <a:ln w="19050">
                    <a:solidFill>
                      <a:srgbClr val="44382A"/>
                    </a:solidFill>
                  </a:ln>
                  <a:solidFill>
                    <a:srgbClr val="EFEEDE"/>
                  </a:solidFill>
                  <a:latin typeface="iCiel Cadena" panose="02000503000000020004" pitchFamily="50" charset="0"/>
                </a:rPr>
                <a:t> </a:t>
              </a:r>
              <a:r>
                <a:rPr lang="en-US" sz="4400" dirty="0" err="1">
                  <a:ln w="19050">
                    <a:solidFill>
                      <a:srgbClr val="44382A"/>
                    </a:solidFill>
                  </a:ln>
                  <a:solidFill>
                    <a:srgbClr val="EFEEDE"/>
                  </a:solidFill>
                  <a:latin typeface="iCiel Cadena" panose="02000503000000020004" pitchFamily="50" charset="0"/>
                </a:rPr>
                <a:t>như</a:t>
              </a:r>
              <a:r>
                <a:rPr lang="en-US" sz="4400" dirty="0">
                  <a:ln w="19050">
                    <a:solidFill>
                      <a:srgbClr val="44382A"/>
                    </a:solidFill>
                  </a:ln>
                  <a:solidFill>
                    <a:srgbClr val="EFEEDE"/>
                  </a:solidFill>
                  <a:latin typeface="iCiel Cadena" panose="02000503000000020004" pitchFamily="50" charset="0"/>
                </a:rPr>
                <a:t> </a:t>
              </a:r>
              <a:r>
                <a:rPr lang="en-US" sz="4400" dirty="0" err="1">
                  <a:ln w="19050">
                    <a:solidFill>
                      <a:srgbClr val="44382A"/>
                    </a:solidFill>
                  </a:ln>
                  <a:solidFill>
                    <a:srgbClr val="EFEEDE"/>
                  </a:solidFill>
                  <a:latin typeface="iCiel Cadena" panose="02000503000000020004" pitchFamily="50" charset="0"/>
                </a:rPr>
                <a:t>thế</a:t>
              </a:r>
              <a:r>
                <a:rPr lang="en-US" sz="4400" dirty="0">
                  <a:ln w="19050">
                    <a:solidFill>
                      <a:srgbClr val="44382A"/>
                    </a:solidFill>
                  </a:ln>
                  <a:solidFill>
                    <a:srgbClr val="EFEEDE"/>
                  </a:solidFill>
                  <a:latin typeface="iCiel Cadena" panose="02000503000000020004" pitchFamily="50" charset="0"/>
                </a:rPr>
                <a:t> </a:t>
              </a:r>
              <a:r>
                <a:rPr lang="en-US" sz="4400" dirty="0" err="1">
                  <a:ln w="19050">
                    <a:solidFill>
                      <a:srgbClr val="44382A"/>
                    </a:solidFill>
                  </a:ln>
                  <a:solidFill>
                    <a:srgbClr val="EFEEDE"/>
                  </a:solidFill>
                  <a:latin typeface="iCiel Cadena" panose="02000503000000020004" pitchFamily="50" charset="0"/>
                </a:rPr>
                <a:t>nào</a:t>
              </a:r>
              <a:r>
                <a:rPr lang="en-US" sz="4400" dirty="0">
                  <a:ln w="19050">
                    <a:solidFill>
                      <a:srgbClr val="44382A"/>
                    </a:solidFill>
                  </a:ln>
                  <a:solidFill>
                    <a:srgbClr val="EFEEDE"/>
                  </a:solidFill>
                  <a:latin typeface="iCiel Cadena" panose="02000503000000020004" pitchFamily="50" charset="0"/>
                </a:rPr>
                <a:t>?</a:t>
              </a:r>
              <a:endParaRPr lang="vi-VN" sz="4400" dirty="0">
                <a:ln w="19050">
                  <a:solidFill>
                    <a:srgbClr val="44382A"/>
                  </a:solidFill>
                </a:ln>
                <a:solidFill>
                  <a:srgbClr val="EFEEDE"/>
                </a:solidFill>
                <a:latin typeface="iCiel Cadena" panose="02000503000000020004" pitchFamily="50" charset="0"/>
              </a:endParaRPr>
            </a:p>
            <a:p>
              <a:endParaRPr lang="vi-VN" sz="1200" dirty="0">
                <a:ln w="19050">
                  <a:solidFill>
                    <a:schemeClr val="tx1"/>
                  </a:solidFill>
                </a:ln>
              </a:endParaRPr>
            </a:p>
          </p:txBody>
        </p:sp>
      </p:grpSp>
      <p:sp>
        <p:nvSpPr>
          <p:cNvPr id="12" name="TextBox 11">
            <a:extLst>
              <a:ext uri="{FF2B5EF4-FFF2-40B4-BE49-F238E27FC236}">
                <a16:creationId xmlns:a16="http://schemas.microsoft.com/office/drawing/2014/main" id="{C81CF62C-0402-44C0-8CDC-28449DB96E27}"/>
              </a:ext>
            </a:extLst>
          </p:cNvPr>
          <p:cNvSpPr txBox="1"/>
          <p:nvPr/>
        </p:nvSpPr>
        <p:spPr>
          <a:xfrm rot="21351574">
            <a:off x="7185992" y="3924079"/>
            <a:ext cx="2177512" cy="830997"/>
          </a:xfrm>
          <a:prstGeom prst="rect">
            <a:avLst/>
          </a:prstGeom>
          <a:noFill/>
        </p:spPr>
        <p:txBody>
          <a:bodyPr wrap="square" rtlCol="0">
            <a:spAutoFit/>
          </a:bodyPr>
          <a:lstStyle/>
          <a:p>
            <a:pPr algn="ctr"/>
            <a:r>
              <a:rPr lang="en-US" sz="2400" b="1" dirty="0">
                <a:solidFill>
                  <a:srgbClr val="463A2B"/>
                </a:solidFill>
              </a:rPr>
              <a:t>MÔN: NGỮ VĂN</a:t>
            </a:r>
          </a:p>
        </p:txBody>
      </p:sp>
    </p:spTree>
    <p:extLst>
      <p:ext uri="{BB962C8B-B14F-4D97-AF65-F5344CB8AC3E}">
        <p14:creationId xmlns:p14="http://schemas.microsoft.com/office/powerpoint/2010/main" val="167578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8BE01D-2522-4067-8CC9-25614AC87C26}"/>
              </a:ext>
            </a:extLst>
          </p:cNvPr>
          <p:cNvSpPr/>
          <p:nvPr/>
        </p:nvSpPr>
        <p:spPr>
          <a:xfrm>
            <a:off x="0" y="0"/>
            <a:ext cx="12192000" cy="6858000"/>
          </a:xfrm>
          <a:prstGeom prst="rect">
            <a:avLst/>
          </a:prstGeom>
          <a:solidFill>
            <a:srgbClr val="DB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6">
            <a:extLst>
              <a:ext uri="{FF2B5EF4-FFF2-40B4-BE49-F238E27FC236}">
                <a16:creationId xmlns:a16="http://schemas.microsoft.com/office/drawing/2014/main" id="{3D147FBE-BEEC-4D9E-AEF4-20A4B34A9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30" y="239819"/>
            <a:ext cx="1603757" cy="854000"/>
          </a:xfrm>
          <a:prstGeom prst="rect">
            <a:avLst/>
          </a:prstGeom>
        </p:spPr>
      </p:pic>
      <p:pic>
        <p:nvPicPr>
          <p:cNvPr id="9" name="Picture 8" descr="A picture containing text, vector graphics&#10;&#10;Description automatically generated">
            <a:extLst>
              <a:ext uri="{FF2B5EF4-FFF2-40B4-BE49-F238E27FC236}">
                <a16:creationId xmlns:a16="http://schemas.microsoft.com/office/drawing/2014/main" id="{DFD3F6A2-1457-4708-A56C-BD5DBA8FD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811" y="6902042"/>
            <a:ext cx="3199442" cy="2128643"/>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A5490570-5E69-431E-B09E-2FD3FFFE6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1023" y="6568173"/>
            <a:ext cx="2436206" cy="4096083"/>
          </a:xfrm>
          <a:prstGeom prst="rect">
            <a:avLst/>
          </a:prstGeom>
        </p:spPr>
      </p:pic>
      <p:pic>
        <p:nvPicPr>
          <p:cNvPr id="14" name="Picture 13">
            <a:extLst>
              <a:ext uri="{FF2B5EF4-FFF2-40B4-BE49-F238E27FC236}">
                <a16:creationId xmlns:a16="http://schemas.microsoft.com/office/drawing/2014/main" id="{09A72925-E4C2-4BE9-9339-CE34D8B11FB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833" l="10000" r="90000">
                        <a14:foregroundMark x1="63796" y1="13426" x2="64630" y2="13889"/>
                        <a14:foregroundMark x1="61019" y1="13704" x2="61481" y2="13981"/>
                        <a14:foregroundMark x1="51667" y1="13333" x2="51667" y2="13333"/>
                        <a14:foregroundMark x1="67315" y1="90833" x2="67315" y2="90833"/>
                      </a14:backgroundRemoval>
                    </a14:imgEffect>
                  </a14:imgLayer>
                </a14:imgProps>
              </a:ext>
              <a:ext uri="{28A0092B-C50C-407E-A947-70E740481C1C}">
                <a14:useLocalDpi xmlns:a14="http://schemas.microsoft.com/office/drawing/2010/main" val="0"/>
              </a:ext>
            </a:extLst>
          </a:blip>
          <a:stretch>
            <a:fillRect/>
          </a:stretch>
        </p:blipFill>
        <p:spPr>
          <a:xfrm>
            <a:off x="9868760" y="4632376"/>
            <a:ext cx="2554493" cy="2554493"/>
          </a:xfrm>
          <a:prstGeom prst="rect">
            <a:avLst/>
          </a:prstGeom>
        </p:spPr>
      </p:pic>
      <p:grpSp>
        <p:nvGrpSpPr>
          <p:cNvPr id="5" name="Group 4">
            <a:extLst>
              <a:ext uri="{FF2B5EF4-FFF2-40B4-BE49-F238E27FC236}">
                <a16:creationId xmlns:a16="http://schemas.microsoft.com/office/drawing/2014/main" id="{D21031C8-543E-4C14-B7A3-3B725BCEDF68}"/>
              </a:ext>
            </a:extLst>
          </p:cNvPr>
          <p:cNvGrpSpPr/>
          <p:nvPr/>
        </p:nvGrpSpPr>
        <p:grpSpPr>
          <a:xfrm>
            <a:off x="595745" y="1333638"/>
            <a:ext cx="9273015" cy="5190493"/>
            <a:chOff x="595745" y="1333638"/>
            <a:chExt cx="9273015" cy="5190493"/>
          </a:xfrm>
        </p:grpSpPr>
        <p:sp>
          <p:nvSpPr>
            <p:cNvPr id="4" name="Rectangle 3">
              <a:extLst>
                <a:ext uri="{FF2B5EF4-FFF2-40B4-BE49-F238E27FC236}">
                  <a16:creationId xmlns:a16="http://schemas.microsoft.com/office/drawing/2014/main" id="{623C05A3-4CA1-4AB7-A267-1B44645D480E}"/>
                </a:ext>
              </a:extLst>
            </p:cNvPr>
            <p:cNvSpPr/>
            <p:nvPr/>
          </p:nvSpPr>
          <p:spPr>
            <a:xfrm>
              <a:off x="595745" y="1333638"/>
              <a:ext cx="9273015" cy="5190493"/>
            </a:xfrm>
            <a:prstGeom prst="rect">
              <a:avLst/>
            </a:prstGeom>
            <a:solidFill>
              <a:srgbClr val="80D8F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descr="A picture containing clipart&#10;&#10;Description automatically generated">
              <a:extLst>
                <a:ext uri="{FF2B5EF4-FFF2-40B4-BE49-F238E27FC236}">
                  <a16:creationId xmlns:a16="http://schemas.microsoft.com/office/drawing/2014/main" id="{3B872C0D-3790-4FD6-956D-E28019711A9B}"/>
                </a:ext>
              </a:extLst>
            </p:cNvPr>
            <p:cNvPicPr>
              <a:picLocks noChangeAspect="1"/>
            </p:cNvPicPr>
            <p:nvPr/>
          </p:nvPicPr>
          <p:blipFill rotWithShape="1">
            <a:blip r:embed="rId7">
              <a:extLst>
                <a:ext uri="{28A0092B-C50C-407E-A947-70E740481C1C}">
                  <a14:useLocalDpi xmlns:a14="http://schemas.microsoft.com/office/drawing/2010/main" val="0"/>
                </a:ext>
              </a:extLst>
            </a:blip>
            <a:srcRect t="49113"/>
            <a:stretch/>
          </p:blipFill>
          <p:spPr>
            <a:xfrm>
              <a:off x="8185731" y="5032838"/>
              <a:ext cx="1600200" cy="1454087"/>
            </a:xfrm>
            <a:prstGeom prst="rect">
              <a:avLst/>
            </a:prstGeom>
          </p:spPr>
        </p:pic>
      </p:grpSp>
      <p:sp>
        <p:nvSpPr>
          <p:cNvPr id="13" name="TextBox 12">
            <a:extLst>
              <a:ext uri="{FF2B5EF4-FFF2-40B4-BE49-F238E27FC236}">
                <a16:creationId xmlns:a16="http://schemas.microsoft.com/office/drawing/2014/main" id="{C2D833EE-8C3F-4C02-82D2-BA8BB7BC0878}"/>
              </a:ext>
            </a:extLst>
          </p:cNvPr>
          <p:cNvSpPr txBox="1"/>
          <p:nvPr/>
        </p:nvSpPr>
        <p:spPr>
          <a:xfrm>
            <a:off x="3345114" y="1435238"/>
            <a:ext cx="3774275" cy="769441"/>
          </a:xfrm>
          <a:prstGeom prst="rect">
            <a:avLst/>
          </a:prstGeom>
          <a:noFill/>
        </p:spPr>
        <p:txBody>
          <a:bodyPr wrap="square" rtlCol="0">
            <a:spAutoFit/>
          </a:bodyPr>
          <a:lstStyle/>
          <a:p>
            <a:pPr algn="ctr"/>
            <a:r>
              <a:rPr lang="en-US" sz="4400" b="1" dirty="0">
                <a:ln w="12700">
                  <a:solidFill>
                    <a:schemeClr val="tx1"/>
                  </a:solidFill>
                </a:ln>
                <a:solidFill>
                  <a:srgbClr val="EFEEDE"/>
                </a:solidFill>
                <a:latin typeface="iCiel Cadena" panose="02000503000000020004" pitchFamily="50" charset="0"/>
              </a:rPr>
              <a:t>GIÁ TRỊ</a:t>
            </a:r>
            <a:endParaRPr lang="vi-VN" sz="4400" b="1" dirty="0">
              <a:ln w="12700">
                <a:solidFill>
                  <a:schemeClr val="tx1"/>
                </a:solidFill>
              </a:ln>
              <a:solidFill>
                <a:srgbClr val="EFEEDE"/>
              </a:solidFill>
              <a:latin typeface="iCiel Cadena" panose="02000503000000020004" pitchFamily="50" charset="0"/>
            </a:endParaRPr>
          </a:p>
        </p:txBody>
      </p:sp>
      <p:sp>
        <p:nvSpPr>
          <p:cNvPr id="8" name="Rectangle 7">
            <a:extLst>
              <a:ext uri="{FF2B5EF4-FFF2-40B4-BE49-F238E27FC236}">
                <a16:creationId xmlns:a16="http://schemas.microsoft.com/office/drawing/2014/main" id="{74EF6C2C-146E-494A-9EBE-208B7401B568}"/>
              </a:ext>
            </a:extLst>
          </p:cNvPr>
          <p:cNvSpPr/>
          <p:nvPr/>
        </p:nvSpPr>
        <p:spPr>
          <a:xfrm>
            <a:off x="2834640" y="447040"/>
            <a:ext cx="9357360" cy="379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30A2B330-ADF8-4355-8788-DA77FC89C1B9}"/>
              </a:ext>
            </a:extLst>
          </p:cNvPr>
          <p:cNvSpPr/>
          <p:nvPr/>
        </p:nvSpPr>
        <p:spPr>
          <a:xfrm>
            <a:off x="0" y="447040"/>
            <a:ext cx="914400" cy="379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6B287EE5-9487-4EF6-9212-82097D3A2819}"/>
              </a:ext>
            </a:extLst>
          </p:cNvPr>
          <p:cNvSpPr txBox="1"/>
          <p:nvPr/>
        </p:nvSpPr>
        <p:spPr>
          <a:xfrm>
            <a:off x="648872" y="2314219"/>
            <a:ext cx="9190186" cy="3108543"/>
          </a:xfrm>
          <a:prstGeom prst="rect">
            <a:avLst/>
          </a:prstGeom>
          <a:noFill/>
        </p:spPr>
        <p:txBody>
          <a:bodyPr wrap="square" rtlCol="0">
            <a:spAutoFit/>
          </a:bodyPr>
          <a:lstStyle/>
          <a:p>
            <a:r>
              <a:rPr lang="en-US" sz="2800" b="1" dirty="0"/>
              <a:t>1.</a:t>
            </a:r>
            <a:r>
              <a:rPr lang="vi-VN" sz="2800" b="1" dirty="0"/>
              <a:t>Giá trị nội dung: </a:t>
            </a:r>
            <a:endParaRPr lang="vi-VN" sz="2800" dirty="0"/>
          </a:p>
          <a:p>
            <a:r>
              <a:rPr lang="vi-VN" sz="2800" dirty="0"/>
              <a:t>Văn bản nêu lên sự đa dạng của sinh vật cũng như cách các loài chung sống với nhau. Đồng thời nhắc đến con người với tư cách chủ thể tác động tới tự nhiên.</a:t>
            </a:r>
          </a:p>
          <a:p>
            <a:r>
              <a:rPr lang="en-US" sz="2800" b="1" dirty="0"/>
              <a:t>2</a:t>
            </a:r>
            <a:r>
              <a:rPr lang="vi-VN" sz="2800" b="1" dirty="0"/>
              <a:t>. Giá trị nghệ thuật: </a:t>
            </a:r>
            <a:endParaRPr lang="vi-VN" sz="2800" dirty="0"/>
          </a:p>
          <a:p>
            <a:r>
              <a:rPr lang="vi-VN" sz="2800" dirty="0"/>
              <a:t>Văn bản đa phương tiện, kết cấu đầu cuối tương ứng, đặt vấn đề trong tương quan với bộ phim Vua sư tử.</a:t>
            </a:r>
          </a:p>
        </p:txBody>
      </p:sp>
    </p:spTree>
    <p:extLst>
      <p:ext uri="{BB962C8B-B14F-4D97-AF65-F5344CB8AC3E}">
        <p14:creationId xmlns:p14="http://schemas.microsoft.com/office/powerpoint/2010/main" val="865767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8F5CE563-0BDE-4CFA-B947-FDAF762E989A}"/>
              </a:ext>
            </a:extLst>
          </p:cNvPr>
          <p:cNvPicPr>
            <a:picLocks noChangeAspect="1"/>
          </p:cNvPicPr>
          <p:nvPr/>
        </p:nvPicPr>
        <p:blipFill rotWithShape="1">
          <a:blip r:embed="rId2">
            <a:extLst>
              <a:ext uri="{28A0092B-C50C-407E-A947-70E740481C1C}">
                <a14:useLocalDpi xmlns:a14="http://schemas.microsoft.com/office/drawing/2010/main" val="0"/>
              </a:ext>
            </a:extLst>
          </a:blip>
          <a:srcRect l="426" r="-1" b="-1"/>
          <a:stretch/>
        </p:blipFill>
        <p:spPr>
          <a:xfrm>
            <a:off x="-1504" y="1282"/>
            <a:ext cx="12191980" cy="6856718"/>
          </a:xfrm>
          <a:prstGeom prst="rect">
            <a:avLst/>
          </a:prstGeom>
        </p:spPr>
      </p:pic>
      <p:sp>
        <p:nvSpPr>
          <p:cNvPr id="6" name="TextBox 5">
            <a:extLst>
              <a:ext uri="{FF2B5EF4-FFF2-40B4-BE49-F238E27FC236}">
                <a16:creationId xmlns:a16="http://schemas.microsoft.com/office/drawing/2014/main" id="{D920748D-E870-4D75-B53F-834463FFF492}"/>
              </a:ext>
            </a:extLst>
          </p:cNvPr>
          <p:cNvSpPr txBox="1"/>
          <p:nvPr/>
        </p:nvSpPr>
        <p:spPr>
          <a:xfrm>
            <a:off x="3291840" y="1628835"/>
            <a:ext cx="5608320" cy="2554545"/>
          </a:xfrm>
          <a:prstGeom prst="rect">
            <a:avLst/>
          </a:prstGeom>
          <a:noFill/>
          <a:ln>
            <a:noFill/>
          </a:ln>
        </p:spPr>
        <p:txBody>
          <a:bodyPr wrap="square" rtlCol="0">
            <a:spAutoFit/>
          </a:bodyPr>
          <a:lstStyle/>
          <a:p>
            <a:pPr algn="ctr"/>
            <a:r>
              <a:rPr lang="en-US" sz="8000" dirty="0">
                <a:ln w="28575">
                  <a:solidFill>
                    <a:schemeClr val="tx1"/>
                  </a:solidFill>
                </a:ln>
                <a:solidFill>
                  <a:srgbClr val="956947"/>
                </a:solidFill>
                <a:latin typeface="iCiel Cadena" panose="02000503000000020004" pitchFamily="50" charset="0"/>
              </a:rPr>
              <a:t>Thanks For </a:t>
            </a:r>
            <a:r>
              <a:rPr lang="en-US" sz="8000" dirty="0">
                <a:ln w="28575">
                  <a:solidFill>
                    <a:schemeClr val="tx1"/>
                  </a:solidFill>
                </a:ln>
                <a:solidFill>
                  <a:schemeClr val="bg1"/>
                </a:solidFill>
                <a:latin typeface="iCiel Cadena" panose="02000503000000020004" pitchFamily="50" charset="0"/>
              </a:rPr>
              <a:t>Listening!</a:t>
            </a:r>
            <a:endParaRPr lang="vi-VN" sz="8000" dirty="0">
              <a:ln w="28575">
                <a:solidFill>
                  <a:schemeClr val="tx1"/>
                </a:solidFill>
              </a:ln>
              <a:solidFill>
                <a:schemeClr val="bg1"/>
              </a:solidFill>
              <a:latin typeface="iCiel Cadena" panose="02000503000000020004" pitchFamily="50" charset="0"/>
            </a:endParaRPr>
          </a:p>
        </p:txBody>
      </p:sp>
    </p:spTree>
    <p:extLst>
      <p:ext uri="{BB962C8B-B14F-4D97-AF65-F5344CB8AC3E}">
        <p14:creationId xmlns:p14="http://schemas.microsoft.com/office/powerpoint/2010/main" val="8393163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291ACC-340D-45E8-B89B-196F9A014521}"/>
              </a:ext>
            </a:extLst>
          </p:cNvPr>
          <p:cNvSpPr/>
          <p:nvPr/>
        </p:nvSpPr>
        <p:spPr>
          <a:xfrm>
            <a:off x="0" y="0"/>
            <a:ext cx="12192000" cy="6858000"/>
          </a:xfrm>
          <a:prstGeom prst="rect">
            <a:avLst/>
          </a:prstGeom>
          <a:solidFill>
            <a:srgbClr val="FEDC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90" y="2868571"/>
            <a:ext cx="4722112" cy="2698819"/>
          </a:xfrm>
          <a:prstGeom prst="rect">
            <a:avLst/>
          </a:prstGeom>
        </p:spPr>
      </p:pic>
      <p:sp>
        <p:nvSpPr>
          <p:cNvPr id="11" name="Rectangle 10">
            <a:extLst>
              <a:ext uri="{FF2B5EF4-FFF2-40B4-BE49-F238E27FC236}">
                <a16:creationId xmlns:a16="http://schemas.microsoft.com/office/drawing/2014/main" id="{F7B61072-CB40-491A-B859-F8CD36812120}"/>
              </a:ext>
            </a:extLst>
          </p:cNvPr>
          <p:cNvSpPr/>
          <p:nvPr/>
        </p:nvSpPr>
        <p:spPr>
          <a:xfrm>
            <a:off x="0" y="6002428"/>
            <a:ext cx="12192000" cy="855572"/>
          </a:xfrm>
          <a:prstGeom prst="rect">
            <a:avLst/>
          </a:prstGeom>
          <a:solidFill>
            <a:srgbClr val="FE5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a:extLst>
              <a:ext uri="{FF2B5EF4-FFF2-40B4-BE49-F238E27FC236}">
                <a16:creationId xmlns:a16="http://schemas.microsoft.com/office/drawing/2014/main" id="{C006F195-A3D8-437F-A986-D48C4B423C21}"/>
              </a:ext>
            </a:extLst>
          </p:cNvPr>
          <p:cNvSpPr/>
          <p:nvPr/>
        </p:nvSpPr>
        <p:spPr>
          <a:xfrm>
            <a:off x="0" y="0"/>
            <a:ext cx="12192000" cy="927100"/>
          </a:xfrm>
          <a:prstGeom prst="rect">
            <a:avLst/>
          </a:prstGeom>
          <a:solidFill>
            <a:srgbClr val="FDE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Group 16">
            <a:extLst>
              <a:ext uri="{FF2B5EF4-FFF2-40B4-BE49-F238E27FC236}">
                <a16:creationId xmlns:a16="http://schemas.microsoft.com/office/drawing/2014/main" id="{F3550243-8F56-4B93-A0A9-4DDB328CD61A}"/>
              </a:ext>
            </a:extLst>
          </p:cNvPr>
          <p:cNvGrpSpPr/>
          <p:nvPr/>
        </p:nvGrpSpPr>
        <p:grpSpPr>
          <a:xfrm>
            <a:off x="5016292" y="646886"/>
            <a:ext cx="7028618" cy="4787900"/>
            <a:chOff x="5016293" y="647700"/>
            <a:chExt cx="7028618" cy="4787900"/>
          </a:xfrm>
        </p:grpSpPr>
        <p:sp>
          <p:nvSpPr>
            <p:cNvPr id="18" name="Rectangle: Rounded Corners 17">
              <a:extLst>
                <a:ext uri="{FF2B5EF4-FFF2-40B4-BE49-F238E27FC236}">
                  <a16:creationId xmlns:a16="http://schemas.microsoft.com/office/drawing/2014/main" id="{9026E8C9-6CC0-45A9-8AC7-EF70BDCD2EE0}"/>
                </a:ext>
              </a:extLst>
            </p:cNvPr>
            <p:cNvSpPr/>
            <p:nvPr/>
          </p:nvSpPr>
          <p:spPr>
            <a:xfrm>
              <a:off x="5016293" y="647700"/>
              <a:ext cx="7028618" cy="4787900"/>
            </a:xfrm>
            <a:prstGeom prst="roundRect">
              <a:avLst>
                <a:gd name="adj" fmla="val 3898"/>
              </a:avLst>
            </a:prstGeom>
            <a:solidFill>
              <a:srgbClr val="FEABA4"/>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46A55F27-F1F8-48F3-B79D-1B457567811C}"/>
                </a:ext>
              </a:extLst>
            </p:cNvPr>
            <p:cNvSpPr/>
            <p:nvPr/>
          </p:nvSpPr>
          <p:spPr>
            <a:xfrm>
              <a:off x="5277683" y="927100"/>
              <a:ext cx="6052591" cy="4216400"/>
            </a:xfrm>
            <a:prstGeom prst="roundRect">
              <a:avLst>
                <a:gd name="adj" fmla="val 5263"/>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a:extLst>
                <a:ext uri="{FF2B5EF4-FFF2-40B4-BE49-F238E27FC236}">
                  <a16:creationId xmlns:a16="http://schemas.microsoft.com/office/drawing/2014/main" id="{75E74FCB-F080-4DFB-A409-BCC105A0C014}"/>
                </a:ext>
              </a:extLst>
            </p:cNvPr>
            <p:cNvSpPr/>
            <p:nvPr/>
          </p:nvSpPr>
          <p:spPr>
            <a:xfrm>
              <a:off x="11421836" y="2775042"/>
              <a:ext cx="531513" cy="5205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1" name="TextBox 20">
            <a:extLst>
              <a:ext uri="{FF2B5EF4-FFF2-40B4-BE49-F238E27FC236}">
                <a16:creationId xmlns:a16="http://schemas.microsoft.com/office/drawing/2014/main" id="{57A891C7-E3C8-43C7-A5E9-17C3FC8C979F}"/>
              </a:ext>
            </a:extLst>
          </p:cNvPr>
          <p:cNvSpPr txBox="1"/>
          <p:nvPr/>
        </p:nvSpPr>
        <p:spPr>
          <a:xfrm>
            <a:off x="749203" y="1725647"/>
            <a:ext cx="3517885" cy="707886"/>
          </a:xfrm>
          <a:prstGeom prst="rect">
            <a:avLst/>
          </a:prstGeom>
          <a:noFill/>
        </p:spPr>
        <p:txBody>
          <a:bodyPr wrap="square" rtlCol="0">
            <a:spAutoFit/>
          </a:bodyPr>
          <a:lstStyle/>
          <a:p>
            <a:r>
              <a:rPr lang="en-US" sz="4000">
                <a:latin typeface="Lobster "/>
              </a:rPr>
              <a:t>Chủ đề nội dung</a:t>
            </a:r>
            <a:endParaRPr lang="vi-VN" sz="4000">
              <a:latin typeface="Lobster "/>
            </a:endParaRPr>
          </a:p>
        </p:txBody>
      </p:sp>
      <p:pic>
        <p:nvPicPr>
          <p:cNvPr id="23" name="Picture 22">
            <a:extLst>
              <a:ext uri="{FF2B5EF4-FFF2-40B4-BE49-F238E27FC236}">
                <a16:creationId xmlns:a16="http://schemas.microsoft.com/office/drawing/2014/main" id="{971C8F26-AA72-4543-972F-252048BB8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11" y="45374"/>
            <a:ext cx="1603757" cy="854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9ECCBE86-6882-443B-9315-957016CBFFD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5340" t="32999" r="18149" b="32519"/>
          <a:stretch/>
        </p:blipFill>
        <p:spPr>
          <a:xfrm>
            <a:off x="9623502" y="4772722"/>
            <a:ext cx="2568498" cy="2364678"/>
          </a:xfrm>
          <a:prstGeom prst="rect">
            <a:avLst/>
          </a:prstGeom>
        </p:spPr>
      </p:pic>
      <p:sp>
        <p:nvSpPr>
          <p:cNvPr id="28" name="TextBox 27">
            <a:extLst>
              <a:ext uri="{FF2B5EF4-FFF2-40B4-BE49-F238E27FC236}">
                <a16:creationId xmlns:a16="http://schemas.microsoft.com/office/drawing/2014/main" id="{82D8D965-2FE1-4355-9267-4B7B58938D3D}"/>
              </a:ext>
            </a:extLst>
          </p:cNvPr>
          <p:cNvSpPr txBox="1"/>
          <p:nvPr/>
        </p:nvSpPr>
        <p:spPr>
          <a:xfrm>
            <a:off x="5398574" y="1042223"/>
            <a:ext cx="5561303" cy="4031873"/>
          </a:xfrm>
          <a:prstGeom prst="rect">
            <a:avLst/>
          </a:prstGeom>
          <a:noFill/>
        </p:spPr>
        <p:txBody>
          <a:bodyPr wrap="square" rtlCol="0">
            <a:spAutoFit/>
          </a:bodyPr>
          <a:lstStyle/>
          <a:p>
            <a:pPr marL="342900" indent="-342900">
              <a:buAutoNum type="arabicPeriod"/>
            </a:pPr>
            <a:r>
              <a:rPr lang="en-US" sz="4000" dirty="0" err="1">
                <a:latin typeface="iCiel Cadena" panose="02000503000000020004" pitchFamily="50" charset="0"/>
              </a:rPr>
              <a:t>Xuất</a:t>
            </a:r>
            <a:r>
              <a:rPr lang="en-US" sz="4000" dirty="0">
                <a:latin typeface="iCiel Cadena" panose="02000503000000020004" pitchFamily="50" charset="0"/>
              </a:rPr>
              <a:t> </a:t>
            </a:r>
            <a:r>
              <a:rPr lang="en-US" sz="4000" dirty="0" err="1">
                <a:latin typeface="iCiel Cadena" panose="02000503000000020004" pitchFamily="50" charset="0"/>
              </a:rPr>
              <a:t>xứ</a:t>
            </a:r>
            <a:endParaRPr lang="en-US" sz="4000" dirty="0">
              <a:latin typeface="iCiel Cadena" panose="02000503000000020004" pitchFamily="50" charset="0"/>
            </a:endParaRPr>
          </a:p>
          <a:p>
            <a:pPr marL="342900" indent="-342900">
              <a:buAutoNum type="arabicPeriod"/>
            </a:pPr>
            <a:endParaRPr lang="en-US" sz="3600" dirty="0">
              <a:latin typeface="iCiel Cadena" panose="02000503000000020004" pitchFamily="50" charset="0"/>
            </a:endParaRPr>
          </a:p>
          <a:p>
            <a:pPr marL="342900" indent="-342900">
              <a:buAutoNum type="arabicPeriod"/>
            </a:pPr>
            <a:r>
              <a:rPr lang="en-US" sz="3600" dirty="0" err="1">
                <a:latin typeface="iCiel Cadena" panose="02000503000000020004" pitchFamily="50" charset="0"/>
              </a:rPr>
              <a:t>Bố</a:t>
            </a:r>
            <a:r>
              <a:rPr lang="en-US" sz="3600" dirty="0">
                <a:latin typeface="iCiel Cadena" panose="02000503000000020004" pitchFamily="50" charset="0"/>
              </a:rPr>
              <a:t> </a:t>
            </a:r>
            <a:r>
              <a:rPr lang="en-US" sz="3600" dirty="0" err="1">
                <a:latin typeface="iCiel Cadena" panose="02000503000000020004" pitchFamily="50" charset="0"/>
              </a:rPr>
              <a:t>cục</a:t>
            </a:r>
            <a:endParaRPr lang="en-US" sz="3600" dirty="0">
              <a:latin typeface="iCiel Cadena" panose="02000503000000020004" pitchFamily="50" charset="0"/>
            </a:endParaRPr>
          </a:p>
          <a:p>
            <a:pPr marL="342900" indent="-342900">
              <a:buAutoNum type="arabicPeriod"/>
            </a:pPr>
            <a:endParaRPr lang="en-US" sz="3600" dirty="0">
              <a:latin typeface="iCiel Cadena" panose="02000503000000020004" pitchFamily="50" charset="0"/>
            </a:endParaRPr>
          </a:p>
          <a:p>
            <a:pPr marL="342900" indent="-342900">
              <a:buAutoNum type="arabicPeriod"/>
            </a:pPr>
            <a:r>
              <a:rPr lang="en-US" sz="3600" dirty="0" err="1">
                <a:latin typeface="iCiel Cadena" panose="02000503000000020004" pitchFamily="50" charset="0"/>
              </a:rPr>
              <a:t>Nội</a:t>
            </a:r>
            <a:r>
              <a:rPr lang="en-US" sz="3600" dirty="0">
                <a:latin typeface="iCiel Cadena" panose="02000503000000020004" pitchFamily="50" charset="0"/>
              </a:rPr>
              <a:t> dung </a:t>
            </a:r>
          </a:p>
          <a:p>
            <a:pPr marL="342900" indent="-342900">
              <a:buAutoNum type="arabicPeriod"/>
            </a:pPr>
            <a:endParaRPr lang="en-US" sz="3600" dirty="0">
              <a:latin typeface="iCiel Cadena" panose="02000503000000020004" pitchFamily="50" charset="0"/>
            </a:endParaRPr>
          </a:p>
          <a:p>
            <a:pPr marL="342900" indent="-342900">
              <a:buAutoNum type="arabicPeriod"/>
            </a:pPr>
            <a:r>
              <a:rPr lang="en-US" sz="3600" dirty="0" err="1">
                <a:latin typeface="iCiel Cadena" panose="02000503000000020004" pitchFamily="50" charset="0"/>
              </a:rPr>
              <a:t>Giá</a:t>
            </a:r>
            <a:r>
              <a:rPr lang="en-US" sz="3600" dirty="0">
                <a:latin typeface="iCiel Cadena" panose="02000503000000020004" pitchFamily="50" charset="0"/>
              </a:rPr>
              <a:t> </a:t>
            </a:r>
            <a:r>
              <a:rPr lang="en-US" sz="3600" dirty="0" err="1">
                <a:latin typeface="iCiel Cadena" panose="02000503000000020004" pitchFamily="50" charset="0"/>
              </a:rPr>
              <a:t>trị</a:t>
            </a:r>
            <a:endParaRPr lang="vi-VN" dirty="0"/>
          </a:p>
        </p:txBody>
      </p:sp>
    </p:spTree>
    <p:extLst>
      <p:ext uri="{BB962C8B-B14F-4D97-AF65-F5344CB8AC3E}">
        <p14:creationId xmlns:p14="http://schemas.microsoft.com/office/powerpoint/2010/main" val="302899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3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500" fill="hold"/>
                                        <p:tgtEl>
                                          <p:spTgt spid="17"/>
                                        </p:tgtEl>
                                        <p:attrNameLst>
                                          <p:attrName>ppt_x</p:attrName>
                                        </p:attrNameLst>
                                      </p:cBhvr>
                                      <p:tavLst>
                                        <p:tav tm="0">
                                          <p:val>
                                            <p:strVal val="1+#ppt_w/2"/>
                                          </p:val>
                                        </p:tav>
                                        <p:tav tm="100000">
                                          <p:val>
                                            <p:strVal val="#ppt_x"/>
                                          </p:val>
                                        </p:tav>
                                      </p:tavLst>
                                    </p:anim>
                                    <p:anim calcmode="lin" valueType="num">
                                      <p:cBhvr additive="base">
                                        <p:cTn id="16" dur="1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6" decel="100000" fill="hold" nodeType="withEffect">
                                  <p:stCondLst>
                                    <p:cond delay="6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1+#ppt_w/2"/>
                                          </p:val>
                                        </p:tav>
                                        <p:tav tm="100000">
                                          <p:val>
                                            <p:strVal val="#ppt_x"/>
                                          </p:val>
                                        </p:tav>
                                      </p:tavLst>
                                    </p:anim>
                                    <p:anim calcmode="lin" valueType="num">
                                      <p:cBhvr additive="base">
                                        <p:cTn id="20" dur="1000" fill="hold"/>
                                        <p:tgtEl>
                                          <p:spTgt spid="27"/>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2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2" presetClass="entr" presetSubtype="9" decel="10000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1000" fill="hold"/>
                                        <p:tgtEl>
                                          <p:spTgt spid="23"/>
                                        </p:tgtEl>
                                        <p:attrNameLst>
                                          <p:attrName>ppt_x</p:attrName>
                                        </p:attrNameLst>
                                      </p:cBhvr>
                                      <p:tavLst>
                                        <p:tav tm="0">
                                          <p:val>
                                            <p:strVal val="0-#ppt_w/2"/>
                                          </p:val>
                                        </p:tav>
                                        <p:tav tm="100000">
                                          <p:val>
                                            <p:strVal val="#ppt_x"/>
                                          </p:val>
                                        </p:tav>
                                      </p:tavLst>
                                    </p:anim>
                                    <p:anim calcmode="lin" valueType="num">
                                      <p:cBhvr additive="base">
                                        <p:cTn id="27" dur="1000" fill="hold"/>
                                        <p:tgtEl>
                                          <p:spTgt spid="23"/>
                                        </p:tgtEl>
                                        <p:attrNameLst>
                                          <p:attrName>ppt_y</p:attrName>
                                        </p:attrNameLst>
                                      </p:cBhvr>
                                      <p:tavLst>
                                        <p:tav tm="0">
                                          <p:val>
                                            <p:strVal val="0-#ppt_h/2"/>
                                          </p:val>
                                        </p:tav>
                                        <p:tav tm="100000">
                                          <p:val>
                                            <p:strVal val="#ppt_y"/>
                                          </p:val>
                                        </p:tav>
                                      </p:tavLst>
                                    </p:anim>
                                  </p:childTnLst>
                                </p:cTn>
                              </p:par>
                              <p:par>
                                <p:cTn id="28" presetID="10" presetClass="entr" presetSubtype="0" fill="hold" grpId="0" nodeType="withEffect">
                                  <p:stCondLst>
                                    <p:cond delay="16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xEl>
                                              <p:pRg st="0" end="0"/>
                                            </p:txEl>
                                          </p:spTgt>
                                        </p:tgtEl>
                                        <p:attrNameLst>
                                          <p:attrName>style.visibility</p:attrName>
                                        </p:attrNameLst>
                                      </p:cBhvr>
                                      <p:to>
                                        <p:strVal val="visible"/>
                                      </p:to>
                                    </p:set>
                                    <p:animEffect transition="in" filter="fade">
                                      <p:cBhvr>
                                        <p:cTn id="35" dur="500"/>
                                        <p:tgtEl>
                                          <p:spTgt spid="2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8">
                                            <p:txEl>
                                              <p:pRg st="2" end="2"/>
                                            </p:txEl>
                                          </p:spTgt>
                                        </p:tgtEl>
                                        <p:attrNameLst>
                                          <p:attrName>style.visibility</p:attrName>
                                        </p:attrNameLst>
                                      </p:cBhvr>
                                      <p:to>
                                        <p:strVal val="visible"/>
                                      </p:to>
                                    </p:set>
                                    <p:animEffect transition="in" filter="fade">
                                      <p:cBhvr>
                                        <p:cTn id="40" dur="500"/>
                                        <p:tgtEl>
                                          <p:spTgt spid="2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8">
                                            <p:txEl>
                                              <p:pRg st="4" end="4"/>
                                            </p:txEl>
                                          </p:spTgt>
                                        </p:tgtEl>
                                        <p:attrNameLst>
                                          <p:attrName>style.visibility</p:attrName>
                                        </p:attrNameLst>
                                      </p:cBhvr>
                                      <p:to>
                                        <p:strVal val="visible"/>
                                      </p:to>
                                    </p:set>
                                    <p:animEffect transition="in" filter="fade">
                                      <p:cBhvr>
                                        <p:cTn id="45" dur="500"/>
                                        <p:tgtEl>
                                          <p:spTgt spid="28">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8">
                                            <p:txEl>
                                              <p:pRg st="6" end="6"/>
                                            </p:txEl>
                                          </p:spTgt>
                                        </p:tgtEl>
                                        <p:attrNameLst>
                                          <p:attrName>style.visibility</p:attrName>
                                        </p:attrNameLst>
                                      </p:cBhvr>
                                      <p:to>
                                        <p:strVal val="visible"/>
                                      </p:to>
                                    </p:set>
                                    <p:animEffect transition="in" filter="fade">
                                      <p:cBhvr>
                                        <p:cTn id="50" dur="500"/>
                                        <p:tgtEl>
                                          <p:spTgt spid="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870416-1E66-4042-BB84-9E45F459FB00}"/>
              </a:ext>
            </a:extLst>
          </p:cNvPr>
          <p:cNvSpPr/>
          <p:nvPr/>
        </p:nvSpPr>
        <p:spPr>
          <a:xfrm>
            <a:off x="0" y="0"/>
            <a:ext cx="12192000" cy="6858000"/>
          </a:xfrm>
          <a:prstGeom prst="rect">
            <a:avLst/>
          </a:prstGeom>
          <a:solidFill>
            <a:srgbClr val="FE5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a:extLst>
              <a:ext uri="{FF2B5EF4-FFF2-40B4-BE49-F238E27FC236}">
                <a16:creationId xmlns:a16="http://schemas.microsoft.com/office/drawing/2014/main" id="{8B2BC289-22CC-4D6A-ABF2-A2D74FDC1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11" y="45374"/>
            <a:ext cx="1603757" cy="854000"/>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172CFA2F-998B-4FDC-845C-C9E13578E6D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579" b="99474" l="9877" r="97394">
                        <a14:foregroundMark x1="46365" y1="6842" x2="53498" y2="11053"/>
                        <a14:foregroundMark x1="43210" y1="3158" x2="43210" y2="3158"/>
                        <a14:foregroundMark x1="24829" y1="27105" x2="30316" y2="34737"/>
                        <a14:foregroundMark x1="52538" y1="1579" x2="52538" y2="1579"/>
                        <a14:foregroundMark x1="68176" y1="23684" x2="68176" y2="23684"/>
                        <a14:foregroundMark x1="66804" y1="23947" x2="71331" y2="68947"/>
                        <a14:foregroundMark x1="72016" y1="39211" x2="74760" y2="72632"/>
                        <a14:foregroundMark x1="65981" y1="46842" x2="69684" y2="61053"/>
                        <a14:foregroundMark x1="66118" y1="40526" x2="69959" y2="53158"/>
                        <a14:foregroundMark x1="69959" y1="53158" x2="70096" y2="53684"/>
                        <a14:foregroundMark x1="64609" y1="44211" x2="66667" y2="52632"/>
                        <a14:foregroundMark x1="72428" y1="35789" x2="77641" y2="47895"/>
                        <a14:foregroundMark x1="91770" y1="57105" x2="91632" y2="67105"/>
                        <a14:foregroundMark x1="91632" y1="67105" x2="91632" y2="67105"/>
                        <a14:foregroundMark x1="93416" y1="44211" x2="94239" y2="55526"/>
                        <a14:foregroundMark x1="87380" y1="22895" x2="91358" y2="36842"/>
                        <a14:foregroundMark x1="86831" y1="21316" x2="88889" y2="27105"/>
                        <a14:foregroundMark x1="87106" y1="19211" x2="89712" y2="26053"/>
                        <a14:foregroundMark x1="87929" y1="16053" x2="88889" y2="22895"/>
                        <a14:foregroundMark x1="83951" y1="21579" x2="85185" y2="28421"/>
                        <a14:foregroundMark x1="83813" y1="21842" x2="84499" y2="27368"/>
                        <a14:foregroundMark x1="82990" y1="19211" x2="84088" y2="22632"/>
                        <a14:foregroundMark x1="21811" y1="91842" x2="25240" y2="97895"/>
                        <a14:foregroundMark x1="67901" y1="76579" x2="72565" y2="89737"/>
                        <a14:foregroundMark x1="71331" y1="50263" x2="76269" y2="82895"/>
                        <a14:foregroundMark x1="59945" y1="55789" x2="63374" y2="85263"/>
                        <a14:foregroundMark x1="63374" y1="85263" x2="63374" y2="85263"/>
                        <a14:foregroundMark x1="55967" y1="68684" x2="57339" y2="81842"/>
                        <a14:foregroundMark x1="47325" y1="63684" x2="60905" y2="82105"/>
                        <a14:foregroundMark x1="46776" y1="67368" x2="56241" y2="87105"/>
                        <a14:foregroundMark x1="54047" y1="73684" x2="61180" y2="92368"/>
                        <a14:foregroundMark x1="53361" y1="56053" x2="62140" y2="85526"/>
                        <a14:foregroundMark x1="56104" y1="40789" x2="56790" y2="49211"/>
                        <a14:foregroundMark x1="55281" y1="37895" x2="57613" y2="50000"/>
                        <a14:foregroundMark x1="52126" y1="13421" x2="55007" y2="27368"/>
                        <a14:foregroundMark x1="92867" y1="53421" x2="90809" y2="66579"/>
                        <a14:foregroundMark x1="90809" y1="66579" x2="86283" y2="77632"/>
                        <a14:foregroundMark x1="79698" y1="82895" x2="79973" y2="98684"/>
                        <a14:foregroundMark x1="69684" y1="78158" x2="76680" y2="99211"/>
                        <a14:foregroundMark x1="60082" y1="80526" x2="67078" y2="93947"/>
                        <a14:foregroundMark x1="57202" y1="87632" x2="59671" y2="97895"/>
                        <a14:foregroundMark x1="77778" y1="66316" x2="86831" y2="99474"/>
                        <a14:foregroundMark x1="82853" y1="64737" x2="87243" y2="95526"/>
                        <a14:foregroundMark x1="91770" y1="47368" x2="86145" y2="66579"/>
                        <a14:foregroundMark x1="93004" y1="31316" x2="96296" y2="54474"/>
                        <a14:foregroundMark x1="95748" y1="40263" x2="97119" y2="48947"/>
                        <a14:foregroundMark x1="95748" y1="36842" x2="97394" y2="51842"/>
                        <a14:foregroundMark x1="96845" y1="59474" x2="95885" y2="62105"/>
                        <a14:foregroundMark x1="85322" y1="30526" x2="85734" y2="33947"/>
                        <a14:foregroundMark x1="87929" y1="13947" x2="87929" y2="13947"/>
                        <a14:foregroundMark x1="22359" y1="14737" x2="22359" y2="14737"/>
                        <a14:foregroundMark x1="42936" y1="4211" x2="43759" y2="7632"/>
                        <a14:foregroundMark x1="42661" y1="6316" x2="43484" y2="8947"/>
                      </a14:backgroundRemoval>
                    </a14:imgEffect>
                  </a14:imgLayer>
                </a14:imgProps>
              </a:ext>
              <a:ext uri="{28A0092B-C50C-407E-A947-70E740481C1C}">
                <a14:useLocalDpi xmlns:a14="http://schemas.microsoft.com/office/drawing/2010/main" val="0"/>
              </a:ext>
            </a:extLst>
          </a:blip>
          <a:stretch>
            <a:fillRect/>
          </a:stretch>
        </p:blipFill>
        <p:spPr>
          <a:xfrm>
            <a:off x="-579864" y="4271345"/>
            <a:ext cx="4962293" cy="2586655"/>
          </a:xfrm>
          <a:prstGeom prst="rect">
            <a:avLst/>
          </a:prstGeom>
        </p:spPr>
      </p:pic>
      <p:sp>
        <p:nvSpPr>
          <p:cNvPr id="2" name="TextBox 1">
            <a:extLst>
              <a:ext uri="{FF2B5EF4-FFF2-40B4-BE49-F238E27FC236}">
                <a16:creationId xmlns:a16="http://schemas.microsoft.com/office/drawing/2014/main" id="{510536C8-9574-4EB0-8E7A-DECEB038E125}"/>
              </a:ext>
            </a:extLst>
          </p:cNvPr>
          <p:cNvSpPr txBox="1"/>
          <p:nvPr/>
        </p:nvSpPr>
        <p:spPr>
          <a:xfrm>
            <a:off x="4056608" y="2195426"/>
            <a:ext cx="5522259" cy="1569660"/>
          </a:xfrm>
          <a:prstGeom prst="rect">
            <a:avLst/>
          </a:prstGeom>
          <a:noFill/>
        </p:spPr>
        <p:txBody>
          <a:bodyPr wrap="square" rtlCol="0">
            <a:spAutoFit/>
          </a:bodyPr>
          <a:lstStyle/>
          <a:p>
            <a:pPr algn="ctr"/>
            <a:r>
              <a:rPr lang="en-US" sz="9600" b="1" dirty="0">
                <a:ln w="12700">
                  <a:solidFill>
                    <a:schemeClr val="tx1"/>
                  </a:solidFill>
                </a:ln>
                <a:solidFill>
                  <a:srgbClr val="EFEEDE"/>
                </a:solidFill>
                <a:latin typeface="iCiel Cadena" panose="02000503000000020004" pitchFamily="50" charset="0"/>
              </a:rPr>
              <a:t>1. </a:t>
            </a:r>
            <a:r>
              <a:rPr lang="en-US" sz="9600" b="1" dirty="0" err="1">
                <a:ln w="12700">
                  <a:solidFill>
                    <a:schemeClr val="tx1"/>
                  </a:solidFill>
                </a:ln>
                <a:solidFill>
                  <a:srgbClr val="EFEEDE"/>
                </a:solidFill>
                <a:latin typeface="iCiel Cadena" panose="02000503000000020004" pitchFamily="50" charset="0"/>
              </a:rPr>
              <a:t>Xuất</a:t>
            </a:r>
            <a:r>
              <a:rPr lang="en-US" sz="9600" b="1" dirty="0">
                <a:ln w="12700">
                  <a:solidFill>
                    <a:schemeClr val="tx1"/>
                  </a:solidFill>
                </a:ln>
                <a:solidFill>
                  <a:srgbClr val="EFEEDE"/>
                </a:solidFill>
                <a:latin typeface="iCiel Cadena" panose="02000503000000020004" pitchFamily="50" charset="0"/>
              </a:rPr>
              <a:t> </a:t>
            </a:r>
            <a:r>
              <a:rPr lang="en-US" sz="9600" b="1" dirty="0" err="1">
                <a:ln w="12700">
                  <a:solidFill>
                    <a:schemeClr val="tx1"/>
                  </a:solidFill>
                </a:ln>
                <a:solidFill>
                  <a:srgbClr val="EFEEDE"/>
                </a:solidFill>
                <a:latin typeface="iCiel Cadena" panose="02000503000000020004" pitchFamily="50" charset="0"/>
              </a:rPr>
              <a:t>xứ</a:t>
            </a:r>
            <a:endParaRPr lang="vi-VN" sz="9600" b="1" dirty="0">
              <a:ln w="12700">
                <a:solidFill>
                  <a:schemeClr val="tx1"/>
                </a:solidFill>
              </a:ln>
              <a:solidFill>
                <a:srgbClr val="EFEEDE"/>
              </a:solidFill>
              <a:latin typeface="iCiel Cadena" panose="02000503000000020004" pitchFamily="50" charset="0"/>
            </a:endParaRPr>
          </a:p>
        </p:txBody>
      </p:sp>
      <p:sp>
        <p:nvSpPr>
          <p:cNvPr id="6" name="Rectangle 5">
            <a:extLst>
              <a:ext uri="{FF2B5EF4-FFF2-40B4-BE49-F238E27FC236}">
                <a16:creationId xmlns:a16="http://schemas.microsoft.com/office/drawing/2014/main" id="{ADC6600D-5536-4A83-BD03-823D897B756C}"/>
              </a:ext>
            </a:extLst>
          </p:cNvPr>
          <p:cNvSpPr/>
          <p:nvPr/>
        </p:nvSpPr>
        <p:spPr>
          <a:xfrm>
            <a:off x="12294511" y="673805"/>
            <a:ext cx="11707907" cy="5510390"/>
          </a:xfrm>
          <a:prstGeom prst="rect">
            <a:avLst/>
          </a:prstGeom>
          <a:solidFill>
            <a:srgbClr val="FDE398"/>
          </a:solidFill>
          <a:ln w="38100">
            <a:solidFill>
              <a:srgbClr val="DA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10311555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F4E2EC-A3FD-4E38-B3C6-E32D116B723A}"/>
              </a:ext>
            </a:extLst>
          </p:cNvPr>
          <p:cNvSpPr/>
          <p:nvPr/>
        </p:nvSpPr>
        <p:spPr>
          <a:xfrm>
            <a:off x="0" y="0"/>
            <a:ext cx="12192000" cy="6858000"/>
          </a:xfrm>
          <a:prstGeom prst="rect">
            <a:avLst/>
          </a:prstGeom>
          <a:solidFill>
            <a:srgbClr val="FE5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a:extLst>
              <a:ext uri="{FF2B5EF4-FFF2-40B4-BE49-F238E27FC236}">
                <a16:creationId xmlns:a16="http://schemas.microsoft.com/office/drawing/2014/main" id="{2EBDF503-ED52-4020-BC1C-BB4ECAE72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11" y="45374"/>
            <a:ext cx="1603757" cy="854000"/>
          </a:xfrm>
          <a:prstGeom prst="rect">
            <a:avLst/>
          </a:prstGeom>
        </p:spPr>
      </p:pic>
      <p:sp>
        <p:nvSpPr>
          <p:cNvPr id="7" name="TextBox 6">
            <a:extLst>
              <a:ext uri="{FF2B5EF4-FFF2-40B4-BE49-F238E27FC236}">
                <a16:creationId xmlns:a16="http://schemas.microsoft.com/office/drawing/2014/main" id="{3D3367B4-E005-4DC7-9352-706715C3FEF9}"/>
              </a:ext>
            </a:extLst>
          </p:cNvPr>
          <p:cNvSpPr txBox="1"/>
          <p:nvPr/>
        </p:nvSpPr>
        <p:spPr>
          <a:xfrm>
            <a:off x="4167932" y="224118"/>
            <a:ext cx="3856136" cy="769441"/>
          </a:xfrm>
          <a:prstGeom prst="rect">
            <a:avLst/>
          </a:prstGeom>
          <a:noFill/>
        </p:spPr>
        <p:txBody>
          <a:bodyPr wrap="square" rtlCol="0">
            <a:spAutoFit/>
          </a:bodyPr>
          <a:lstStyle/>
          <a:p>
            <a:pPr algn="ctr"/>
            <a:r>
              <a:rPr lang="en-US" sz="4400" b="1" dirty="0">
                <a:ln w="12700">
                  <a:solidFill>
                    <a:schemeClr val="tx1"/>
                  </a:solidFill>
                </a:ln>
                <a:solidFill>
                  <a:srgbClr val="EFEEDE"/>
                </a:solidFill>
                <a:latin typeface="iCiel Cadena" panose="02000503000000020004" pitchFamily="50" charset="0"/>
              </a:rPr>
              <a:t>1.Xuất </a:t>
            </a:r>
            <a:r>
              <a:rPr lang="en-US" sz="4400" b="1" dirty="0" err="1">
                <a:ln w="12700">
                  <a:solidFill>
                    <a:schemeClr val="tx1"/>
                  </a:solidFill>
                </a:ln>
                <a:solidFill>
                  <a:srgbClr val="EFEEDE"/>
                </a:solidFill>
                <a:latin typeface="iCiel Cadena" panose="02000503000000020004" pitchFamily="50" charset="0"/>
              </a:rPr>
              <a:t>xứ</a:t>
            </a:r>
            <a:endParaRPr lang="vi-VN" sz="4400" b="1" dirty="0">
              <a:ln w="12700">
                <a:solidFill>
                  <a:schemeClr val="tx1"/>
                </a:solidFill>
              </a:ln>
              <a:solidFill>
                <a:srgbClr val="EFEEDE"/>
              </a:solidFill>
              <a:latin typeface="iCiel Cadena" panose="02000503000000020004" pitchFamily="50" charset="0"/>
            </a:endParaRPr>
          </a:p>
        </p:txBody>
      </p:sp>
      <p:sp>
        <p:nvSpPr>
          <p:cNvPr id="8" name="Rectangle 7">
            <a:extLst>
              <a:ext uri="{FF2B5EF4-FFF2-40B4-BE49-F238E27FC236}">
                <a16:creationId xmlns:a16="http://schemas.microsoft.com/office/drawing/2014/main" id="{C1FB0049-A5A9-4FB3-8DFF-263B5D60D524}"/>
              </a:ext>
            </a:extLst>
          </p:cNvPr>
          <p:cNvSpPr/>
          <p:nvPr/>
        </p:nvSpPr>
        <p:spPr>
          <a:xfrm>
            <a:off x="251012" y="1123492"/>
            <a:ext cx="11707907" cy="5510390"/>
          </a:xfrm>
          <a:prstGeom prst="rect">
            <a:avLst/>
          </a:prstGeom>
          <a:solidFill>
            <a:srgbClr val="FDE398"/>
          </a:solidFill>
          <a:ln w="38100">
            <a:solidFill>
              <a:srgbClr val="DA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descr="A picture containing clipart&#10;&#10;Description automatically generated">
            <a:extLst>
              <a:ext uri="{FF2B5EF4-FFF2-40B4-BE49-F238E27FC236}">
                <a16:creationId xmlns:a16="http://schemas.microsoft.com/office/drawing/2014/main" id="{85FB5637-3CF7-4875-856D-6CB46D1128C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579" b="99474" l="9877" r="97394">
                        <a14:foregroundMark x1="46365" y1="6842" x2="53498" y2="11053"/>
                        <a14:foregroundMark x1="43210" y1="3158" x2="43210" y2="3158"/>
                        <a14:foregroundMark x1="24829" y1="27105" x2="30316" y2="34737"/>
                        <a14:foregroundMark x1="52538" y1="1579" x2="52538" y2="1579"/>
                        <a14:foregroundMark x1="68176" y1="23684" x2="68176" y2="23684"/>
                        <a14:foregroundMark x1="66804" y1="23947" x2="71331" y2="68947"/>
                        <a14:foregroundMark x1="72016" y1="39211" x2="74760" y2="72632"/>
                        <a14:foregroundMark x1="65981" y1="46842" x2="69684" y2="61053"/>
                        <a14:foregroundMark x1="66118" y1="40526" x2="69959" y2="53158"/>
                        <a14:foregroundMark x1="69959" y1="53158" x2="70096" y2="53684"/>
                        <a14:foregroundMark x1="64609" y1="44211" x2="66667" y2="52632"/>
                        <a14:foregroundMark x1="72428" y1="35789" x2="77641" y2="47895"/>
                        <a14:foregroundMark x1="91770" y1="57105" x2="91632" y2="67105"/>
                        <a14:foregroundMark x1="91632" y1="67105" x2="91632" y2="67105"/>
                        <a14:foregroundMark x1="93416" y1="44211" x2="94239" y2="55526"/>
                        <a14:foregroundMark x1="87380" y1="22895" x2="91358" y2="36842"/>
                        <a14:foregroundMark x1="86831" y1="21316" x2="88889" y2="27105"/>
                        <a14:foregroundMark x1="87106" y1="19211" x2="89712" y2="26053"/>
                        <a14:foregroundMark x1="87929" y1="16053" x2="88889" y2="22895"/>
                        <a14:foregroundMark x1="83951" y1="21579" x2="85185" y2="28421"/>
                        <a14:foregroundMark x1="83813" y1="21842" x2="84499" y2="27368"/>
                        <a14:foregroundMark x1="82990" y1="19211" x2="84088" y2="22632"/>
                        <a14:foregroundMark x1="21811" y1="91842" x2="25240" y2="97895"/>
                        <a14:foregroundMark x1="67901" y1="76579" x2="72565" y2="89737"/>
                        <a14:foregroundMark x1="71331" y1="50263" x2="76269" y2="82895"/>
                        <a14:foregroundMark x1="59945" y1="55789" x2="63374" y2="85263"/>
                        <a14:foregroundMark x1="63374" y1="85263" x2="63374" y2="85263"/>
                        <a14:foregroundMark x1="55967" y1="68684" x2="57339" y2="81842"/>
                        <a14:foregroundMark x1="47325" y1="63684" x2="60905" y2="82105"/>
                        <a14:foregroundMark x1="46776" y1="67368" x2="56241" y2="87105"/>
                        <a14:foregroundMark x1="54047" y1="73684" x2="61180" y2="92368"/>
                        <a14:foregroundMark x1="53361" y1="56053" x2="62140" y2="85526"/>
                        <a14:foregroundMark x1="56104" y1="40789" x2="56790" y2="49211"/>
                        <a14:foregroundMark x1="55281" y1="37895" x2="57613" y2="50000"/>
                        <a14:foregroundMark x1="52126" y1="13421" x2="55007" y2="27368"/>
                        <a14:foregroundMark x1="92867" y1="53421" x2="90809" y2="66579"/>
                        <a14:foregroundMark x1="90809" y1="66579" x2="86283" y2="77632"/>
                        <a14:foregroundMark x1="79698" y1="82895" x2="79973" y2="98684"/>
                        <a14:foregroundMark x1="69684" y1="78158" x2="76680" y2="99211"/>
                        <a14:foregroundMark x1="60082" y1="80526" x2="67078" y2="93947"/>
                        <a14:foregroundMark x1="57202" y1="87632" x2="59671" y2="97895"/>
                        <a14:foregroundMark x1="77778" y1="66316" x2="86831" y2="99474"/>
                        <a14:foregroundMark x1="82853" y1="64737" x2="87243" y2="95526"/>
                        <a14:foregroundMark x1="91770" y1="47368" x2="86145" y2="66579"/>
                        <a14:foregroundMark x1="93004" y1="31316" x2="96296" y2="54474"/>
                        <a14:foregroundMark x1="95748" y1="40263" x2="97119" y2="48947"/>
                        <a14:foregroundMark x1="95748" y1="36842" x2="97394" y2="51842"/>
                        <a14:foregroundMark x1="96845" y1="59474" x2="95885" y2="62105"/>
                        <a14:foregroundMark x1="85322" y1="30526" x2="85734" y2="33947"/>
                        <a14:foregroundMark x1="87929" y1="13947" x2="87929" y2="13947"/>
                        <a14:foregroundMark x1="22359" y1="14737" x2="22359" y2="14737"/>
                        <a14:foregroundMark x1="42936" y1="4211" x2="43759" y2="7632"/>
                        <a14:foregroundMark x1="42661" y1="6316" x2="43484" y2="8947"/>
                      </a14:backgroundRemoval>
                    </a14:imgEffect>
                  </a14:imgLayer>
                </a14:imgProps>
              </a:ext>
              <a:ext uri="{28A0092B-C50C-407E-A947-70E740481C1C}">
                <a14:useLocalDpi xmlns:a14="http://schemas.microsoft.com/office/drawing/2010/main" val="0"/>
              </a:ext>
            </a:extLst>
          </a:blip>
          <a:stretch>
            <a:fillRect/>
          </a:stretch>
        </p:blipFill>
        <p:spPr>
          <a:xfrm>
            <a:off x="-380321" y="5211282"/>
            <a:ext cx="3072052" cy="1601344"/>
          </a:xfrm>
          <a:prstGeom prst="rect">
            <a:avLst/>
          </a:prstGeom>
        </p:spPr>
      </p:pic>
      <p:sp>
        <p:nvSpPr>
          <p:cNvPr id="10" name="TextBox 9">
            <a:extLst>
              <a:ext uri="{FF2B5EF4-FFF2-40B4-BE49-F238E27FC236}">
                <a16:creationId xmlns:a16="http://schemas.microsoft.com/office/drawing/2014/main" id="{ED51E349-371C-4BDA-A071-29AEC7C160CB}"/>
              </a:ext>
            </a:extLst>
          </p:cNvPr>
          <p:cNvSpPr txBox="1"/>
          <p:nvPr/>
        </p:nvSpPr>
        <p:spPr>
          <a:xfrm>
            <a:off x="2270234" y="2280582"/>
            <a:ext cx="7851227" cy="2800767"/>
          </a:xfrm>
          <a:prstGeom prst="rect">
            <a:avLst/>
          </a:prstGeom>
          <a:noFill/>
        </p:spPr>
        <p:txBody>
          <a:bodyPr wrap="square" rtlCol="0">
            <a:spAutoFit/>
          </a:bodyPr>
          <a:lstStyle/>
          <a:p>
            <a:pPr algn="ctr"/>
            <a:r>
              <a:rPr lang="vi-VN" sz="4400" dirty="0">
                <a:solidFill>
                  <a:srgbClr val="C00000"/>
                </a:solidFill>
              </a:rPr>
              <a:t>Trích từ Báo điện tử Đất Việt - Diễn đàn của Liên hiệp các Hội Khoa học và Kĩ thuật Việt Nam, 9/2020.</a:t>
            </a:r>
            <a:endParaRPr lang="vi-VN" sz="8800" b="1" dirty="0">
              <a:ln w="12700">
                <a:solidFill>
                  <a:schemeClr val="tx1"/>
                </a:solidFill>
              </a:ln>
              <a:solidFill>
                <a:srgbClr val="C00000"/>
              </a:solidFill>
              <a:latin typeface="iCiel Cadena" panose="02000503000000020004" pitchFamily="50" charset="0"/>
            </a:endParaRPr>
          </a:p>
        </p:txBody>
      </p:sp>
    </p:spTree>
    <p:extLst>
      <p:ext uri="{BB962C8B-B14F-4D97-AF65-F5344CB8AC3E}">
        <p14:creationId xmlns:p14="http://schemas.microsoft.com/office/powerpoint/2010/main" val="3491597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01F750-5638-4A2F-AD29-7740BDD304B4}"/>
              </a:ext>
            </a:extLst>
          </p:cNvPr>
          <p:cNvSpPr/>
          <p:nvPr/>
        </p:nvSpPr>
        <p:spPr>
          <a:xfrm>
            <a:off x="0" y="0"/>
            <a:ext cx="12192000" cy="6858000"/>
          </a:xfrm>
          <a:prstGeom prst="rect">
            <a:avLst/>
          </a:prstGeom>
          <a:solidFill>
            <a:srgbClr val="CA9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F10F3610-01AF-4E7C-B159-87F0DBF0BA46}"/>
              </a:ext>
            </a:extLst>
          </p:cNvPr>
          <p:cNvSpPr txBox="1"/>
          <p:nvPr/>
        </p:nvSpPr>
        <p:spPr>
          <a:xfrm>
            <a:off x="3135174" y="1474607"/>
            <a:ext cx="5522259" cy="1569660"/>
          </a:xfrm>
          <a:prstGeom prst="rect">
            <a:avLst/>
          </a:prstGeom>
          <a:noFill/>
        </p:spPr>
        <p:txBody>
          <a:bodyPr wrap="square" rtlCol="0">
            <a:spAutoFit/>
          </a:bodyPr>
          <a:lstStyle/>
          <a:p>
            <a:pPr algn="ctr"/>
            <a:r>
              <a:rPr lang="en-US" sz="9600" b="1" dirty="0">
                <a:ln w="12700">
                  <a:solidFill>
                    <a:schemeClr val="tx1"/>
                  </a:solidFill>
                </a:ln>
                <a:solidFill>
                  <a:srgbClr val="473A2C"/>
                </a:solidFill>
                <a:latin typeface="iCiel Cadena" panose="02000503000000020004" pitchFamily="50" charset="0"/>
              </a:rPr>
              <a:t>2.BỐ CỤC</a:t>
            </a:r>
            <a:endParaRPr lang="vi-VN" sz="9600" b="1" dirty="0">
              <a:ln w="12700">
                <a:solidFill>
                  <a:schemeClr val="tx1"/>
                </a:solidFill>
              </a:ln>
              <a:solidFill>
                <a:srgbClr val="473A2C"/>
              </a:solidFill>
              <a:latin typeface="iCiel Cadena" panose="02000503000000020004" pitchFamily="50" charset="0"/>
            </a:endParaRPr>
          </a:p>
        </p:txBody>
      </p:sp>
      <p:pic>
        <p:nvPicPr>
          <p:cNvPr id="6" name="Picture 5">
            <a:extLst>
              <a:ext uri="{FF2B5EF4-FFF2-40B4-BE49-F238E27FC236}">
                <a16:creationId xmlns:a16="http://schemas.microsoft.com/office/drawing/2014/main" id="{B5C15025-C060-4644-8CDE-0E75DA7C1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3619499"/>
            <a:ext cx="3019335" cy="3019335"/>
          </a:xfrm>
          <a:prstGeom prst="rect">
            <a:avLst/>
          </a:prstGeom>
        </p:spPr>
      </p:pic>
      <p:pic>
        <p:nvPicPr>
          <p:cNvPr id="8" name="Picture 7">
            <a:extLst>
              <a:ext uri="{FF2B5EF4-FFF2-40B4-BE49-F238E27FC236}">
                <a16:creationId xmlns:a16="http://schemas.microsoft.com/office/drawing/2014/main" id="{453332C5-43DB-408F-AACC-640AC80A5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11" y="45374"/>
            <a:ext cx="1603757" cy="854000"/>
          </a:xfrm>
          <a:prstGeom prst="rect">
            <a:avLst/>
          </a:prstGeom>
        </p:spPr>
      </p:pic>
      <p:pic>
        <p:nvPicPr>
          <p:cNvPr id="12" name="Picture 11">
            <a:extLst>
              <a:ext uri="{FF2B5EF4-FFF2-40B4-BE49-F238E27FC236}">
                <a16:creationId xmlns:a16="http://schemas.microsoft.com/office/drawing/2014/main" id="{D197766E-DAFC-4B59-956C-52799A1A682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596" b="90576" l="7614" r="94091">
                        <a14:foregroundMark x1="43295" y1="7167" x2="63068" y2="9086"/>
                        <a14:foregroundMark x1="85795" y1="46275" x2="87273" y2="65801"/>
                        <a14:foregroundMark x1="68523" y1="35497" x2="65341" y2="82280"/>
                        <a14:foregroundMark x1="58750" y1="46670" x2="66023" y2="56433"/>
                        <a14:foregroundMark x1="66023" y1="56433" x2="67045" y2="65801"/>
                        <a14:foregroundMark x1="59886" y1="43510" x2="69886" y2="73081"/>
                        <a14:foregroundMark x1="64545" y1="41591" x2="73068" y2="67664"/>
                        <a14:foregroundMark x1="7727" y1="56095" x2="8182" y2="65914"/>
                        <a14:foregroundMark x1="25227" y1="68736" x2="40909" y2="82675"/>
                        <a14:foregroundMark x1="33523" y1="83521" x2="60909" y2="84876"/>
                        <a14:foregroundMark x1="52614" y1="90519" x2="59432" y2="90068"/>
                        <a14:foregroundMark x1="47273" y1="88600" x2="53068" y2="89334"/>
                        <a14:foregroundMark x1="69659" y1="6546" x2="71364" y2="8860"/>
                        <a14:foregroundMark x1="22045" y1="14052" x2="37727" y2="19018"/>
                        <a14:foregroundMark x1="50455" y1="3894" x2="51818" y2="5926"/>
                        <a14:foregroundMark x1="81932" y1="31659" x2="87500" y2="40745"/>
                        <a14:foregroundMark x1="73864" y1="11174" x2="73864" y2="11174"/>
                        <a14:foregroundMark x1="84091" y1="26411" x2="84091" y2="26411"/>
                        <a14:foregroundMark x1="87500" y1="31377" x2="87500" y2="31377"/>
                        <a14:foregroundMark x1="82614" y1="22912" x2="82614" y2="22912"/>
                        <a14:foregroundMark x1="32614" y1="27991" x2="46023" y2="60497"/>
                        <a14:foregroundMark x1="33295" y1="11400" x2="33864" y2="12980"/>
                        <a14:foregroundMark x1="15795" y1="35045" x2="15795" y2="35045"/>
                        <a14:foregroundMark x1="17955" y1="32788" x2="17955" y2="32788"/>
                        <a14:foregroundMark x1="19432" y1="31208" x2="19432" y2="31208"/>
                        <a14:foregroundMark x1="20909" y1="29458" x2="20909" y2="29458"/>
                        <a14:foregroundMark x1="21705" y1="28612" x2="21705" y2="28612"/>
                        <a14:foregroundMark x1="19886" y1="30418" x2="20114" y2="30418"/>
                        <a14:foregroundMark x1="13068" y1="38713" x2="13068" y2="38713"/>
                        <a14:foregroundMark x1="13409" y1="37641" x2="13409" y2="37641"/>
                        <a14:foregroundMark x1="10909" y1="41422" x2="10909" y2="41422"/>
                        <a14:foregroundMark x1="17273" y1="72856" x2="17273" y2="72856"/>
                        <a14:foregroundMark x1="13636" y1="70542" x2="13636" y2="70542"/>
                        <a14:foregroundMark x1="9773" y1="67664" x2="9773" y2="67664"/>
                        <a14:foregroundMark x1="17727" y1="76298" x2="17727" y2="76298"/>
                        <a14:foregroundMark x1="22727" y1="82731" x2="22727" y2="82731"/>
                        <a14:foregroundMark x1="17386" y1="74549" x2="17386" y2="74549"/>
                        <a14:foregroundMark x1="21250" y1="81151" x2="21250" y2="81151"/>
                        <a14:foregroundMark x1="19318" y1="79289" x2="19318" y2="79289"/>
                        <a14:foregroundMark x1="20341" y1="80135" x2="20341" y2="80135"/>
                        <a14:foregroundMark x1="22159" y1="81998" x2="22159" y2="81998"/>
                        <a14:foregroundMark x1="35114" y1="87698" x2="35114" y2="87698"/>
                        <a14:foregroundMark x1="20568" y1="86569" x2="20568" y2="86569"/>
                        <a14:foregroundMark x1="60114" y1="90632" x2="60114" y2="90632"/>
                        <a14:foregroundMark x1="65455" y1="90632" x2="65455" y2="90632"/>
                        <a14:foregroundMark x1="71932" y1="89898" x2="71932" y2="89898"/>
                        <a14:foregroundMark x1="77386" y1="88318" x2="77386" y2="88318"/>
                        <a14:foregroundMark x1="76932" y1="84255" x2="76932" y2="84255"/>
                        <a14:foregroundMark x1="76477" y1="78217" x2="76477" y2="78217"/>
                        <a14:foregroundMark x1="78409" y1="75847" x2="78409" y2="75847"/>
                        <a14:foregroundMark x1="85682" y1="72009" x2="85682" y2="72009"/>
                        <a14:foregroundMark x1="87386" y1="70260" x2="87386" y2="70260"/>
                        <a14:foregroundMark x1="89886" y1="67833" x2="89886" y2="67833"/>
                        <a14:foregroundMark x1="88182" y1="31828" x2="88182" y2="31828"/>
                        <a14:foregroundMark x1="86705" y1="29402" x2="86705" y2="29402"/>
                        <a14:foregroundMark x1="78182" y1="16591" x2="78182" y2="16591"/>
                        <a14:foregroundMark x1="76250" y1="14052" x2="76250" y2="14052"/>
                        <a14:foregroundMark x1="81136" y1="20655" x2="81136" y2="20655"/>
                        <a14:foregroundMark x1="85568" y1="27201" x2="85568" y2="27201"/>
                        <a14:foregroundMark x1="72273" y1="9086" x2="72273" y2="9086"/>
                        <a14:foregroundMark x1="68295" y1="5587" x2="68295" y2="5587"/>
                        <a14:foregroundMark x1="66705" y1="6659" x2="66705" y2="6659"/>
                        <a14:foregroundMark x1="57614" y1="4740" x2="57614" y2="4740"/>
                        <a14:foregroundMark x1="60568" y1="5023" x2="60568" y2="5023"/>
                        <a14:foregroundMark x1="42159" y1="5700" x2="42159" y2="5700"/>
                        <a14:foregroundMark x1="36818" y1="7844" x2="36818" y2="7844"/>
                        <a14:foregroundMark x1="44091" y1="5643" x2="44091" y2="5643"/>
                        <a14:foregroundMark x1="39432" y1="6603" x2="39432" y2="6603"/>
                        <a14:foregroundMark x1="33977" y1="9029" x2="33977" y2="9029"/>
                        <a14:foregroundMark x1="31818" y1="11005" x2="31818" y2="11005"/>
                        <a14:foregroundMark x1="33068" y1="9989" x2="33068" y2="9989"/>
                        <a14:foregroundMark x1="17045" y1="13600" x2="17273" y2="13600"/>
                        <a14:foregroundMark x1="20341" y1="12472" x2="19886" y2="12585"/>
                        <a14:foregroundMark x1="15795" y1="14616" x2="14886" y2="16253"/>
                        <a14:foregroundMark x1="50000" y1="2596" x2="50000" y2="2596"/>
                        <a14:foregroundMark x1="74659" y1="6828" x2="74659" y2="6828"/>
                        <a14:foregroundMark x1="91932" y1="39729" x2="91932" y2="39729"/>
                        <a14:foregroundMark x1="94091" y1="60102" x2="94091" y2="60102"/>
                      </a14:backgroundRemoval>
                    </a14:imgEffect>
                  </a14:imgLayer>
                </a14:imgProps>
              </a:ext>
              <a:ext uri="{28A0092B-C50C-407E-A947-70E740481C1C}">
                <a14:useLocalDpi xmlns:a14="http://schemas.microsoft.com/office/drawing/2010/main" val="0"/>
              </a:ext>
            </a:extLst>
          </a:blip>
          <a:stretch>
            <a:fillRect/>
          </a:stretch>
        </p:blipFill>
        <p:spPr>
          <a:xfrm>
            <a:off x="8531712" y="3114583"/>
            <a:ext cx="2000940" cy="402916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22F4237A-C78B-40E7-A21F-872A133554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7350" y="4159249"/>
            <a:ext cx="1376746" cy="2349500"/>
          </a:xfrm>
          <a:prstGeom prst="rect">
            <a:avLst/>
          </a:prstGeom>
        </p:spPr>
      </p:pic>
      <p:sp>
        <p:nvSpPr>
          <p:cNvPr id="14" name="Rectangle 13">
            <a:extLst>
              <a:ext uri="{FF2B5EF4-FFF2-40B4-BE49-F238E27FC236}">
                <a16:creationId xmlns:a16="http://schemas.microsoft.com/office/drawing/2014/main" id="{BBC88BD7-B262-4AA3-8848-7B33AC9D6490}"/>
              </a:ext>
            </a:extLst>
          </p:cNvPr>
          <p:cNvSpPr/>
          <p:nvPr/>
        </p:nvSpPr>
        <p:spPr>
          <a:xfrm>
            <a:off x="12192000" y="472374"/>
            <a:ext cx="10312400" cy="317500"/>
          </a:xfrm>
          <a:prstGeom prst="rect">
            <a:avLst/>
          </a:prstGeom>
          <a:solidFill>
            <a:srgbClr val="956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14E6057B-7839-4208-9BEE-7F61D530FFBD}"/>
              </a:ext>
            </a:extLst>
          </p:cNvPr>
          <p:cNvSpPr/>
          <p:nvPr/>
        </p:nvSpPr>
        <p:spPr>
          <a:xfrm>
            <a:off x="-10337950" y="6132829"/>
            <a:ext cx="10312400" cy="317500"/>
          </a:xfrm>
          <a:prstGeom prst="rect">
            <a:avLst/>
          </a:prstGeom>
          <a:solidFill>
            <a:srgbClr val="956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5350560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C52527-DA9C-4C78-A0D6-3FDC816229D8}"/>
              </a:ext>
            </a:extLst>
          </p:cNvPr>
          <p:cNvSpPr/>
          <p:nvPr/>
        </p:nvSpPr>
        <p:spPr>
          <a:xfrm>
            <a:off x="0" y="0"/>
            <a:ext cx="12192000" cy="6858000"/>
          </a:xfrm>
          <a:prstGeom prst="rect">
            <a:avLst/>
          </a:prstGeom>
          <a:solidFill>
            <a:srgbClr val="CA9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a:extLst>
              <a:ext uri="{FF2B5EF4-FFF2-40B4-BE49-F238E27FC236}">
                <a16:creationId xmlns:a16="http://schemas.microsoft.com/office/drawing/2014/main" id="{030A44C6-F916-42DE-B1ED-F86EA6DCD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11" y="159674"/>
            <a:ext cx="1603757" cy="854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169A145E-6657-4AB5-8285-6A0FC3A26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5254" y="4708435"/>
            <a:ext cx="1376746" cy="2349500"/>
          </a:xfrm>
          <a:prstGeom prst="rect">
            <a:avLst/>
          </a:prstGeom>
        </p:spPr>
      </p:pic>
      <p:sp>
        <p:nvSpPr>
          <p:cNvPr id="12" name="TextBox 11">
            <a:extLst>
              <a:ext uri="{FF2B5EF4-FFF2-40B4-BE49-F238E27FC236}">
                <a16:creationId xmlns:a16="http://schemas.microsoft.com/office/drawing/2014/main" id="{19844053-40C7-4719-B25B-72A8293AEB3C}"/>
              </a:ext>
            </a:extLst>
          </p:cNvPr>
          <p:cNvSpPr txBox="1"/>
          <p:nvPr/>
        </p:nvSpPr>
        <p:spPr>
          <a:xfrm>
            <a:off x="3334870" y="851068"/>
            <a:ext cx="5522259" cy="769441"/>
          </a:xfrm>
          <a:prstGeom prst="rect">
            <a:avLst/>
          </a:prstGeom>
          <a:noFill/>
        </p:spPr>
        <p:txBody>
          <a:bodyPr wrap="square" rtlCol="0">
            <a:spAutoFit/>
          </a:bodyPr>
          <a:lstStyle/>
          <a:p>
            <a:pPr algn="ctr"/>
            <a:r>
              <a:rPr lang="en-US" sz="4400" b="1" dirty="0">
                <a:ln w="12700">
                  <a:solidFill>
                    <a:schemeClr val="tx1"/>
                  </a:solidFill>
                </a:ln>
                <a:solidFill>
                  <a:srgbClr val="473A2C"/>
                </a:solidFill>
                <a:latin typeface="iCiel Cadena" panose="02000503000000020004" pitchFamily="50" charset="0"/>
              </a:rPr>
              <a:t>2.BỐ CỤC</a:t>
            </a:r>
            <a:endParaRPr lang="vi-VN" sz="4400" b="1" dirty="0">
              <a:ln w="12700">
                <a:solidFill>
                  <a:schemeClr val="tx1"/>
                </a:solidFill>
              </a:ln>
              <a:solidFill>
                <a:srgbClr val="473A2C"/>
              </a:solidFill>
              <a:latin typeface="iCiel Cadena" panose="02000503000000020004" pitchFamily="50" charset="0"/>
            </a:endParaRPr>
          </a:p>
        </p:txBody>
      </p:sp>
      <p:sp>
        <p:nvSpPr>
          <p:cNvPr id="15" name="Rectangle 14">
            <a:extLst>
              <a:ext uri="{FF2B5EF4-FFF2-40B4-BE49-F238E27FC236}">
                <a16:creationId xmlns:a16="http://schemas.microsoft.com/office/drawing/2014/main" id="{564865E0-3942-4F04-AB54-1A4BB736EE08}"/>
              </a:ext>
            </a:extLst>
          </p:cNvPr>
          <p:cNvSpPr/>
          <p:nvPr/>
        </p:nvSpPr>
        <p:spPr>
          <a:xfrm>
            <a:off x="1879600" y="431800"/>
            <a:ext cx="10312400" cy="317500"/>
          </a:xfrm>
          <a:prstGeom prst="rect">
            <a:avLst/>
          </a:prstGeom>
          <a:solidFill>
            <a:srgbClr val="956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a:extLst>
              <a:ext uri="{FF2B5EF4-FFF2-40B4-BE49-F238E27FC236}">
                <a16:creationId xmlns:a16="http://schemas.microsoft.com/office/drawing/2014/main" id="{965BE614-B3F9-4BDB-BB96-F4C29A79C448}"/>
              </a:ext>
            </a:extLst>
          </p:cNvPr>
          <p:cNvSpPr/>
          <p:nvPr/>
        </p:nvSpPr>
        <p:spPr>
          <a:xfrm>
            <a:off x="0" y="6159500"/>
            <a:ext cx="10815254" cy="317500"/>
          </a:xfrm>
          <a:prstGeom prst="rect">
            <a:avLst/>
          </a:prstGeom>
          <a:solidFill>
            <a:srgbClr val="956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 name="Picture 18">
            <a:extLst>
              <a:ext uri="{FF2B5EF4-FFF2-40B4-BE49-F238E27FC236}">
                <a16:creationId xmlns:a16="http://schemas.microsoft.com/office/drawing/2014/main" id="{FACC74C7-1EF4-4CF6-80F9-00677166E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991" y="3838665"/>
            <a:ext cx="3019335" cy="3019335"/>
          </a:xfrm>
          <a:prstGeom prst="rect">
            <a:avLst/>
          </a:prstGeom>
        </p:spPr>
      </p:pic>
      <p:pic>
        <p:nvPicPr>
          <p:cNvPr id="20" name="Picture 19">
            <a:extLst>
              <a:ext uri="{FF2B5EF4-FFF2-40B4-BE49-F238E27FC236}">
                <a16:creationId xmlns:a16="http://schemas.microsoft.com/office/drawing/2014/main" id="{57511B52-F50B-4471-B5A6-B69BD98ACD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96" b="90576" l="7614" r="94091">
                        <a14:foregroundMark x1="43295" y1="7167" x2="63068" y2="9086"/>
                        <a14:foregroundMark x1="85795" y1="46275" x2="87273" y2="65801"/>
                        <a14:foregroundMark x1="68523" y1="35497" x2="65341" y2="82280"/>
                        <a14:foregroundMark x1="58750" y1="46670" x2="66023" y2="56433"/>
                        <a14:foregroundMark x1="66023" y1="56433" x2="67045" y2="65801"/>
                        <a14:foregroundMark x1="59886" y1="43510" x2="69886" y2="73081"/>
                        <a14:foregroundMark x1="64545" y1="41591" x2="73068" y2="67664"/>
                        <a14:foregroundMark x1="7727" y1="56095" x2="8182" y2="65914"/>
                        <a14:foregroundMark x1="25227" y1="68736" x2="40909" y2="82675"/>
                        <a14:foregroundMark x1="33523" y1="83521" x2="60909" y2="84876"/>
                        <a14:foregroundMark x1="52614" y1="90519" x2="59432" y2="90068"/>
                        <a14:foregroundMark x1="47273" y1="88600" x2="53068" y2="89334"/>
                        <a14:foregroundMark x1="69659" y1="6546" x2="71364" y2="8860"/>
                        <a14:foregroundMark x1="22045" y1="14052" x2="37727" y2="19018"/>
                        <a14:foregroundMark x1="50455" y1="3894" x2="51818" y2="5926"/>
                        <a14:foregroundMark x1="81932" y1="31659" x2="87500" y2="40745"/>
                        <a14:foregroundMark x1="73864" y1="11174" x2="73864" y2="11174"/>
                        <a14:foregroundMark x1="84091" y1="26411" x2="84091" y2="26411"/>
                        <a14:foregroundMark x1="87500" y1="31377" x2="87500" y2="31377"/>
                        <a14:foregroundMark x1="82614" y1="22912" x2="82614" y2="22912"/>
                        <a14:foregroundMark x1="32614" y1="27991" x2="46023" y2="60497"/>
                        <a14:foregroundMark x1="33295" y1="11400" x2="33864" y2="12980"/>
                        <a14:foregroundMark x1="15795" y1="35045" x2="15795" y2="35045"/>
                        <a14:foregroundMark x1="17955" y1="32788" x2="17955" y2="32788"/>
                        <a14:foregroundMark x1="19432" y1="31208" x2="19432" y2="31208"/>
                        <a14:foregroundMark x1="20909" y1="29458" x2="20909" y2="29458"/>
                        <a14:foregroundMark x1="21705" y1="28612" x2="21705" y2="28612"/>
                        <a14:foregroundMark x1="19886" y1="30418" x2="20114" y2="30418"/>
                        <a14:foregroundMark x1="13068" y1="38713" x2="13068" y2="38713"/>
                        <a14:foregroundMark x1="13409" y1="37641" x2="13409" y2="37641"/>
                        <a14:foregroundMark x1="10909" y1="41422" x2="10909" y2="41422"/>
                        <a14:foregroundMark x1="17273" y1="72856" x2="17273" y2="72856"/>
                        <a14:foregroundMark x1="13636" y1="70542" x2="13636" y2="70542"/>
                        <a14:foregroundMark x1="9773" y1="67664" x2="9773" y2="67664"/>
                        <a14:foregroundMark x1="17727" y1="76298" x2="17727" y2="76298"/>
                        <a14:foregroundMark x1="22727" y1="82731" x2="22727" y2="82731"/>
                        <a14:foregroundMark x1="17386" y1="74549" x2="17386" y2="74549"/>
                        <a14:foregroundMark x1="21250" y1="81151" x2="21250" y2="81151"/>
                        <a14:foregroundMark x1="19318" y1="79289" x2="19318" y2="79289"/>
                        <a14:foregroundMark x1="20341" y1="80135" x2="20341" y2="80135"/>
                        <a14:foregroundMark x1="22159" y1="81998" x2="22159" y2="81998"/>
                        <a14:foregroundMark x1="35114" y1="87698" x2="35114" y2="87698"/>
                        <a14:foregroundMark x1="20568" y1="86569" x2="20568" y2="86569"/>
                        <a14:foregroundMark x1="60114" y1="90632" x2="60114" y2="90632"/>
                        <a14:foregroundMark x1="65455" y1="90632" x2="65455" y2="90632"/>
                        <a14:foregroundMark x1="71932" y1="89898" x2="71932" y2="89898"/>
                        <a14:foregroundMark x1="77386" y1="88318" x2="77386" y2="88318"/>
                        <a14:foregroundMark x1="76932" y1="84255" x2="76932" y2="84255"/>
                        <a14:foregroundMark x1="76477" y1="78217" x2="76477" y2="78217"/>
                        <a14:foregroundMark x1="78409" y1="75847" x2="78409" y2="75847"/>
                        <a14:foregroundMark x1="85682" y1="72009" x2="85682" y2="72009"/>
                        <a14:foregroundMark x1="87386" y1="70260" x2="87386" y2="70260"/>
                        <a14:foregroundMark x1="89886" y1="67833" x2="89886" y2="67833"/>
                        <a14:foregroundMark x1="88182" y1="31828" x2="88182" y2="31828"/>
                        <a14:foregroundMark x1="86705" y1="29402" x2="86705" y2="29402"/>
                        <a14:foregroundMark x1="78182" y1="16591" x2="78182" y2="16591"/>
                        <a14:foregroundMark x1="76250" y1="14052" x2="76250" y2="14052"/>
                        <a14:foregroundMark x1="81136" y1="20655" x2="81136" y2="20655"/>
                        <a14:foregroundMark x1="85568" y1="27201" x2="85568" y2="27201"/>
                        <a14:foregroundMark x1="72273" y1="9086" x2="72273" y2="9086"/>
                        <a14:foregroundMark x1="68295" y1="5587" x2="68295" y2="5587"/>
                        <a14:foregroundMark x1="66705" y1="6659" x2="66705" y2="6659"/>
                        <a14:foregroundMark x1="57614" y1="4740" x2="57614" y2="4740"/>
                        <a14:foregroundMark x1="60568" y1="5023" x2="60568" y2="5023"/>
                        <a14:foregroundMark x1="42159" y1="5700" x2="42159" y2="5700"/>
                        <a14:foregroundMark x1="36818" y1="7844" x2="36818" y2="7844"/>
                        <a14:foregroundMark x1="44091" y1="5643" x2="44091" y2="5643"/>
                        <a14:foregroundMark x1="39432" y1="6603" x2="39432" y2="6603"/>
                        <a14:foregroundMark x1="33977" y1="9029" x2="33977" y2="9029"/>
                        <a14:foregroundMark x1="31818" y1="11005" x2="31818" y2="11005"/>
                        <a14:foregroundMark x1="33068" y1="9989" x2="33068" y2="9989"/>
                        <a14:foregroundMark x1="17045" y1="13600" x2="17273" y2="13600"/>
                        <a14:foregroundMark x1="20341" y1="12472" x2="19886" y2="12585"/>
                        <a14:foregroundMark x1="15795" y1="14616" x2="14886" y2="16253"/>
                        <a14:foregroundMark x1="50000" y1="2596" x2="50000" y2="2596"/>
                        <a14:foregroundMark x1="74659" y1="6828" x2="74659" y2="6828"/>
                        <a14:foregroundMark x1="91932" y1="39729" x2="91932" y2="39729"/>
                        <a14:foregroundMark x1="94091" y1="60102" x2="94091" y2="60102"/>
                      </a14:backgroundRemoval>
                    </a14:imgEffect>
                  </a14:imgLayer>
                </a14:imgProps>
              </a:ext>
              <a:ext uri="{28A0092B-C50C-407E-A947-70E740481C1C}">
                <a14:useLocalDpi xmlns:a14="http://schemas.microsoft.com/office/drawing/2010/main" val="0"/>
              </a:ext>
            </a:extLst>
          </a:blip>
          <a:stretch>
            <a:fillRect/>
          </a:stretch>
        </p:blipFill>
        <p:spPr>
          <a:xfrm>
            <a:off x="14475312" y="2693853"/>
            <a:ext cx="2000940" cy="4029165"/>
          </a:xfrm>
          <a:prstGeom prst="rect">
            <a:avLst/>
          </a:prstGeom>
        </p:spPr>
      </p:pic>
      <p:sp>
        <p:nvSpPr>
          <p:cNvPr id="10" name="TextBox 9">
            <a:extLst>
              <a:ext uri="{FF2B5EF4-FFF2-40B4-BE49-F238E27FC236}">
                <a16:creationId xmlns:a16="http://schemas.microsoft.com/office/drawing/2014/main" id="{56A5D8A5-5137-4330-8635-4AE2C362D851}"/>
              </a:ext>
            </a:extLst>
          </p:cNvPr>
          <p:cNvSpPr txBox="1"/>
          <p:nvPr/>
        </p:nvSpPr>
        <p:spPr>
          <a:xfrm>
            <a:off x="464933" y="1740303"/>
            <a:ext cx="11469378" cy="3970318"/>
          </a:xfrm>
          <a:prstGeom prst="rect">
            <a:avLst/>
          </a:prstGeom>
          <a:noFill/>
        </p:spPr>
        <p:txBody>
          <a:bodyPr wrap="square" rtlCol="0">
            <a:spAutoFit/>
          </a:bodyPr>
          <a:lstStyle/>
          <a:p>
            <a:r>
              <a:rPr lang="vi-VN" sz="3600" dirty="0">
                <a:solidFill>
                  <a:srgbClr val="FFDBD3"/>
                </a:solidFill>
              </a:rPr>
              <a:t>3 phần</a:t>
            </a:r>
          </a:p>
          <a:p>
            <a:r>
              <a:rPr lang="vi-VN" sz="3600" dirty="0">
                <a:solidFill>
                  <a:srgbClr val="FFDBD3"/>
                </a:solidFill>
              </a:rPr>
              <a:t>- Phần 1 (Từ đầu đến bị tổn thương của nó): Giới thiệu về sự sống trên Trái Đất của muôn loài.</a:t>
            </a:r>
          </a:p>
          <a:p>
            <a:r>
              <a:rPr lang="vi-VN" sz="3600" dirty="0">
                <a:solidFill>
                  <a:srgbClr val="FFDBD3"/>
                </a:solidFill>
              </a:rPr>
              <a:t>- Phần 2 (Tiếp đến trở nên giàu có): Sự đa dạng sinh học của các loài.</a:t>
            </a:r>
          </a:p>
          <a:p>
            <a:r>
              <a:rPr lang="vi-VN" sz="3600" dirty="0">
                <a:solidFill>
                  <a:srgbClr val="FFDBD3"/>
                </a:solidFill>
              </a:rPr>
              <a:t>- Phần 3 (Còn lại): Con người trong mối quan hệ với các loài sinh vật.</a:t>
            </a:r>
          </a:p>
        </p:txBody>
      </p:sp>
    </p:spTree>
    <p:extLst>
      <p:ext uri="{BB962C8B-B14F-4D97-AF65-F5344CB8AC3E}">
        <p14:creationId xmlns:p14="http://schemas.microsoft.com/office/powerpoint/2010/main" val="1913141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EBEC00-4156-4A40-9377-FB67380215A4}"/>
              </a:ext>
            </a:extLst>
          </p:cNvPr>
          <p:cNvSpPr/>
          <p:nvPr/>
        </p:nvSpPr>
        <p:spPr>
          <a:xfrm>
            <a:off x="0" y="0"/>
            <a:ext cx="12192000" cy="6858000"/>
          </a:xfrm>
          <a:prstGeom prst="rect">
            <a:avLst/>
          </a:prstGeom>
          <a:solidFill>
            <a:srgbClr val="D2C8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5">
            <a:extLst>
              <a:ext uri="{FF2B5EF4-FFF2-40B4-BE49-F238E27FC236}">
                <a16:creationId xmlns:a16="http://schemas.microsoft.com/office/drawing/2014/main" id="{B223F8FB-E010-4682-ACA2-7F4B87AB6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63042"/>
            <a:ext cx="1919111" cy="2398889"/>
          </a:xfrm>
          <a:prstGeom prst="rect">
            <a:avLst/>
          </a:prstGeom>
        </p:spPr>
      </p:pic>
      <p:pic>
        <p:nvPicPr>
          <p:cNvPr id="8" name="Picture 7">
            <a:extLst>
              <a:ext uri="{FF2B5EF4-FFF2-40B4-BE49-F238E27FC236}">
                <a16:creationId xmlns:a16="http://schemas.microsoft.com/office/drawing/2014/main" id="{70B1D214-6AB5-4AB2-ACA9-C6093AF0E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089" y="168489"/>
            <a:ext cx="1603757" cy="854000"/>
          </a:xfrm>
          <a:prstGeom prst="rect">
            <a:avLst/>
          </a:prstGeom>
        </p:spPr>
      </p:pic>
      <p:sp>
        <p:nvSpPr>
          <p:cNvPr id="9" name="TextBox 8">
            <a:extLst>
              <a:ext uri="{FF2B5EF4-FFF2-40B4-BE49-F238E27FC236}">
                <a16:creationId xmlns:a16="http://schemas.microsoft.com/office/drawing/2014/main" id="{EF554820-732B-47B3-AB6E-47900B9FF2C9}"/>
              </a:ext>
            </a:extLst>
          </p:cNvPr>
          <p:cNvSpPr txBox="1"/>
          <p:nvPr/>
        </p:nvSpPr>
        <p:spPr>
          <a:xfrm>
            <a:off x="2681571" y="2444926"/>
            <a:ext cx="6828857" cy="1569660"/>
          </a:xfrm>
          <a:prstGeom prst="rect">
            <a:avLst/>
          </a:prstGeom>
          <a:noFill/>
        </p:spPr>
        <p:txBody>
          <a:bodyPr wrap="square" rtlCol="0">
            <a:spAutoFit/>
          </a:bodyPr>
          <a:lstStyle/>
          <a:p>
            <a:pPr algn="ctr"/>
            <a:r>
              <a:rPr lang="en-US" sz="9600" b="1" dirty="0">
                <a:ln w="12700">
                  <a:solidFill>
                    <a:schemeClr val="tx1"/>
                  </a:solidFill>
                </a:ln>
                <a:solidFill>
                  <a:srgbClr val="DA5C45"/>
                </a:solidFill>
                <a:latin typeface="iCiel Cadena" panose="02000503000000020004" pitchFamily="50" charset="0"/>
              </a:rPr>
              <a:t>2. NỘI DUNG</a:t>
            </a:r>
            <a:endParaRPr lang="vi-VN" sz="9600" b="1" dirty="0">
              <a:ln w="12700">
                <a:solidFill>
                  <a:schemeClr val="tx1"/>
                </a:solidFill>
              </a:ln>
              <a:solidFill>
                <a:srgbClr val="DA5C45"/>
              </a:solidFill>
              <a:latin typeface="iCiel Cadena" panose="02000503000000020004" pitchFamily="50" charset="0"/>
            </a:endParaRPr>
          </a:p>
        </p:txBody>
      </p:sp>
      <p:grpSp>
        <p:nvGrpSpPr>
          <p:cNvPr id="12" name="Group 11">
            <a:extLst>
              <a:ext uri="{FF2B5EF4-FFF2-40B4-BE49-F238E27FC236}">
                <a16:creationId xmlns:a16="http://schemas.microsoft.com/office/drawing/2014/main" id="{F190C108-1CE4-48AA-9DC8-2A736DCFA0C4}"/>
              </a:ext>
            </a:extLst>
          </p:cNvPr>
          <p:cNvGrpSpPr/>
          <p:nvPr/>
        </p:nvGrpSpPr>
        <p:grpSpPr>
          <a:xfrm>
            <a:off x="1145577" y="7251977"/>
            <a:ext cx="9426222" cy="5703434"/>
            <a:chOff x="643467" y="559077"/>
            <a:chExt cx="9426222" cy="5703434"/>
          </a:xfrm>
        </p:grpSpPr>
        <p:sp>
          <p:nvSpPr>
            <p:cNvPr id="13" name="Rectangle 12">
              <a:extLst>
                <a:ext uri="{FF2B5EF4-FFF2-40B4-BE49-F238E27FC236}">
                  <a16:creationId xmlns:a16="http://schemas.microsoft.com/office/drawing/2014/main" id="{C53D17D1-613C-400F-AC3E-9FE85E26B02F}"/>
                </a:ext>
              </a:extLst>
            </p:cNvPr>
            <p:cNvSpPr/>
            <p:nvPr/>
          </p:nvSpPr>
          <p:spPr>
            <a:xfrm>
              <a:off x="643467" y="559077"/>
              <a:ext cx="9426222" cy="5667022"/>
            </a:xfrm>
            <a:prstGeom prst="rect">
              <a:avLst/>
            </a:prstGeom>
            <a:solidFill>
              <a:srgbClr val="FEA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13" descr="A picture containing shape&#10;&#10;Description automatically generated">
              <a:extLst>
                <a:ext uri="{FF2B5EF4-FFF2-40B4-BE49-F238E27FC236}">
                  <a16:creationId xmlns:a16="http://schemas.microsoft.com/office/drawing/2014/main" id="{9508FD87-2138-4D53-A617-A002D59943D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9740" l="9865" r="99552">
                          <a14:foregroundMark x1="89148" y1="42969" x2="99641" y2="58906"/>
                          <a14:foregroundMark x1="71839" y1="39323" x2="71839" y2="39323"/>
                          <a14:foregroundMark x1="67265" y1="35573" x2="87444" y2="55000"/>
                          <a14:foregroundMark x1="87444" y1="55000" x2="87444" y2="55000"/>
                          <a14:foregroundMark x1="78027" y1="41458" x2="98655" y2="59948"/>
                          <a14:foregroundMark x1="98655" y1="59948" x2="99013" y2="60573"/>
                          <a14:foregroundMark x1="82332" y1="41667" x2="86547" y2="51198"/>
                          <a14:foregroundMark x1="50852" y1="42813" x2="48879" y2="53698"/>
                          <a14:foregroundMark x1="48879" y1="53698" x2="52287" y2="60885"/>
                          <a14:foregroundMark x1="52287" y1="60885" x2="52556" y2="61094"/>
                          <a14:foregroundMark x1="43767" y1="38854" x2="49417" y2="55313"/>
                          <a14:foregroundMark x1="45471" y1="40833" x2="55964" y2="61875"/>
                          <a14:foregroundMark x1="55964" y1="61875" x2="55964" y2="61875"/>
                          <a14:foregroundMark x1="44305" y1="60260" x2="45740" y2="68333"/>
                          <a14:foregroundMark x1="25594" y1="50387" x2="40897" y2="79531"/>
                          <a14:foregroundMark x1="25381" y1="66354" x2="51390" y2="82969"/>
                          <a14:foregroundMark x1="24215" y1="60417" x2="61525" y2="99271"/>
                          <a14:foregroundMark x1="61525" y1="99271" x2="62152" y2="99740"/>
                          <a14:foregroundMark x1="66457" y1="68646" x2="76682" y2="88906"/>
                          <a14:foregroundMark x1="76682" y1="88906" x2="76682" y2="88906"/>
                          <a14:foregroundMark x1="74350" y1="64844" x2="85112" y2="87917"/>
                          <a14:foregroundMark x1="85112" y1="87917" x2="85112" y2="87917"/>
                          <a14:foregroundMark x1="74350" y1="66354" x2="84305" y2="93229"/>
                          <a14:foregroundMark x1="84305" y1="93229" x2="84305" y2="93021"/>
                          <a14:foregroundMark x1="82870" y1="72448" x2="89955" y2="85781"/>
                          <a14:foregroundMark x1="89955" y1="85781" x2="89955" y2="85781"/>
                          <a14:foregroundMark x1="85740" y1="68490" x2="93901" y2="82969"/>
                          <a14:foregroundMark x1="93901" y1="82969" x2="93901" y2="82969"/>
                          <a14:foregroundMark x1="93094" y1="63385" x2="96233" y2="87760"/>
                          <a14:foregroundMark x1="96233" y1="87760" x2="96233" y2="87760"/>
                          <a14:foregroundMark x1="82332" y1="62708" x2="83767" y2="79844"/>
                          <a14:foregroundMark x1="63318" y1="68125" x2="67892" y2="92656"/>
                          <a14:foregroundMark x1="58475" y1="70781" x2="61883" y2="97917"/>
                          <a14:foregroundMark x1="42601" y1="70313" x2="43498" y2="89375"/>
                          <a14:foregroundMark x1="32108" y1="69792" x2="40717" y2="90521"/>
                          <a14:foregroundMark x1="40717" y1="90521" x2="43767" y2="93490"/>
                          <a14:foregroundMark x1="21614" y1="66667" x2="30135" y2="76979"/>
                          <a14:foregroundMark x1="30135" y1="76979" x2="31300" y2="77552"/>
                          <a14:foregroundMark x1="14888" y1="60260" x2="29058" y2="76719"/>
                          <a14:foregroundMark x1="18296" y1="56458" x2="26188" y2="65833"/>
                          <a14:foregroundMark x1="30404" y1="95469" x2="30404" y2="95469"/>
                          <a14:foregroundMark x1="30762" y1="95156" x2="30762" y2="95156"/>
                          <a14:foregroundMark x1="32735" y1="32240" x2="32735" y2="32240"/>
                          <a14:foregroundMark x1="32735" y1="31094" x2="36143" y2="31927"/>
                          <a14:foregroundMark x1="31031" y1="33073" x2="31570" y2="37031"/>
                          <a14:foregroundMark x1="78386" y1="24375" x2="87444" y2="33229"/>
                          <a14:foregroundMark x1="85112" y1="27135" x2="85112" y2="27135"/>
                          <a14:foregroundMark x1="42960" y1="29688" x2="42960" y2="29688"/>
                          <a14:foregroundMark x1="45561" y1="29167" x2="71390" y2="25938"/>
                          <a14:foregroundMark x1="71390" y1="25938" x2="81883" y2="28802"/>
                          <a14:foregroundMark x1="85291" y1="27344" x2="85471" y2="28906"/>
                          <a14:foregroundMark x1="53722" y1="27031" x2="58027" y2="27135"/>
                          <a14:foregroundMark x1="61076" y1="26458" x2="55874" y2="27187"/>
                          <a14:foregroundMark x1="64126" y1="25781" x2="44484" y2="29271"/>
                          <a14:foregroundMark x1="48072" y1="27604" x2="48072" y2="27604"/>
                          <a14:foregroundMark x1="49238" y1="27552" x2="50493" y2="27604"/>
                          <a14:foregroundMark x1="50762" y1="27396" x2="53274" y2="27708"/>
                          <a14:foregroundMark x1="88610" y1="31563" x2="99283" y2="44115"/>
                          <a14:foregroundMark x1="99283" y1="44115" x2="99462" y2="44948"/>
                          <a14:foregroundMark x1="89327" y1="31563" x2="91300" y2="33854"/>
                          <a14:foregroundMark x1="31928" y1="37604" x2="31928" y2="37604"/>
                          <a14:foregroundMark x1="31749" y1="37240" x2="29417" y2="44688"/>
                          <a14:foregroundMark x1="29417" y1="44688" x2="31031" y2="51563"/>
                          <a14:foregroundMark x1="24484" y1="54948" x2="27892" y2="63802"/>
                          <a14:foregroundMark x1="27892" y1="63802" x2="28072" y2="63802"/>
                          <a14:backgroundMark x1="24395" y1="47344" x2="26547" y2="50156"/>
                        </a14:backgroundRemoval>
                      </a14:imgEffect>
                    </a14:imgLayer>
                  </a14:imgProps>
                </a:ext>
                <a:ext uri="{28A0092B-C50C-407E-A947-70E740481C1C}">
                  <a14:useLocalDpi xmlns:a14="http://schemas.microsoft.com/office/drawing/2010/main" val="0"/>
                </a:ext>
              </a:extLst>
            </a:blip>
            <a:srcRect t="20519" b="15741"/>
            <a:stretch/>
          </p:blipFill>
          <p:spPr>
            <a:xfrm>
              <a:off x="8528755" y="4571203"/>
              <a:ext cx="1540934" cy="1691308"/>
            </a:xfrm>
            <a:prstGeom prst="rect">
              <a:avLst/>
            </a:prstGeom>
          </p:spPr>
        </p:pic>
      </p:grpSp>
      <p:pic>
        <p:nvPicPr>
          <p:cNvPr id="15" name="Picture 14" descr="A picture containing text&#10;&#10;Description automatically generated">
            <a:extLst>
              <a:ext uri="{FF2B5EF4-FFF2-40B4-BE49-F238E27FC236}">
                <a16:creationId xmlns:a16="http://schemas.microsoft.com/office/drawing/2014/main" id="{5DE5BD13-6F91-4568-B6E5-4E7DE73336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5422" y="3623733"/>
            <a:ext cx="3234267" cy="3234267"/>
          </a:xfrm>
          <a:prstGeom prst="rect">
            <a:avLst/>
          </a:prstGeom>
        </p:spPr>
      </p:pic>
    </p:spTree>
    <p:extLst>
      <p:ext uri="{BB962C8B-B14F-4D97-AF65-F5344CB8AC3E}">
        <p14:creationId xmlns:p14="http://schemas.microsoft.com/office/powerpoint/2010/main" val="53183039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2B5808-F6B0-4DF9-B9C1-B0B57E59B966}"/>
              </a:ext>
            </a:extLst>
          </p:cNvPr>
          <p:cNvSpPr/>
          <p:nvPr/>
        </p:nvSpPr>
        <p:spPr>
          <a:xfrm>
            <a:off x="0" y="0"/>
            <a:ext cx="12192000" cy="6858000"/>
          </a:xfrm>
          <a:prstGeom prst="rect">
            <a:avLst/>
          </a:prstGeom>
          <a:solidFill>
            <a:srgbClr val="D2C8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3" name="Picture 12">
            <a:extLst>
              <a:ext uri="{FF2B5EF4-FFF2-40B4-BE49-F238E27FC236}">
                <a16:creationId xmlns:a16="http://schemas.microsoft.com/office/drawing/2014/main" id="{5FFCD4EA-08EB-4787-9282-4C13A4BD7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6089" y="168489"/>
            <a:ext cx="1603757" cy="854000"/>
          </a:xfrm>
          <a:prstGeom prst="rect">
            <a:avLst/>
          </a:prstGeom>
        </p:spPr>
      </p:pic>
      <p:pic>
        <p:nvPicPr>
          <p:cNvPr id="15" name="Picture 14">
            <a:extLst>
              <a:ext uri="{FF2B5EF4-FFF2-40B4-BE49-F238E27FC236}">
                <a16:creationId xmlns:a16="http://schemas.microsoft.com/office/drawing/2014/main" id="{A9A8B7BF-8329-4593-B929-F90BAFF41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311" y="5375842"/>
            <a:ext cx="1919111" cy="2398889"/>
          </a:xfrm>
          <a:prstGeom prst="rect">
            <a:avLst/>
          </a:prstGeom>
        </p:spPr>
      </p:pic>
      <p:sp>
        <p:nvSpPr>
          <p:cNvPr id="14" name="TextBox 13">
            <a:extLst>
              <a:ext uri="{FF2B5EF4-FFF2-40B4-BE49-F238E27FC236}">
                <a16:creationId xmlns:a16="http://schemas.microsoft.com/office/drawing/2014/main" id="{F0B88E95-0D59-4839-9E41-B70E1FD8BEFA}"/>
              </a:ext>
            </a:extLst>
          </p:cNvPr>
          <p:cNvSpPr txBox="1"/>
          <p:nvPr/>
        </p:nvSpPr>
        <p:spPr>
          <a:xfrm>
            <a:off x="3145122" y="637768"/>
            <a:ext cx="4422912" cy="769441"/>
          </a:xfrm>
          <a:prstGeom prst="rect">
            <a:avLst/>
          </a:prstGeom>
          <a:noFill/>
        </p:spPr>
        <p:txBody>
          <a:bodyPr wrap="square" rtlCol="0">
            <a:spAutoFit/>
          </a:bodyPr>
          <a:lstStyle/>
          <a:p>
            <a:pPr algn="ctr"/>
            <a:r>
              <a:rPr lang="en-US" sz="4400" b="1">
                <a:ln w="12700">
                  <a:solidFill>
                    <a:schemeClr val="tx1"/>
                  </a:solidFill>
                </a:ln>
                <a:solidFill>
                  <a:srgbClr val="DA5C45"/>
                </a:solidFill>
                <a:latin typeface="iCiel Cadena" panose="02000503000000020004" pitchFamily="50" charset="0"/>
              </a:rPr>
              <a:t>Nội dung 2</a:t>
            </a:r>
            <a:endParaRPr lang="vi-VN" sz="4400" b="1">
              <a:ln w="12700">
                <a:solidFill>
                  <a:schemeClr val="tx1"/>
                </a:solidFill>
              </a:ln>
              <a:solidFill>
                <a:srgbClr val="DA5C45"/>
              </a:solidFill>
              <a:latin typeface="iCiel Cadena" panose="02000503000000020004" pitchFamily="50" charset="0"/>
            </a:endParaRPr>
          </a:p>
        </p:txBody>
      </p:sp>
      <p:grpSp>
        <p:nvGrpSpPr>
          <p:cNvPr id="22" name="Group 21">
            <a:extLst>
              <a:ext uri="{FF2B5EF4-FFF2-40B4-BE49-F238E27FC236}">
                <a16:creationId xmlns:a16="http://schemas.microsoft.com/office/drawing/2014/main" id="{450E6981-3B3C-49AA-9B5A-C07176EA13F8}"/>
              </a:ext>
            </a:extLst>
          </p:cNvPr>
          <p:cNvGrpSpPr/>
          <p:nvPr/>
        </p:nvGrpSpPr>
        <p:grpSpPr>
          <a:xfrm>
            <a:off x="643467" y="559077"/>
            <a:ext cx="9426222" cy="5703434"/>
            <a:chOff x="643467" y="559077"/>
            <a:chExt cx="9426222" cy="5703434"/>
          </a:xfrm>
        </p:grpSpPr>
        <p:sp>
          <p:nvSpPr>
            <p:cNvPr id="7" name="Rectangle 6">
              <a:extLst>
                <a:ext uri="{FF2B5EF4-FFF2-40B4-BE49-F238E27FC236}">
                  <a16:creationId xmlns:a16="http://schemas.microsoft.com/office/drawing/2014/main" id="{7711F5A2-3AF2-4B14-9794-7DC3BD30D0D6}"/>
                </a:ext>
              </a:extLst>
            </p:cNvPr>
            <p:cNvSpPr/>
            <p:nvPr/>
          </p:nvSpPr>
          <p:spPr>
            <a:xfrm>
              <a:off x="643467" y="559077"/>
              <a:ext cx="9426222" cy="5667022"/>
            </a:xfrm>
            <a:prstGeom prst="rect">
              <a:avLst/>
            </a:prstGeom>
            <a:solidFill>
              <a:srgbClr val="FEA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 name="Picture 18" descr="A picture containing shape&#10;&#10;Description automatically generated">
              <a:extLst>
                <a:ext uri="{FF2B5EF4-FFF2-40B4-BE49-F238E27FC236}">
                  <a16:creationId xmlns:a16="http://schemas.microsoft.com/office/drawing/2014/main" id="{C8D89F29-3288-42CE-8BF2-F75355F36C8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9740" l="9865" r="99552">
                          <a14:foregroundMark x1="89148" y1="42969" x2="99641" y2="58906"/>
                          <a14:foregroundMark x1="71839" y1="39323" x2="71839" y2="39323"/>
                          <a14:foregroundMark x1="67265" y1="35573" x2="87444" y2="55000"/>
                          <a14:foregroundMark x1="87444" y1="55000" x2="87444" y2="55000"/>
                          <a14:foregroundMark x1="78027" y1="41458" x2="98655" y2="59948"/>
                          <a14:foregroundMark x1="98655" y1="59948" x2="99013" y2="60573"/>
                          <a14:foregroundMark x1="82332" y1="41667" x2="86547" y2="51198"/>
                          <a14:foregroundMark x1="50852" y1="42813" x2="48879" y2="53698"/>
                          <a14:foregroundMark x1="48879" y1="53698" x2="52287" y2="60885"/>
                          <a14:foregroundMark x1="52287" y1="60885" x2="52556" y2="61094"/>
                          <a14:foregroundMark x1="43767" y1="38854" x2="49417" y2="55313"/>
                          <a14:foregroundMark x1="45471" y1="40833" x2="55964" y2="61875"/>
                          <a14:foregroundMark x1="55964" y1="61875" x2="55964" y2="61875"/>
                          <a14:foregroundMark x1="44305" y1="60260" x2="45740" y2="68333"/>
                          <a14:foregroundMark x1="25594" y1="50387" x2="40897" y2="79531"/>
                          <a14:foregroundMark x1="25381" y1="66354" x2="51390" y2="82969"/>
                          <a14:foregroundMark x1="24215" y1="60417" x2="61525" y2="99271"/>
                          <a14:foregroundMark x1="61525" y1="99271" x2="62152" y2="99740"/>
                          <a14:foregroundMark x1="66457" y1="68646" x2="76682" y2="88906"/>
                          <a14:foregroundMark x1="76682" y1="88906" x2="76682" y2="88906"/>
                          <a14:foregroundMark x1="74350" y1="64844" x2="85112" y2="87917"/>
                          <a14:foregroundMark x1="85112" y1="87917" x2="85112" y2="87917"/>
                          <a14:foregroundMark x1="74350" y1="66354" x2="84305" y2="93229"/>
                          <a14:foregroundMark x1="84305" y1="93229" x2="84305" y2="93021"/>
                          <a14:foregroundMark x1="82870" y1="72448" x2="89955" y2="85781"/>
                          <a14:foregroundMark x1="89955" y1="85781" x2="89955" y2="85781"/>
                          <a14:foregroundMark x1="85740" y1="68490" x2="93901" y2="82969"/>
                          <a14:foregroundMark x1="93901" y1="82969" x2="93901" y2="82969"/>
                          <a14:foregroundMark x1="93094" y1="63385" x2="96233" y2="87760"/>
                          <a14:foregroundMark x1="96233" y1="87760" x2="96233" y2="87760"/>
                          <a14:foregroundMark x1="82332" y1="62708" x2="83767" y2="79844"/>
                          <a14:foregroundMark x1="63318" y1="68125" x2="67892" y2="92656"/>
                          <a14:foregroundMark x1="58475" y1="70781" x2="61883" y2="97917"/>
                          <a14:foregroundMark x1="42601" y1="70313" x2="43498" y2="89375"/>
                          <a14:foregroundMark x1="32108" y1="69792" x2="40717" y2="90521"/>
                          <a14:foregroundMark x1="40717" y1="90521" x2="43767" y2="93490"/>
                          <a14:foregroundMark x1="21614" y1="66667" x2="30135" y2="76979"/>
                          <a14:foregroundMark x1="30135" y1="76979" x2="31300" y2="77552"/>
                          <a14:foregroundMark x1="14888" y1="60260" x2="29058" y2="76719"/>
                          <a14:foregroundMark x1="18296" y1="56458" x2="26188" y2="65833"/>
                          <a14:foregroundMark x1="30404" y1="95469" x2="30404" y2="95469"/>
                          <a14:foregroundMark x1="30762" y1="95156" x2="30762" y2="95156"/>
                          <a14:foregroundMark x1="32735" y1="32240" x2="32735" y2="32240"/>
                          <a14:foregroundMark x1="32735" y1="31094" x2="36143" y2="31927"/>
                          <a14:foregroundMark x1="31031" y1="33073" x2="31570" y2="37031"/>
                          <a14:foregroundMark x1="78386" y1="24375" x2="87444" y2="33229"/>
                          <a14:foregroundMark x1="85112" y1="27135" x2="85112" y2="27135"/>
                          <a14:foregroundMark x1="42960" y1="29688" x2="42960" y2="29688"/>
                          <a14:foregroundMark x1="45561" y1="29167" x2="71390" y2="25938"/>
                          <a14:foregroundMark x1="71390" y1="25938" x2="81883" y2="28802"/>
                          <a14:foregroundMark x1="85291" y1="27344" x2="85471" y2="28906"/>
                          <a14:foregroundMark x1="53722" y1="27031" x2="58027" y2="27135"/>
                          <a14:foregroundMark x1="61076" y1="26458" x2="55874" y2="27187"/>
                          <a14:foregroundMark x1="64126" y1="25781" x2="44484" y2="29271"/>
                          <a14:foregroundMark x1="48072" y1="27604" x2="48072" y2="27604"/>
                          <a14:foregroundMark x1="49238" y1="27552" x2="50493" y2="27604"/>
                          <a14:foregroundMark x1="50762" y1="27396" x2="53274" y2="27708"/>
                          <a14:foregroundMark x1="88610" y1="31563" x2="99283" y2="44115"/>
                          <a14:foregroundMark x1="99283" y1="44115" x2="99462" y2="44948"/>
                          <a14:foregroundMark x1="89327" y1="31563" x2="91300" y2="33854"/>
                          <a14:foregroundMark x1="31928" y1="37604" x2="31928" y2="37604"/>
                          <a14:foregroundMark x1="31749" y1="37240" x2="29417" y2="44688"/>
                          <a14:foregroundMark x1="29417" y1="44688" x2="31031" y2="51563"/>
                          <a14:foregroundMark x1="24484" y1="54948" x2="27892" y2="63802"/>
                          <a14:foregroundMark x1="27892" y1="63802" x2="28072" y2="63802"/>
                          <a14:backgroundMark x1="24395" y1="47344" x2="26547" y2="50156"/>
                        </a14:backgroundRemoval>
                      </a14:imgEffect>
                    </a14:imgLayer>
                  </a14:imgProps>
                </a:ext>
                <a:ext uri="{28A0092B-C50C-407E-A947-70E740481C1C}">
                  <a14:useLocalDpi xmlns:a14="http://schemas.microsoft.com/office/drawing/2010/main" val="0"/>
                </a:ext>
              </a:extLst>
            </a:blip>
            <a:srcRect t="20519" b="15741"/>
            <a:stretch/>
          </p:blipFill>
          <p:spPr>
            <a:xfrm>
              <a:off x="8528755" y="4571203"/>
              <a:ext cx="1540934" cy="1691308"/>
            </a:xfrm>
            <a:prstGeom prst="rect">
              <a:avLst/>
            </a:prstGeom>
          </p:spPr>
        </p:pic>
      </p:grpSp>
      <p:pic>
        <p:nvPicPr>
          <p:cNvPr id="21" name="Picture 20" descr="A picture containing text&#10;&#10;Description automatically generated">
            <a:extLst>
              <a:ext uri="{FF2B5EF4-FFF2-40B4-BE49-F238E27FC236}">
                <a16:creationId xmlns:a16="http://schemas.microsoft.com/office/drawing/2014/main" id="{7741999D-D435-4487-BE51-B1CE465918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5422" y="3623733"/>
            <a:ext cx="3234267" cy="3234267"/>
          </a:xfrm>
          <a:prstGeom prst="rect">
            <a:avLst/>
          </a:prstGeom>
        </p:spPr>
      </p:pic>
      <p:sp>
        <p:nvSpPr>
          <p:cNvPr id="24" name="TextBox 23">
            <a:extLst>
              <a:ext uri="{FF2B5EF4-FFF2-40B4-BE49-F238E27FC236}">
                <a16:creationId xmlns:a16="http://schemas.microsoft.com/office/drawing/2014/main" id="{F248C759-2F4C-4F34-AACB-C4B5857F7240}"/>
              </a:ext>
            </a:extLst>
          </p:cNvPr>
          <p:cNvSpPr txBox="1"/>
          <p:nvPr/>
        </p:nvSpPr>
        <p:spPr>
          <a:xfrm>
            <a:off x="3145122" y="631901"/>
            <a:ext cx="4422912" cy="769441"/>
          </a:xfrm>
          <a:prstGeom prst="rect">
            <a:avLst/>
          </a:prstGeom>
          <a:noFill/>
        </p:spPr>
        <p:txBody>
          <a:bodyPr wrap="square" rtlCol="0">
            <a:spAutoFit/>
          </a:bodyPr>
          <a:lstStyle/>
          <a:p>
            <a:pPr algn="ctr"/>
            <a:r>
              <a:rPr lang="en-US" sz="4400" b="1" dirty="0" err="1">
                <a:ln w="12700">
                  <a:solidFill>
                    <a:schemeClr val="tx1"/>
                  </a:solidFill>
                </a:ln>
                <a:solidFill>
                  <a:srgbClr val="DA5C45"/>
                </a:solidFill>
                <a:latin typeface="iCiel Cadena" panose="02000503000000020004" pitchFamily="50" charset="0"/>
              </a:rPr>
              <a:t>Nội</a:t>
            </a:r>
            <a:r>
              <a:rPr lang="en-US" sz="4400" b="1" dirty="0">
                <a:ln w="12700">
                  <a:solidFill>
                    <a:schemeClr val="tx1"/>
                  </a:solidFill>
                </a:ln>
                <a:solidFill>
                  <a:srgbClr val="DA5C45"/>
                </a:solidFill>
                <a:latin typeface="iCiel Cadena" panose="02000503000000020004" pitchFamily="50" charset="0"/>
              </a:rPr>
              <a:t> dung</a:t>
            </a:r>
            <a:endParaRPr lang="vi-VN" sz="4400" b="1" dirty="0">
              <a:ln w="12700">
                <a:solidFill>
                  <a:schemeClr val="tx1"/>
                </a:solidFill>
              </a:ln>
              <a:solidFill>
                <a:srgbClr val="DA5C45"/>
              </a:solidFill>
              <a:latin typeface="iCiel Cadena" panose="02000503000000020004" pitchFamily="50" charset="0"/>
            </a:endParaRPr>
          </a:p>
        </p:txBody>
      </p:sp>
      <p:sp>
        <p:nvSpPr>
          <p:cNvPr id="11" name="TextBox 10">
            <a:extLst>
              <a:ext uri="{FF2B5EF4-FFF2-40B4-BE49-F238E27FC236}">
                <a16:creationId xmlns:a16="http://schemas.microsoft.com/office/drawing/2014/main" id="{F890ACF9-B325-4EE2-BA9A-5F24D6FCEEB7}"/>
              </a:ext>
            </a:extLst>
          </p:cNvPr>
          <p:cNvSpPr txBox="1"/>
          <p:nvPr/>
        </p:nvSpPr>
        <p:spPr>
          <a:xfrm>
            <a:off x="643467" y="1401342"/>
            <a:ext cx="9426222" cy="3970318"/>
          </a:xfrm>
          <a:prstGeom prst="rect">
            <a:avLst/>
          </a:prstGeom>
          <a:noFill/>
        </p:spPr>
        <p:txBody>
          <a:bodyPr wrap="square" rtlCol="0">
            <a:spAutoFit/>
          </a:bodyPr>
          <a:lstStyle/>
          <a:p>
            <a:pPr algn="ctr"/>
            <a:r>
              <a:rPr lang="vi-VN" sz="2800" dirty="0">
                <a:solidFill>
                  <a:schemeClr val="accent2">
                    <a:lumMod val="75000"/>
                  </a:schemeClr>
                </a:solidFill>
              </a:rPr>
              <a:t>Trên Trái Đất hiện có khoảng 10.000.000 loài sinh vật. Nhưng con người chỉ nhận biết được khoảng 1.400.000 loài, trong đó có hơn 300.000 loài thực vật và hơn 1.000.000 loài động vật. Sự đa dạng của từng quần xã phụ thuộc vào sự cạnh tranh giữa các loài, mối quan hệ con mồi – vật ăn thịt và mức độ thay đổi của các yếu tố vật lí – hóa học của môi trường. Trên Trái Đất, con người cũng chỉ là một loài sinh vật, cần biết cách chung sống hài hòa với muôn loài</a:t>
            </a:r>
            <a:r>
              <a:rPr lang="vi-VN" sz="2400" dirty="0">
                <a:solidFill>
                  <a:schemeClr val="accent2">
                    <a:lumMod val="75000"/>
                  </a:schemeClr>
                </a:solidFill>
              </a:rPr>
              <a:t>.</a:t>
            </a:r>
            <a:endParaRPr lang="vi-VN" sz="5400" b="1" dirty="0">
              <a:ln w="12700">
                <a:solidFill>
                  <a:schemeClr val="tx1"/>
                </a:solidFill>
              </a:ln>
              <a:solidFill>
                <a:schemeClr val="accent2">
                  <a:lumMod val="75000"/>
                </a:schemeClr>
              </a:solidFill>
              <a:latin typeface="iCiel Cadena" panose="02000503000000020004" pitchFamily="50" charset="0"/>
            </a:endParaRPr>
          </a:p>
        </p:txBody>
      </p:sp>
    </p:spTree>
    <p:extLst>
      <p:ext uri="{BB962C8B-B14F-4D97-AF65-F5344CB8AC3E}">
        <p14:creationId xmlns:p14="http://schemas.microsoft.com/office/powerpoint/2010/main" val="1311509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8BE01D-2522-4067-8CC9-25614AC87C26}"/>
              </a:ext>
            </a:extLst>
          </p:cNvPr>
          <p:cNvSpPr/>
          <p:nvPr/>
        </p:nvSpPr>
        <p:spPr>
          <a:xfrm>
            <a:off x="0" y="0"/>
            <a:ext cx="12192000" cy="6858000"/>
          </a:xfrm>
          <a:prstGeom prst="rect">
            <a:avLst/>
          </a:prstGeom>
          <a:solidFill>
            <a:srgbClr val="DB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6">
            <a:extLst>
              <a:ext uri="{FF2B5EF4-FFF2-40B4-BE49-F238E27FC236}">
                <a16:creationId xmlns:a16="http://schemas.microsoft.com/office/drawing/2014/main" id="{3D147FBE-BEEC-4D9E-AEF4-20A4B34A9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262" y="225050"/>
            <a:ext cx="1603757" cy="854000"/>
          </a:xfrm>
          <a:prstGeom prst="rect">
            <a:avLst/>
          </a:prstGeom>
        </p:spPr>
      </p:pic>
      <p:pic>
        <p:nvPicPr>
          <p:cNvPr id="9" name="Picture 8" descr="A picture containing text, vector graphics&#10;&#10;Description automatically generated">
            <a:extLst>
              <a:ext uri="{FF2B5EF4-FFF2-40B4-BE49-F238E27FC236}">
                <a16:creationId xmlns:a16="http://schemas.microsoft.com/office/drawing/2014/main" id="{DFD3F6A2-1457-4708-A56C-BD5DBA8FD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684" y="4729357"/>
            <a:ext cx="3199442" cy="2128643"/>
          </a:xfrm>
          <a:prstGeom prst="rect">
            <a:avLst/>
          </a:prstGeom>
        </p:spPr>
      </p:pic>
      <p:sp>
        <p:nvSpPr>
          <p:cNvPr id="10" name="TextBox 9">
            <a:extLst>
              <a:ext uri="{FF2B5EF4-FFF2-40B4-BE49-F238E27FC236}">
                <a16:creationId xmlns:a16="http://schemas.microsoft.com/office/drawing/2014/main" id="{3A1F9EFA-1A61-4900-95F8-9A81D895AF60}"/>
              </a:ext>
            </a:extLst>
          </p:cNvPr>
          <p:cNvSpPr txBox="1"/>
          <p:nvPr/>
        </p:nvSpPr>
        <p:spPr>
          <a:xfrm>
            <a:off x="3617101" y="2228671"/>
            <a:ext cx="4957798" cy="1200329"/>
          </a:xfrm>
          <a:prstGeom prst="rect">
            <a:avLst/>
          </a:prstGeom>
          <a:noFill/>
        </p:spPr>
        <p:txBody>
          <a:bodyPr wrap="square" rtlCol="0">
            <a:spAutoFit/>
          </a:bodyPr>
          <a:lstStyle/>
          <a:p>
            <a:pPr algn="ctr"/>
            <a:r>
              <a:rPr lang="en-US" sz="7200" b="1" dirty="0">
                <a:ln w="12700">
                  <a:solidFill>
                    <a:schemeClr val="tx1"/>
                  </a:solidFill>
                </a:ln>
                <a:solidFill>
                  <a:srgbClr val="EFEEDE"/>
                </a:solidFill>
                <a:latin typeface="iCiel Cadena" panose="02000503000000020004" pitchFamily="50" charset="0"/>
              </a:rPr>
              <a:t>4.GIÁ TRỊ</a:t>
            </a:r>
            <a:endParaRPr lang="vi-VN" sz="7200" b="1" dirty="0">
              <a:ln w="12700">
                <a:solidFill>
                  <a:schemeClr val="tx1"/>
                </a:solidFill>
              </a:ln>
              <a:solidFill>
                <a:srgbClr val="EFEEDE"/>
              </a:solidFill>
              <a:latin typeface="iCiel Cadena" panose="02000503000000020004" pitchFamily="50" charset="0"/>
            </a:endParaRPr>
          </a:p>
        </p:txBody>
      </p:sp>
      <p:pic>
        <p:nvPicPr>
          <p:cNvPr id="12" name="Picture 11" descr="A picture containing clipart&#10;&#10;Description automatically generated">
            <a:extLst>
              <a:ext uri="{FF2B5EF4-FFF2-40B4-BE49-F238E27FC236}">
                <a16:creationId xmlns:a16="http://schemas.microsoft.com/office/drawing/2014/main" id="{A5490570-5E69-431E-B09E-2FD3FFFE6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80895" y="3429000"/>
            <a:ext cx="2436206" cy="4096083"/>
          </a:xfrm>
          <a:prstGeom prst="rect">
            <a:avLst/>
          </a:prstGeom>
        </p:spPr>
      </p:pic>
      <p:pic>
        <p:nvPicPr>
          <p:cNvPr id="14" name="Picture 13">
            <a:extLst>
              <a:ext uri="{FF2B5EF4-FFF2-40B4-BE49-F238E27FC236}">
                <a16:creationId xmlns:a16="http://schemas.microsoft.com/office/drawing/2014/main" id="{09A72925-E4C2-4BE9-9339-CE34D8B11FB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833" l="10000" r="90000">
                        <a14:foregroundMark x1="63796" y1="13426" x2="64630" y2="13889"/>
                        <a14:foregroundMark x1="61019" y1="13704" x2="61481" y2="13981"/>
                        <a14:foregroundMark x1="51667" y1="13333" x2="51667" y2="13333"/>
                        <a14:foregroundMark x1="67315" y1="90833" x2="67315" y2="90833"/>
                      </a14:backgroundRemoval>
                    </a14:imgEffect>
                  </a14:imgLayer>
                </a14:imgProps>
              </a:ext>
              <a:ext uri="{28A0092B-C50C-407E-A947-70E740481C1C}">
                <a14:useLocalDpi xmlns:a14="http://schemas.microsoft.com/office/drawing/2010/main" val="0"/>
              </a:ext>
            </a:extLst>
          </a:blip>
          <a:stretch>
            <a:fillRect/>
          </a:stretch>
        </p:blipFill>
        <p:spPr>
          <a:xfrm>
            <a:off x="4797996" y="4729357"/>
            <a:ext cx="2554493" cy="2554493"/>
          </a:xfrm>
          <a:prstGeom prst="rect">
            <a:avLst/>
          </a:prstGeom>
        </p:spPr>
      </p:pic>
      <p:grpSp>
        <p:nvGrpSpPr>
          <p:cNvPr id="15" name="Group 14">
            <a:extLst>
              <a:ext uri="{FF2B5EF4-FFF2-40B4-BE49-F238E27FC236}">
                <a16:creationId xmlns:a16="http://schemas.microsoft.com/office/drawing/2014/main" id="{F793120B-5963-4B14-BC94-BFEE83F0DF41}"/>
              </a:ext>
            </a:extLst>
          </p:cNvPr>
          <p:cNvGrpSpPr/>
          <p:nvPr/>
        </p:nvGrpSpPr>
        <p:grpSpPr>
          <a:xfrm>
            <a:off x="1050390" y="7279786"/>
            <a:ext cx="9273015" cy="5190493"/>
            <a:chOff x="595745" y="1333638"/>
            <a:chExt cx="9273015" cy="5190493"/>
          </a:xfrm>
        </p:grpSpPr>
        <p:sp>
          <p:nvSpPr>
            <p:cNvPr id="16" name="Rectangle 15">
              <a:extLst>
                <a:ext uri="{FF2B5EF4-FFF2-40B4-BE49-F238E27FC236}">
                  <a16:creationId xmlns:a16="http://schemas.microsoft.com/office/drawing/2014/main" id="{8B7BCB82-8284-4EE7-BFE9-C316624D5C8F}"/>
                </a:ext>
              </a:extLst>
            </p:cNvPr>
            <p:cNvSpPr/>
            <p:nvPr/>
          </p:nvSpPr>
          <p:spPr>
            <a:xfrm>
              <a:off x="595745" y="1333638"/>
              <a:ext cx="9273015" cy="5190493"/>
            </a:xfrm>
            <a:prstGeom prst="rect">
              <a:avLst/>
            </a:prstGeom>
            <a:solidFill>
              <a:srgbClr val="80D8F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16" descr="A picture containing clipart&#10;&#10;Description automatically generated">
              <a:extLst>
                <a:ext uri="{FF2B5EF4-FFF2-40B4-BE49-F238E27FC236}">
                  <a16:creationId xmlns:a16="http://schemas.microsoft.com/office/drawing/2014/main" id="{407B2BF9-1662-44C3-8199-CA7BE5F1FC8D}"/>
                </a:ext>
              </a:extLst>
            </p:cNvPr>
            <p:cNvPicPr>
              <a:picLocks noChangeAspect="1"/>
            </p:cNvPicPr>
            <p:nvPr/>
          </p:nvPicPr>
          <p:blipFill rotWithShape="1">
            <a:blip r:embed="rId7">
              <a:extLst>
                <a:ext uri="{28A0092B-C50C-407E-A947-70E740481C1C}">
                  <a14:useLocalDpi xmlns:a14="http://schemas.microsoft.com/office/drawing/2010/main" val="0"/>
                </a:ext>
              </a:extLst>
            </a:blip>
            <a:srcRect t="49113"/>
            <a:stretch/>
          </p:blipFill>
          <p:spPr>
            <a:xfrm>
              <a:off x="8185731" y="5032838"/>
              <a:ext cx="1600200" cy="1454087"/>
            </a:xfrm>
            <a:prstGeom prst="rect">
              <a:avLst/>
            </a:prstGeom>
          </p:spPr>
        </p:pic>
      </p:grpSp>
      <p:sp>
        <p:nvSpPr>
          <p:cNvPr id="18" name="Rectangle 17">
            <a:extLst>
              <a:ext uri="{FF2B5EF4-FFF2-40B4-BE49-F238E27FC236}">
                <a16:creationId xmlns:a16="http://schemas.microsoft.com/office/drawing/2014/main" id="{C9932D5C-C022-43BA-B669-D80F18DADA76}"/>
              </a:ext>
            </a:extLst>
          </p:cNvPr>
          <p:cNvSpPr/>
          <p:nvPr/>
        </p:nvSpPr>
        <p:spPr>
          <a:xfrm>
            <a:off x="12192000" y="447040"/>
            <a:ext cx="9357360" cy="379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a:extLst>
              <a:ext uri="{FF2B5EF4-FFF2-40B4-BE49-F238E27FC236}">
                <a16:creationId xmlns:a16="http://schemas.microsoft.com/office/drawing/2014/main" id="{551C9BA8-6563-49D7-B438-D685E628B208}"/>
              </a:ext>
            </a:extLst>
          </p:cNvPr>
          <p:cNvSpPr/>
          <p:nvPr/>
        </p:nvSpPr>
        <p:spPr>
          <a:xfrm>
            <a:off x="-914400" y="462510"/>
            <a:ext cx="914400" cy="379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5779630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335</Words>
  <Application>Microsoft Macintosh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iCiel Cadena</vt:lpstr>
      <vt:lpstr>Lobster </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Công</dc:creator>
  <cp:lastModifiedBy>Thieu Ngoc Tram</cp:lastModifiedBy>
  <cp:revision>34</cp:revision>
  <dcterms:created xsi:type="dcterms:W3CDTF">2021-07-02T01:31:50Z</dcterms:created>
  <dcterms:modified xsi:type="dcterms:W3CDTF">2023-06-03T01:54:49Z</dcterms:modified>
</cp:coreProperties>
</file>