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423" r:id="rId3"/>
    <p:sldId id="426" r:id="rId4"/>
    <p:sldId id="422" r:id="rId5"/>
    <p:sldId id="431" r:id="rId6"/>
    <p:sldId id="416" r:id="rId7"/>
    <p:sldId id="393" r:id="rId8"/>
    <p:sldId id="427" r:id="rId9"/>
    <p:sldId id="428" r:id="rId10"/>
    <p:sldId id="429" r:id="rId11"/>
    <p:sldId id="430" r:id="rId12"/>
    <p:sldId id="394" r:id="rId13"/>
    <p:sldId id="433" r:id="rId14"/>
    <p:sldId id="434" r:id="rId15"/>
    <p:sldId id="349" r:id="rId16"/>
    <p:sldId id="435" r:id="rId17"/>
    <p:sldId id="436" r:id="rId18"/>
    <p:sldId id="438" r:id="rId19"/>
    <p:sldId id="439" r:id="rId20"/>
    <p:sldId id="441" r:id="rId21"/>
    <p:sldId id="356" r:id="rId22"/>
    <p:sldId id="442" r:id="rId23"/>
    <p:sldId id="443" r:id="rId24"/>
    <p:sldId id="536" r:id="rId25"/>
    <p:sldId id="537" r:id="rId26"/>
    <p:sldId id="538" r:id="rId27"/>
    <p:sldId id="539" r:id="rId28"/>
    <p:sldId id="540" r:id="rId29"/>
    <p:sldId id="54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399" autoAdjust="0"/>
  </p:normalViewPr>
  <p:slideViewPr>
    <p:cSldViewPr snapToGrid="0">
      <p:cViewPr varScale="1">
        <p:scale>
          <a:sx n="76" d="100"/>
          <a:sy n="76"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48F3D-786D-419C-A4F0-D28C96264044}" type="datetimeFigureOut">
              <a:rPr lang="en-US" smtClean="0"/>
              <a:t>19/4/2023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0756C-8630-48AB-91BA-02C7CC35E449}" type="slidenum">
              <a:rPr lang="en-US" smtClean="0"/>
              <a:t>‹#›</a:t>
            </a:fld>
            <a:endParaRPr lang="en-US"/>
          </a:p>
        </p:txBody>
      </p:sp>
    </p:spTree>
    <p:extLst>
      <p:ext uri="{BB962C8B-B14F-4D97-AF65-F5344CB8AC3E}">
        <p14:creationId xmlns:p14="http://schemas.microsoft.com/office/powerpoint/2010/main" val="390919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3144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157f507e881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157f507e88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3fba7148f9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3fba7148f9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8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157f507e881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157f507e88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75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572d6ab7b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572d6ab7b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77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572d6ab7b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572d6ab7b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40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157f507e881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157f507e88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43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572d6ab7b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572d6ab7b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572d6ab7b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572d6ab7b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90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572d6ab7b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572d6ab7b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45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A223-A39B-B253-B989-0C3B6A8D5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6EBD16-5B24-3C4A-0A60-9C16EAEBF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E92BDE-D90D-CB86-C848-D624E7CB47B8}"/>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7FDBD9BC-D6DD-867E-95F6-ED4235429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30ADA-2799-1329-048E-982DD15F32A1}"/>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67457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D24A-9B18-2604-21C4-A9F257753E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07EBD-5A88-3DC6-5A7F-00582642F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7B924-76AE-F786-09E2-F618BB0A9EAB}"/>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2D0506D0-CA42-38E3-F62F-9EE32AC83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B795-4179-DDED-2717-C12EFA0A35BA}"/>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244515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CC2C29-C2F3-B781-8936-0D0925D757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704DF4-D171-42A5-60B6-6F95E40BC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60A7A-95A1-4CE3-25AB-4593D18F6457}"/>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BAF0FABE-31AA-8B35-2A73-2728E10FF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4CCCD-814B-F6FA-9771-0AC38118BEFA}"/>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421959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1"/>
        <p:cNvGrpSpPr/>
        <p:nvPr/>
      </p:nvGrpSpPr>
      <p:grpSpPr>
        <a:xfrm>
          <a:off x="0" y="0"/>
          <a:ext cx="0" cy="0"/>
          <a:chOff x="0" y="0"/>
          <a:chExt cx="0" cy="0"/>
        </a:xfrm>
      </p:grpSpPr>
      <p:sp>
        <p:nvSpPr>
          <p:cNvPr id="242" name="Google Shape;242;p16"/>
          <p:cNvSpPr txBox="1">
            <a:spLocks noGrp="1"/>
          </p:cNvSpPr>
          <p:nvPr>
            <p:ph type="title"/>
          </p:nvPr>
        </p:nvSpPr>
        <p:spPr>
          <a:xfrm>
            <a:off x="960000" y="593367"/>
            <a:ext cx="10272000" cy="763600"/>
          </a:xfrm>
          <a:prstGeom prst="rect">
            <a:avLst/>
          </a:prstGeom>
        </p:spPr>
        <p:txBody>
          <a:bodyPr spcFirstLastPara="1" wrap="square" lIns="121825" tIns="121825" rIns="121825" bIns="1218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765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2"/>
        <p:cNvGrpSpPr/>
        <p:nvPr/>
      </p:nvGrpSpPr>
      <p:grpSpPr>
        <a:xfrm>
          <a:off x="0" y="0"/>
          <a:ext cx="0" cy="0"/>
          <a:chOff x="0" y="0"/>
          <a:chExt cx="0" cy="0"/>
        </a:xfrm>
      </p:grpSpPr>
      <p:sp>
        <p:nvSpPr>
          <p:cNvPr id="232" name="Google Shape;232;p8"/>
          <p:cNvSpPr txBox="1">
            <a:spLocks noGrp="1"/>
          </p:cNvSpPr>
          <p:nvPr>
            <p:ph type="title"/>
          </p:nvPr>
        </p:nvSpPr>
        <p:spPr>
          <a:xfrm>
            <a:off x="953467" y="842067"/>
            <a:ext cx="10284800" cy="3720400"/>
          </a:xfrm>
          <a:prstGeom prst="rect">
            <a:avLst/>
          </a:prstGeom>
        </p:spPr>
        <p:txBody>
          <a:bodyPr spcFirstLastPara="1" wrap="square" lIns="121825" tIns="121825" rIns="121825" bIns="121825" anchor="t" anchorCtr="0">
            <a:noAutofit/>
          </a:bodyPr>
          <a:lstStyle>
            <a:lvl1pPr lvl="0" algn="ctr">
              <a:spcBef>
                <a:spcPts val="0"/>
              </a:spcBef>
              <a:spcAft>
                <a:spcPts val="0"/>
              </a:spcAft>
              <a:buSzPts val="6000"/>
              <a:buNone/>
              <a:defRPr sz="12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013192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124" name="Google Shape;124;p4"/>
          <p:cNvSpPr txBox="1">
            <a:spLocks noGrp="1"/>
          </p:cNvSpPr>
          <p:nvPr>
            <p:ph type="title"/>
          </p:nvPr>
        </p:nvSpPr>
        <p:spPr>
          <a:xfrm>
            <a:off x="960000" y="538233"/>
            <a:ext cx="10272000" cy="763600"/>
          </a:xfrm>
          <a:prstGeom prst="rect">
            <a:avLst/>
          </a:prstGeom>
        </p:spPr>
        <p:txBody>
          <a:bodyPr spcFirstLastPara="1" wrap="square" lIns="121825" tIns="121825" rIns="121825" bIns="1218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4"/>
          <p:cNvSpPr txBox="1">
            <a:spLocks noGrp="1"/>
          </p:cNvSpPr>
          <p:nvPr>
            <p:ph type="body" idx="1"/>
          </p:nvPr>
        </p:nvSpPr>
        <p:spPr>
          <a:xfrm>
            <a:off x="960000" y="1431800"/>
            <a:ext cx="10272000" cy="584800"/>
          </a:xfrm>
          <a:prstGeom prst="rect">
            <a:avLst/>
          </a:prstGeom>
        </p:spPr>
        <p:txBody>
          <a:bodyPr spcFirstLastPara="1" wrap="square" lIns="121825" tIns="121825" rIns="121825" bIns="121825" anchor="t" anchorCtr="0">
            <a:noAutofit/>
          </a:bodyPr>
          <a:lstStyle>
            <a:lvl1pPr marL="609219" lvl="0" indent="-423071" algn="ctr" rtl="0">
              <a:spcBef>
                <a:spcPts val="0"/>
              </a:spcBef>
              <a:spcAft>
                <a:spcPts val="0"/>
              </a:spcAft>
              <a:buSzPts val="1400"/>
              <a:buChar char="●"/>
              <a:defRPr sz="1900"/>
            </a:lvl1pPr>
            <a:lvl2pPr marL="1218438" lvl="1" indent="-423071" rtl="0">
              <a:lnSpc>
                <a:spcPct val="115000"/>
              </a:lnSpc>
              <a:spcBef>
                <a:spcPts val="0"/>
              </a:spcBef>
              <a:spcAft>
                <a:spcPts val="0"/>
              </a:spcAft>
              <a:buSzPts val="1400"/>
              <a:buChar char="○"/>
              <a:defRPr/>
            </a:lvl2pPr>
            <a:lvl3pPr marL="1827659" lvl="2" indent="-423071" rtl="0">
              <a:lnSpc>
                <a:spcPct val="115000"/>
              </a:lnSpc>
              <a:spcBef>
                <a:spcPts val="0"/>
              </a:spcBef>
              <a:spcAft>
                <a:spcPts val="0"/>
              </a:spcAft>
              <a:buSzPts val="1400"/>
              <a:buChar char="■"/>
              <a:defRPr/>
            </a:lvl3pPr>
            <a:lvl4pPr marL="2436876" lvl="3" indent="-423071" rtl="0">
              <a:lnSpc>
                <a:spcPct val="115000"/>
              </a:lnSpc>
              <a:spcBef>
                <a:spcPts val="0"/>
              </a:spcBef>
              <a:spcAft>
                <a:spcPts val="0"/>
              </a:spcAft>
              <a:buSzPts val="1400"/>
              <a:buChar char="●"/>
              <a:defRPr/>
            </a:lvl4pPr>
            <a:lvl5pPr marL="3046099" lvl="4" indent="-423071" rtl="0">
              <a:lnSpc>
                <a:spcPct val="115000"/>
              </a:lnSpc>
              <a:spcBef>
                <a:spcPts val="0"/>
              </a:spcBef>
              <a:spcAft>
                <a:spcPts val="0"/>
              </a:spcAft>
              <a:buSzPts val="1400"/>
              <a:buChar char="○"/>
              <a:defRPr/>
            </a:lvl5pPr>
            <a:lvl6pPr marL="3655314" lvl="5" indent="-423071" rtl="0">
              <a:lnSpc>
                <a:spcPct val="115000"/>
              </a:lnSpc>
              <a:spcBef>
                <a:spcPts val="0"/>
              </a:spcBef>
              <a:spcAft>
                <a:spcPts val="0"/>
              </a:spcAft>
              <a:buSzPts val="1400"/>
              <a:buChar char="■"/>
              <a:defRPr/>
            </a:lvl6pPr>
            <a:lvl7pPr marL="4264537" lvl="6" indent="-423071" rtl="0">
              <a:lnSpc>
                <a:spcPct val="115000"/>
              </a:lnSpc>
              <a:spcBef>
                <a:spcPts val="0"/>
              </a:spcBef>
              <a:spcAft>
                <a:spcPts val="0"/>
              </a:spcAft>
              <a:buSzPts val="1400"/>
              <a:buChar char="●"/>
              <a:defRPr/>
            </a:lvl7pPr>
            <a:lvl8pPr marL="4873752" lvl="7" indent="-423071" rtl="0">
              <a:lnSpc>
                <a:spcPct val="115000"/>
              </a:lnSpc>
              <a:spcBef>
                <a:spcPts val="0"/>
              </a:spcBef>
              <a:spcAft>
                <a:spcPts val="0"/>
              </a:spcAft>
              <a:buSzPts val="1400"/>
              <a:buChar char="○"/>
              <a:defRPr/>
            </a:lvl8pPr>
            <a:lvl9pPr marL="5482975" lvl="8" indent="-423071"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68123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8A65-11D2-F6C1-5C99-15B4A56EA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1FA6F-4220-D04A-F597-9AFC412E7F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1D81-70F3-29C4-7FBF-85DA37647B7B}"/>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FA7479AB-36F1-999F-3020-38538067F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9720C-A95A-DF2E-CDA4-100047CA4CE0}"/>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167264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234A-C254-885B-C1F5-2685ABBE6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8B7D84-5ACD-6978-F674-814104F54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2E083-020D-07D9-F987-3471FFFA1300}"/>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A6CC6B8C-3A72-CCB5-9FF5-4ECD822C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4FA1A-4174-0641-FC2A-FE75D65F7CE2}"/>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2877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7349-9157-D8EA-532F-80A498AC2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9AF73-8614-595F-D293-B8598B24A2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AB672C-4F6E-565E-90F8-F88E27B28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619C2-0166-8D77-F870-FD876EA63B9F}"/>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6" name="Footer Placeholder 5">
            <a:extLst>
              <a:ext uri="{FF2B5EF4-FFF2-40B4-BE49-F238E27FC236}">
                <a16:creationId xmlns:a16="http://schemas.microsoft.com/office/drawing/2014/main" id="{318BE125-41FA-8E3F-D674-02AD82F72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5EB8B-FD6E-AD6D-7BE8-EC2CCBAA7ADE}"/>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296929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CE6D-EB83-53D9-44EE-3239F9B685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E87FB5-B26E-8899-4C6B-D01DFE60F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F083C-FA39-030A-0280-AF3409108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84A55-80C9-E547-004E-0C01DC980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407568-3AC2-6070-7E52-3D3BA8D34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3A7B1-D711-6BE3-7B5E-C0608653FF79}"/>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8" name="Footer Placeholder 7">
            <a:extLst>
              <a:ext uri="{FF2B5EF4-FFF2-40B4-BE49-F238E27FC236}">
                <a16:creationId xmlns:a16="http://schemas.microsoft.com/office/drawing/2014/main" id="{C90A359C-ADDC-C70F-0725-873A72AB0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556C2-0120-5C26-F23D-D27F8BE7033F}"/>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11182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FC08-8486-8281-60C4-09DE2D3CC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F7C44-B605-C714-9BE4-95459FCB59CB}"/>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4" name="Footer Placeholder 3">
            <a:extLst>
              <a:ext uri="{FF2B5EF4-FFF2-40B4-BE49-F238E27FC236}">
                <a16:creationId xmlns:a16="http://schemas.microsoft.com/office/drawing/2014/main" id="{4B4CFBEC-90F3-A456-8FC0-09EA43AB1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60998E-AC48-79DF-4844-FF19B16F8A0C}"/>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300050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4833E-2F4E-2FE3-641E-8229362057F6}"/>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3" name="Footer Placeholder 2">
            <a:extLst>
              <a:ext uri="{FF2B5EF4-FFF2-40B4-BE49-F238E27FC236}">
                <a16:creationId xmlns:a16="http://schemas.microsoft.com/office/drawing/2014/main" id="{F73DD22B-E5AD-FCF8-04DB-3A42766F67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750A16-F253-BEDD-ADCD-0A896AF99702}"/>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253666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2802-A099-CE95-D0A0-1600E3EB1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3FDE7-FAB0-7347-6A0C-0859A5D6B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F5DF1-E242-7944-BEC4-9D1432E9C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36F64-3F4D-4475-075A-88C8354E142A}"/>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6" name="Footer Placeholder 5">
            <a:extLst>
              <a:ext uri="{FF2B5EF4-FFF2-40B4-BE49-F238E27FC236}">
                <a16:creationId xmlns:a16="http://schemas.microsoft.com/office/drawing/2014/main" id="{CB11F870-F9FF-EEE5-9B6B-2F6F316B1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A2F47-7DF7-D22D-5F88-1D46DEFFD1D6}"/>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17100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D9CD-26CE-4200-B1FA-A65670C34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83CF7-A92D-D283-C745-A1712C64F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863037-3A34-63C2-25BB-48A1A8E5A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06C88-1591-6AB3-DF25-455E1B8BC972}"/>
              </a:ext>
            </a:extLst>
          </p:cNvPr>
          <p:cNvSpPr>
            <a:spLocks noGrp="1"/>
          </p:cNvSpPr>
          <p:nvPr>
            <p:ph type="dt" sz="half" idx="10"/>
          </p:nvPr>
        </p:nvSpPr>
        <p:spPr/>
        <p:txBody>
          <a:bodyPr/>
          <a:lstStyle/>
          <a:p>
            <a:fld id="{AAC7E212-7545-4690-9D32-EFFFC94ABFD9}" type="datetimeFigureOut">
              <a:rPr lang="en-US" smtClean="0"/>
              <a:t>19/4/2023</a:t>
            </a:fld>
            <a:endParaRPr lang="en-US"/>
          </a:p>
        </p:txBody>
      </p:sp>
      <p:sp>
        <p:nvSpPr>
          <p:cNvPr id="6" name="Footer Placeholder 5">
            <a:extLst>
              <a:ext uri="{FF2B5EF4-FFF2-40B4-BE49-F238E27FC236}">
                <a16:creationId xmlns:a16="http://schemas.microsoft.com/office/drawing/2014/main" id="{D555D9A4-D103-C719-C5E1-C017EB7BA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2CF0A-FF0E-69D9-7FBE-253B546CF3AB}"/>
              </a:ext>
            </a:extLst>
          </p:cNvPr>
          <p:cNvSpPr>
            <a:spLocks noGrp="1"/>
          </p:cNvSpPr>
          <p:nvPr>
            <p:ph type="sldNum" sz="quarter" idx="12"/>
          </p:nvPr>
        </p:nvSpPr>
        <p:spPr/>
        <p:txBody>
          <a:bodyPr/>
          <a:lstStyle/>
          <a:p>
            <a:fld id="{80D11393-1D8D-4381-92A9-56C484F8D80D}" type="slidenum">
              <a:rPr lang="en-US" smtClean="0"/>
              <a:t>‹#›</a:t>
            </a:fld>
            <a:endParaRPr lang="en-US"/>
          </a:p>
        </p:txBody>
      </p:sp>
    </p:spTree>
    <p:extLst>
      <p:ext uri="{BB962C8B-B14F-4D97-AF65-F5344CB8AC3E}">
        <p14:creationId xmlns:p14="http://schemas.microsoft.com/office/powerpoint/2010/main" val="416115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37318-7D11-C43F-2C3B-610A42D40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EE6A8-6795-B841-E852-913E7349E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8BF4F-D5A8-D074-7132-BBD95FACE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7E212-7545-4690-9D32-EFFFC94ABFD9}" type="datetimeFigureOut">
              <a:rPr lang="en-US" smtClean="0"/>
              <a:t>19/4/2023</a:t>
            </a:fld>
            <a:endParaRPr lang="en-US"/>
          </a:p>
        </p:txBody>
      </p:sp>
      <p:sp>
        <p:nvSpPr>
          <p:cNvPr id="5" name="Footer Placeholder 4">
            <a:extLst>
              <a:ext uri="{FF2B5EF4-FFF2-40B4-BE49-F238E27FC236}">
                <a16:creationId xmlns:a16="http://schemas.microsoft.com/office/drawing/2014/main" id="{FC4F1FAB-6BB3-1E24-5160-2F07330B4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1BBC97-B806-50CC-F40F-04C1C7CEC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11393-1D8D-4381-92A9-56C484F8D80D}" type="slidenum">
              <a:rPr lang="en-US" smtClean="0"/>
              <a:t>‹#›</a:t>
            </a:fld>
            <a:endParaRPr lang="en-US"/>
          </a:p>
        </p:txBody>
      </p:sp>
    </p:spTree>
    <p:extLst>
      <p:ext uri="{BB962C8B-B14F-4D97-AF65-F5344CB8AC3E}">
        <p14:creationId xmlns:p14="http://schemas.microsoft.com/office/powerpoint/2010/main" val="243294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C4FF-27D4-0839-E865-F4B7BD71BC1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4810266-1333-77FF-F1B7-5301ED533722}"/>
              </a:ext>
            </a:extLst>
          </p:cNvPr>
          <p:cNvSpPr>
            <a:spLocks noGrp="1"/>
          </p:cNvSpPr>
          <p:nvPr>
            <p:ph type="subTitle" idx="1"/>
          </p:nvPr>
        </p:nvSpPr>
        <p:spPr/>
        <p:txBody>
          <a:bodyPr/>
          <a:lstStyle/>
          <a:p>
            <a:endParaRPr lang="en-US"/>
          </a:p>
        </p:txBody>
      </p:sp>
      <p:pic>
        <p:nvPicPr>
          <p:cNvPr id="4" name="Picture 2" descr="Nền Powerpoint Thiên Nhiên, Mẫu Powerpoint Thiên Nhiên Ppt Tải Miễn Phí">
            <a:extLst>
              <a:ext uri="{FF2B5EF4-FFF2-40B4-BE49-F238E27FC236}">
                <a16:creationId xmlns:a16="http://schemas.microsoft.com/office/drawing/2014/main" id="{D54A5508-8CCB-A9B0-F446-A512B497C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EB36C2-4910-33CF-F71C-7A9DDDAF0D5E}"/>
              </a:ext>
            </a:extLst>
          </p:cNvPr>
          <p:cNvSpPr txBox="1"/>
          <p:nvPr/>
        </p:nvSpPr>
        <p:spPr>
          <a:xfrm>
            <a:off x="1524000" y="245983"/>
            <a:ext cx="7632864" cy="1354217"/>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BÀI 10</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i="0" dirty="0">
                <a:solidFill>
                  <a:srgbClr val="FF0000"/>
                </a:solidFill>
                <a:effectLst/>
                <a:latin typeface="Times New Roman" panose="02020603050405020304" pitchFamily="18" charset="0"/>
                <a:cs typeface="Times New Roman" panose="02020603050405020304" pitchFamily="18" charset="0"/>
              </a:rPr>
            </a:br>
            <a:r>
              <a:rPr lang="en-US" sz="5400" b="1" i="0" dirty="0">
                <a:solidFill>
                  <a:srgbClr val="FFFF00"/>
                </a:solidFill>
                <a:effectLst/>
                <a:latin typeface="Times New Roman" panose="02020603050405020304" pitchFamily="18" charset="0"/>
                <a:cs typeface="Times New Roman" panose="02020603050405020304" pitchFamily="18" charset="0"/>
              </a:rPr>
              <a:t>CUỐN SÁCH TÔI YÊU</a:t>
            </a:r>
            <a:endParaRPr lang="en-US" sz="2800" b="1" i="0" dirty="0">
              <a:solidFill>
                <a:srgbClr val="FFFF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FCBC346-4885-7C06-E35D-5C3B8711A414}"/>
              </a:ext>
            </a:extLst>
          </p:cNvPr>
          <p:cNvSpPr txBox="1"/>
          <p:nvPr/>
        </p:nvSpPr>
        <p:spPr>
          <a:xfrm>
            <a:off x="683822" y="2095565"/>
            <a:ext cx="9984178" cy="2000548"/>
          </a:xfrm>
          <a:prstGeom prst="rect">
            <a:avLst/>
          </a:prstGeom>
          <a:noFill/>
        </p:spPr>
        <p:txBody>
          <a:bodyPr wrap="square">
            <a:spAutoFit/>
          </a:bodyPr>
          <a:lstStyle/>
          <a:p>
            <a:r>
              <a:rPr lang="en-US" sz="2800" b="1" i="0" dirty="0" err="1">
                <a:solidFill>
                  <a:srgbClr val="C00000"/>
                </a:solidFill>
                <a:effectLst/>
                <a:latin typeface="Times New Roman" panose="02020603050405020304" pitchFamily="18" charset="0"/>
                <a:cs typeface="Times New Roman" panose="02020603050405020304" pitchFamily="18" charset="0"/>
              </a:rPr>
              <a:t>Tiết</a:t>
            </a:r>
            <a:r>
              <a:rPr lang="en-US" sz="2800" b="1" i="0" dirty="0">
                <a:solidFill>
                  <a:srgbClr val="C00000"/>
                </a:solidFill>
                <a:effectLst/>
                <a:latin typeface="Times New Roman" panose="02020603050405020304" pitchFamily="18" charset="0"/>
                <a:cs typeface="Times New Roman" panose="02020603050405020304" pitchFamily="18" charset="0"/>
              </a:rPr>
              <a:t> 129,130,131,132: </a:t>
            </a:r>
            <a:r>
              <a:rPr lang="en-US" sz="2800" b="1" i="0" dirty="0" err="1">
                <a:solidFill>
                  <a:srgbClr val="C00000"/>
                </a:solidFill>
                <a:effectLst/>
                <a:latin typeface="Times New Roman" panose="02020603050405020304" pitchFamily="18" charset="0"/>
                <a:cs typeface="Times New Roman" panose="02020603050405020304" pitchFamily="18" charset="0"/>
              </a:rPr>
              <a:t>Đọc</a:t>
            </a:r>
            <a:r>
              <a:rPr lang="en-US" sz="2800" b="1" i="0" dirty="0">
                <a:solidFill>
                  <a:srgbClr val="C00000"/>
                </a:solidFill>
                <a:effectLst/>
                <a:latin typeface="Times New Roman" panose="02020603050405020304" pitchFamily="18" charset="0"/>
                <a:cs typeface="Times New Roman" panose="02020603050405020304" pitchFamily="18" charset="0"/>
              </a:rPr>
              <a:t> </a:t>
            </a:r>
          </a:p>
          <a:p>
            <a:pPr algn="ctr"/>
            <a:r>
              <a:rPr lang="en-US" sz="4800" b="1" i="0" dirty="0" err="1">
                <a:solidFill>
                  <a:schemeClr val="tx2"/>
                </a:solidFill>
                <a:effectLst/>
                <a:latin typeface="Times New Roman" panose="02020603050405020304" pitchFamily="18" charset="0"/>
                <a:cs typeface="Times New Roman" panose="02020603050405020304" pitchFamily="18" charset="0"/>
              </a:rPr>
              <a:t>Thách</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thức</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đầu</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tiên</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Mỗi</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ngày</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một</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cuốn</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sách</a:t>
            </a:r>
            <a:endParaRPr lang="en-US" sz="4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8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57EF-954C-86C0-790E-7AFDBD70E41A}"/>
              </a:ext>
            </a:extLst>
          </p:cNvPr>
          <p:cNvSpPr>
            <a:spLocks noGrp="1"/>
          </p:cNvSpPr>
          <p:nvPr>
            <p:ph type="title"/>
          </p:nvPr>
        </p:nvSpPr>
        <p:spPr/>
        <p:txBody>
          <a:bodyPr/>
          <a:lstStyle/>
          <a:p>
            <a:pPr algn="l"/>
            <a:r>
              <a:rPr lang="vi-VN" sz="2800" b="1" i="1" dirty="0">
                <a:solidFill>
                  <a:schemeClr val="tx2"/>
                </a:solidFill>
                <a:effectLst/>
                <a:latin typeface="Times New Roman" panose="02020603050405020304" pitchFamily="18" charset="0"/>
                <a:cs typeface="Times New Roman" panose="02020603050405020304" pitchFamily="18" charset="0"/>
              </a:rPr>
              <a:t>Câu </a:t>
            </a:r>
            <a:r>
              <a:rPr lang="en-US" sz="2800" b="1" i="1" dirty="0">
                <a:solidFill>
                  <a:schemeClr val="tx2"/>
                </a:solidFill>
                <a:effectLst/>
                <a:latin typeface="Times New Roman" panose="02020603050405020304" pitchFamily="18" charset="0"/>
                <a:cs typeface="Times New Roman" panose="02020603050405020304" pitchFamily="18" charset="0"/>
              </a:rPr>
              <a:t>3</a:t>
            </a:r>
            <a:r>
              <a:rPr lang="vi-VN" sz="2800" b="1" i="1" dirty="0">
                <a:solidFill>
                  <a:schemeClr val="tx2"/>
                </a:solidFill>
                <a:effectLst/>
                <a:latin typeface="Times New Roman" panose="02020603050405020304" pitchFamily="18" charset="0"/>
                <a:cs typeface="Times New Roman" panose="02020603050405020304" pitchFamily="18" charset="0"/>
              </a:rPr>
              <a:t>. Câu cuối cùng của bài viết có mối quan hệ như thế nào với câu nêu vấn đề ở phần mở đ</a:t>
            </a:r>
            <a:r>
              <a:rPr lang="en-US" sz="2800" b="1" i="1" dirty="0">
                <a:solidFill>
                  <a:schemeClr val="tx2"/>
                </a:solidFill>
                <a:effectLst/>
                <a:latin typeface="Times New Roman" panose="02020603050405020304" pitchFamily="18" charset="0"/>
                <a:cs typeface="Times New Roman" panose="02020603050405020304" pitchFamily="18" charset="0"/>
              </a:rPr>
              <a:t>ầ</a:t>
            </a:r>
            <a:r>
              <a:rPr lang="vi-VN" sz="2800" b="1" i="1" dirty="0">
                <a:solidFill>
                  <a:schemeClr val="tx2"/>
                </a:solidFill>
                <a:effectLst/>
                <a:latin typeface="Times New Roman" panose="02020603050405020304" pitchFamily="18" charset="0"/>
                <a:cs typeface="Times New Roman" panose="02020603050405020304" pitchFamily="18" charset="0"/>
              </a:rPr>
              <a:t>u?</a:t>
            </a:r>
            <a:br>
              <a:rPr lang="vi-VN" sz="2800" b="0" i="0" dirty="0">
                <a:effectLst/>
                <a:latin typeface="Times New Roman" panose="02020603050405020304" pitchFamily="18" charset="0"/>
                <a:cs typeface="Times New Roman" panose="02020603050405020304" pitchFamily="18" charset="0"/>
              </a:rPr>
            </a:br>
            <a:br>
              <a:rPr lang="en-US" sz="2800" b="0"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A. </a:t>
            </a:r>
            <a:r>
              <a:rPr lang="vi-VN" sz="2800" b="0" i="0" dirty="0">
                <a:effectLst/>
                <a:latin typeface="Times New Roman" panose="02020603050405020304" pitchFamily="18" charset="0"/>
                <a:cs typeface="Times New Roman" panose="02020603050405020304" pitchFamily="18" charset="0"/>
              </a:rPr>
              <a:t>Giải thích rõ và chứng minh cho vấn đề được nêu ra để bàn luận</a:t>
            </a:r>
            <a:br>
              <a:rPr lang="vi-VN" sz="2800" b="0" i="0" dirty="0">
                <a:effectLst/>
                <a:latin typeface="Times New Roman" panose="02020603050405020304" pitchFamily="18" charset="0"/>
                <a:cs typeface="Times New Roman" panose="02020603050405020304" pitchFamily="18" charset="0"/>
              </a:rPr>
            </a:br>
            <a:br>
              <a:rPr lang="en-US" sz="2800" b="0"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B.</a:t>
            </a:r>
            <a:r>
              <a:rPr lang="vi-VN" sz="2800" b="0" i="0" dirty="0">
                <a:effectLst/>
                <a:latin typeface="Times New Roman" panose="02020603050405020304" pitchFamily="18" charset="0"/>
                <a:cs typeface="Times New Roman" panose="02020603050405020304" pitchFamily="18" charset="0"/>
              </a:rPr>
              <a:t>Làm bằng chứng cho vấn đề được nêu ra để bàn luận</a:t>
            </a:r>
            <a:br>
              <a:rPr lang="vi-VN" sz="2800" b="0" i="0" dirty="0">
                <a:effectLst/>
                <a:latin typeface="Times New Roman" panose="02020603050405020304" pitchFamily="18" charset="0"/>
                <a:cs typeface="Times New Roman" panose="02020603050405020304" pitchFamily="18" charset="0"/>
              </a:rPr>
            </a:br>
            <a:br>
              <a:rPr lang="en-US" sz="2800" b="0"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C. </a:t>
            </a:r>
            <a:r>
              <a:rPr lang="vi-VN" sz="2800" b="0" i="0" dirty="0">
                <a:effectLst/>
                <a:latin typeface="Times New Roman" panose="02020603050405020304" pitchFamily="18" charset="0"/>
                <a:cs typeface="Times New Roman" panose="02020603050405020304" pitchFamily="18" charset="0"/>
              </a:rPr>
              <a:t>Nêu cảm xúc của người viết về vấn đề cần bàn luận</a:t>
            </a:r>
            <a:br>
              <a:rPr lang="vi-VN" sz="2800" b="0" i="0" dirty="0">
                <a:effectLst/>
                <a:latin typeface="Times New Roman" panose="02020603050405020304" pitchFamily="18" charset="0"/>
                <a:cs typeface="Times New Roman" panose="02020603050405020304" pitchFamily="18" charset="0"/>
              </a:rPr>
            </a:br>
            <a:br>
              <a:rPr lang="en-US" sz="2800" b="0"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D. </a:t>
            </a:r>
            <a:r>
              <a:rPr lang="vi-VN" sz="2800" b="0" i="0" dirty="0">
                <a:effectLst/>
                <a:latin typeface="Times New Roman" panose="02020603050405020304" pitchFamily="18" charset="0"/>
                <a:cs typeface="Times New Roman" panose="02020603050405020304" pitchFamily="18" charset="0"/>
              </a:rPr>
              <a:t>Tổng hợp và kết luận về vấn để đã được nêu ra để bàn luận</a:t>
            </a:r>
            <a:br>
              <a:rPr lang="vi-VN" sz="2800" b="0" i="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5FD186-F906-7A9C-AD7C-A7FDF239828B}"/>
              </a:ext>
            </a:extLst>
          </p:cNvPr>
          <p:cNvSpPr txBox="1"/>
          <p:nvPr/>
        </p:nvSpPr>
        <p:spPr>
          <a:xfrm>
            <a:off x="2657105" y="5615823"/>
            <a:ext cx="6097978" cy="800219"/>
          </a:xfrm>
          <a:prstGeom prst="rect">
            <a:avLst/>
          </a:prstGeom>
          <a:noFill/>
        </p:spPr>
        <p:txBody>
          <a:bodyPr wrap="square">
            <a:spAutoFit/>
          </a:bodyPr>
          <a:lstStyle/>
          <a:p>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mj-cs"/>
              </a:rPr>
              <a:t>Đáp án D</a:t>
            </a:r>
            <a:b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mj-cs"/>
              </a:rPr>
            </a:br>
            <a:endParaRPr lang="en-US" dirty="0"/>
          </a:p>
        </p:txBody>
      </p:sp>
    </p:spTree>
    <p:extLst>
      <p:ext uri="{BB962C8B-B14F-4D97-AF65-F5344CB8AC3E}">
        <p14:creationId xmlns:p14="http://schemas.microsoft.com/office/powerpoint/2010/main" val="196818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4D8-0B86-8D02-0F59-8BF04D32A179}"/>
              </a:ext>
            </a:extLst>
          </p:cNvPr>
          <p:cNvSpPr>
            <a:spLocks noGrp="1"/>
          </p:cNvSpPr>
          <p:nvPr>
            <p:ph type="title"/>
          </p:nvPr>
        </p:nvSpPr>
        <p:spPr>
          <a:xfrm>
            <a:off x="439387" y="842067"/>
            <a:ext cx="11245932" cy="3720400"/>
          </a:xfrm>
        </p:spPr>
        <p:txBody>
          <a:bodyPr/>
          <a:lstStyle/>
          <a:p>
            <a:pPr algn="l"/>
            <a:r>
              <a:rPr lang="en-US" sz="2800" b="1" dirty="0">
                <a:solidFill>
                  <a:schemeClr val="tx2"/>
                </a:solidFill>
                <a:latin typeface="Times New Roman" panose="02020603050405020304" pitchFamily="18" charset="0"/>
                <a:cs typeface="Times New Roman" panose="02020603050405020304" pitchFamily="18" charset="0"/>
              </a:rPr>
              <a:t>* </a:t>
            </a:r>
            <a:r>
              <a:rPr lang="vi-VN" sz="2800" b="1" dirty="0">
                <a:solidFill>
                  <a:schemeClr val="tx2"/>
                </a:solidFill>
                <a:latin typeface="Times New Roman" panose="02020603050405020304" pitchFamily="18" charset="0"/>
                <a:cs typeface="Times New Roman" panose="02020603050405020304" pitchFamily="18" charset="0"/>
              </a:rPr>
              <a:t>Đọc VB Nhà thơ Lò Ngân Sủn – người con của núi, thông qua văn bản này chúng ta cần nhận ra được đặc điểm của VB nghị luận văn học</a:t>
            </a:r>
            <a:r>
              <a:rPr lang="en-US" sz="2800" b="1" dirty="0">
                <a:solidFill>
                  <a:schemeClr val="tx2"/>
                </a:solidFill>
                <a:latin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Là loại VB bàn về một vấn đề văn học, đó là bàn về nhà thơ Lò Ngân Sủn.</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í</a:t>
            </a:r>
            <a:r>
              <a:rPr lang="vi-VN" sz="2800" dirty="0">
                <a:latin typeface="Times New Roman" panose="02020603050405020304" pitchFamily="18" charset="0"/>
                <a:cs typeface="Times New Roman" panose="02020603050405020304" pitchFamily="18" charset="0"/>
              </a:rPr>
              <a:t> lẽ trong VB là nhận định của tác giả về nhà thơ Lò Ngân Sủn: thơ ông là những đỉnh núi xa thơ mộng và mãnh liệt.</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 </a:t>
            </a:r>
            <a:r>
              <a:rPr lang="vi-VN" sz="2800" dirty="0">
                <a:latin typeface="Times New Roman" panose="02020603050405020304" pitchFamily="18" charset="0"/>
                <a:cs typeface="Times New Roman" panose="02020603050405020304" pitchFamily="18" charset="0"/>
              </a:rPr>
              <a:t>Dẫn chứng đưa ra là những câu thơ của nhà thơ đã viết.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63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a:off x="-768480" y="2926692"/>
            <a:ext cx="2762503" cy="542079"/>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6" name="Google Shape;1246;p45"/>
          <p:cNvSpPr txBox="1">
            <a:spLocks noGrp="1"/>
          </p:cNvSpPr>
          <p:nvPr>
            <p:ph type="title"/>
          </p:nvPr>
        </p:nvSpPr>
        <p:spPr>
          <a:xfrm>
            <a:off x="1461582" y="932295"/>
            <a:ext cx="10272000" cy="763600"/>
          </a:xfrm>
          <a:prstGeom prst="rect">
            <a:avLst/>
          </a:prstGeom>
        </p:spPr>
        <p:txBody>
          <a:bodyPr spcFirstLastPara="1" wrap="square" lIns="121820" tIns="121820" rIns="121820" bIns="121820" anchor="t" anchorCtr="0">
            <a:noAutofit/>
          </a:bodyPr>
          <a:lstStyle/>
          <a:p>
            <a:r>
              <a:rPr lang="en-US" sz="5900" b="1" dirty="0" err="1">
                <a:latin typeface="Times New Roman" panose="02020603050405020304" pitchFamily="18" charset="0"/>
                <a:cs typeface="Times New Roman" panose="02020603050405020304" pitchFamily="18" charset="0"/>
              </a:rPr>
              <a:t>Phiêu</a:t>
            </a:r>
            <a:r>
              <a:rPr lang="en-US" sz="5900" b="1" dirty="0">
                <a:latin typeface="Times New Roman" panose="02020603050405020304" pitchFamily="18" charset="0"/>
                <a:cs typeface="Times New Roman" panose="02020603050405020304" pitchFamily="18" charset="0"/>
              </a:rPr>
              <a:t> </a:t>
            </a:r>
            <a:r>
              <a:rPr lang="en-US" sz="5900" b="1" dirty="0" err="1">
                <a:latin typeface="Times New Roman" panose="02020603050405020304" pitchFamily="18" charset="0"/>
                <a:cs typeface="Times New Roman" panose="02020603050405020304" pitchFamily="18" charset="0"/>
              </a:rPr>
              <a:t>lưu</a:t>
            </a:r>
            <a:r>
              <a:rPr lang="en-US" sz="5900" b="1" dirty="0">
                <a:latin typeface="Times New Roman" panose="02020603050405020304" pitchFamily="18" charset="0"/>
                <a:cs typeface="Times New Roman" panose="02020603050405020304" pitchFamily="18" charset="0"/>
              </a:rPr>
              <a:t> </a:t>
            </a:r>
            <a:r>
              <a:rPr lang="en-US" sz="5900" b="1" dirty="0" err="1">
                <a:latin typeface="Times New Roman" panose="02020603050405020304" pitchFamily="18" charset="0"/>
                <a:cs typeface="Times New Roman" panose="02020603050405020304" pitchFamily="18" charset="0"/>
              </a:rPr>
              <a:t>cùng</a:t>
            </a:r>
            <a:r>
              <a:rPr lang="en-US" sz="5900" b="1" dirty="0">
                <a:latin typeface="Times New Roman" panose="02020603050405020304" pitchFamily="18" charset="0"/>
                <a:cs typeface="Times New Roman" panose="02020603050405020304" pitchFamily="18" charset="0"/>
              </a:rPr>
              <a:t> </a:t>
            </a:r>
            <a:r>
              <a:rPr lang="en-US" sz="5900" b="1" dirty="0" err="1">
                <a:latin typeface="Times New Roman" panose="02020603050405020304" pitchFamily="18" charset="0"/>
                <a:cs typeface="Times New Roman" panose="02020603050405020304" pitchFamily="18" charset="0"/>
              </a:rPr>
              <a:t>trang</a:t>
            </a:r>
            <a:r>
              <a:rPr lang="en-US" sz="5900" b="1" dirty="0">
                <a:latin typeface="Times New Roman" panose="02020603050405020304" pitchFamily="18" charset="0"/>
                <a:cs typeface="Times New Roman" panose="02020603050405020304" pitchFamily="18" charset="0"/>
              </a:rPr>
              <a:t> </a:t>
            </a:r>
            <a:r>
              <a:rPr lang="en-US" sz="5900" b="1" dirty="0" err="1">
                <a:latin typeface="Times New Roman" panose="02020603050405020304" pitchFamily="18" charset="0"/>
                <a:cs typeface="Times New Roman" panose="02020603050405020304" pitchFamily="18" charset="0"/>
              </a:rPr>
              <a:t>sách</a:t>
            </a:r>
            <a:endParaRPr sz="5900" b="1" dirty="0">
              <a:latin typeface="Times New Roman" panose="02020603050405020304" pitchFamily="18" charset="0"/>
              <a:cs typeface="Times New Roman" panose="02020603050405020304" pitchFamily="18" charset="0"/>
            </a:endParaRPr>
          </a:p>
        </p:txBody>
      </p:sp>
      <p:grpSp>
        <p:nvGrpSpPr>
          <p:cNvPr id="1251" name="Google Shape;1251;p45"/>
          <p:cNvGrpSpPr/>
          <p:nvPr/>
        </p:nvGrpSpPr>
        <p:grpSpPr>
          <a:xfrm>
            <a:off x="9953697" y="901077"/>
            <a:ext cx="1880851" cy="477688"/>
            <a:chOff x="5123725" y="4548275"/>
            <a:chExt cx="674275" cy="272850"/>
          </a:xfrm>
        </p:grpSpPr>
        <p:sp>
          <p:nvSpPr>
            <p:cNvPr id="1252" name="Google Shape;1252;p45"/>
            <p:cNvSpPr/>
            <p:nvPr/>
          </p:nvSpPr>
          <p:spPr>
            <a:xfrm>
              <a:off x="5123725" y="4603150"/>
              <a:ext cx="311725" cy="97125"/>
            </a:xfrm>
            <a:custGeom>
              <a:avLst/>
              <a:gdLst/>
              <a:ahLst/>
              <a:cxnLst/>
              <a:rect l="l" t="t" r="r" b="b"/>
              <a:pathLst>
                <a:path w="12469" h="3885" extrusionOk="0">
                  <a:moveTo>
                    <a:pt x="1" y="0"/>
                  </a:moveTo>
                  <a:lnTo>
                    <a:pt x="1" y="0"/>
                  </a:lnTo>
                  <a:cubicBezTo>
                    <a:pt x="2227" y="2065"/>
                    <a:pt x="5332" y="1294"/>
                    <a:pt x="6415" y="1805"/>
                  </a:cubicBezTo>
                  <a:cubicBezTo>
                    <a:pt x="7507" y="2325"/>
                    <a:pt x="9001" y="3408"/>
                    <a:pt x="10194" y="3828"/>
                  </a:cubicBezTo>
                  <a:cubicBezTo>
                    <a:pt x="10307" y="3867"/>
                    <a:pt x="10419" y="3885"/>
                    <a:pt x="10530" y="3885"/>
                  </a:cubicBezTo>
                  <a:cubicBezTo>
                    <a:pt x="11581" y="3885"/>
                    <a:pt x="12468" y="2275"/>
                    <a:pt x="12468" y="2275"/>
                  </a:cubicBezTo>
                  <a:lnTo>
                    <a:pt x="12468" y="2275"/>
                  </a:lnTo>
                  <a:cubicBezTo>
                    <a:pt x="12468" y="2275"/>
                    <a:pt x="12244" y="2314"/>
                    <a:pt x="11842" y="2314"/>
                  </a:cubicBezTo>
                  <a:cubicBezTo>
                    <a:pt x="11069" y="2314"/>
                    <a:pt x="9636" y="2167"/>
                    <a:pt x="7868" y="1307"/>
                  </a:cubicBezTo>
                  <a:cubicBezTo>
                    <a:pt x="5174" y="0"/>
                    <a:pt x="1"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45"/>
            <p:cNvSpPr/>
            <p:nvPr/>
          </p:nvSpPr>
          <p:spPr>
            <a:xfrm>
              <a:off x="5190725" y="4633250"/>
              <a:ext cx="231550" cy="67000"/>
            </a:xfrm>
            <a:custGeom>
              <a:avLst/>
              <a:gdLst/>
              <a:ahLst/>
              <a:cxnLst/>
              <a:rect l="l" t="t" r="r" b="b"/>
              <a:pathLst>
                <a:path w="9262" h="2680" extrusionOk="0">
                  <a:moveTo>
                    <a:pt x="2414" y="0"/>
                  </a:moveTo>
                  <a:cubicBezTo>
                    <a:pt x="1749" y="0"/>
                    <a:pt x="1243" y="134"/>
                    <a:pt x="178" y="134"/>
                  </a:cubicBezTo>
                  <a:cubicBezTo>
                    <a:pt x="120" y="134"/>
                    <a:pt x="61" y="134"/>
                    <a:pt x="1" y="133"/>
                  </a:cubicBezTo>
                  <a:lnTo>
                    <a:pt x="1" y="133"/>
                  </a:lnTo>
                  <a:cubicBezTo>
                    <a:pt x="1568" y="464"/>
                    <a:pt x="3050" y="277"/>
                    <a:pt x="3735" y="601"/>
                  </a:cubicBezTo>
                  <a:cubicBezTo>
                    <a:pt x="4827" y="1121"/>
                    <a:pt x="6321" y="2204"/>
                    <a:pt x="7514" y="2624"/>
                  </a:cubicBezTo>
                  <a:cubicBezTo>
                    <a:pt x="7626" y="2662"/>
                    <a:pt x="7737" y="2679"/>
                    <a:pt x="7846" y="2679"/>
                  </a:cubicBezTo>
                  <a:cubicBezTo>
                    <a:pt x="8398" y="2679"/>
                    <a:pt x="8905" y="2237"/>
                    <a:pt x="9261" y="1814"/>
                  </a:cubicBezTo>
                  <a:cubicBezTo>
                    <a:pt x="8235" y="1461"/>
                    <a:pt x="6552" y="904"/>
                    <a:pt x="4602" y="370"/>
                  </a:cubicBezTo>
                  <a:cubicBezTo>
                    <a:pt x="3549" y="82"/>
                    <a:pt x="2933" y="0"/>
                    <a:pt x="2414" y="0"/>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45"/>
            <p:cNvSpPr/>
            <p:nvPr/>
          </p:nvSpPr>
          <p:spPr>
            <a:xfrm>
              <a:off x="5356500" y="4548275"/>
              <a:ext cx="441500" cy="249675"/>
            </a:xfrm>
            <a:custGeom>
              <a:avLst/>
              <a:gdLst/>
              <a:ahLst/>
              <a:cxnLst/>
              <a:rect l="l" t="t" r="r" b="b"/>
              <a:pathLst>
                <a:path w="17660" h="9987" extrusionOk="0">
                  <a:moveTo>
                    <a:pt x="17273" y="1"/>
                  </a:moveTo>
                  <a:cubicBezTo>
                    <a:pt x="16979" y="1"/>
                    <a:pt x="16477" y="155"/>
                    <a:pt x="15855" y="483"/>
                  </a:cubicBezTo>
                  <a:cubicBezTo>
                    <a:pt x="14592" y="1162"/>
                    <a:pt x="9369" y="1833"/>
                    <a:pt x="8329" y="2195"/>
                  </a:cubicBezTo>
                  <a:cubicBezTo>
                    <a:pt x="7297" y="2556"/>
                    <a:pt x="6574" y="3950"/>
                    <a:pt x="4400" y="4520"/>
                  </a:cubicBezTo>
                  <a:cubicBezTo>
                    <a:pt x="4400" y="4520"/>
                    <a:pt x="3348" y="4114"/>
                    <a:pt x="2322" y="4114"/>
                  </a:cubicBezTo>
                  <a:cubicBezTo>
                    <a:pt x="1601" y="4114"/>
                    <a:pt x="893" y="4314"/>
                    <a:pt x="571" y="4997"/>
                  </a:cubicBezTo>
                  <a:cubicBezTo>
                    <a:pt x="1" y="6203"/>
                    <a:pt x="1077" y="6876"/>
                    <a:pt x="1077" y="6876"/>
                  </a:cubicBezTo>
                  <a:cubicBezTo>
                    <a:pt x="1971" y="8220"/>
                    <a:pt x="3128" y="8864"/>
                    <a:pt x="4526" y="8864"/>
                  </a:cubicBezTo>
                  <a:cubicBezTo>
                    <a:pt x="4629" y="8864"/>
                    <a:pt x="4734" y="8861"/>
                    <a:pt x="4841" y="8854"/>
                  </a:cubicBezTo>
                  <a:cubicBezTo>
                    <a:pt x="4841" y="8854"/>
                    <a:pt x="4957" y="9556"/>
                    <a:pt x="5071" y="9700"/>
                  </a:cubicBezTo>
                  <a:cubicBezTo>
                    <a:pt x="5187" y="9851"/>
                    <a:pt x="5498" y="9937"/>
                    <a:pt x="5614" y="9960"/>
                  </a:cubicBezTo>
                  <a:cubicBezTo>
                    <a:pt x="5679" y="9971"/>
                    <a:pt x="5973" y="9986"/>
                    <a:pt x="6261" y="9986"/>
                  </a:cubicBezTo>
                  <a:cubicBezTo>
                    <a:pt x="6515" y="9986"/>
                    <a:pt x="6764" y="9974"/>
                    <a:pt x="6855" y="9937"/>
                  </a:cubicBezTo>
                  <a:cubicBezTo>
                    <a:pt x="6895" y="9923"/>
                    <a:pt x="6929" y="9918"/>
                    <a:pt x="6966" y="9918"/>
                  </a:cubicBezTo>
                  <a:cubicBezTo>
                    <a:pt x="7070" y="9918"/>
                    <a:pt x="7187" y="9961"/>
                    <a:pt x="7467" y="9961"/>
                  </a:cubicBezTo>
                  <a:cubicBezTo>
                    <a:pt x="7574" y="9961"/>
                    <a:pt x="7705" y="9955"/>
                    <a:pt x="7867" y="9937"/>
                  </a:cubicBezTo>
                  <a:cubicBezTo>
                    <a:pt x="8524" y="9873"/>
                    <a:pt x="8408" y="9649"/>
                    <a:pt x="8741" y="9403"/>
                  </a:cubicBezTo>
                  <a:lnTo>
                    <a:pt x="8358" y="8940"/>
                  </a:lnTo>
                  <a:lnTo>
                    <a:pt x="8987" y="9259"/>
                  </a:lnTo>
                  <a:cubicBezTo>
                    <a:pt x="9369" y="9027"/>
                    <a:pt x="9818" y="8646"/>
                    <a:pt x="10019" y="8377"/>
                  </a:cubicBezTo>
                  <a:lnTo>
                    <a:pt x="9521" y="8140"/>
                  </a:lnTo>
                  <a:cubicBezTo>
                    <a:pt x="9521" y="8140"/>
                    <a:pt x="9868" y="8089"/>
                    <a:pt x="10201" y="8046"/>
                  </a:cubicBezTo>
                  <a:cubicBezTo>
                    <a:pt x="10409" y="7770"/>
                    <a:pt x="10908" y="7410"/>
                    <a:pt x="10981" y="7186"/>
                  </a:cubicBezTo>
                  <a:cubicBezTo>
                    <a:pt x="11012" y="7091"/>
                    <a:pt x="10891" y="7059"/>
                    <a:pt x="10677" y="7059"/>
                  </a:cubicBezTo>
                  <a:cubicBezTo>
                    <a:pt x="10290" y="7059"/>
                    <a:pt x="9601" y="7163"/>
                    <a:pt x="8951" y="7186"/>
                  </a:cubicBezTo>
                  <a:cubicBezTo>
                    <a:pt x="8929" y="7187"/>
                    <a:pt x="8907" y="7187"/>
                    <a:pt x="8886" y="7187"/>
                  </a:cubicBezTo>
                  <a:cubicBezTo>
                    <a:pt x="7932" y="7187"/>
                    <a:pt x="7592" y="6406"/>
                    <a:pt x="7592" y="6406"/>
                  </a:cubicBezTo>
                  <a:cubicBezTo>
                    <a:pt x="8641" y="5633"/>
                    <a:pt x="10352" y="4000"/>
                    <a:pt x="10618" y="3929"/>
                  </a:cubicBezTo>
                  <a:cubicBezTo>
                    <a:pt x="10713" y="3901"/>
                    <a:pt x="10843" y="3897"/>
                    <a:pt x="10992" y="3897"/>
                  </a:cubicBezTo>
                  <a:cubicBezTo>
                    <a:pt x="11061" y="3897"/>
                    <a:pt x="11133" y="3898"/>
                    <a:pt x="11207" y="3898"/>
                  </a:cubicBezTo>
                  <a:cubicBezTo>
                    <a:pt x="11445" y="3898"/>
                    <a:pt x="11706" y="3889"/>
                    <a:pt x="11941" y="3813"/>
                  </a:cubicBezTo>
                  <a:cubicBezTo>
                    <a:pt x="12402" y="3653"/>
                    <a:pt x="12331" y="3690"/>
                    <a:pt x="13018" y="3350"/>
                  </a:cubicBezTo>
                  <a:lnTo>
                    <a:pt x="12215" y="3126"/>
                  </a:lnTo>
                  <a:lnTo>
                    <a:pt x="13299" y="3220"/>
                  </a:lnTo>
                  <a:cubicBezTo>
                    <a:pt x="13825" y="2975"/>
                    <a:pt x="14188" y="2873"/>
                    <a:pt x="14902" y="2259"/>
                  </a:cubicBezTo>
                  <a:cubicBezTo>
                    <a:pt x="14975" y="2202"/>
                    <a:pt x="15046" y="2145"/>
                    <a:pt x="15119" y="2086"/>
                  </a:cubicBezTo>
                  <a:lnTo>
                    <a:pt x="14382" y="2086"/>
                  </a:lnTo>
                  <a:lnTo>
                    <a:pt x="15422" y="1876"/>
                  </a:lnTo>
                  <a:cubicBezTo>
                    <a:pt x="16166" y="1372"/>
                    <a:pt x="17019" y="989"/>
                    <a:pt x="17409" y="483"/>
                  </a:cubicBezTo>
                  <a:cubicBezTo>
                    <a:pt x="17659" y="169"/>
                    <a:pt x="17580" y="1"/>
                    <a:pt x="17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45"/>
            <p:cNvSpPr/>
            <p:nvPr/>
          </p:nvSpPr>
          <p:spPr>
            <a:xfrm>
              <a:off x="5477500" y="4738225"/>
              <a:ext cx="141225" cy="59725"/>
            </a:xfrm>
            <a:custGeom>
              <a:avLst/>
              <a:gdLst/>
              <a:ahLst/>
              <a:cxnLst/>
              <a:rect l="l" t="t" r="r" b="b"/>
              <a:pathLst>
                <a:path w="5649" h="2389" extrusionOk="0">
                  <a:moveTo>
                    <a:pt x="4705" y="1"/>
                  </a:moveTo>
                  <a:cubicBezTo>
                    <a:pt x="3981" y="1"/>
                    <a:pt x="3266" y="213"/>
                    <a:pt x="2825" y="418"/>
                  </a:cubicBezTo>
                  <a:cubicBezTo>
                    <a:pt x="2170" y="718"/>
                    <a:pt x="1591" y="1256"/>
                    <a:pt x="66" y="1256"/>
                  </a:cubicBezTo>
                  <a:cubicBezTo>
                    <a:pt x="44" y="1256"/>
                    <a:pt x="23" y="1256"/>
                    <a:pt x="1" y="1256"/>
                  </a:cubicBezTo>
                  <a:lnTo>
                    <a:pt x="1" y="1256"/>
                  </a:lnTo>
                  <a:cubicBezTo>
                    <a:pt x="1" y="1256"/>
                    <a:pt x="117" y="1958"/>
                    <a:pt x="231" y="2102"/>
                  </a:cubicBezTo>
                  <a:cubicBezTo>
                    <a:pt x="347" y="2253"/>
                    <a:pt x="658" y="2339"/>
                    <a:pt x="774" y="2362"/>
                  </a:cubicBezTo>
                  <a:cubicBezTo>
                    <a:pt x="839" y="2373"/>
                    <a:pt x="1133" y="2388"/>
                    <a:pt x="1421" y="2388"/>
                  </a:cubicBezTo>
                  <a:cubicBezTo>
                    <a:pt x="1675" y="2388"/>
                    <a:pt x="1924" y="2376"/>
                    <a:pt x="2015" y="2339"/>
                  </a:cubicBezTo>
                  <a:cubicBezTo>
                    <a:pt x="2055" y="2325"/>
                    <a:pt x="2089" y="2320"/>
                    <a:pt x="2126" y="2320"/>
                  </a:cubicBezTo>
                  <a:cubicBezTo>
                    <a:pt x="2230" y="2320"/>
                    <a:pt x="2347" y="2363"/>
                    <a:pt x="2627" y="2363"/>
                  </a:cubicBezTo>
                  <a:cubicBezTo>
                    <a:pt x="2734" y="2363"/>
                    <a:pt x="2865" y="2357"/>
                    <a:pt x="3027" y="2339"/>
                  </a:cubicBezTo>
                  <a:cubicBezTo>
                    <a:pt x="3684" y="2275"/>
                    <a:pt x="3568" y="2051"/>
                    <a:pt x="3901" y="1805"/>
                  </a:cubicBezTo>
                  <a:lnTo>
                    <a:pt x="3518" y="1342"/>
                  </a:lnTo>
                  <a:lnTo>
                    <a:pt x="4147" y="1661"/>
                  </a:lnTo>
                  <a:cubicBezTo>
                    <a:pt x="4529" y="1429"/>
                    <a:pt x="4978" y="1048"/>
                    <a:pt x="5179" y="779"/>
                  </a:cubicBezTo>
                  <a:lnTo>
                    <a:pt x="4681" y="542"/>
                  </a:lnTo>
                  <a:cubicBezTo>
                    <a:pt x="4681" y="542"/>
                    <a:pt x="5028" y="491"/>
                    <a:pt x="5361" y="448"/>
                  </a:cubicBezTo>
                  <a:cubicBezTo>
                    <a:pt x="5432" y="354"/>
                    <a:pt x="5541" y="252"/>
                    <a:pt x="5648" y="145"/>
                  </a:cubicBezTo>
                  <a:cubicBezTo>
                    <a:pt x="5347" y="42"/>
                    <a:pt x="5025" y="1"/>
                    <a:pt x="4705"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45"/>
            <p:cNvSpPr/>
            <p:nvPr/>
          </p:nvSpPr>
          <p:spPr>
            <a:xfrm>
              <a:off x="5465925" y="4548275"/>
              <a:ext cx="332075" cy="176075"/>
            </a:xfrm>
            <a:custGeom>
              <a:avLst/>
              <a:gdLst/>
              <a:ahLst/>
              <a:cxnLst/>
              <a:rect l="l" t="t" r="r" b="b"/>
              <a:pathLst>
                <a:path w="13283" h="7043" extrusionOk="0">
                  <a:moveTo>
                    <a:pt x="12896" y="1"/>
                  </a:moveTo>
                  <a:cubicBezTo>
                    <a:pt x="12602" y="1"/>
                    <a:pt x="12100" y="155"/>
                    <a:pt x="11478" y="483"/>
                  </a:cubicBezTo>
                  <a:cubicBezTo>
                    <a:pt x="11161" y="656"/>
                    <a:pt x="10598" y="822"/>
                    <a:pt x="9904" y="989"/>
                  </a:cubicBezTo>
                  <a:cubicBezTo>
                    <a:pt x="9161" y="1746"/>
                    <a:pt x="8069" y="2700"/>
                    <a:pt x="7094" y="2882"/>
                  </a:cubicBezTo>
                  <a:cubicBezTo>
                    <a:pt x="5434" y="3192"/>
                    <a:pt x="6241" y="3459"/>
                    <a:pt x="4610" y="4139"/>
                  </a:cubicBezTo>
                  <a:cubicBezTo>
                    <a:pt x="2970" y="4809"/>
                    <a:pt x="2017" y="5127"/>
                    <a:pt x="1005" y="5603"/>
                  </a:cubicBezTo>
                  <a:cubicBezTo>
                    <a:pt x="1" y="6080"/>
                    <a:pt x="1121" y="6023"/>
                    <a:pt x="1367" y="6080"/>
                  </a:cubicBezTo>
                  <a:cubicBezTo>
                    <a:pt x="1611" y="6139"/>
                    <a:pt x="2327" y="6796"/>
                    <a:pt x="3851" y="7042"/>
                  </a:cubicBezTo>
                  <a:cubicBezTo>
                    <a:pt x="3397" y="6817"/>
                    <a:pt x="3215" y="6406"/>
                    <a:pt x="3215" y="6406"/>
                  </a:cubicBezTo>
                  <a:cubicBezTo>
                    <a:pt x="4264" y="5633"/>
                    <a:pt x="5975" y="4000"/>
                    <a:pt x="6241" y="3929"/>
                  </a:cubicBezTo>
                  <a:cubicBezTo>
                    <a:pt x="6336" y="3901"/>
                    <a:pt x="6466" y="3897"/>
                    <a:pt x="6615" y="3897"/>
                  </a:cubicBezTo>
                  <a:cubicBezTo>
                    <a:pt x="6684" y="3897"/>
                    <a:pt x="6756" y="3898"/>
                    <a:pt x="6830" y="3898"/>
                  </a:cubicBezTo>
                  <a:cubicBezTo>
                    <a:pt x="7068" y="3898"/>
                    <a:pt x="7329" y="3889"/>
                    <a:pt x="7564" y="3813"/>
                  </a:cubicBezTo>
                  <a:cubicBezTo>
                    <a:pt x="8025" y="3653"/>
                    <a:pt x="7954" y="3690"/>
                    <a:pt x="8641" y="3350"/>
                  </a:cubicBezTo>
                  <a:lnTo>
                    <a:pt x="7838" y="3126"/>
                  </a:lnTo>
                  <a:lnTo>
                    <a:pt x="8922" y="3220"/>
                  </a:lnTo>
                  <a:cubicBezTo>
                    <a:pt x="9448" y="2975"/>
                    <a:pt x="9811" y="2873"/>
                    <a:pt x="10525" y="2259"/>
                  </a:cubicBezTo>
                  <a:cubicBezTo>
                    <a:pt x="10598" y="2202"/>
                    <a:pt x="10669" y="2145"/>
                    <a:pt x="10742" y="2086"/>
                  </a:cubicBezTo>
                  <a:lnTo>
                    <a:pt x="10005" y="2086"/>
                  </a:lnTo>
                  <a:lnTo>
                    <a:pt x="11045" y="1876"/>
                  </a:lnTo>
                  <a:cubicBezTo>
                    <a:pt x="11789" y="1372"/>
                    <a:pt x="12642" y="989"/>
                    <a:pt x="13032" y="483"/>
                  </a:cubicBezTo>
                  <a:cubicBezTo>
                    <a:pt x="13282" y="169"/>
                    <a:pt x="13203" y="1"/>
                    <a:pt x="1289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45"/>
            <p:cNvSpPr/>
            <p:nvPr/>
          </p:nvSpPr>
          <p:spPr>
            <a:xfrm>
              <a:off x="5491025" y="4772500"/>
              <a:ext cx="45875" cy="48625"/>
            </a:xfrm>
            <a:custGeom>
              <a:avLst/>
              <a:gdLst/>
              <a:ahLst/>
              <a:cxnLst/>
              <a:rect l="l" t="t" r="r" b="b"/>
              <a:pathLst>
                <a:path w="1835" h="1945" extrusionOk="0">
                  <a:moveTo>
                    <a:pt x="1" y="1"/>
                  </a:moveTo>
                  <a:cubicBezTo>
                    <a:pt x="233" y="991"/>
                    <a:pt x="543" y="1417"/>
                    <a:pt x="840" y="1575"/>
                  </a:cubicBezTo>
                  <a:cubicBezTo>
                    <a:pt x="1127" y="1727"/>
                    <a:pt x="1576" y="1922"/>
                    <a:pt x="1713" y="1944"/>
                  </a:cubicBezTo>
                  <a:cubicBezTo>
                    <a:pt x="1716" y="1945"/>
                    <a:pt x="1720" y="1945"/>
                    <a:pt x="1722" y="1945"/>
                  </a:cubicBezTo>
                  <a:cubicBezTo>
                    <a:pt x="1835" y="1945"/>
                    <a:pt x="1660" y="1681"/>
                    <a:pt x="1280" y="1280"/>
                  </a:cubicBezTo>
                  <a:cubicBezTo>
                    <a:pt x="897" y="875"/>
                    <a:pt x="970" y="658"/>
                    <a:pt x="644" y="448"/>
                  </a:cubicBezTo>
                  <a:cubicBezTo>
                    <a:pt x="313" y="231"/>
                    <a:pt x="196" y="1"/>
                    <a:pt x="19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45"/>
            <p:cNvSpPr/>
            <p:nvPr/>
          </p:nvSpPr>
          <p:spPr>
            <a:xfrm>
              <a:off x="5493025" y="4772500"/>
              <a:ext cx="43875" cy="48625"/>
            </a:xfrm>
            <a:custGeom>
              <a:avLst/>
              <a:gdLst/>
              <a:ahLst/>
              <a:cxnLst/>
              <a:rect l="l" t="t" r="r" b="b"/>
              <a:pathLst>
                <a:path w="1755" h="1945" extrusionOk="0">
                  <a:moveTo>
                    <a:pt x="0" y="1"/>
                  </a:moveTo>
                  <a:cubicBezTo>
                    <a:pt x="333" y="434"/>
                    <a:pt x="527" y="947"/>
                    <a:pt x="623" y="1481"/>
                  </a:cubicBezTo>
                  <a:cubicBezTo>
                    <a:pt x="666" y="1518"/>
                    <a:pt x="709" y="1547"/>
                    <a:pt x="760" y="1575"/>
                  </a:cubicBezTo>
                  <a:cubicBezTo>
                    <a:pt x="1047" y="1727"/>
                    <a:pt x="1496" y="1922"/>
                    <a:pt x="1633" y="1944"/>
                  </a:cubicBezTo>
                  <a:cubicBezTo>
                    <a:pt x="1636" y="1945"/>
                    <a:pt x="1640" y="1945"/>
                    <a:pt x="1642" y="1945"/>
                  </a:cubicBezTo>
                  <a:cubicBezTo>
                    <a:pt x="1755" y="1945"/>
                    <a:pt x="1580" y="1681"/>
                    <a:pt x="1200" y="1280"/>
                  </a:cubicBezTo>
                  <a:cubicBezTo>
                    <a:pt x="817" y="875"/>
                    <a:pt x="890" y="658"/>
                    <a:pt x="564" y="448"/>
                  </a:cubicBezTo>
                  <a:cubicBezTo>
                    <a:pt x="233" y="231"/>
                    <a:pt x="116" y="1"/>
                    <a:pt x="11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9" name="Google Shape;1259;p45"/>
            <p:cNvSpPr/>
            <p:nvPr/>
          </p:nvSpPr>
          <p:spPr>
            <a:xfrm>
              <a:off x="5500075" y="4771425"/>
              <a:ext cx="50250" cy="44625"/>
            </a:xfrm>
            <a:custGeom>
              <a:avLst/>
              <a:gdLst/>
              <a:ahLst/>
              <a:cxnLst/>
              <a:rect l="l" t="t" r="r" b="b"/>
              <a:pathLst>
                <a:path w="2010" h="1785" extrusionOk="0">
                  <a:moveTo>
                    <a:pt x="195" y="1"/>
                  </a:moveTo>
                  <a:lnTo>
                    <a:pt x="1" y="14"/>
                  </a:lnTo>
                  <a:cubicBezTo>
                    <a:pt x="325" y="983"/>
                    <a:pt x="672" y="1374"/>
                    <a:pt x="975" y="1504"/>
                  </a:cubicBezTo>
                  <a:cubicBezTo>
                    <a:pt x="1278" y="1627"/>
                    <a:pt x="1741" y="1777"/>
                    <a:pt x="1878" y="1784"/>
                  </a:cubicBezTo>
                  <a:cubicBezTo>
                    <a:pt x="1880" y="1784"/>
                    <a:pt x="1882" y="1784"/>
                    <a:pt x="1884" y="1784"/>
                  </a:cubicBezTo>
                  <a:cubicBezTo>
                    <a:pt x="2010" y="1784"/>
                    <a:pt x="1815" y="1535"/>
                    <a:pt x="1395" y="1171"/>
                  </a:cubicBezTo>
                  <a:cubicBezTo>
                    <a:pt x="968" y="803"/>
                    <a:pt x="1025" y="578"/>
                    <a:pt x="679" y="398"/>
                  </a:cubicBezTo>
                  <a:cubicBezTo>
                    <a:pt x="332" y="217"/>
                    <a:pt x="195" y="1"/>
                    <a:pt x="195"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45"/>
            <p:cNvSpPr/>
            <p:nvPr/>
          </p:nvSpPr>
          <p:spPr>
            <a:xfrm>
              <a:off x="5356500" y="4651150"/>
              <a:ext cx="122850" cy="92025"/>
            </a:xfrm>
            <a:custGeom>
              <a:avLst/>
              <a:gdLst/>
              <a:ahLst/>
              <a:cxnLst/>
              <a:rect l="l" t="t" r="r" b="b"/>
              <a:pathLst>
                <a:path w="4914" h="3681" extrusionOk="0">
                  <a:moveTo>
                    <a:pt x="2307" y="0"/>
                  </a:moveTo>
                  <a:cubicBezTo>
                    <a:pt x="1591" y="0"/>
                    <a:pt x="891" y="202"/>
                    <a:pt x="571" y="882"/>
                  </a:cubicBezTo>
                  <a:cubicBezTo>
                    <a:pt x="1" y="2088"/>
                    <a:pt x="1077" y="2761"/>
                    <a:pt x="1077" y="2761"/>
                  </a:cubicBezTo>
                  <a:cubicBezTo>
                    <a:pt x="1308" y="3114"/>
                    <a:pt x="1561" y="3418"/>
                    <a:pt x="1836" y="3671"/>
                  </a:cubicBezTo>
                  <a:cubicBezTo>
                    <a:pt x="1877" y="3677"/>
                    <a:pt x="1918" y="3680"/>
                    <a:pt x="1962" y="3680"/>
                  </a:cubicBezTo>
                  <a:cubicBezTo>
                    <a:pt x="3021" y="3680"/>
                    <a:pt x="4913" y="1858"/>
                    <a:pt x="3157" y="81"/>
                  </a:cubicBezTo>
                  <a:cubicBezTo>
                    <a:pt x="2887" y="33"/>
                    <a:pt x="2596" y="0"/>
                    <a:pt x="2307" y="0"/>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45"/>
            <p:cNvSpPr/>
            <p:nvPr/>
          </p:nvSpPr>
          <p:spPr>
            <a:xfrm>
              <a:off x="5408325" y="4677900"/>
              <a:ext cx="9775" cy="13200"/>
            </a:xfrm>
            <a:custGeom>
              <a:avLst/>
              <a:gdLst/>
              <a:ahLst/>
              <a:cxnLst/>
              <a:rect l="l" t="t" r="r" b="b"/>
              <a:pathLst>
                <a:path w="391" h="528" extrusionOk="0">
                  <a:moveTo>
                    <a:pt x="197" y="1"/>
                  </a:moveTo>
                  <a:cubicBezTo>
                    <a:pt x="88" y="1"/>
                    <a:pt x="1" y="124"/>
                    <a:pt x="1" y="268"/>
                  </a:cubicBezTo>
                  <a:cubicBezTo>
                    <a:pt x="1" y="411"/>
                    <a:pt x="88" y="528"/>
                    <a:pt x="197" y="528"/>
                  </a:cubicBezTo>
                  <a:cubicBezTo>
                    <a:pt x="304" y="528"/>
                    <a:pt x="391" y="411"/>
                    <a:pt x="391" y="268"/>
                  </a:cubicBezTo>
                  <a:cubicBezTo>
                    <a:pt x="391" y="124"/>
                    <a:pt x="304" y="1"/>
                    <a:pt x="197"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45"/>
            <p:cNvSpPr/>
            <p:nvPr/>
          </p:nvSpPr>
          <p:spPr>
            <a:xfrm>
              <a:off x="5367850" y="4706075"/>
              <a:ext cx="34325" cy="21925"/>
            </a:xfrm>
            <a:custGeom>
              <a:avLst/>
              <a:gdLst/>
              <a:ahLst/>
              <a:cxnLst/>
              <a:rect l="l" t="t" r="r" b="b"/>
              <a:pathLst>
                <a:path w="1373" h="877" extrusionOk="0">
                  <a:moveTo>
                    <a:pt x="110" y="0"/>
                  </a:moveTo>
                  <a:cubicBezTo>
                    <a:pt x="110" y="1"/>
                    <a:pt x="0" y="877"/>
                    <a:pt x="180" y="877"/>
                  </a:cubicBezTo>
                  <a:cubicBezTo>
                    <a:pt x="205" y="877"/>
                    <a:pt x="237" y="859"/>
                    <a:pt x="276" y="817"/>
                  </a:cubicBezTo>
                  <a:cubicBezTo>
                    <a:pt x="570" y="496"/>
                    <a:pt x="1373" y="53"/>
                    <a:pt x="1315" y="53"/>
                  </a:cubicBezTo>
                  <a:cubicBezTo>
                    <a:pt x="1312" y="53"/>
                    <a:pt x="1305" y="54"/>
                    <a:pt x="1296" y="58"/>
                  </a:cubicBezTo>
                  <a:cubicBezTo>
                    <a:pt x="1200" y="88"/>
                    <a:pt x="978" y="126"/>
                    <a:pt x="735" y="126"/>
                  </a:cubicBezTo>
                  <a:cubicBezTo>
                    <a:pt x="518" y="126"/>
                    <a:pt x="285" y="95"/>
                    <a:pt x="110" y="0"/>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63" name="Google Shape;1263;p45"/>
          <p:cNvSpPr/>
          <p:nvPr/>
        </p:nvSpPr>
        <p:spPr>
          <a:xfrm>
            <a:off x="10143595" y="4834669"/>
            <a:ext cx="1863992" cy="365767"/>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45"/>
          <p:cNvSpPr/>
          <p:nvPr/>
        </p:nvSpPr>
        <p:spPr>
          <a:xfrm flipH="1">
            <a:off x="635187" y="693836"/>
            <a:ext cx="2762316" cy="47226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1726;p55">
            <a:extLst>
              <a:ext uri="{FF2B5EF4-FFF2-40B4-BE49-F238E27FC236}">
                <a16:creationId xmlns:a16="http://schemas.microsoft.com/office/drawing/2014/main" id="{A028513C-A593-DC83-EBEF-6730CF31EF70}"/>
              </a:ext>
            </a:extLst>
          </p:cNvPr>
          <p:cNvGrpSpPr/>
          <p:nvPr/>
        </p:nvGrpSpPr>
        <p:grpSpPr>
          <a:xfrm rot="-5400000">
            <a:off x="740365" y="23452"/>
            <a:ext cx="542080" cy="574207"/>
            <a:chOff x="4783350" y="5161650"/>
            <a:chExt cx="195825" cy="178725"/>
          </a:xfrm>
        </p:grpSpPr>
        <p:sp>
          <p:nvSpPr>
            <p:cNvPr id="5" name="Google Shape;1727;p55">
              <a:extLst>
                <a:ext uri="{FF2B5EF4-FFF2-40B4-BE49-F238E27FC236}">
                  <a16:creationId xmlns:a16="http://schemas.microsoft.com/office/drawing/2014/main" id="{9C3B4B81-5315-FAD6-9011-D88CB1AE201F}"/>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728;p55">
              <a:extLst>
                <a:ext uri="{FF2B5EF4-FFF2-40B4-BE49-F238E27FC236}">
                  <a16:creationId xmlns:a16="http://schemas.microsoft.com/office/drawing/2014/main" id="{B8BBE9E7-F4F9-5602-7B98-EC425375AB81}"/>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729;p55">
              <a:extLst>
                <a:ext uri="{FF2B5EF4-FFF2-40B4-BE49-F238E27FC236}">
                  <a16:creationId xmlns:a16="http://schemas.microsoft.com/office/drawing/2014/main" id="{A026D779-2361-DFF0-CC95-624FA2FC0315}"/>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730;p55">
              <a:extLst>
                <a:ext uri="{FF2B5EF4-FFF2-40B4-BE49-F238E27FC236}">
                  <a16:creationId xmlns:a16="http://schemas.microsoft.com/office/drawing/2014/main" id="{DD779672-9167-01E0-C5BD-1B74EE4EDB8D}"/>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 name="Google Shape;1731;p55">
            <a:extLst>
              <a:ext uri="{FF2B5EF4-FFF2-40B4-BE49-F238E27FC236}">
                <a16:creationId xmlns:a16="http://schemas.microsoft.com/office/drawing/2014/main" id="{76DF8D16-5367-C6C3-C23B-C957B19E07C2}"/>
              </a:ext>
            </a:extLst>
          </p:cNvPr>
          <p:cNvGrpSpPr/>
          <p:nvPr/>
        </p:nvGrpSpPr>
        <p:grpSpPr>
          <a:xfrm rot="5400000" flipH="1">
            <a:off x="11103371" y="5366111"/>
            <a:ext cx="680140" cy="620795"/>
            <a:chOff x="4783350" y="5161650"/>
            <a:chExt cx="195825" cy="178725"/>
          </a:xfrm>
        </p:grpSpPr>
        <p:sp>
          <p:nvSpPr>
            <p:cNvPr id="10" name="Google Shape;1732;p55">
              <a:extLst>
                <a:ext uri="{FF2B5EF4-FFF2-40B4-BE49-F238E27FC236}">
                  <a16:creationId xmlns:a16="http://schemas.microsoft.com/office/drawing/2014/main" id="{D2D12C73-4990-8E99-F9BA-D86E30F573EE}"/>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 name="Google Shape;1733;p55">
              <a:extLst>
                <a:ext uri="{FF2B5EF4-FFF2-40B4-BE49-F238E27FC236}">
                  <a16:creationId xmlns:a16="http://schemas.microsoft.com/office/drawing/2014/main" id="{73D91343-5DFE-4191-7835-5DEB6E12116A}"/>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 name="Google Shape;1734;p55">
              <a:extLst>
                <a:ext uri="{FF2B5EF4-FFF2-40B4-BE49-F238E27FC236}">
                  <a16:creationId xmlns:a16="http://schemas.microsoft.com/office/drawing/2014/main" id="{7E138A4F-2F07-4189-A2E2-F9E7777BBF60}"/>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735;p55">
              <a:extLst>
                <a:ext uri="{FF2B5EF4-FFF2-40B4-BE49-F238E27FC236}">
                  <a16:creationId xmlns:a16="http://schemas.microsoft.com/office/drawing/2014/main" id="{D4D00E5B-82B8-CC82-856D-F2F608CF37A6}"/>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213;p44">
            <a:extLst>
              <a:ext uri="{FF2B5EF4-FFF2-40B4-BE49-F238E27FC236}">
                <a16:creationId xmlns:a16="http://schemas.microsoft.com/office/drawing/2014/main" id="{995DCEB1-13BF-8627-83ED-1422B2905EAF}"/>
              </a:ext>
            </a:extLst>
          </p:cNvPr>
          <p:cNvGrpSpPr/>
          <p:nvPr/>
        </p:nvGrpSpPr>
        <p:grpSpPr>
          <a:xfrm>
            <a:off x="466853" y="3854262"/>
            <a:ext cx="346211" cy="427036"/>
            <a:chOff x="4574075" y="4938625"/>
            <a:chExt cx="143600" cy="177125"/>
          </a:xfrm>
        </p:grpSpPr>
        <p:sp>
          <p:nvSpPr>
            <p:cNvPr id="15" name="Google Shape;1214;p44">
              <a:extLst>
                <a:ext uri="{FF2B5EF4-FFF2-40B4-BE49-F238E27FC236}">
                  <a16:creationId xmlns:a16="http://schemas.microsoft.com/office/drawing/2014/main" id="{8FC2C292-4F2A-346F-3F4F-561BCC49F10E}"/>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215;p44">
              <a:extLst>
                <a:ext uri="{FF2B5EF4-FFF2-40B4-BE49-F238E27FC236}">
                  <a16:creationId xmlns:a16="http://schemas.microsoft.com/office/drawing/2014/main" id="{752563A4-B3D8-4CDC-504B-F1B16E890D7D}"/>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216;p44">
              <a:extLst>
                <a:ext uri="{FF2B5EF4-FFF2-40B4-BE49-F238E27FC236}">
                  <a16:creationId xmlns:a16="http://schemas.microsoft.com/office/drawing/2014/main" id="{1729B60C-1D50-E62A-7FEB-B6419BC4664B}"/>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217;p44">
              <a:extLst>
                <a:ext uri="{FF2B5EF4-FFF2-40B4-BE49-F238E27FC236}">
                  <a16:creationId xmlns:a16="http://schemas.microsoft.com/office/drawing/2014/main" id="{4FEA5AF1-5D79-1E79-0F3A-AA8CECC2ACF7}"/>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218;p44">
              <a:extLst>
                <a:ext uri="{FF2B5EF4-FFF2-40B4-BE49-F238E27FC236}">
                  <a16:creationId xmlns:a16="http://schemas.microsoft.com/office/drawing/2014/main" id="{0FDE4CE2-C3D1-043C-3C4A-2BAB528B3AFC}"/>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1219;p44">
              <a:extLst>
                <a:ext uri="{FF2B5EF4-FFF2-40B4-BE49-F238E27FC236}">
                  <a16:creationId xmlns:a16="http://schemas.microsoft.com/office/drawing/2014/main" id="{B21C6FF8-ED14-F9F3-A13F-C8E196C0E9C8}"/>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1220;p44">
              <a:extLst>
                <a:ext uri="{FF2B5EF4-FFF2-40B4-BE49-F238E27FC236}">
                  <a16:creationId xmlns:a16="http://schemas.microsoft.com/office/drawing/2014/main" id="{502A4832-9BD2-25D4-B018-5A0E78CCF2EC}"/>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 name="Google Shape;404;p9">
            <a:extLst>
              <a:ext uri="{FF2B5EF4-FFF2-40B4-BE49-F238E27FC236}">
                <a16:creationId xmlns:a16="http://schemas.microsoft.com/office/drawing/2014/main" id="{09E98193-190E-939D-0B1B-AC8BFE8838AC}"/>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0" tIns="121820" rIns="121820" bIns="121820" anchor="ctr" anchorCtr="0">
            <a:noAutofit/>
          </a:bodyPr>
          <a:lstStyle/>
          <a:p>
            <a:pPr defTabSz="1218378">
              <a:defRPr/>
            </a:pPr>
            <a:endParaRPr kern="0">
              <a:solidFill>
                <a:sysClr val="windowText" lastClr="000000"/>
              </a:solidFill>
              <a:cs typeface="Arial"/>
              <a:sym typeface="Arial"/>
            </a:endParaRPr>
          </a:p>
        </p:txBody>
      </p:sp>
      <p:grpSp>
        <p:nvGrpSpPr>
          <p:cNvPr id="23" name="Google Shape;1719;p55">
            <a:extLst>
              <a:ext uri="{FF2B5EF4-FFF2-40B4-BE49-F238E27FC236}">
                <a16:creationId xmlns:a16="http://schemas.microsoft.com/office/drawing/2014/main" id="{E2F8E3EC-76B4-7E9D-9A56-895AF1E2B449}"/>
              </a:ext>
            </a:extLst>
          </p:cNvPr>
          <p:cNvGrpSpPr/>
          <p:nvPr/>
        </p:nvGrpSpPr>
        <p:grpSpPr>
          <a:xfrm>
            <a:off x="712879" y="5834390"/>
            <a:ext cx="965476" cy="860745"/>
            <a:chOff x="4356650" y="5185725"/>
            <a:chExt cx="239850" cy="213825"/>
          </a:xfrm>
        </p:grpSpPr>
        <p:sp>
          <p:nvSpPr>
            <p:cNvPr id="24" name="Google Shape;1720;p55">
              <a:extLst>
                <a:ext uri="{FF2B5EF4-FFF2-40B4-BE49-F238E27FC236}">
                  <a16:creationId xmlns:a16="http://schemas.microsoft.com/office/drawing/2014/main" id="{0549C2CB-5B57-DC31-3308-0FD093BF084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1721;p55">
              <a:extLst>
                <a:ext uri="{FF2B5EF4-FFF2-40B4-BE49-F238E27FC236}">
                  <a16:creationId xmlns:a16="http://schemas.microsoft.com/office/drawing/2014/main" id="{9496086E-FC78-4481-53E6-C80BDA9ED56D}"/>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1722;p55">
              <a:extLst>
                <a:ext uri="{FF2B5EF4-FFF2-40B4-BE49-F238E27FC236}">
                  <a16:creationId xmlns:a16="http://schemas.microsoft.com/office/drawing/2014/main" id="{F508A760-CFD7-7A52-5C77-ED6ED4CD877D}"/>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1723;p55">
              <a:extLst>
                <a:ext uri="{FF2B5EF4-FFF2-40B4-BE49-F238E27FC236}">
                  <a16:creationId xmlns:a16="http://schemas.microsoft.com/office/drawing/2014/main" id="{C2D9A129-CFBA-0B62-4A26-9A630B1AFE66}"/>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1724;p55">
              <a:extLst>
                <a:ext uri="{FF2B5EF4-FFF2-40B4-BE49-F238E27FC236}">
                  <a16:creationId xmlns:a16="http://schemas.microsoft.com/office/drawing/2014/main" id="{8D408259-F676-E896-AE38-AC239A028326}"/>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1725;p55">
              <a:extLst>
                <a:ext uri="{FF2B5EF4-FFF2-40B4-BE49-F238E27FC236}">
                  <a16:creationId xmlns:a16="http://schemas.microsoft.com/office/drawing/2014/main" id="{C6149FE8-202E-3B7E-0EDB-220DDAAB9126}"/>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pic>
        <p:nvPicPr>
          <p:cNvPr id="1237" name="Picture 1236">
            <a:extLst>
              <a:ext uri="{FF2B5EF4-FFF2-40B4-BE49-F238E27FC236}">
                <a16:creationId xmlns:a16="http://schemas.microsoft.com/office/drawing/2014/main" id="{D25CCD8E-202C-44CC-245E-F6B552A1CA02}"/>
              </a:ext>
            </a:extLst>
          </p:cNvPr>
          <p:cNvPicPr>
            <a:picLocks noChangeAspect="1"/>
          </p:cNvPicPr>
          <p:nvPr/>
        </p:nvPicPr>
        <p:blipFill rotWithShape="1">
          <a:blip r:embed="rId3"/>
          <a:srcRect b="31669"/>
          <a:stretch/>
        </p:blipFill>
        <p:spPr>
          <a:xfrm>
            <a:off x="1240705" y="39491"/>
            <a:ext cx="1275459" cy="1105064"/>
          </a:xfrm>
          <a:prstGeom prst="rect">
            <a:avLst/>
          </a:prstGeom>
        </p:spPr>
      </p:pic>
      <p:grpSp>
        <p:nvGrpSpPr>
          <p:cNvPr id="1284" name="Google Shape;405;p9">
            <a:extLst>
              <a:ext uri="{FF2B5EF4-FFF2-40B4-BE49-F238E27FC236}">
                <a16:creationId xmlns:a16="http://schemas.microsoft.com/office/drawing/2014/main" id="{C2049CFC-8D01-90B3-E210-48E6A9AE8707}"/>
              </a:ext>
            </a:extLst>
          </p:cNvPr>
          <p:cNvGrpSpPr/>
          <p:nvPr/>
        </p:nvGrpSpPr>
        <p:grpSpPr>
          <a:xfrm rot="-4122382">
            <a:off x="10964604" y="-993461"/>
            <a:ext cx="1262349" cy="2300800"/>
            <a:chOff x="-214625" y="3943775"/>
            <a:chExt cx="458725" cy="836125"/>
          </a:xfrm>
        </p:grpSpPr>
        <p:sp>
          <p:nvSpPr>
            <p:cNvPr id="1285" name="Google Shape;406;p9">
              <a:extLst>
                <a:ext uri="{FF2B5EF4-FFF2-40B4-BE49-F238E27FC236}">
                  <a16:creationId xmlns:a16="http://schemas.microsoft.com/office/drawing/2014/main" id="{9B6918A7-5A56-8507-AD4A-77BC39A56754}"/>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6" name="Google Shape;407;p9">
              <a:extLst>
                <a:ext uri="{FF2B5EF4-FFF2-40B4-BE49-F238E27FC236}">
                  <a16:creationId xmlns:a16="http://schemas.microsoft.com/office/drawing/2014/main" id="{C224445A-F210-6FDC-AECD-3C03826AF66C}"/>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7" name="Google Shape;408;p9">
              <a:extLst>
                <a:ext uri="{FF2B5EF4-FFF2-40B4-BE49-F238E27FC236}">
                  <a16:creationId xmlns:a16="http://schemas.microsoft.com/office/drawing/2014/main" id="{07E5544D-D5A8-E96C-53B6-8F20172348D0}"/>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8" name="Google Shape;409;p9">
              <a:extLst>
                <a:ext uri="{FF2B5EF4-FFF2-40B4-BE49-F238E27FC236}">
                  <a16:creationId xmlns:a16="http://schemas.microsoft.com/office/drawing/2014/main" id="{8724BB36-AEE6-7CA8-0882-6EAA4BD6B287}"/>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9" name="Google Shape;410;p9">
              <a:extLst>
                <a:ext uri="{FF2B5EF4-FFF2-40B4-BE49-F238E27FC236}">
                  <a16:creationId xmlns:a16="http://schemas.microsoft.com/office/drawing/2014/main" id="{A0A2A46B-EAE6-9D1D-BFE9-9B0A746A26E5}"/>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0" name="Google Shape;411;p9">
              <a:extLst>
                <a:ext uri="{FF2B5EF4-FFF2-40B4-BE49-F238E27FC236}">
                  <a16:creationId xmlns:a16="http://schemas.microsoft.com/office/drawing/2014/main" id="{659EB2EB-BAE8-F489-252E-D863DC73CD56}"/>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1" name="Google Shape;412;p9">
              <a:extLst>
                <a:ext uri="{FF2B5EF4-FFF2-40B4-BE49-F238E27FC236}">
                  <a16:creationId xmlns:a16="http://schemas.microsoft.com/office/drawing/2014/main" id="{09AFFC60-3679-2F68-A8BE-2726886BE6FC}"/>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2" name="Google Shape;413;p9">
              <a:extLst>
                <a:ext uri="{FF2B5EF4-FFF2-40B4-BE49-F238E27FC236}">
                  <a16:creationId xmlns:a16="http://schemas.microsoft.com/office/drawing/2014/main" id="{7F7E3660-ADAE-26FC-033D-950A96E55C5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3" name="Google Shape;414;p9">
              <a:extLst>
                <a:ext uri="{FF2B5EF4-FFF2-40B4-BE49-F238E27FC236}">
                  <a16:creationId xmlns:a16="http://schemas.microsoft.com/office/drawing/2014/main" id="{15F1C31F-75B8-4BB4-8B4F-08E17E0B827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4" name="Google Shape;415;p9">
              <a:extLst>
                <a:ext uri="{FF2B5EF4-FFF2-40B4-BE49-F238E27FC236}">
                  <a16:creationId xmlns:a16="http://schemas.microsoft.com/office/drawing/2014/main" id="{5C2F79D7-959F-3A69-CC52-2D7E36ABCF45}"/>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5" name="Google Shape;416;p9">
              <a:extLst>
                <a:ext uri="{FF2B5EF4-FFF2-40B4-BE49-F238E27FC236}">
                  <a16:creationId xmlns:a16="http://schemas.microsoft.com/office/drawing/2014/main" id="{D0E4B495-EAF7-530B-79B1-165FC4ECC615}"/>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6" name="Google Shape;417;p9">
              <a:extLst>
                <a:ext uri="{FF2B5EF4-FFF2-40B4-BE49-F238E27FC236}">
                  <a16:creationId xmlns:a16="http://schemas.microsoft.com/office/drawing/2014/main" id="{2D6732A9-0D0E-24B1-2F11-31D3F3706BDE}"/>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1297" name="Google Shape;424;p9">
            <a:extLst>
              <a:ext uri="{FF2B5EF4-FFF2-40B4-BE49-F238E27FC236}">
                <a16:creationId xmlns:a16="http://schemas.microsoft.com/office/drawing/2014/main" id="{F7076385-A573-5131-3659-3B400881BBAA}"/>
              </a:ext>
            </a:extLst>
          </p:cNvPr>
          <p:cNvGrpSpPr/>
          <p:nvPr/>
        </p:nvGrpSpPr>
        <p:grpSpPr>
          <a:xfrm rot="14790094">
            <a:off x="-344907" y="-992736"/>
            <a:ext cx="1109077" cy="2021375"/>
            <a:chOff x="-214625" y="3943775"/>
            <a:chExt cx="458725" cy="836125"/>
          </a:xfrm>
        </p:grpSpPr>
        <p:sp>
          <p:nvSpPr>
            <p:cNvPr id="1298" name="Google Shape;425;p9">
              <a:extLst>
                <a:ext uri="{FF2B5EF4-FFF2-40B4-BE49-F238E27FC236}">
                  <a16:creationId xmlns:a16="http://schemas.microsoft.com/office/drawing/2014/main" id="{E76B2288-CA11-DF7B-A372-A4CEF0FD3A7C}"/>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9" name="Google Shape;426;p9">
              <a:extLst>
                <a:ext uri="{FF2B5EF4-FFF2-40B4-BE49-F238E27FC236}">
                  <a16:creationId xmlns:a16="http://schemas.microsoft.com/office/drawing/2014/main" id="{10D3FE04-F9DB-7044-77CC-61C17A7945C5}"/>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0" name="Google Shape;427;p9">
              <a:extLst>
                <a:ext uri="{FF2B5EF4-FFF2-40B4-BE49-F238E27FC236}">
                  <a16:creationId xmlns:a16="http://schemas.microsoft.com/office/drawing/2014/main" id="{AED85334-3AAF-2A81-ED63-9D0948202F9E}"/>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1" name="Google Shape;428;p9">
              <a:extLst>
                <a:ext uri="{FF2B5EF4-FFF2-40B4-BE49-F238E27FC236}">
                  <a16:creationId xmlns:a16="http://schemas.microsoft.com/office/drawing/2014/main" id="{5D18A383-018C-E00A-97F0-A06056A25182}"/>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2" name="Google Shape;429;p9">
              <a:extLst>
                <a:ext uri="{FF2B5EF4-FFF2-40B4-BE49-F238E27FC236}">
                  <a16:creationId xmlns:a16="http://schemas.microsoft.com/office/drawing/2014/main" id="{6142B2E6-CDCA-F9FE-6168-3DC76F9F3E1B}"/>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3" name="Google Shape;430;p9">
              <a:extLst>
                <a:ext uri="{FF2B5EF4-FFF2-40B4-BE49-F238E27FC236}">
                  <a16:creationId xmlns:a16="http://schemas.microsoft.com/office/drawing/2014/main" id="{59EB31FE-FDC0-AAB1-7159-4A4C5607949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4" name="Google Shape;431;p9">
              <a:extLst>
                <a:ext uri="{FF2B5EF4-FFF2-40B4-BE49-F238E27FC236}">
                  <a16:creationId xmlns:a16="http://schemas.microsoft.com/office/drawing/2014/main" id="{A0885D76-1FFB-BFF8-3128-829E0EB4DF43}"/>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5" name="Google Shape;432;p9">
              <a:extLst>
                <a:ext uri="{FF2B5EF4-FFF2-40B4-BE49-F238E27FC236}">
                  <a16:creationId xmlns:a16="http://schemas.microsoft.com/office/drawing/2014/main" id="{87A98AFC-FAAF-6EE2-B3B7-E6FD18C95669}"/>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6" name="Google Shape;433;p9">
              <a:extLst>
                <a:ext uri="{FF2B5EF4-FFF2-40B4-BE49-F238E27FC236}">
                  <a16:creationId xmlns:a16="http://schemas.microsoft.com/office/drawing/2014/main" id="{9F8EDE10-F74A-8783-74BC-E813A9990A33}"/>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7" name="Google Shape;434;p9">
              <a:extLst>
                <a:ext uri="{FF2B5EF4-FFF2-40B4-BE49-F238E27FC236}">
                  <a16:creationId xmlns:a16="http://schemas.microsoft.com/office/drawing/2014/main" id="{4AD1BA4B-45C8-494E-D80B-BA99CBA1EA8F}"/>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8" name="Google Shape;435;p9">
              <a:extLst>
                <a:ext uri="{FF2B5EF4-FFF2-40B4-BE49-F238E27FC236}">
                  <a16:creationId xmlns:a16="http://schemas.microsoft.com/office/drawing/2014/main" id="{8F0951B1-8A15-BE3C-E3D0-692C91E0980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9" name="Google Shape;436;p9">
              <a:extLst>
                <a:ext uri="{FF2B5EF4-FFF2-40B4-BE49-F238E27FC236}">
                  <a16:creationId xmlns:a16="http://schemas.microsoft.com/office/drawing/2014/main" id="{0223F8B1-CC96-9690-3E2B-56B53166468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sp>
        <p:nvSpPr>
          <p:cNvPr id="1311" name="文本框 5">
            <a:extLst>
              <a:ext uri="{FF2B5EF4-FFF2-40B4-BE49-F238E27FC236}">
                <a16:creationId xmlns:a16="http://schemas.microsoft.com/office/drawing/2014/main" id="{A924E9FE-60D7-E908-808B-1A8559991916}"/>
              </a:ext>
            </a:extLst>
          </p:cNvPr>
          <p:cNvSpPr txBox="1"/>
          <p:nvPr/>
        </p:nvSpPr>
        <p:spPr>
          <a:xfrm>
            <a:off x="1854550" y="2541201"/>
            <a:ext cx="8608987" cy="615472"/>
          </a:xfrm>
          <a:prstGeom prst="rect">
            <a:avLst/>
          </a:prstGeom>
        </p:spPr>
        <p:style>
          <a:lnRef idx="2">
            <a:schemeClr val="accent6"/>
          </a:lnRef>
          <a:fillRef idx="1">
            <a:schemeClr val="lt1"/>
          </a:fillRef>
          <a:effectRef idx="0">
            <a:schemeClr val="accent6"/>
          </a:effectRef>
          <a:fontRef idx="minor">
            <a:schemeClr val="dk1"/>
          </a:fontRef>
        </p:style>
        <p:txBody>
          <a:bodyPr wrap="square" lIns="121840" tIns="60920" rIns="121840" bIns="609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r>
              <a:rPr lang="en-US" sz="3200" b="1" dirty="0" err="1">
                <a:solidFill>
                  <a:srgbClr val="00B050"/>
                </a:solidFill>
                <a:latin typeface="Times New Roman" panose="02020603050405020304" pitchFamily="18" charset="0"/>
                <a:cs typeface="Times New Roman" panose="02020603050405020304" pitchFamily="18" charset="0"/>
                <a:sym typeface="Arial"/>
              </a:rPr>
              <a:t>Xem</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phim</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chuyển</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thể</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từ</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tác</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phẩm</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văn</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học</a:t>
            </a:r>
            <a:r>
              <a:rPr lang="en-US" sz="3200" b="1" dirty="0">
                <a:solidFill>
                  <a:srgbClr val="00B050"/>
                </a:solidFill>
                <a:latin typeface="Times New Roman" panose="02020603050405020304" pitchFamily="18" charset="0"/>
                <a:cs typeface="Times New Roman" panose="02020603050405020304" pitchFamily="18" charset="0"/>
                <a:sym typeface="Arial"/>
              </a:rPr>
              <a:t>.</a:t>
            </a:r>
          </a:p>
        </p:txBody>
      </p:sp>
      <p:sp>
        <p:nvSpPr>
          <p:cNvPr id="2" name="文本框 5">
            <a:extLst>
              <a:ext uri="{FF2B5EF4-FFF2-40B4-BE49-F238E27FC236}">
                <a16:creationId xmlns:a16="http://schemas.microsoft.com/office/drawing/2014/main" id="{3A15CC6D-F7B2-E452-6DDD-AFDABCA3CF09}"/>
              </a:ext>
            </a:extLst>
          </p:cNvPr>
          <p:cNvSpPr txBox="1"/>
          <p:nvPr/>
        </p:nvSpPr>
        <p:spPr>
          <a:xfrm>
            <a:off x="1854549" y="3684130"/>
            <a:ext cx="9538330" cy="1107915"/>
          </a:xfrm>
          <a:prstGeom prst="rect">
            <a:avLst/>
          </a:prstGeom>
        </p:spPr>
        <p:style>
          <a:lnRef idx="2">
            <a:schemeClr val="accent6"/>
          </a:lnRef>
          <a:fillRef idx="1">
            <a:schemeClr val="lt1"/>
          </a:fillRef>
          <a:effectRef idx="0">
            <a:schemeClr val="accent6"/>
          </a:effectRef>
          <a:fontRef idx="minor">
            <a:schemeClr val="dk1"/>
          </a:fontRef>
        </p:style>
        <p:txBody>
          <a:bodyPr wrap="square" lIns="121840" tIns="60920" rIns="121840" bIns="609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r>
              <a:rPr lang="en-US" sz="3200" b="1" dirty="0" err="1">
                <a:solidFill>
                  <a:srgbClr val="00B050"/>
                </a:solidFill>
                <a:latin typeface="Times New Roman" panose="02020603050405020304" pitchFamily="18" charset="0"/>
                <a:cs typeface="Times New Roman" panose="02020603050405020304" pitchFamily="18" charset="0"/>
                <a:sym typeface="Arial"/>
              </a:rPr>
              <a:t>Thảo</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luận</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và</a:t>
            </a:r>
            <a:r>
              <a:rPr lang="en-US" sz="3200" b="1" dirty="0">
                <a:solidFill>
                  <a:srgbClr val="00B050"/>
                </a:solidFill>
                <a:latin typeface="Times New Roman" panose="02020603050405020304" pitchFamily="18" charset="0"/>
                <a:cs typeface="Times New Roman" panose="02020603050405020304" pitchFamily="18" charset="0"/>
                <a:sym typeface="Arial"/>
              </a:rPr>
              <a:t> so </a:t>
            </a:r>
            <a:r>
              <a:rPr lang="en-US" sz="3200" b="1" dirty="0" err="1">
                <a:solidFill>
                  <a:srgbClr val="00B050"/>
                </a:solidFill>
                <a:latin typeface="Times New Roman" panose="02020603050405020304" pitchFamily="18" charset="0"/>
                <a:cs typeface="Times New Roman" panose="02020603050405020304" pitchFamily="18" charset="0"/>
                <a:sym typeface="Arial"/>
              </a:rPr>
              <a:t>sánh</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những</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điểm</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tương</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đồng</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khác</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biệt</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giữa</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nội</a:t>
            </a:r>
            <a:r>
              <a:rPr lang="en-US" sz="3200" b="1" dirty="0">
                <a:solidFill>
                  <a:srgbClr val="00B050"/>
                </a:solidFill>
                <a:latin typeface="Times New Roman" panose="02020603050405020304" pitchFamily="18" charset="0"/>
                <a:cs typeface="Times New Roman" panose="02020603050405020304" pitchFamily="18" charset="0"/>
                <a:sym typeface="Arial"/>
              </a:rPr>
              <a:t> dung </a:t>
            </a:r>
            <a:r>
              <a:rPr lang="en-US" sz="3200" b="1" dirty="0" err="1">
                <a:solidFill>
                  <a:srgbClr val="00B050"/>
                </a:solidFill>
                <a:latin typeface="Times New Roman" panose="02020603050405020304" pitchFamily="18" charset="0"/>
                <a:cs typeface="Times New Roman" panose="02020603050405020304" pitchFamily="18" charset="0"/>
                <a:sym typeface="Arial"/>
              </a:rPr>
              <a:t>và</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hình</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thức</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của</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phim</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và</a:t>
            </a:r>
            <a:r>
              <a:rPr lang="en-US" sz="3200" b="1" dirty="0">
                <a:solidFill>
                  <a:srgbClr val="00B050"/>
                </a:solidFill>
                <a:latin typeface="Times New Roman" panose="02020603050405020304" pitchFamily="18" charset="0"/>
                <a:cs typeface="Times New Roman" panose="02020603050405020304" pitchFamily="18" charset="0"/>
                <a:sym typeface="Arial"/>
              </a:rPr>
              <a:t> </a:t>
            </a:r>
            <a:r>
              <a:rPr lang="en-US" sz="3200" b="1" dirty="0" err="1">
                <a:solidFill>
                  <a:srgbClr val="00B050"/>
                </a:solidFill>
                <a:latin typeface="Times New Roman" panose="02020603050405020304" pitchFamily="18" charset="0"/>
                <a:cs typeface="Times New Roman" panose="02020603050405020304" pitchFamily="18" charset="0"/>
                <a:sym typeface="Arial"/>
              </a:rPr>
              <a:t>sách</a:t>
            </a:r>
            <a:r>
              <a:rPr lang="en-US" sz="3200" b="1" dirty="0">
                <a:solidFill>
                  <a:srgbClr val="00B05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133194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1"/>
                                        </p:tgtEl>
                                        <p:attrNameLst>
                                          <p:attrName>style.visibility</p:attrName>
                                        </p:attrNameLst>
                                      </p:cBhvr>
                                      <p:to>
                                        <p:strVal val="visible"/>
                                      </p:to>
                                    </p:set>
                                    <p:animEffect transition="in" filter="barn(inVertical)">
                                      <p:cBhvr>
                                        <p:cTn id="7" dur="500"/>
                                        <p:tgtEl>
                                          <p:spTgt spid="13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C4FF-27D4-0839-E865-F4B7BD71BC1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4810266-1333-77FF-F1B7-5301ED533722}"/>
              </a:ext>
            </a:extLst>
          </p:cNvPr>
          <p:cNvSpPr>
            <a:spLocks noGrp="1"/>
          </p:cNvSpPr>
          <p:nvPr>
            <p:ph type="subTitle" idx="1"/>
          </p:nvPr>
        </p:nvSpPr>
        <p:spPr/>
        <p:txBody>
          <a:bodyPr/>
          <a:lstStyle/>
          <a:p>
            <a:endParaRPr lang="en-US"/>
          </a:p>
        </p:txBody>
      </p:sp>
      <p:pic>
        <p:nvPicPr>
          <p:cNvPr id="4" name="Picture 2" descr="Nền Powerpoint Thiên Nhiên, Mẫu Powerpoint Thiên Nhiên Ppt Tải Miễn Phí">
            <a:extLst>
              <a:ext uri="{FF2B5EF4-FFF2-40B4-BE49-F238E27FC236}">
                <a16:creationId xmlns:a16="http://schemas.microsoft.com/office/drawing/2014/main" id="{D54A5508-8CCB-A9B0-F446-A512B497C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EB36C2-4910-33CF-F71C-7A9DDDAF0D5E}"/>
              </a:ext>
            </a:extLst>
          </p:cNvPr>
          <p:cNvSpPr txBox="1"/>
          <p:nvPr/>
        </p:nvSpPr>
        <p:spPr>
          <a:xfrm>
            <a:off x="1524000" y="245983"/>
            <a:ext cx="7632864" cy="1354217"/>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BÀI 10</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i="0" dirty="0">
                <a:solidFill>
                  <a:srgbClr val="FF0000"/>
                </a:solidFill>
                <a:effectLst/>
                <a:latin typeface="Times New Roman" panose="02020603050405020304" pitchFamily="18" charset="0"/>
                <a:cs typeface="Times New Roman" panose="02020603050405020304" pitchFamily="18" charset="0"/>
              </a:rPr>
            </a:br>
            <a:r>
              <a:rPr lang="en-US" sz="5400" b="1" i="0" dirty="0">
                <a:solidFill>
                  <a:srgbClr val="FFFF00"/>
                </a:solidFill>
                <a:effectLst/>
                <a:latin typeface="Times New Roman" panose="02020603050405020304" pitchFamily="18" charset="0"/>
                <a:cs typeface="Times New Roman" panose="02020603050405020304" pitchFamily="18" charset="0"/>
              </a:rPr>
              <a:t>CUỐN SÁCH TÔI YÊU</a:t>
            </a:r>
            <a:endParaRPr lang="en-US" sz="2800" b="1" i="0" dirty="0">
              <a:solidFill>
                <a:srgbClr val="FFFF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FCBC346-4885-7C06-E35D-5C3B8711A414}"/>
              </a:ext>
            </a:extLst>
          </p:cNvPr>
          <p:cNvSpPr txBox="1"/>
          <p:nvPr/>
        </p:nvSpPr>
        <p:spPr>
          <a:xfrm>
            <a:off x="683822" y="2095565"/>
            <a:ext cx="9984178" cy="2000548"/>
          </a:xfrm>
          <a:prstGeom prst="rect">
            <a:avLst/>
          </a:prstGeom>
          <a:noFill/>
        </p:spPr>
        <p:txBody>
          <a:bodyPr wrap="square">
            <a:spAutoFit/>
          </a:bodyPr>
          <a:lstStyle/>
          <a:p>
            <a:r>
              <a:rPr lang="en-US" sz="2800" b="1" i="0" dirty="0" err="1">
                <a:solidFill>
                  <a:srgbClr val="C00000"/>
                </a:solidFill>
                <a:effectLst/>
                <a:latin typeface="Times New Roman" panose="02020603050405020304" pitchFamily="18" charset="0"/>
                <a:cs typeface="Times New Roman" panose="02020603050405020304" pitchFamily="18" charset="0"/>
              </a:rPr>
              <a:t>Tiết</a:t>
            </a:r>
            <a:r>
              <a:rPr lang="en-US" sz="2800" b="1" i="0" dirty="0">
                <a:solidFill>
                  <a:srgbClr val="C00000"/>
                </a:solidFill>
                <a:effectLst/>
                <a:latin typeface="Times New Roman" panose="02020603050405020304" pitchFamily="18" charset="0"/>
                <a:cs typeface="Times New Roman" panose="02020603050405020304" pitchFamily="18" charset="0"/>
              </a:rPr>
              <a:t> 133, 134:</a:t>
            </a:r>
          </a:p>
          <a:p>
            <a:pPr algn="ctr"/>
            <a:r>
              <a:rPr lang="en-US" sz="4800" b="1" i="0" dirty="0" err="1">
                <a:solidFill>
                  <a:schemeClr val="tx2"/>
                </a:solidFill>
                <a:effectLst/>
                <a:latin typeface="Times New Roman" panose="02020603050405020304" pitchFamily="18" charset="0"/>
                <a:cs typeface="Times New Roman" panose="02020603050405020304" pitchFamily="18" charset="0"/>
              </a:rPr>
              <a:t>Thách</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thức</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thứ</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hai</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Sáng</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tạo</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cùng</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tác</a:t>
            </a:r>
            <a:r>
              <a:rPr lang="en-US" sz="4800" b="1" i="0" dirty="0">
                <a:solidFill>
                  <a:schemeClr val="tx2"/>
                </a:solidFill>
                <a:effectLst/>
                <a:latin typeface="Times New Roman" panose="02020603050405020304" pitchFamily="18" charset="0"/>
                <a:cs typeface="Times New Roman" panose="02020603050405020304" pitchFamily="18" charset="0"/>
              </a:rPr>
              <a:t> </a:t>
            </a:r>
            <a:r>
              <a:rPr lang="en-US" sz="4800" b="1" i="0" dirty="0" err="1">
                <a:solidFill>
                  <a:schemeClr val="tx2"/>
                </a:solidFill>
                <a:effectLst/>
                <a:latin typeface="Times New Roman" panose="02020603050405020304" pitchFamily="18" charset="0"/>
                <a:cs typeface="Times New Roman" panose="02020603050405020304" pitchFamily="18" charset="0"/>
              </a:rPr>
              <a:t>giả</a:t>
            </a:r>
            <a:endParaRPr lang="en-US" sz="4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85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50 Mẫu Background Powerpoint Đơn Giản, Ấn Tượng, Download Hình Nền  Powerpoint Đơn Giản Mà Đẹp">
            <a:extLst>
              <a:ext uri="{FF2B5EF4-FFF2-40B4-BE49-F238E27FC236}">
                <a16:creationId xmlns:a16="http://schemas.microsoft.com/office/drawing/2014/main" id="{1806BE63-DDE6-5637-1CBD-72FC3598A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wedgeRoundRectCallout">
            <a:avLst>
              <a:gd name="adj1" fmla="val -20500"/>
              <a:gd name="adj2" fmla="val 49907"/>
              <a:gd name="adj3" fmla="val 16667"/>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9EC4398-DEAB-BBD1-DBCD-E6C4F148DAEF}"/>
              </a:ext>
            </a:extLst>
          </p:cNvPr>
          <p:cNvSpPr txBox="1"/>
          <p:nvPr/>
        </p:nvSpPr>
        <p:spPr>
          <a:xfrm>
            <a:off x="1611228" y="1142619"/>
            <a:ext cx="6553200" cy="1940892"/>
          </a:xfrm>
          <a:prstGeom prst="roundRect">
            <a:avLst/>
          </a:prstGeom>
        </p:spPr>
        <p:style>
          <a:lnRef idx="2">
            <a:schemeClr val="accent6"/>
          </a:lnRef>
          <a:fillRef idx="1">
            <a:schemeClr val="lt1"/>
          </a:fillRef>
          <a:effectRef idx="0">
            <a:schemeClr val="accent6"/>
          </a:effectRef>
          <a:fontRef idx="minor">
            <a:schemeClr val="dk1"/>
          </a:fontRef>
        </p:style>
        <p:txBody>
          <a:bodyPr wrap="square" lIns="91377" tIns="45691" rIns="91377" bIns="45691" rtlCol="0">
            <a:spAutoFit/>
          </a:bodyPr>
          <a:lstStyle/>
          <a:p>
            <a:pPr algn="ctr"/>
            <a:r>
              <a:rPr lang="vi-VN" sz="3600" b="1" dirty="0">
                <a:solidFill>
                  <a:prstClr val="black"/>
                </a:solidFill>
                <a:latin typeface="Times" pitchFamily="34" charset="0"/>
                <a:ea typeface="Times" pitchFamily="34" charset="0"/>
                <a:cs typeface="Times" pitchFamily="34" charset="0"/>
              </a:rPr>
              <a:t>Theo em, một cuốn truyện sẽ hấp dẫn người đọc ở ấn tượng đầu tiên là gì?</a:t>
            </a:r>
            <a:endParaRPr lang="en-US" sz="3600" b="1" dirty="0">
              <a:solidFill>
                <a:prstClr val="black"/>
              </a:solidFill>
              <a:latin typeface="Times" pitchFamily="34" charset="0"/>
              <a:ea typeface="Times" pitchFamily="34" charset="0"/>
              <a:cs typeface="Times" pitchFamily="34" charset="0"/>
            </a:endParaRPr>
          </a:p>
        </p:txBody>
      </p:sp>
      <p:pic>
        <p:nvPicPr>
          <p:cNvPr id="8" name="Hình ảnh 7">
            <a:extLst>
              <a:ext uri="{FF2B5EF4-FFF2-40B4-BE49-F238E27FC236}">
                <a16:creationId xmlns:a16="http://schemas.microsoft.com/office/drawing/2014/main" id="{4E2992D2-3FD0-F104-76C1-1FD564052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5985" y="2558179"/>
            <a:ext cx="5200651" cy="4352925"/>
          </a:xfrm>
          <a:prstGeom prst="rect">
            <a:avLst/>
          </a:prstGeom>
        </p:spPr>
      </p:pic>
    </p:spTree>
    <p:extLst>
      <p:ext uri="{BB962C8B-B14F-4D97-AF65-F5344CB8AC3E}">
        <p14:creationId xmlns:p14="http://schemas.microsoft.com/office/powerpoint/2010/main" val="2565013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ung Hình Nền Thiết Kế - Ảnh miễn phí trên Pixabay">
            <a:extLst>
              <a:ext uri="{FF2B5EF4-FFF2-40B4-BE49-F238E27FC236}">
                <a16:creationId xmlns:a16="http://schemas.microsoft.com/office/drawing/2014/main" id="{F350C513-39BC-A6E4-BADE-5F1CD8D6F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0"/>
            <a:ext cx="124507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4">
            <a:hlinkClick r:id="rId3" action="ppaction://hlinksldjump"/>
            <a:extLst>
              <a:ext uri="{FF2B5EF4-FFF2-40B4-BE49-F238E27FC236}">
                <a16:creationId xmlns:a16="http://schemas.microsoft.com/office/drawing/2014/main" id="{6F39C65E-86F6-1C68-15AE-F94C0FDD0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1390" y="4940856"/>
            <a:ext cx="1798033" cy="1679787"/>
          </a:xfrm>
          <a:prstGeom prst="rect">
            <a:avLst/>
          </a:prstGeom>
        </p:spPr>
      </p:pic>
      <p:sp>
        <p:nvSpPr>
          <p:cNvPr id="4" name="TextBox 3">
            <a:extLst>
              <a:ext uri="{FF2B5EF4-FFF2-40B4-BE49-F238E27FC236}">
                <a16:creationId xmlns:a16="http://schemas.microsoft.com/office/drawing/2014/main" id="{097F3159-2CE1-4326-AA82-619861069527}"/>
              </a:ext>
            </a:extLst>
          </p:cNvPr>
          <p:cNvSpPr txBox="1"/>
          <p:nvPr/>
        </p:nvSpPr>
        <p:spPr>
          <a:xfrm>
            <a:off x="1223158" y="1418503"/>
            <a:ext cx="10968842" cy="707886"/>
          </a:xfrm>
          <a:prstGeom prst="rect">
            <a:avLst/>
          </a:prstGeom>
          <a:noFill/>
        </p:spPr>
        <p:txBody>
          <a:bodyPr wrap="square">
            <a:spAutoFit/>
          </a:bodyPr>
          <a:lstStyle/>
          <a:p>
            <a:r>
              <a:rPr lang="en-US" sz="4000" b="1" dirty="0">
                <a:solidFill>
                  <a:srgbClr val="FF0000"/>
                </a:solidFill>
                <a:latin typeface="Times" panose="02020603050405020304" pitchFamily="18" charset="0"/>
                <a:cs typeface="Times" panose="02020603050405020304" pitchFamily="18" charset="0"/>
              </a:rPr>
              <a:t>I. SÁNG TẠO SẢN PHẨM NGHỆ THUẬT</a:t>
            </a:r>
          </a:p>
        </p:txBody>
      </p:sp>
      <p:sp>
        <p:nvSpPr>
          <p:cNvPr id="12" name="TextBox 11">
            <a:extLst>
              <a:ext uri="{FF2B5EF4-FFF2-40B4-BE49-F238E27FC236}">
                <a16:creationId xmlns:a16="http://schemas.microsoft.com/office/drawing/2014/main" id="{69037479-BA97-C749-3BBE-E33169400791}"/>
              </a:ext>
            </a:extLst>
          </p:cNvPr>
          <p:cNvSpPr txBox="1"/>
          <p:nvPr/>
        </p:nvSpPr>
        <p:spPr>
          <a:xfrm>
            <a:off x="1363221" y="2467674"/>
            <a:ext cx="10167720" cy="3108543"/>
          </a:xfrm>
          <a:prstGeom prst="rect">
            <a:avLst/>
          </a:prstGeom>
          <a:noFill/>
        </p:spPr>
        <p:txBody>
          <a:bodyPr wrap="square">
            <a:spAutoFit/>
          </a:bodyPr>
          <a:lstStyle/>
          <a:p>
            <a:r>
              <a:rPr lang="vi-VN" sz="2800" dirty="0">
                <a:latin typeface="+mj-lt"/>
              </a:rPr>
              <a:t>Lựa chọn những hoạt động phù hợp của cá nhân hoặc nhóm theo những gợi ý sau:</a:t>
            </a:r>
          </a:p>
          <a:p>
            <a:r>
              <a:rPr lang="vi-VN" sz="2800" dirty="0">
                <a:latin typeface="+mj-lt"/>
              </a:rPr>
              <a:t>- Vẽ một nhân vật hoặc bối cảnh yêu thích theo hình dung của em.</a:t>
            </a:r>
          </a:p>
          <a:p>
            <a:r>
              <a:rPr lang="vi-VN" sz="2800" dirty="0">
                <a:latin typeface="+mj-lt"/>
              </a:rPr>
              <a:t>- Sáng tác truyện tranh hoặc tranh minh hoạ dựa vào nội dung cuốn sách.</a:t>
            </a:r>
          </a:p>
          <a:p>
            <a:r>
              <a:rPr lang="vi-VN" sz="2800" dirty="0">
                <a:latin typeface="+mj-lt"/>
              </a:rPr>
              <a:t>- Xây dựng các pô-xtơ giới thiệu sách (kết hợp viết và vẽ minh hoạ)</a:t>
            </a:r>
          </a:p>
          <a:p>
            <a:endParaRPr lang="vi-VN" sz="2800" dirty="0">
              <a:latin typeface="+mj-lt"/>
            </a:endParaRPr>
          </a:p>
        </p:txBody>
      </p:sp>
    </p:spTree>
    <p:extLst>
      <p:ext uri="{BB962C8B-B14F-4D97-AF65-F5344CB8AC3E}">
        <p14:creationId xmlns:p14="http://schemas.microsoft.com/office/powerpoint/2010/main" val="1525076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63D6-54F5-94F1-BF08-ED07597FBEC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7A0E3D8-41DB-CE20-4C35-90DBDDB58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8133" y="3482975"/>
            <a:ext cx="3810000" cy="3331902"/>
          </a:xfrm>
        </p:spPr>
      </p:pic>
      <p:pic>
        <p:nvPicPr>
          <p:cNvPr id="7" name="Picture 6">
            <a:extLst>
              <a:ext uri="{FF2B5EF4-FFF2-40B4-BE49-F238E27FC236}">
                <a16:creationId xmlns:a16="http://schemas.microsoft.com/office/drawing/2014/main" id="{46C802BC-72F0-8FF1-E798-7C6E83059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773" y="3519747"/>
            <a:ext cx="4191301" cy="3295129"/>
          </a:xfrm>
          <a:prstGeom prst="rect">
            <a:avLst/>
          </a:prstGeom>
        </p:spPr>
      </p:pic>
      <p:pic>
        <p:nvPicPr>
          <p:cNvPr id="9" name="Picture 8">
            <a:extLst>
              <a:ext uri="{FF2B5EF4-FFF2-40B4-BE49-F238E27FC236}">
                <a16:creationId xmlns:a16="http://schemas.microsoft.com/office/drawing/2014/main" id="{33848B07-2BC5-815E-81BB-5DDEA48A9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133" y="43123"/>
            <a:ext cx="4032616" cy="3385877"/>
          </a:xfrm>
          <a:prstGeom prst="rect">
            <a:avLst/>
          </a:prstGeom>
        </p:spPr>
      </p:pic>
      <p:pic>
        <p:nvPicPr>
          <p:cNvPr id="11" name="Picture 10">
            <a:extLst>
              <a:ext uri="{FF2B5EF4-FFF2-40B4-BE49-F238E27FC236}">
                <a16:creationId xmlns:a16="http://schemas.microsoft.com/office/drawing/2014/main" id="{C08D95DE-0BF6-19DF-2EF4-8D928D565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492" y="43123"/>
            <a:ext cx="3810000" cy="3385877"/>
          </a:xfrm>
          <a:prstGeom prst="rect">
            <a:avLst/>
          </a:prstGeom>
        </p:spPr>
      </p:pic>
      <p:pic>
        <p:nvPicPr>
          <p:cNvPr id="13" name="Picture 12">
            <a:extLst>
              <a:ext uri="{FF2B5EF4-FFF2-40B4-BE49-F238E27FC236}">
                <a16:creationId xmlns:a16="http://schemas.microsoft.com/office/drawing/2014/main" id="{0DAA4FA1-8F72-CC4F-3B55-E896D09172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29000"/>
            <a:ext cx="4246492" cy="3385877"/>
          </a:xfrm>
          <a:prstGeom prst="rect">
            <a:avLst/>
          </a:prstGeom>
        </p:spPr>
      </p:pic>
      <p:pic>
        <p:nvPicPr>
          <p:cNvPr id="17" name="Picture 16">
            <a:extLst>
              <a:ext uri="{FF2B5EF4-FFF2-40B4-BE49-F238E27FC236}">
                <a16:creationId xmlns:a16="http://schemas.microsoft.com/office/drawing/2014/main" id="{7656104E-4B17-39BC-45E1-E4209A4885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51" y="43123"/>
            <a:ext cx="4143600" cy="3281968"/>
          </a:xfrm>
          <a:prstGeom prst="rect">
            <a:avLst/>
          </a:prstGeom>
        </p:spPr>
      </p:pic>
    </p:spTree>
    <p:extLst>
      <p:ext uri="{BB962C8B-B14F-4D97-AF65-F5344CB8AC3E}">
        <p14:creationId xmlns:p14="http://schemas.microsoft.com/office/powerpoint/2010/main" val="434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70A0-0A52-FB83-6BC3-DEB386EA6B3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77BF96B-B7BA-23EA-A246-C01C1D644D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3243" y="3529790"/>
            <a:ext cx="3938648" cy="3313365"/>
          </a:xfrm>
        </p:spPr>
      </p:pic>
      <p:pic>
        <p:nvPicPr>
          <p:cNvPr id="7" name="Picture 6">
            <a:extLst>
              <a:ext uri="{FF2B5EF4-FFF2-40B4-BE49-F238E27FC236}">
                <a16:creationId xmlns:a16="http://schemas.microsoft.com/office/drawing/2014/main" id="{46D78801-490B-9C7F-1E65-2037A762A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390" y="3544635"/>
            <a:ext cx="3909109" cy="3265859"/>
          </a:xfrm>
          <a:prstGeom prst="rect">
            <a:avLst/>
          </a:prstGeom>
        </p:spPr>
      </p:pic>
      <p:pic>
        <p:nvPicPr>
          <p:cNvPr id="9" name="Picture 8">
            <a:extLst>
              <a:ext uri="{FF2B5EF4-FFF2-40B4-BE49-F238E27FC236}">
                <a16:creationId xmlns:a16="http://schemas.microsoft.com/office/drawing/2014/main" id="{DB4074F0-DD85-E0CC-BDCF-CC5CE75B3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50" y="47506"/>
            <a:ext cx="3898149" cy="3434782"/>
          </a:xfrm>
          <a:prstGeom prst="rect">
            <a:avLst/>
          </a:prstGeom>
        </p:spPr>
      </p:pic>
      <p:pic>
        <p:nvPicPr>
          <p:cNvPr id="11" name="Picture 10">
            <a:extLst>
              <a:ext uri="{FF2B5EF4-FFF2-40B4-BE49-F238E27FC236}">
                <a16:creationId xmlns:a16="http://schemas.microsoft.com/office/drawing/2014/main" id="{BA592559-54BA-5748-B491-B78DB8E00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743" y="47506"/>
            <a:ext cx="3898148" cy="3458533"/>
          </a:xfrm>
          <a:prstGeom prst="rect">
            <a:avLst/>
          </a:prstGeom>
        </p:spPr>
      </p:pic>
      <p:pic>
        <p:nvPicPr>
          <p:cNvPr id="13" name="Picture 12">
            <a:extLst>
              <a:ext uri="{FF2B5EF4-FFF2-40B4-BE49-F238E27FC236}">
                <a16:creationId xmlns:a16="http://schemas.microsoft.com/office/drawing/2014/main" id="{AB5C1072-6D20-C042-3002-DD8542483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96" y="3506039"/>
            <a:ext cx="4215247" cy="3337116"/>
          </a:xfrm>
          <a:prstGeom prst="rect">
            <a:avLst/>
          </a:prstGeom>
        </p:spPr>
      </p:pic>
      <p:pic>
        <p:nvPicPr>
          <p:cNvPr id="15" name="Picture 14">
            <a:extLst>
              <a:ext uri="{FF2B5EF4-FFF2-40B4-BE49-F238E27FC236}">
                <a16:creationId xmlns:a16="http://schemas.microsoft.com/office/drawing/2014/main" id="{A7B710BE-EFF9-675F-16D2-1AACF058A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03" y="47506"/>
            <a:ext cx="4215740" cy="3434782"/>
          </a:xfrm>
          <a:prstGeom prst="rect">
            <a:avLst/>
          </a:prstGeom>
        </p:spPr>
      </p:pic>
    </p:spTree>
    <p:extLst>
      <p:ext uri="{BB962C8B-B14F-4D97-AF65-F5344CB8AC3E}">
        <p14:creationId xmlns:p14="http://schemas.microsoft.com/office/powerpoint/2010/main" val="26562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ung Hình Nền Thiết Kế - Ảnh miễn phí trên Pixabay">
            <a:extLst>
              <a:ext uri="{FF2B5EF4-FFF2-40B4-BE49-F238E27FC236}">
                <a16:creationId xmlns:a16="http://schemas.microsoft.com/office/drawing/2014/main" id="{F350C513-39BC-A6E4-BADE-5F1CD8D6F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0"/>
            <a:ext cx="124507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4">
            <a:hlinkClick r:id="rId3" action="ppaction://hlinksldjump"/>
            <a:extLst>
              <a:ext uri="{FF2B5EF4-FFF2-40B4-BE49-F238E27FC236}">
                <a16:creationId xmlns:a16="http://schemas.microsoft.com/office/drawing/2014/main" id="{6F39C65E-86F6-1C68-15AE-F94C0FDD0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1390" y="4940856"/>
            <a:ext cx="1798033" cy="1679787"/>
          </a:xfrm>
          <a:prstGeom prst="rect">
            <a:avLst/>
          </a:prstGeom>
        </p:spPr>
      </p:pic>
      <p:sp>
        <p:nvSpPr>
          <p:cNvPr id="4" name="TextBox 3">
            <a:extLst>
              <a:ext uri="{FF2B5EF4-FFF2-40B4-BE49-F238E27FC236}">
                <a16:creationId xmlns:a16="http://schemas.microsoft.com/office/drawing/2014/main" id="{097F3159-2CE1-4326-AA82-619861069527}"/>
              </a:ext>
            </a:extLst>
          </p:cNvPr>
          <p:cNvSpPr txBox="1"/>
          <p:nvPr/>
        </p:nvSpPr>
        <p:spPr>
          <a:xfrm>
            <a:off x="1223158" y="1418503"/>
            <a:ext cx="10968842" cy="1938992"/>
          </a:xfrm>
          <a:prstGeom prst="rect">
            <a:avLst/>
          </a:prstGeom>
          <a:noFill/>
        </p:spPr>
        <p:txBody>
          <a:bodyPr wrap="square">
            <a:spAutoFit/>
          </a:bodyPr>
          <a:lstStyle/>
          <a:p>
            <a:r>
              <a:rPr lang="en-US" sz="4000" b="1" dirty="0">
                <a:solidFill>
                  <a:srgbClr val="FF0000"/>
                </a:solidFill>
                <a:latin typeface="Times" panose="02020603050405020304" pitchFamily="18" charset="0"/>
                <a:cs typeface="Times" panose="02020603050405020304" pitchFamily="18" charset="0"/>
              </a:rPr>
              <a:t>II. </a:t>
            </a:r>
            <a:r>
              <a:rPr lang="vi-VN" sz="4000" b="1" dirty="0">
                <a:solidFill>
                  <a:srgbClr val="FF0000"/>
                </a:solidFill>
                <a:latin typeface="Times" panose="02020603050405020304" pitchFamily="18" charset="0"/>
                <a:cs typeface="Times" panose="02020603050405020304" pitchFamily="18" charset="0"/>
              </a:rPr>
              <a:t>VIẾT BÀI VĂN TRÌNH BÀY Ý KIẾN VỀ MỘT HIỆN TƯỢNG ĐỜI SỐNG ĐƯỢC GỢI RA TỪ CUỐN SÁCH ĐÃ ĐỌC</a:t>
            </a:r>
            <a:endParaRPr lang="en-US" sz="40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081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a:off x="-768480" y="2926692"/>
            <a:ext cx="2762503" cy="542079"/>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6" name="Google Shape;1246;p45"/>
          <p:cNvSpPr txBox="1">
            <a:spLocks noGrp="1"/>
          </p:cNvSpPr>
          <p:nvPr>
            <p:ph type="title"/>
          </p:nvPr>
        </p:nvSpPr>
        <p:spPr>
          <a:xfrm>
            <a:off x="1461582" y="932295"/>
            <a:ext cx="10272000" cy="763600"/>
          </a:xfrm>
          <a:prstGeom prst="rect">
            <a:avLst/>
          </a:prstGeom>
        </p:spPr>
        <p:txBody>
          <a:bodyPr spcFirstLastPara="1" wrap="square" lIns="121820" tIns="121820" rIns="121820" bIns="121820" anchor="t" anchorCtr="0">
            <a:noAutofit/>
          </a:bodyPr>
          <a:lstStyle/>
          <a:p>
            <a:r>
              <a:rPr lang="en-US" sz="5900" b="1" dirty="0">
                <a:solidFill>
                  <a:srgbClr val="FF0000"/>
                </a:solidFill>
                <a:latin typeface="Times New Roman" panose="02020603050405020304" pitchFamily="18" charset="0"/>
                <a:cs typeface="Times New Roman" panose="02020603050405020304" pitchFamily="18" charset="0"/>
              </a:rPr>
              <a:t>1. </a:t>
            </a:r>
            <a:r>
              <a:rPr lang="en-US" sz="5900" b="1" dirty="0" err="1">
                <a:solidFill>
                  <a:srgbClr val="FF0000"/>
                </a:solidFill>
                <a:latin typeface="Times New Roman" panose="02020603050405020304" pitchFamily="18" charset="0"/>
                <a:cs typeface="Times New Roman" panose="02020603050405020304" pitchFamily="18" charset="0"/>
              </a:rPr>
              <a:t>Yêu</a:t>
            </a:r>
            <a:r>
              <a:rPr lang="en-US" sz="5900" b="1" dirty="0">
                <a:solidFill>
                  <a:srgbClr val="FF0000"/>
                </a:solidFill>
                <a:latin typeface="Times New Roman" panose="02020603050405020304" pitchFamily="18" charset="0"/>
                <a:cs typeface="Times New Roman" panose="02020603050405020304" pitchFamily="18" charset="0"/>
              </a:rPr>
              <a:t> </a:t>
            </a:r>
            <a:r>
              <a:rPr lang="en-US" sz="5900" b="1" dirty="0" err="1">
                <a:solidFill>
                  <a:srgbClr val="FF0000"/>
                </a:solidFill>
                <a:latin typeface="Times New Roman" panose="02020603050405020304" pitchFamily="18" charset="0"/>
                <a:cs typeface="Times New Roman" panose="02020603050405020304" pitchFamily="18" charset="0"/>
              </a:rPr>
              <a:t>cầu</a:t>
            </a:r>
            <a:endParaRPr lang="en-US" sz="5900" b="1" dirty="0">
              <a:solidFill>
                <a:srgbClr val="FF0000"/>
              </a:solidFill>
              <a:latin typeface="Times New Roman" panose="02020603050405020304" pitchFamily="18" charset="0"/>
              <a:cs typeface="Times New Roman" panose="02020603050405020304" pitchFamily="18" charset="0"/>
            </a:endParaRPr>
          </a:p>
        </p:txBody>
      </p:sp>
      <p:grpSp>
        <p:nvGrpSpPr>
          <p:cNvPr id="1251" name="Google Shape;1251;p45"/>
          <p:cNvGrpSpPr/>
          <p:nvPr/>
        </p:nvGrpSpPr>
        <p:grpSpPr>
          <a:xfrm>
            <a:off x="9953697" y="901077"/>
            <a:ext cx="1880851" cy="477688"/>
            <a:chOff x="5123725" y="4548275"/>
            <a:chExt cx="674275" cy="272850"/>
          </a:xfrm>
        </p:grpSpPr>
        <p:sp>
          <p:nvSpPr>
            <p:cNvPr id="1252" name="Google Shape;1252;p45"/>
            <p:cNvSpPr/>
            <p:nvPr/>
          </p:nvSpPr>
          <p:spPr>
            <a:xfrm>
              <a:off x="5123725" y="4603150"/>
              <a:ext cx="311725" cy="97125"/>
            </a:xfrm>
            <a:custGeom>
              <a:avLst/>
              <a:gdLst/>
              <a:ahLst/>
              <a:cxnLst/>
              <a:rect l="l" t="t" r="r" b="b"/>
              <a:pathLst>
                <a:path w="12469" h="3885" extrusionOk="0">
                  <a:moveTo>
                    <a:pt x="1" y="0"/>
                  </a:moveTo>
                  <a:lnTo>
                    <a:pt x="1" y="0"/>
                  </a:lnTo>
                  <a:cubicBezTo>
                    <a:pt x="2227" y="2065"/>
                    <a:pt x="5332" y="1294"/>
                    <a:pt x="6415" y="1805"/>
                  </a:cubicBezTo>
                  <a:cubicBezTo>
                    <a:pt x="7507" y="2325"/>
                    <a:pt x="9001" y="3408"/>
                    <a:pt x="10194" y="3828"/>
                  </a:cubicBezTo>
                  <a:cubicBezTo>
                    <a:pt x="10307" y="3867"/>
                    <a:pt x="10419" y="3885"/>
                    <a:pt x="10530" y="3885"/>
                  </a:cubicBezTo>
                  <a:cubicBezTo>
                    <a:pt x="11581" y="3885"/>
                    <a:pt x="12468" y="2275"/>
                    <a:pt x="12468" y="2275"/>
                  </a:cubicBezTo>
                  <a:lnTo>
                    <a:pt x="12468" y="2275"/>
                  </a:lnTo>
                  <a:cubicBezTo>
                    <a:pt x="12468" y="2275"/>
                    <a:pt x="12244" y="2314"/>
                    <a:pt x="11842" y="2314"/>
                  </a:cubicBezTo>
                  <a:cubicBezTo>
                    <a:pt x="11069" y="2314"/>
                    <a:pt x="9636" y="2167"/>
                    <a:pt x="7868" y="1307"/>
                  </a:cubicBezTo>
                  <a:cubicBezTo>
                    <a:pt x="5174" y="0"/>
                    <a:pt x="1"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45"/>
            <p:cNvSpPr/>
            <p:nvPr/>
          </p:nvSpPr>
          <p:spPr>
            <a:xfrm>
              <a:off x="5190725" y="4633250"/>
              <a:ext cx="231550" cy="67000"/>
            </a:xfrm>
            <a:custGeom>
              <a:avLst/>
              <a:gdLst/>
              <a:ahLst/>
              <a:cxnLst/>
              <a:rect l="l" t="t" r="r" b="b"/>
              <a:pathLst>
                <a:path w="9262" h="2680" extrusionOk="0">
                  <a:moveTo>
                    <a:pt x="2414" y="0"/>
                  </a:moveTo>
                  <a:cubicBezTo>
                    <a:pt x="1749" y="0"/>
                    <a:pt x="1243" y="134"/>
                    <a:pt x="178" y="134"/>
                  </a:cubicBezTo>
                  <a:cubicBezTo>
                    <a:pt x="120" y="134"/>
                    <a:pt x="61" y="134"/>
                    <a:pt x="1" y="133"/>
                  </a:cubicBezTo>
                  <a:lnTo>
                    <a:pt x="1" y="133"/>
                  </a:lnTo>
                  <a:cubicBezTo>
                    <a:pt x="1568" y="464"/>
                    <a:pt x="3050" y="277"/>
                    <a:pt x="3735" y="601"/>
                  </a:cubicBezTo>
                  <a:cubicBezTo>
                    <a:pt x="4827" y="1121"/>
                    <a:pt x="6321" y="2204"/>
                    <a:pt x="7514" y="2624"/>
                  </a:cubicBezTo>
                  <a:cubicBezTo>
                    <a:pt x="7626" y="2662"/>
                    <a:pt x="7737" y="2679"/>
                    <a:pt x="7846" y="2679"/>
                  </a:cubicBezTo>
                  <a:cubicBezTo>
                    <a:pt x="8398" y="2679"/>
                    <a:pt x="8905" y="2237"/>
                    <a:pt x="9261" y="1814"/>
                  </a:cubicBezTo>
                  <a:cubicBezTo>
                    <a:pt x="8235" y="1461"/>
                    <a:pt x="6552" y="904"/>
                    <a:pt x="4602" y="370"/>
                  </a:cubicBezTo>
                  <a:cubicBezTo>
                    <a:pt x="3549" y="82"/>
                    <a:pt x="2933" y="0"/>
                    <a:pt x="2414" y="0"/>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45"/>
            <p:cNvSpPr/>
            <p:nvPr/>
          </p:nvSpPr>
          <p:spPr>
            <a:xfrm>
              <a:off x="5356500" y="4548275"/>
              <a:ext cx="441500" cy="249675"/>
            </a:xfrm>
            <a:custGeom>
              <a:avLst/>
              <a:gdLst/>
              <a:ahLst/>
              <a:cxnLst/>
              <a:rect l="l" t="t" r="r" b="b"/>
              <a:pathLst>
                <a:path w="17660" h="9987" extrusionOk="0">
                  <a:moveTo>
                    <a:pt x="17273" y="1"/>
                  </a:moveTo>
                  <a:cubicBezTo>
                    <a:pt x="16979" y="1"/>
                    <a:pt x="16477" y="155"/>
                    <a:pt x="15855" y="483"/>
                  </a:cubicBezTo>
                  <a:cubicBezTo>
                    <a:pt x="14592" y="1162"/>
                    <a:pt x="9369" y="1833"/>
                    <a:pt x="8329" y="2195"/>
                  </a:cubicBezTo>
                  <a:cubicBezTo>
                    <a:pt x="7297" y="2556"/>
                    <a:pt x="6574" y="3950"/>
                    <a:pt x="4400" y="4520"/>
                  </a:cubicBezTo>
                  <a:cubicBezTo>
                    <a:pt x="4400" y="4520"/>
                    <a:pt x="3348" y="4114"/>
                    <a:pt x="2322" y="4114"/>
                  </a:cubicBezTo>
                  <a:cubicBezTo>
                    <a:pt x="1601" y="4114"/>
                    <a:pt x="893" y="4314"/>
                    <a:pt x="571" y="4997"/>
                  </a:cubicBezTo>
                  <a:cubicBezTo>
                    <a:pt x="1" y="6203"/>
                    <a:pt x="1077" y="6876"/>
                    <a:pt x="1077" y="6876"/>
                  </a:cubicBezTo>
                  <a:cubicBezTo>
                    <a:pt x="1971" y="8220"/>
                    <a:pt x="3128" y="8864"/>
                    <a:pt x="4526" y="8864"/>
                  </a:cubicBezTo>
                  <a:cubicBezTo>
                    <a:pt x="4629" y="8864"/>
                    <a:pt x="4734" y="8861"/>
                    <a:pt x="4841" y="8854"/>
                  </a:cubicBezTo>
                  <a:cubicBezTo>
                    <a:pt x="4841" y="8854"/>
                    <a:pt x="4957" y="9556"/>
                    <a:pt x="5071" y="9700"/>
                  </a:cubicBezTo>
                  <a:cubicBezTo>
                    <a:pt x="5187" y="9851"/>
                    <a:pt x="5498" y="9937"/>
                    <a:pt x="5614" y="9960"/>
                  </a:cubicBezTo>
                  <a:cubicBezTo>
                    <a:pt x="5679" y="9971"/>
                    <a:pt x="5973" y="9986"/>
                    <a:pt x="6261" y="9986"/>
                  </a:cubicBezTo>
                  <a:cubicBezTo>
                    <a:pt x="6515" y="9986"/>
                    <a:pt x="6764" y="9974"/>
                    <a:pt x="6855" y="9937"/>
                  </a:cubicBezTo>
                  <a:cubicBezTo>
                    <a:pt x="6895" y="9923"/>
                    <a:pt x="6929" y="9918"/>
                    <a:pt x="6966" y="9918"/>
                  </a:cubicBezTo>
                  <a:cubicBezTo>
                    <a:pt x="7070" y="9918"/>
                    <a:pt x="7187" y="9961"/>
                    <a:pt x="7467" y="9961"/>
                  </a:cubicBezTo>
                  <a:cubicBezTo>
                    <a:pt x="7574" y="9961"/>
                    <a:pt x="7705" y="9955"/>
                    <a:pt x="7867" y="9937"/>
                  </a:cubicBezTo>
                  <a:cubicBezTo>
                    <a:pt x="8524" y="9873"/>
                    <a:pt x="8408" y="9649"/>
                    <a:pt x="8741" y="9403"/>
                  </a:cubicBezTo>
                  <a:lnTo>
                    <a:pt x="8358" y="8940"/>
                  </a:lnTo>
                  <a:lnTo>
                    <a:pt x="8987" y="9259"/>
                  </a:lnTo>
                  <a:cubicBezTo>
                    <a:pt x="9369" y="9027"/>
                    <a:pt x="9818" y="8646"/>
                    <a:pt x="10019" y="8377"/>
                  </a:cubicBezTo>
                  <a:lnTo>
                    <a:pt x="9521" y="8140"/>
                  </a:lnTo>
                  <a:cubicBezTo>
                    <a:pt x="9521" y="8140"/>
                    <a:pt x="9868" y="8089"/>
                    <a:pt x="10201" y="8046"/>
                  </a:cubicBezTo>
                  <a:cubicBezTo>
                    <a:pt x="10409" y="7770"/>
                    <a:pt x="10908" y="7410"/>
                    <a:pt x="10981" y="7186"/>
                  </a:cubicBezTo>
                  <a:cubicBezTo>
                    <a:pt x="11012" y="7091"/>
                    <a:pt x="10891" y="7059"/>
                    <a:pt x="10677" y="7059"/>
                  </a:cubicBezTo>
                  <a:cubicBezTo>
                    <a:pt x="10290" y="7059"/>
                    <a:pt x="9601" y="7163"/>
                    <a:pt x="8951" y="7186"/>
                  </a:cubicBezTo>
                  <a:cubicBezTo>
                    <a:pt x="8929" y="7187"/>
                    <a:pt x="8907" y="7187"/>
                    <a:pt x="8886" y="7187"/>
                  </a:cubicBezTo>
                  <a:cubicBezTo>
                    <a:pt x="7932" y="7187"/>
                    <a:pt x="7592" y="6406"/>
                    <a:pt x="7592" y="6406"/>
                  </a:cubicBezTo>
                  <a:cubicBezTo>
                    <a:pt x="8641" y="5633"/>
                    <a:pt x="10352" y="4000"/>
                    <a:pt x="10618" y="3929"/>
                  </a:cubicBezTo>
                  <a:cubicBezTo>
                    <a:pt x="10713" y="3901"/>
                    <a:pt x="10843" y="3897"/>
                    <a:pt x="10992" y="3897"/>
                  </a:cubicBezTo>
                  <a:cubicBezTo>
                    <a:pt x="11061" y="3897"/>
                    <a:pt x="11133" y="3898"/>
                    <a:pt x="11207" y="3898"/>
                  </a:cubicBezTo>
                  <a:cubicBezTo>
                    <a:pt x="11445" y="3898"/>
                    <a:pt x="11706" y="3889"/>
                    <a:pt x="11941" y="3813"/>
                  </a:cubicBezTo>
                  <a:cubicBezTo>
                    <a:pt x="12402" y="3653"/>
                    <a:pt x="12331" y="3690"/>
                    <a:pt x="13018" y="3350"/>
                  </a:cubicBezTo>
                  <a:lnTo>
                    <a:pt x="12215" y="3126"/>
                  </a:lnTo>
                  <a:lnTo>
                    <a:pt x="13299" y="3220"/>
                  </a:lnTo>
                  <a:cubicBezTo>
                    <a:pt x="13825" y="2975"/>
                    <a:pt x="14188" y="2873"/>
                    <a:pt x="14902" y="2259"/>
                  </a:cubicBezTo>
                  <a:cubicBezTo>
                    <a:pt x="14975" y="2202"/>
                    <a:pt x="15046" y="2145"/>
                    <a:pt x="15119" y="2086"/>
                  </a:cubicBezTo>
                  <a:lnTo>
                    <a:pt x="14382" y="2086"/>
                  </a:lnTo>
                  <a:lnTo>
                    <a:pt x="15422" y="1876"/>
                  </a:lnTo>
                  <a:cubicBezTo>
                    <a:pt x="16166" y="1372"/>
                    <a:pt x="17019" y="989"/>
                    <a:pt x="17409" y="483"/>
                  </a:cubicBezTo>
                  <a:cubicBezTo>
                    <a:pt x="17659" y="169"/>
                    <a:pt x="17580" y="1"/>
                    <a:pt x="17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45"/>
            <p:cNvSpPr/>
            <p:nvPr/>
          </p:nvSpPr>
          <p:spPr>
            <a:xfrm>
              <a:off x="5477500" y="4738225"/>
              <a:ext cx="141225" cy="59725"/>
            </a:xfrm>
            <a:custGeom>
              <a:avLst/>
              <a:gdLst/>
              <a:ahLst/>
              <a:cxnLst/>
              <a:rect l="l" t="t" r="r" b="b"/>
              <a:pathLst>
                <a:path w="5649" h="2389" extrusionOk="0">
                  <a:moveTo>
                    <a:pt x="4705" y="1"/>
                  </a:moveTo>
                  <a:cubicBezTo>
                    <a:pt x="3981" y="1"/>
                    <a:pt x="3266" y="213"/>
                    <a:pt x="2825" y="418"/>
                  </a:cubicBezTo>
                  <a:cubicBezTo>
                    <a:pt x="2170" y="718"/>
                    <a:pt x="1591" y="1256"/>
                    <a:pt x="66" y="1256"/>
                  </a:cubicBezTo>
                  <a:cubicBezTo>
                    <a:pt x="44" y="1256"/>
                    <a:pt x="23" y="1256"/>
                    <a:pt x="1" y="1256"/>
                  </a:cubicBezTo>
                  <a:lnTo>
                    <a:pt x="1" y="1256"/>
                  </a:lnTo>
                  <a:cubicBezTo>
                    <a:pt x="1" y="1256"/>
                    <a:pt x="117" y="1958"/>
                    <a:pt x="231" y="2102"/>
                  </a:cubicBezTo>
                  <a:cubicBezTo>
                    <a:pt x="347" y="2253"/>
                    <a:pt x="658" y="2339"/>
                    <a:pt x="774" y="2362"/>
                  </a:cubicBezTo>
                  <a:cubicBezTo>
                    <a:pt x="839" y="2373"/>
                    <a:pt x="1133" y="2388"/>
                    <a:pt x="1421" y="2388"/>
                  </a:cubicBezTo>
                  <a:cubicBezTo>
                    <a:pt x="1675" y="2388"/>
                    <a:pt x="1924" y="2376"/>
                    <a:pt x="2015" y="2339"/>
                  </a:cubicBezTo>
                  <a:cubicBezTo>
                    <a:pt x="2055" y="2325"/>
                    <a:pt x="2089" y="2320"/>
                    <a:pt x="2126" y="2320"/>
                  </a:cubicBezTo>
                  <a:cubicBezTo>
                    <a:pt x="2230" y="2320"/>
                    <a:pt x="2347" y="2363"/>
                    <a:pt x="2627" y="2363"/>
                  </a:cubicBezTo>
                  <a:cubicBezTo>
                    <a:pt x="2734" y="2363"/>
                    <a:pt x="2865" y="2357"/>
                    <a:pt x="3027" y="2339"/>
                  </a:cubicBezTo>
                  <a:cubicBezTo>
                    <a:pt x="3684" y="2275"/>
                    <a:pt x="3568" y="2051"/>
                    <a:pt x="3901" y="1805"/>
                  </a:cubicBezTo>
                  <a:lnTo>
                    <a:pt x="3518" y="1342"/>
                  </a:lnTo>
                  <a:lnTo>
                    <a:pt x="4147" y="1661"/>
                  </a:lnTo>
                  <a:cubicBezTo>
                    <a:pt x="4529" y="1429"/>
                    <a:pt x="4978" y="1048"/>
                    <a:pt x="5179" y="779"/>
                  </a:cubicBezTo>
                  <a:lnTo>
                    <a:pt x="4681" y="542"/>
                  </a:lnTo>
                  <a:cubicBezTo>
                    <a:pt x="4681" y="542"/>
                    <a:pt x="5028" y="491"/>
                    <a:pt x="5361" y="448"/>
                  </a:cubicBezTo>
                  <a:cubicBezTo>
                    <a:pt x="5432" y="354"/>
                    <a:pt x="5541" y="252"/>
                    <a:pt x="5648" y="145"/>
                  </a:cubicBezTo>
                  <a:cubicBezTo>
                    <a:pt x="5347" y="42"/>
                    <a:pt x="5025" y="1"/>
                    <a:pt x="4705"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45"/>
            <p:cNvSpPr/>
            <p:nvPr/>
          </p:nvSpPr>
          <p:spPr>
            <a:xfrm>
              <a:off x="5465925" y="4548275"/>
              <a:ext cx="332075" cy="176075"/>
            </a:xfrm>
            <a:custGeom>
              <a:avLst/>
              <a:gdLst/>
              <a:ahLst/>
              <a:cxnLst/>
              <a:rect l="l" t="t" r="r" b="b"/>
              <a:pathLst>
                <a:path w="13283" h="7043" extrusionOk="0">
                  <a:moveTo>
                    <a:pt x="12896" y="1"/>
                  </a:moveTo>
                  <a:cubicBezTo>
                    <a:pt x="12602" y="1"/>
                    <a:pt x="12100" y="155"/>
                    <a:pt x="11478" y="483"/>
                  </a:cubicBezTo>
                  <a:cubicBezTo>
                    <a:pt x="11161" y="656"/>
                    <a:pt x="10598" y="822"/>
                    <a:pt x="9904" y="989"/>
                  </a:cubicBezTo>
                  <a:cubicBezTo>
                    <a:pt x="9161" y="1746"/>
                    <a:pt x="8069" y="2700"/>
                    <a:pt x="7094" y="2882"/>
                  </a:cubicBezTo>
                  <a:cubicBezTo>
                    <a:pt x="5434" y="3192"/>
                    <a:pt x="6241" y="3459"/>
                    <a:pt x="4610" y="4139"/>
                  </a:cubicBezTo>
                  <a:cubicBezTo>
                    <a:pt x="2970" y="4809"/>
                    <a:pt x="2017" y="5127"/>
                    <a:pt x="1005" y="5603"/>
                  </a:cubicBezTo>
                  <a:cubicBezTo>
                    <a:pt x="1" y="6080"/>
                    <a:pt x="1121" y="6023"/>
                    <a:pt x="1367" y="6080"/>
                  </a:cubicBezTo>
                  <a:cubicBezTo>
                    <a:pt x="1611" y="6139"/>
                    <a:pt x="2327" y="6796"/>
                    <a:pt x="3851" y="7042"/>
                  </a:cubicBezTo>
                  <a:cubicBezTo>
                    <a:pt x="3397" y="6817"/>
                    <a:pt x="3215" y="6406"/>
                    <a:pt x="3215" y="6406"/>
                  </a:cubicBezTo>
                  <a:cubicBezTo>
                    <a:pt x="4264" y="5633"/>
                    <a:pt x="5975" y="4000"/>
                    <a:pt x="6241" y="3929"/>
                  </a:cubicBezTo>
                  <a:cubicBezTo>
                    <a:pt x="6336" y="3901"/>
                    <a:pt x="6466" y="3897"/>
                    <a:pt x="6615" y="3897"/>
                  </a:cubicBezTo>
                  <a:cubicBezTo>
                    <a:pt x="6684" y="3897"/>
                    <a:pt x="6756" y="3898"/>
                    <a:pt x="6830" y="3898"/>
                  </a:cubicBezTo>
                  <a:cubicBezTo>
                    <a:pt x="7068" y="3898"/>
                    <a:pt x="7329" y="3889"/>
                    <a:pt x="7564" y="3813"/>
                  </a:cubicBezTo>
                  <a:cubicBezTo>
                    <a:pt x="8025" y="3653"/>
                    <a:pt x="7954" y="3690"/>
                    <a:pt x="8641" y="3350"/>
                  </a:cubicBezTo>
                  <a:lnTo>
                    <a:pt x="7838" y="3126"/>
                  </a:lnTo>
                  <a:lnTo>
                    <a:pt x="8922" y="3220"/>
                  </a:lnTo>
                  <a:cubicBezTo>
                    <a:pt x="9448" y="2975"/>
                    <a:pt x="9811" y="2873"/>
                    <a:pt x="10525" y="2259"/>
                  </a:cubicBezTo>
                  <a:cubicBezTo>
                    <a:pt x="10598" y="2202"/>
                    <a:pt x="10669" y="2145"/>
                    <a:pt x="10742" y="2086"/>
                  </a:cubicBezTo>
                  <a:lnTo>
                    <a:pt x="10005" y="2086"/>
                  </a:lnTo>
                  <a:lnTo>
                    <a:pt x="11045" y="1876"/>
                  </a:lnTo>
                  <a:cubicBezTo>
                    <a:pt x="11789" y="1372"/>
                    <a:pt x="12642" y="989"/>
                    <a:pt x="13032" y="483"/>
                  </a:cubicBezTo>
                  <a:cubicBezTo>
                    <a:pt x="13282" y="169"/>
                    <a:pt x="13203" y="1"/>
                    <a:pt x="1289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45"/>
            <p:cNvSpPr/>
            <p:nvPr/>
          </p:nvSpPr>
          <p:spPr>
            <a:xfrm>
              <a:off x="5491025" y="4772500"/>
              <a:ext cx="45875" cy="48625"/>
            </a:xfrm>
            <a:custGeom>
              <a:avLst/>
              <a:gdLst/>
              <a:ahLst/>
              <a:cxnLst/>
              <a:rect l="l" t="t" r="r" b="b"/>
              <a:pathLst>
                <a:path w="1835" h="1945" extrusionOk="0">
                  <a:moveTo>
                    <a:pt x="1" y="1"/>
                  </a:moveTo>
                  <a:cubicBezTo>
                    <a:pt x="233" y="991"/>
                    <a:pt x="543" y="1417"/>
                    <a:pt x="840" y="1575"/>
                  </a:cubicBezTo>
                  <a:cubicBezTo>
                    <a:pt x="1127" y="1727"/>
                    <a:pt x="1576" y="1922"/>
                    <a:pt x="1713" y="1944"/>
                  </a:cubicBezTo>
                  <a:cubicBezTo>
                    <a:pt x="1716" y="1945"/>
                    <a:pt x="1720" y="1945"/>
                    <a:pt x="1722" y="1945"/>
                  </a:cubicBezTo>
                  <a:cubicBezTo>
                    <a:pt x="1835" y="1945"/>
                    <a:pt x="1660" y="1681"/>
                    <a:pt x="1280" y="1280"/>
                  </a:cubicBezTo>
                  <a:cubicBezTo>
                    <a:pt x="897" y="875"/>
                    <a:pt x="970" y="658"/>
                    <a:pt x="644" y="448"/>
                  </a:cubicBezTo>
                  <a:cubicBezTo>
                    <a:pt x="313" y="231"/>
                    <a:pt x="196" y="1"/>
                    <a:pt x="19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45"/>
            <p:cNvSpPr/>
            <p:nvPr/>
          </p:nvSpPr>
          <p:spPr>
            <a:xfrm>
              <a:off x="5493025" y="4772500"/>
              <a:ext cx="43875" cy="48625"/>
            </a:xfrm>
            <a:custGeom>
              <a:avLst/>
              <a:gdLst/>
              <a:ahLst/>
              <a:cxnLst/>
              <a:rect l="l" t="t" r="r" b="b"/>
              <a:pathLst>
                <a:path w="1755" h="1945" extrusionOk="0">
                  <a:moveTo>
                    <a:pt x="0" y="1"/>
                  </a:moveTo>
                  <a:cubicBezTo>
                    <a:pt x="333" y="434"/>
                    <a:pt x="527" y="947"/>
                    <a:pt x="623" y="1481"/>
                  </a:cubicBezTo>
                  <a:cubicBezTo>
                    <a:pt x="666" y="1518"/>
                    <a:pt x="709" y="1547"/>
                    <a:pt x="760" y="1575"/>
                  </a:cubicBezTo>
                  <a:cubicBezTo>
                    <a:pt x="1047" y="1727"/>
                    <a:pt x="1496" y="1922"/>
                    <a:pt x="1633" y="1944"/>
                  </a:cubicBezTo>
                  <a:cubicBezTo>
                    <a:pt x="1636" y="1945"/>
                    <a:pt x="1640" y="1945"/>
                    <a:pt x="1642" y="1945"/>
                  </a:cubicBezTo>
                  <a:cubicBezTo>
                    <a:pt x="1755" y="1945"/>
                    <a:pt x="1580" y="1681"/>
                    <a:pt x="1200" y="1280"/>
                  </a:cubicBezTo>
                  <a:cubicBezTo>
                    <a:pt x="817" y="875"/>
                    <a:pt x="890" y="658"/>
                    <a:pt x="564" y="448"/>
                  </a:cubicBezTo>
                  <a:cubicBezTo>
                    <a:pt x="233" y="231"/>
                    <a:pt x="116" y="1"/>
                    <a:pt x="11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9" name="Google Shape;1259;p45"/>
            <p:cNvSpPr/>
            <p:nvPr/>
          </p:nvSpPr>
          <p:spPr>
            <a:xfrm>
              <a:off x="5500075" y="4771425"/>
              <a:ext cx="50250" cy="44625"/>
            </a:xfrm>
            <a:custGeom>
              <a:avLst/>
              <a:gdLst/>
              <a:ahLst/>
              <a:cxnLst/>
              <a:rect l="l" t="t" r="r" b="b"/>
              <a:pathLst>
                <a:path w="2010" h="1785" extrusionOk="0">
                  <a:moveTo>
                    <a:pt x="195" y="1"/>
                  </a:moveTo>
                  <a:lnTo>
                    <a:pt x="1" y="14"/>
                  </a:lnTo>
                  <a:cubicBezTo>
                    <a:pt x="325" y="983"/>
                    <a:pt x="672" y="1374"/>
                    <a:pt x="975" y="1504"/>
                  </a:cubicBezTo>
                  <a:cubicBezTo>
                    <a:pt x="1278" y="1627"/>
                    <a:pt x="1741" y="1777"/>
                    <a:pt x="1878" y="1784"/>
                  </a:cubicBezTo>
                  <a:cubicBezTo>
                    <a:pt x="1880" y="1784"/>
                    <a:pt x="1882" y="1784"/>
                    <a:pt x="1884" y="1784"/>
                  </a:cubicBezTo>
                  <a:cubicBezTo>
                    <a:pt x="2010" y="1784"/>
                    <a:pt x="1815" y="1535"/>
                    <a:pt x="1395" y="1171"/>
                  </a:cubicBezTo>
                  <a:cubicBezTo>
                    <a:pt x="968" y="803"/>
                    <a:pt x="1025" y="578"/>
                    <a:pt x="679" y="398"/>
                  </a:cubicBezTo>
                  <a:cubicBezTo>
                    <a:pt x="332" y="217"/>
                    <a:pt x="195" y="1"/>
                    <a:pt x="195"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45"/>
            <p:cNvSpPr/>
            <p:nvPr/>
          </p:nvSpPr>
          <p:spPr>
            <a:xfrm>
              <a:off x="5356500" y="4651150"/>
              <a:ext cx="122850" cy="92025"/>
            </a:xfrm>
            <a:custGeom>
              <a:avLst/>
              <a:gdLst/>
              <a:ahLst/>
              <a:cxnLst/>
              <a:rect l="l" t="t" r="r" b="b"/>
              <a:pathLst>
                <a:path w="4914" h="3681" extrusionOk="0">
                  <a:moveTo>
                    <a:pt x="2307" y="0"/>
                  </a:moveTo>
                  <a:cubicBezTo>
                    <a:pt x="1591" y="0"/>
                    <a:pt x="891" y="202"/>
                    <a:pt x="571" y="882"/>
                  </a:cubicBezTo>
                  <a:cubicBezTo>
                    <a:pt x="1" y="2088"/>
                    <a:pt x="1077" y="2761"/>
                    <a:pt x="1077" y="2761"/>
                  </a:cubicBezTo>
                  <a:cubicBezTo>
                    <a:pt x="1308" y="3114"/>
                    <a:pt x="1561" y="3418"/>
                    <a:pt x="1836" y="3671"/>
                  </a:cubicBezTo>
                  <a:cubicBezTo>
                    <a:pt x="1877" y="3677"/>
                    <a:pt x="1918" y="3680"/>
                    <a:pt x="1962" y="3680"/>
                  </a:cubicBezTo>
                  <a:cubicBezTo>
                    <a:pt x="3021" y="3680"/>
                    <a:pt x="4913" y="1858"/>
                    <a:pt x="3157" y="81"/>
                  </a:cubicBezTo>
                  <a:cubicBezTo>
                    <a:pt x="2887" y="33"/>
                    <a:pt x="2596" y="0"/>
                    <a:pt x="2307" y="0"/>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45"/>
            <p:cNvSpPr/>
            <p:nvPr/>
          </p:nvSpPr>
          <p:spPr>
            <a:xfrm>
              <a:off x="5408325" y="4677900"/>
              <a:ext cx="9775" cy="13200"/>
            </a:xfrm>
            <a:custGeom>
              <a:avLst/>
              <a:gdLst/>
              <a:ahLst/>
              <a:cxnLst/>
              <a:rect l="l" t="t" r="r" b="b"/>
              <a:pathLst>
                <a:path w="391" h="528" extrusionOk="0">
                  <a:moveTo>
                    <a:pt x="197" y="1"/>
                  </a:moveTo>
                  <a:cubicBezTo>
                    <a:pt x="88" y="1"/>
                    <a:pt x="1" y="124"/>
                    <a:pt x="1" y="268"/>
                  </a:cubicBezTo>
                  <a:cubicBezTo>
                    <a:pt x="1" y="411"/>
                    <a:pt x="88" y="528"/>
                    <a:pt x="197" y="528"/>
                  </a:cubicBezTo>
                  <a:cubicBezTo>
                    <a:pt x="304" y="528"/>
                    <a:pt x="391" y="411"/>
                    <a:pt x="391" y="268"/>
                  </a:cubicBezTo>
                  <a:cubicBezTo>
                    <a:pt x="391" y="124"/>
                    <a:pt x="304" y="1"/>
                    <a:pt x="197"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45"/>
            <p:cNvSpPr/>
            <p:nvPr/>
          </p:nvSpPr>
          <p:spPr>
            <a:xfrm>
              <a:off x="5367850" y="4706075"/>
              <a:ext cx="34325" cy="21925"/>
            </a:xfrm>
            <a:custGeom>
              <a:avLst/>
              <a:gdLst/>
              <a:ahLst/>
              <a:cxnLst/>
              <a:rect l="l" t="t" r="r" b="b"/>
              <a:pathLst>
                <a:path w="1373" h="877" extrusionOk="0">
                  <a:moveTo>
                    <a:pt x="110" y="0"/>
                  </a:moveTo>
                  <a:cubicBezTo>
                    <a:pt x="110" y="1"/>
                    <a:pt x="0" y="877"/>
                    <a:pt x="180" y="877"/>
                  </a:cubicBezTo>
                  <a:cubicBezTo>
                    <a:pt x="205" y="877"/>
                    <a:pt x="237" y="859"/>
                    <a:pt x="276" y="817"/>
                  </a:cubicBezTo>
                  <a:cubicBezTo>
                    <a:pt x="570" y="496"/>
                    <a:pt x="1373" y="53"/>
                    <a:pt x="1315" y="53"/>
                  </a:cubicBezTo>
                  <a:cubicBezTo>
                    <a:pt x="1312" y="53"/>
                    <a:pt x="1305" y="54"/>
                    <a:pt x="1296" y="58"/>
                  </a:cubicBezTo>
                  <a:cubicBezTo>
                    <a:pt x="1200" y="88"/>
                    <a:pt x="978" y="126"/>
                    <a:pt x="735" y="126"/>
                  </a:cubicBezTo>
                  <a:cubicBezTo>
                    <a:pt x="518" y="126"/>
                    <a:pt x="285" y="95"/>
                    <a:pt x="110" y="0"/>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63" name="Google Shape;1263;p45"/>
          <p:cNvSpPr/>
          <p:nvPr/>
        </p:nvSpPr>
        <p:spPr>
          <a:xfrm>
            <a:off x="10143595" y="4834669"/>
            <a:ext cx="1863992" cy="365767"/>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45"/>
          <p:cNvSpPr/>
          <p:nvPr/>
        </p:nvSpPr>
        <p:spPr>
          <a:xfrm flipH="1">
            <a:off x="635187" y="693836"/>
            <a:ext cx="2762316" cy="47226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1726;p55">
            <a:extLst>
              <a:ext uri="{FF2B5EF4-FFF2-40B4-BE49-F238E27FC236}">
                <a16:creationId xmlns:a16="http://schemas.microsoft.com/office/drawing/2014/main" id="{A028513C-A593-DC83-EBEF-6730CF31EF70}"/>
              </a:ext>
            </a:extLst>
          </p:cNvPr>
          <p:cNvGrpSpPr/>
          <p:nvPr/>
        </p:nvGrpSpPr>
        <p:grpSpPr>
          <a:xfrm rot="-5400000">
            <a:off x="740365" y="23452"/>
            <a:ext cx="542080" cy="574207"/>
            <a:chOff x="4783350" y="5161650"/>
            <a:chExt cx="195825" cy="178725"/>
          </a:xfrm>
        </p:grpSpPr>
        <p:sp>
          <p:nvSpPr>
            <p:cNvPr id="5" name="Google Shape;1727;p55">
              <a:extLst>
                <a:ext uri="{FF2B5EF4-FFF2-40B4-BE49-F238E27FC236}">
                  <a16:creationId xmlns:a16="http://schemas.microsoft.com/office/drawing/2014/main" id="{9C3B4B81-5315-FAD6-9011-D88CB1AE201F}"/>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728;p55">
              <a:extLst>
                <a:ext uri="{FF2B5EF4-FFF2-40B4-BE49-F238E27FC236}">
                  <a16:creationId xmlns:a16="http://schemas.microsoft.com/office/drawing/2014/main" id="{B8BBE9E7-F4F9-5602-7B98-EC425375AB81}"/>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729;p55">
              <a:extLst>
                <a:ext uri="{FF2B5EF4-FFF2-40B4-BE49-F238E27FC236}">
                  <a16:creationId xmlns:a16="http://schemas.microsoft.com/office/drawing/2014/main" id="{A026D779-2361-DFF0-CC95-624FA2FC0315}"/>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730;p55">
              <a:extLst>
                <a:ext uri="{FF2B5EF4-FFF2-40B4-BE49-F238E27FC236}">
                  <a16:creationId xmlns:a16="http://schemas.microsoft.com/office/drawing/2014/main" id="{DD779672-9167-01E0-C5BD-1B74EE4EDB8D}"/>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 name="Google Shape;1731;p55">
            <a:extLst>
              <a:ext uri="{FF2B5EF4-FFF2-40B4-BE49-F238E27FC236}">
                <a16:creationId xmlns:a16="http://schemas.microsoft.com/office/drawing/2014/main" id="{76DF8D16-5367-C6C3-C23B-C957B19E07C2}"/>
              </a:ext>
            </a:extLst>
          </p:cNvPr>
          <p:cNvGrpSpPr/>
          <p:nvPr/>
        </p:nvGrpSpPr>
        <p:grpSpPr>
          <a:xfrm rot="5400000" flipH="1">
            <a:off x="11103371" y="5366111"/>
            <a:ext cx="680140" cy="620795"/>
            <a:chOff x="4783350" y="5161650"/>
            <a:chExt cx="195825" cy="178725"/>
          </a:xfrm>
        </p:grpSpPr>
        <p:sp>
          <p:nvSpPr>
            <p:cNvPr id="10" name="Google Shape;1732;p55">
              <a:extLst>
                <a:ext uri="{FF2B5EF4-FFF2-40B4-BE49-F238E27FC236}">
                  <a16:creationId xmlns:a16="http://schemas.microsoft.com/office/drawing/2014/main" id="{D2D12C73-4990-8E99-F9BA-D86E30F573EE}"/>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 name="Google Shape;1733;p55">
              <a:extLst>
                <a:ext uri="{FF2B5EF4-FFF2-40B4-BE49-F238E27FC236}">
                  <a16:creationId xmlns:a16="http://schemas.microsoft.com/office/drawing/2014/main" id="{73D91343-5DFE-4191-7835-5DEB6E12116A}"/>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 name="Google Shape;1734;p55">
              <a:extLst>
                <a:ext uri="{FF2B5EF4-FFF2-40B4-BE49-F238E27FC236}">
                  <a16:creationId xmlns:a16="http://schemas.microsoft.com/office/drawing/2014/main" id="{7E138A4F-2F07-4189-A2E2-F9E7777BBF60}"/>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735;p55">
              <a:extLst>
                <a:ext uri="{FF2B5EF4-FFF2-40B4-BE49-F238E27FC236}">
                  <a16:creationId xmlns:a16="http://schemas.microsoft.com/office/drawing/2014/main" id="{D4D00E5B-82B8-CC82-856D-F2F608CF37A6}"/>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213;p44">
            <a:extLst>
              <a:ext uri="{FF2B5EF4-FFF2-40B4-BE49-F238E27FC236}">
                <a16:creationId xmlns:a16="http://schemas.microsoft.com/office/drawing/2014/main" id="{995DCEB1-13BF-8627-83ED-1422B2905EAF}"/>
              </a:ext>
            </a:extLst>
          </p:cNvPr>
          <p:cNvGrpSpPr/>
          <p:nvPr/>
        </p:nvGrpSpPr>
        <p:grpSpPr>
          <a:xfrm>
            <a:off x="466853" y="3854262"/>
            <a:ext cx="346211" cy="427036"/>
            <a:chOff x="4574075" y="4938625"/>
            <a:chExt cx="143600" cy="177125"/>
          </a:xfrm>
        </p:grpSpPr>
        <p:sp>
          <p:nvSpPr>
            <p:cNvPr id="15" name="Google Shape;1214;p44">
              <a:extLst>
                <a:ext uri="{FF2B5EF4-FFF2-40B4-BE49-F238E27FC236}">
                  <a16:creationId xmlns:a16="http://schemas.microsoft.com/office/drawing/2014/main" id="{8FC2C292-4F2A-346F-3F4F-561BCC49F10E}"/>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215;p44">
              <a:extLst>
                <a:ext uri="{FF2B5EF4-FFF2-40B4-BE49-F238E27FC236}">
                  <a16:creationId xmlns:a16="http://schemas.microsoft.com/office/drawing/2014/main" id="{752563A4-B3D8-4CDC-504B-F1B16E890D7D}"/>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216;p44">
              <a:extLst>
                <a:ext uri="{FF2B5EF4-FFF2-40B4-BE49-F238E27FC236}">
                  <a16:creationId xmlns:a16="http://schemas.microsoft.com/office/drawing/2014/main" id="{1729B60C-1D50-E62A-7FEB-B6419BC4664B}"/>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217;p44">
              <a:extLst>
                <a:ext uri="{FF2B5EF4-FFF2-40B4-BE49-F238E27FC236}">
                  <a16:creationId xmlns:a16="http://schemas.microsoft.com/office/drawing/2014/main" id="{4FEA5AF1-5D79-1E79-0F3A-AA8CECC2ACF7}"/>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218;p44">
              <a:extLst>
                <a:ext uri="{FF2B5EF4-FFF2-40B4-BE49-F238E27FC236}">
                  <a16:creationId xmlns:a16="http://schemas.microsoft.com/office/drawing/2014/main" id="{0FDE4CE2-C3D1-043C-3C4A-2BAB528B3AFC}"/>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1219;p44">
              <a:extLst>
                <a:ext uri="{FF2B5EF4-FFF2-40B4-BE49-F238E27FC236}">
                  <a16:creationId xmlns:a16="http://schemas.microsoft.com/office/drawing/2014/main" id="{B21C6FF8-ED14-F9F3-A13F-C8E196C0E9C8}"/>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1220;p44">
              <a:extLst>
                <a:ext uri="{FF2B5EF4-FFF2-40B4-BE49-F238E27FC236}">
                  <a16:creationId xmlns:a16="http://schemas.microsoft.com/office/drawing/2014/main" id="{502A4832-9BD2-25D4-B018-5A0E78CCF2EC}"/>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 name="Google Shape;404;p9">
            <a:extLst>
              <a:ext uri="{FF2B5EF4-FFF2-40B4-BE49-F238E27FC236}">
                <a16:creationId xmlns:a16="http://schemas.microsoft.com/office/drawing/2014/main" id="{09E98193-190E-939D-0B1B-AC8BFE8838AC}"/>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0" tIns="121820" rIns="121820" bIns="121820" anchor="ctr" anchorCtr="0">
            <a:noAutofit/>
          </a:bodyPr>
          <a:lstStyle/>
          <a:p>
            <a:pPr defTabSz="1218378">
              <a:defRPr/>
            </a:pPr>
            <a:endParaRPr kern="0">
              <a:solidFill>
                <a:sysClr val="windowText" lastClr="000000"/>
              </a:solidFill>
              <a:cs typeface="Arial"/>
              <a:sym typeface="Arial"/>
            </a:endParaRPr>
          </a:p>
        </p:txBody>
      </p:sp>
      <p:grpSp>
        <p:nvGrpSpPr>
          <p:cNvPr id="23" name="Google Shape;1719;p55">
            <a:extLst>
              <a:ext uri="{FF2B5EF4-FFF2-40B4-BE49-F238E27FC236}">
                <a16:creationId xmlns:a16="http://schemas.microsoft.com/office/drawing/2014/main" id="{E2F8E3EC-76B4-7E9D-9A56-895AF1E2B449}"/>
              </a:ext>
            </a:extLst>
          </p:cNvPr>
          <p:cNvGrpSpPr/>
          <p:nvPr/>
        </p:nvGrpSpPr>
        <p:grpSpPr>
          <a:xfrm>
            <a:off x="712879" y="5834390"/>
            <a:ext cx="965476" cy="860745"/>
            <a:chOff x="4356650" y="5185725"/>
            <a:chExt cx="239850" cy="213825"/>
          </a:xfrm>
        </p:grpSpPr>
        <p:sp>
          <p:nvSpPr>
            <p:cNvPr id="24" name="Google Shape;1720;p55">
              <a:extLst>
                <a:ext uri="{FF2B5EF4-FFF2-40B4-BE49-F238E27FC236}">
                  <a16:creationId xmlns:a16="http://schemas.microsoft.com/office/drawing/2014/main" id="{0549C2CB-5B57-DC31-3308-0FD093BF084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1721;p55">
              <a:extLst>
                <a:ext uri="{FF2B5EF4-FFF2-40B4-BE49-F238E27FC236}">
                  <a16:creationId xmlns:a16="http://schemas.microsoft.com/office/drawing/2014/main" id="{9496086E-FC78-4481-53E6-C80BDA9ED56D}"/>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1722;p55">
              <a:extLst>
                <a:ext uri="{FF2B5EF4-FFF2-40B4-BE49-F238E27FC236}">
                  <a16:creationId xmlns:a16="http://schemas.microsoft.com/office/drawing/2014/main" id="{F508A760-CFD7-7A52-5C77-ED6ED4CD877D}"/>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1723;p55">
              <a:extLst>
                <a:ext uri="{FF2B5EF4-FFF2-40B4-BE49-F238E27FC236}">
                  <a16:creationId xmlns:a16="http://schemas.microsoft.com/office/drawing/2014/main" id="{C2D9A129-CFBA-0B62-4A26-9A630B1AFE66}"/>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1724;p55">
              <a:extLst>
                <a:ext uri="{FF2B5EF4-FFF2-40B4-BE49-F238E27FC236}">
                  <a16:creationId xmlns:a16="http://schemas.microsoft.com/office/drawing/2014/main" id="{8D408259-F676-E896-AE38-AC239A028326}"/>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1725;p55">
              <a:extLst>
                <a:ext uri="{FF2B5EF4-FFF2-40B4-BE49-F238E27FC236}">
                  <a16:creationId xmlns:a16="http://schemas.microsoft.com/office/drawing/2014/main" id="{C6149FE8-202E-3B7E-0EDB-220DDAAB9126}"/>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pic>
        <p:nvPicPr>
          <p:cNvPr id="1237" name="Picture 1236">
            <a:extLst>
              <a:ext uri="{FF2B5EF4-FFF2-40B4-BE49-F238E27FC236}">
                <a16:creationId xmlns:a16="http://schemas.microsoft.com/office/drawing/2014/main" id="{D25CCD8E-202C-44CC-245E-F6B552A1CA02}"/>
              </a:ext>
            </a:extLst>
          </p:cNvPr>
          <p:cNvPicPr>
            <a:picLocks noChangeAspect="1"/>
          </p:cNvPicPr>
          <p:nvPr/>
        </p:nvPicPr>
        <p:blipFill rotWithShape="1">
          <a:blip r:embed="rId3"/>
          <a:srcRect b="31669"/>
          <a:stretch/>
        </p:blipFill>
        <p:spPr>
          <a:xfrm>
            <a:off x="1240705" y="39491"/>
            <a:ext cx="1275459" cy="1105064"/>
          </a:xfrm>
          <a:prstGeom prst="rect">
            <a:avLst/>
          </a:prstGeom>
        </p:spPr>
      </p:pic>
      <p:grpSp>
        <p:nvGrpSpPr>
          <p:cNvPr id="1284" name="Google Shape;405;p9">
            <a:extLst>
              <a:ext uri="{FF2B5EF4-FFF2-40B4-BE49-F238E27FC236}">
                <a16:creationId xmlns:a16="http://schemas.microsoft.com/office/drawing/2014/main" id="{C2049CFC-8D01-90B3-E210-48E6A9AE8707}"/>
              </a:ext>
            </a:extLst>
          </p:cNvPr>
          <p:cNvGrpSpPr/>
          <p:nvPr/>
        </p:nvGrpSpPr>
        <p:grpSpPr>
          <a:xfrm rot="-4122382">
            <a:off x="10964604" y="-993461"/>
            <a:ext cx="1262349" cy="2300800"/>
            <a:chOff x="-214625" y="3943775"/>
            <a:chExt cx="458725" cy="836125"/>
          </a:xfrm>
        </p:grpSpPr>
        <p:sp>
          <p:nvSpPr>
            <p:cNvPr id="1285" name="Google Shape;406;p9">
              <a:extLst>
                <a:ext uri="{FF2B5EF4-FFF2-40B4-BE49-F238E27FC236}">
                  <a16:creationId xmlns:a16="http://schemas.microsoft.com/office/drawing/2014/main" id="{9B6918A7-5A56-8507-AD4A-77BC39A56754}"/>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6" name="Google Shape;407;p9">
              <a:extLst>
                <a:ext uri="{FF2B5EF4-FFF2-40B4-BE49-F238E27FC236}">
                  <a16:creationId xmlns:a16="http://schemas.microsoft.com/office/drawing/2014/main" id="{C224445A-F210-6FDC-AECD-3C03826AF66C}"/>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7" name="Google Shape;408;p9">
              <a:extLst>
                <a:ext uri="{FF2B5EF4-FFF2-40B4-BE49-F238E27FC236}">
                  <a16:creationId xmlns:a16="http://schemas.microsoft.com/office/drawing/2014/main" id="{07E5544D-D5A8-E96C-53B6-8F20172348D0}"/>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8" name="Google Shape;409;p9">
              <a:extLst>
                <a:ext uri="{FF2B5EF4-FFF2-40B4-BE49-F238E27FC236}">
                  <a16:creationId xmlns:a16="http://schemas.microsoft.com/office/drawing/2014/main" id="{8724BB36-AEE6-7CA8-0882-6EAA4BD6B287}"/>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89" name="Google Shape;410;p9">
              <a:extLst>
                <a:ext uri="{FF2B5EF4-FFF2-40B4-BE49-F238E27FC236}">
                  <a16:creationId xmlns:a16="http://schemas.microsoft.com/office/drawing/2014/main" id="{A0A2A46B-EAE6-9D1D-BFE9-9B0A746A26E5}"/>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0" name="Google Shape;411;p9">
              <a:extLst>
                <a:ext uri="{FF2B5EF4-FFF2-40B4-BE49-F238E27FC236}">
                  <a16:creationId xmlns:a16="http://schemas.microsoft.com/office/drawing/2014/main" id="{659EB2EB-BAE8-F489-252E-D863DC73CD56}"/>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1" name="Google Shape;412;p9">
              <a:extLst>
                <a:ext uri="{FF2B5EF4-FFF2-40B4-BE49-F238E27FC236}">
                  <a16:creationId xmlns:a16="http://schemas.microsoft.com/office/drawing/2014/main" id="{09AFFC60-3679-2F68-A8BE-2726886BE6FC}"/>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2" name="Google Shape;413;p9">
              <a:extLst>
                <a:ext uri="{FF2B5EF4-FFF2-40B4-BE49-F238E27FC236}">
                  <a16:creationId xmlns:a16="http://schemas.microsoft.com/office/drawing/2014/main" id="{7F7E3660-ADAE-26FC-033D-950A96E55C5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3" name="Google Shape;414;p9">
              <a:extLst>
                <a:ext uri="{FF2B5EF4-FFF2-40B4-BE49-F238E27FC236}">
                  <a16:creationId xmlns:a16="http://schemas.microsoft.com/office/drawing/2014/main" id="{15F1C31F-75B8-4BB4-8B4F-08E17E0B827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4" name="Google Shape;415;p9">
              <a:extLst>
                <a:ext uri="{FF2B5EF4-FFF2-40B4-BE49-F238E27FC236}">
                  <a16:creationId xmlns:a16="http://schemas.microsoft.com/office/drawing/2014/main" id="{5C2F79D7-959F-3A69-CC52-2D7E36ABCF45}"/>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5" name="Google Shape;416;p9">
              <a:extLst>
                <a:ext uri="{FF2B5EF4-FFF2-40B4-BE49-F238E27FC236}">
                  <a16:creationId xmlns:a16="http://schemas.microsoft.com/office/drawing/2014/main" id="{D0E4B495-EAF7-530B-79B1-165FC4ECC615}"/>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6" name="Google Shape;417;p9">
              <a:extLst>
                <a:ext uri="{FF2B5EF4-FFF2-40B4-BE49-F238E27FC236}">
                  <a16:creationId xmlns:a16="http://schemas.microsoft.com/office/drawing/2014/main" id="{2D6732A9-0D0E-24B1-2F11-31D3F3706BDE}"/>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1297" name="Google Shape;424;p9">
            <a:extLst>
              <a:ext uri="{FF2B5EF4-FFF2-40B4-BE49-F238E27FC236}">
                <a16:creationId xmlns:a16="http://schemas.microsoft.com/office/drawing/2014/main" id="{F7076385-A573-5131-3659-3B400881BBAA}"/>
              </a:ext>
            </a:extLst>
          </p:cNvPr>
          <p:cNvGrpSpPr/>
          <p:nvPr/>
        </p:nvGrpSpPr>
        <p:grpSpPr>
          <a:xfrm rot="14790094">
            <a:off x="-344907" y="-992736"/>
            <a:ext cx="1109077" cy="2021375"/>
            <a:chOff x="-214625" y="3943775"/>
            <a:chExt cx="458725" cy="836125"/>
          </a:xfrm>
        </p:grpSpPr>
        <p:sp>
          <p:nvSpPr>
            <p:cNvPr id="1298" name="Google Shape;425;p9">
              <a:extLst>
                <a:ext uri="{FF2B5EF4-FFF2-40B4-BE49-F238E27FC236}">
                  <a16:creationId xmlns:a16="http://schemas.microsoft.com/office/drawing/2014/main" id="{E76B2288-CA11-DF7B-A372-A4CEF0FD3A7C}"/>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299" name="Google Shape;426;p9">
              <a:extLst>
                <a:ext uri="{FF2B5EF4-FFF2-40B4-BE49-F238E27FC236}">
                  <a16:creationId xmlns:a16="http://schemas.microsoft.com/office/drawing/2014/main" id="{10D3FE04-F9DB-7044-77CC-61C17A7945C5}"/>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0" name="Google Shape;427;p9">
              <a:extLst>
                <a:ext uri="{FF2B5EF4-FFF2-40B4-BE49-F238E27FC236}">
                  <a16:creationId xmlns:a16="http://schemas.microsoft.com/office/drawing/2014/main" id="{AED85334-3AAF-2A81-ED63-9D0948202F9E}"/>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1" name="Google Shape;428;p9">
              <a:extLst>
                <a:ext uri="{FF2B5EF4-FFF2-40B4-BE49-F238E27FC236}">
                  <a16:creationId xmlns:a16="http://schemas.microsoft.com/office/drawing/2014/main" id="{5D18A383-018C-E00A-97F0-A06056A25182}"/>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2" name="Google Shape;429;p9">
              <a:extLst>
                <a:ext uri="{FF2B5EF4-FFF2-40B4-BE49-F238E27FC236}">
                  <a16:creationId xmlns:a16="http://schemas.microsoft.com/office/drawing/2014/main" id="{6142B2E6-CDCA-F9FE-6168-3DC76F9F3E1B}"/>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3" name="Google Shape;430;p9">
              <a:extLst>
                <a:ext uri="{FF2B5EF4-FFF2-40B4-BE49-F238E27FC236}">
                  <a16:creationId xmlns:a16="http://schemas.microsoft.com/office/drawing/2014/main" id="{59EB31FE-FDC0-AAB1-7159-4A4C5607949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4" name="Google Shape;431;p9">
              <a:extLst>
                <a:ext uri="{FF2B5EF4-FFF2-40B4-BE49-F238E27FC236}">
                  <a16:creationId xmlns:a16="http://schemas.microsoft.com/office/drawing/2014/main" id="{A0885D76-1FFB-BFF8-3128-829E0EB4DF43}"/>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5" name="Google Shape;432;p9">
              <a:extLst>
                <a:ext uri="{FF2B5EF4-FFF2-40B4-BE49-F238E27FC236}">
                  <a16:creationId xmlns:a16="http://schemas.microsoft.com/office/drawing/2014/main" id="{87A98AFC-FAAF-6EE2-B3B7-E6FD18C95669}"/>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6" name="Google Shape;433;p9">
              <a:extLst>
                <a:ext uri="{FF2B5EF4-FFF2-40B4-BE49-F238E27FC236}">
                  <a16:creationId xmlns:a16="http://schemas.microsoft.com/office/drawing/2014/main" id="{9F8EDE10-F74A-8783-74BC-E813A9990A33}"/>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7" name="Google Shape;434;p9">
              <a:extLst>
                <a:ext uri="{FF2B5EF4-FFF2-40B4-BE49-F238E27FC236}">
                  <a16:creationId xmlns:a16="http://schemas.microsoft.com/office/drawing/2014/main" id="{4AD1BA4B-45C8-494E-D80B-BA99CBA1EA8F}"/>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8" name="Google Shape;435;p9">
              <a:extLst>
                <a:ext uri="{FF2B5EF4-FFF2-40B4-BE49-F238E27FC236}">
                  <a16:creationId xmlns:a16="http://schemas.microsoft.com/office/drawing/2014/main" id="{8F0951B1-8A15-BE3C-E3D0-692C91E0980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1309" name="Google Shape;436;p9">
              <a:extLst>
                <a:ext uri="{FF2B5EF4-FFF2-40B4-BE49-F238E27FC236}">
                  <a16:creationId xmlns:a16="http://schemas.microsoft.com/office/drawing/2014/main" id="{0223F8B1-CC96-9690-3E2B-56B53166468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sp>
        <p:nvSpPr>
          <p:cNvPr id="30" name="TextBox 29">
            <a:extLst>
              <a:ext uri="{FF2B5EF4-FFF2-40B4-BE49-F238E27FC236}">
                <a16:creationId xmlns:a16="http://schemas.microsoft.com/office/drawing/2014/main" id="{CCF083AB-A3B5-3F11-34B0-AE1E6163487C}"/>
              </a:ext>
            </a:extLst>
          </p:cNvPr>
          <p:cNvSpPr txBox="1"/>
          <p:nvPr/>
        </p:nvSpPr>
        <p:spPr>
          <a:xfrm>
            <a:off x="764158" y="2302986"/>
            <a:ext cx="10792645" cy="2308324"/>
          </a:xfrm>
          <a:prstGeom prst="rect">
            <a:avLst/>
          </a:prstGeom>
          <a:noFill/>
        </p:spPr>
        <p:txBody>
          <a:bodyPr wrap="square">
            <a:spAutoFit/>
          </a:bodyPr>
          <a:lstStyle/>
          <a:p>
            <a:pPr algn="l"/>
            <a:r>
              <a:rPr lang="en-US" sz="3600" b="0" i="0" dirty="0">
                <a:effectLst/>
                <a:latin typeface="+mj-lt"/>
              </a:rPr>
              <a:t>- </a:t>
            </a:r>
            <a:r>
              <a:rPr lang="vi-VN" sz="3600" b="0" i="0" dirty="0">
                <a:effectLst/>
                <a:latin typeface="+mj-lt"/>
              </a:rPr>
              <a:t>Nêu được tên sách và tác giả</a:t>
            </a:r>
            <a:r>
              <a:rPr lang="en-US" sz="3600" b="0" i="0" dirty="0">
                <a:effectLst/>
                <a:latin typeface="+mj-lt"/>
              </a:rPr>
              <a:t>.</a:t>
            </a:r>
            <a:endParaRPr lang="vi-VN" sz="3600" b="0" i="0" dirty="0">
              <a:effectLst/>
              <a:latin typeface="+mj-lt"/>
            </a:endParaRPr>
          </a:p>
          <a:p>
            <a:pPr algn="l"/>
            <a:r>
              <a:rPr lang="en-US" sz="3600" b="0" i="0" dirty="0">
                <a:effectLst/>
                <a:latin typeface="+mj-lt"/>
              </a:rPr>
              <a:t>- </a:t>
            </a:r>
            <a:r>
              <a:rPr lang="vi-VN" sz="3600" b="0" i="0" dirty="0">
                <a:effectLst/>
                <a:latin typeface="+mj-lt"/>
              </a:rPr>
              <a:t>Nêu được hiện tượng đời sống gợi ra từ cuốn sách và nêu ý kiến của em về hiện tượng đó</a:t>
            </a:r>
            <a:r>
              <a:rPr lang="en-US" sz="3600" b="0" i="0" dirty="0">
                <a:effectLst/>
                <a:latin typeface="+mj-lt"/>
              </a:rPr>
              <a:t>.</a:t>
            </a:r>
            <a:endParaRPr lang="vi-VN" sz="3600" b="0" i="0" dirty="0">
              <a:effectLst/>
              <a:latin typeface="+mj-lt"/>
            </a:endParaRPr>
          </a:p>
          <a:p>
            <a:pPr algn="l"/>
            <a:r>
              <a:rPr lang="en-US" sz="3600" b="0" i="0" dirty="0">
                <a:effectLst/>
                <a:latin typeface="+mj-lt"/>
              </a:rPr>
              <a:t>- </a:t>
            </a:r>
            <a:r>
              <a:rPr lang="vi-VN" sz="3600" b="0" i="0" dirty="0">
                <a:effectLst/>
                <a:latin typeface="+mj-lt"/>
              </a:rPr>
              <a:t>Sử dụng được lí lẽ và bằng chứng để làm rõ hiện tượng</a:t>
            </a:r>
            <a:r>
              <a:rPr lang="en-US" sz="3600" b="0" i="0" dirty="0">
                <a:effectLst/>
                <a:latin typeface="+mj-lt"/>
              </a:rPr>
              <a:t>.</a:t>
            </a:r>
            <a:endParaRPr lang="vi-VN" sz="3600" b="0" i="0" dirty="0">
              <a:effectLst/>
              <a:latin typeface="+mj-lt"/>
            </a:endParaRPr>
          </a:p>
        </p:txBody>
      </p:sp>
    </p:spTree>
    <p:extLst>
      <p:ext uri="{BB962C8B-B14F-4D97-AF65-F5344CB8AC3E}">
        <p14:creationId xmlns:p14="http://schemas.microsoft.com/office/powerpoint/2010/main" val="85561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50 Mẫu Background Powerpoint Đơn Giản, Ấn Tượng, Download Hình Nền  Powerpoint Đơn Giản Mà Đẹp">
            <a:extLst>
              <a:ext uri="{FF2B5EF4-FFF2-40B4-BE49-F238E27FC236}">
                <a16:creationId xmlns:a16="http://schemas.microsoft.com/office/drawing/2014/main" id="{1806BE63-DDE6-5637-1CBD-72FC3598A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wedgeRoundRectCallout">
            <a:avLst>
              <a:gd name="adj1" fmla="val -20500"/>
              <a:gd name="adj2" fmla="val 49907"/>
              <a:gd name="adj3" fmla="val 16667"/>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9EC4398-DEAB-BBD1-DBCD-E6C4F148DAEF}"/>
              </a:ext>
            </a:extLst>
          </p:cNvPr>
          <p:cNvSpPr txBox="1"/>
          <p:nvPr/>
        </p:nvSpPr>
        <p:spPr>
          <a:xfrm>
            <a:off x="1611228" y="1142619"/>
            <a:ext cx="6553200" cy="2553826"/>
          </a:xfrm>
          <a:prstGeom prst="roundRect">
            <a:avLst/>
          </a:prstGeom>
        </p:spPr>
        <p:style>
          <a:lnRef idx="2">
            <a:schemeClr val="accent6"/>
          </a:lnRef>
          <a:fillRef idx="1">
            <a:schemeClr val="lt1"/>
          </a:fillRef>
          <a:effectRef idx="0">
            <a:schemeClr val="accent6"/>
          </a:effectRef>
          <a:fontRef idx="minor">
            <a:schemeClr val="dk1"/>
          </a:fontRef>
        </p:style>
        <p:txBody>
          <a:bodyPr wrap="square" lIns="91377" tIns="45691" rIns="91377" bIns="45691" rtlCol="0">
            <a:spAutoFit/>
          </a:bodyPr>
          <a:lstStyle/>
          <a:p>
            <a:pPr algn="ctr"/>
            <a:r>
              <a:rPr lang="vi-VN" sz="3600" b="1" dirty="0">
                <a:solidFill>
                  <a:prstClr val="black"/>
                </a:solidFill>
                <a:latin typeface="Times" pitchFamily="34" charset="0"/>
                <a:ea typeface="Times" pitchFamily="34" charset="0"/>
                <a:cs typeface="Times" pitchFamily="34" charset="0"/>
              </a:rPr>
              <a:t>Cuốn sách gần nhất em đã đọc là sách gì? Hãy chia sẻ điều thú vị nhất mà em cảm nhận được từ cuốn sách mới đọc</a:t>
            </a:r>
            <a:endParaRPr lang="en-US" sz="3600" b="1" dirty="0">
              <a:solidFill>
                <a:prstClr val="black"/>
              </a:solidFill>
              <a:latin typeface="Times" pitchFamily="34" charset="0"/>
              <a:ea typeface="Times" pitchFamily="34" charset="0"/>
              <a:cs typeface="Times" pitchFamily="34" charset="0"/>
            </a:endParaRPr>
          </a:p>
        </p:txBody>
      </p:sp>
      <p:pic>
        <p:nvPicPr>
          <p:cNvPr id="8" name="Hình ảnh 7">
            <a:extLst>
              <a:ext uri="{FF2B5EF4-FFF2-40B4-BE49-F238E27FC236}">
                <a16:creationId xmlns:a16="http://schemas.microsoft.com/office/drawing/2014/main" id="{4E2992D2-3FD0-F104-76C1-1FD564052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15985" y="2558179"/>
            <a:ext cx="5200651" cy="4352925"/>
          </a:xfrm>
          <a:prstGeom prst="rect">
            <a:avLst/>
          </a:prstGeom>
        </p:spPr>
      </p:pic>
    </p:spTree>
    <p:extLst>
      <p:ext uri="{BB962C8B-B14F-4D97-AF65-F5344CB8AC3E}">
        <p14:creationId xmlns:p14="http://schemas.microsoft.com/office/powerpoint/2010/main" val="358151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3" name="Google Shape;1663;p55"/>
          <p:cNvGrpSpPr/>
          <p:nvPr/>
        </p:nvGrpSpPr>
        <p:grpSpPr>
          <a:xfrm>
            <a:off x="5096379" y="5647335"/>
            <a:ext cx="590967" cy="751779"/>
            <a:chOff x="6634689" y="656736"/>
            <a:chExt cx="1572085" cy="2654669"/>
          </a:xfrm>
        </p:grpSpPr>
        <p:sp>
          <p:nvSpPr>
            <p:cNvPr id="1664" name="Google Shape;1664;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65" name="Google Shape;1665;p55"/>
            <p:cNvGrpSpPr/>
            <p:nvPr/>
          </p:nvGrpSpPr>
          <p:grpSpPr>
            <a:xfrm>
              <a:off x="6634689" y="656736"/>
              <a:ext cx="1572085" cy="2411710"/>
              <a:chOff x="4903950" y="535000"/>
              <a:chExt cx="1223317" cy="1876671"/>
            </a:xfrm>
          </p:grpSpPr>
          <p:sp>
            <p:nvSpPr>
              <p:cNvPr id="1666" name="Google Shape;1666;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7" name="Google Shape;1667;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8" name="Google Shape;1668;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9" name="Google Shape;1669;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0" name="Google Shape;1670;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1" name="Google Shape;1671;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2" name="Google Shape;1672;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3" name="Google Shape;1673;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4" name="Google Shape;1674;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5" name="Google Shape;1675;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6" name="Google Shape;1676;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7" name="Google Shape;1677;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8" name="Google Shape;1678;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9" name="Google Shape;1679;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0" name="Google Shape;1680;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81" name="Google Shape;1681;p55"/>
          <p:cNvGrpSpPr/>
          <p:nvPr/>
        </p:nvGrpSpPr>
        <p:grpSpPr>
          <a:xfrm>
            <a:off x="4256603" y="4515703"/>
            <a:ext cx="491148" cy="645571"/>
            <a:chOff x="6634689" y="656736"/>
            <a:chExt cx="1572085" cy="2654669"/>
          </a:xfrm>
        </p:grpSpPr>
        <p:sp>
          <p:nvSpPr>
            <p:cNvPr id="1682" name="Google Shape;1682;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83" name="Google Shape;1683;p55"/>
            <p:cNvGrpSpPr/>
            <p:nvPr/>
          </p:nvGrpSpPr>
          <p:grpSpPr>
            <a:xfrm>
              <a:off x="6634689" y="656736"/>
              <a:ext cx="1572085" cy="2411710"/>
              <a:chOff x="4903950" y="535000"/>
              <a:chExt cx="1223317" cy="1876671"/>
            </a:xfrm>
          </p:grpSpPr>
          <p:sp>
            <p:nvSpPr>
              <p:cNvPr id="1684" name="Google Shape;1684;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5" name="Google Shape;1685;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6" name="Google Shape;1686;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7" name="Google Shape;1687;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8" name="Google Shape;1688;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9" name="Google Shape;1689;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0" name="Google Shape;1690;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1" name="Google Shape;1691;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2" name="Google Shape;1692;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3" name="Google Shape;1693;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4" name="Google Shape;1694;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5" name="Google Shape;1695;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6" name="Google Shape;1696;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7" name="Google Shape;1697;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8" name="Google Shape;1698;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99" name="Google Shape;1699;p55"/>
          <p:cNvGrpSpPr/>
          <p:nvPr/>
        </p:nvGrpSpPr>
        <p:grpSpPr>
          <a:xfrm>
            <a:off x="6436757" y="5647311"/>
            <a:ext cx="418192" cy="588736"/>
            <a:chOff x="6634689" y="656736"/>
            <a:chExt cx="1572085" cy="2654669"/>
          </a:xfrm>
        </p:grpSpPr>
        <p:sp>
          <p:nvSpPr>
            <p:cNvPr id="1700" name="Google Shape;1700;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01" name="Google Shape;1701;p55"/>
            <p:cNvGrpSpPr/>
            <p:nvPr/>
          </p:nvGrpSpPr>
          <p:grpSpPr>
            <a:xfrm>
              <a:off x="6634689" y="656736"/>
              <a:ext cx="1572085" cy="2411710"/>
              <a:chOff x="4903950" y="535000"/>
              <a:chExt cx="1223317" cy="1876671"/>
            </a:xfrm>
          </p:grpSpPr>
          <p:sp>
            <p:nvSpPr>
              <p:cNvPr id="1702" name="Google Shape;1702;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3" name="Google Shape;1703;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4" name="Google Shape;1704;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5" name="Google Shape;1705;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6" name="Google Shape;1706;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7" name="Google Shape;1707;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8" name="Google Shape;1708;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9" name="Google Shape;1709;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0" name="Google Shape;1710;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1" name="Google Shape;1711;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2" name="Google Shape;1712;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3" name="Google Shape;1713;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4" name="Google Shape;1714;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5" name="Google Shape;1715;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6" name="Google Shape;1716;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sp>
        <p:nvSpPr>
          <p:cNvPr id="1717" name="Google Shape;1717;p55"/>
          <p:cNvSpPr/>
          <p:nvPr/>
        </p:nvSpPr>
        <p:spPr>
          <a:xfrm>
            <a:off x="-1227934" y="2649999"/>
            <a:ext cx="3535724" cy="604492"/>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8" name="Google Shape;1718;p55"/>
          <p:cNvSpPr/>
          <p:nvPr/>
        </p:nvSpPr>
        <p:spPr>
          <a:xfrm flipH="1">
            <a:off x="8543876" y="4506573"/>
            <a:ext cx="3535724" cy="148387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19" name="Google Shape;1719;p55"/>
          <p:cNvGrpSpPr/>
          <p:nvPr/>
        </p:nvGrpSpPr>
        <p:grpSpPr>
          <a:xfrm>
            <a:off x="10555855" y="419452"/>
            <a:ext cx="965476" cy="860745"/>
            <a:chOff x="4356650" y="5185725"/>
            <a:chExt cx="239850" cy="213825"/>
          </a:xfrm>
        </p:grpSpPr>
        <p:sp>
          <p:nvSpPr>
            <p:cNvPr id="1720" name="Google Shape;1720;p55"/>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1" name="Google Shape;1721;p55"/>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2" name="Google Shape;1722;p55"/>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3" name="Google Shape;1723;p55"/>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4" name="Google Shape;1724;p55"/>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5" name="Google Shape;1725;p55"/>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731" name="Google Shape;1731;p55"/>
          <p:cNvGrpSpPr/>
          <p:nvPr/>
        </p:nvGrpSpPr>
        <p:grpSpPr>
          <a:xfrm rot="5400000" flipH="1">
            <a:off x="2758219" y="4060599"/>
            <a:ext cx="680140" cy="620795"/>
            <a:chOff x="4783350" y="5161650"/>
            <a:chExt cx="195825" cy="178725"/>
          </a:xfrm>
        </p:grpSpPr>
        <p:sp>
          <p:nvSpPr>
            <p:cNvPr id="1732" name="Google Shape;1732;p55"/>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3" name="Google Shape;1733;p55"/>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4" name="Google Shape;1734;p55"/>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5" name="Google Shape;1735;p55"/>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 name="Google Shape;1213;p44">
            <a:extLst>
              <a:ext uri="{FF2B5EF4-FFF2-40B4-BE49-F238E27FC236}">
                <a16:creationId xmlns:a16="http://schemas.microsoft.com/office/drawing/2014/main" id="{0D26BA3F-14D1-D463-89C6-9EDF21AB82CD}"/>
              </a:ext>
            </a:extLst>
          </p:cNvPr>
          <p:cNvGrpSpPr/>
          <p:nvPr/>
        </p:nvGrpSpPr>
        <p:grpSpPr>
          <a:xfrm>
            <a:off x="466853" y="3854262"/>
            <a:ext cx="346211" cy="427036"/>
            <a:chOff x="4574075" y="4938625"/>
            <a:chExt cx="143600" cy="177125"/>
          </a:xfrm>
        </p:grpSpPr>
        <p:sp>
          <p:nvSpPr>
            <p:cNvPr id="3" name="Google Shape;1214;p44">
              <a:extLst>
                <a:ext uri="{FF2B5EF4-FFF2-40B4-BE49-F238E27FC236}">
                  <a16:creationId xmlns:a16="http://schemas.microsoft.com/office/drawing/2014/main" id="{8041582B-1C49-D5B4-9E47-1E7DCC4346BC}"/>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 name="Google Shape;1215;p44">
              <a:extLst>
                <a:ext uri="{FF2B5EF4-FFF2-40B4-BE49-F238E27FC236}">
                  <a16:creationId xmlns:a16="http://schemas.microsoft.com/office/drawing/2014/main" id="{82557FD5-025E-315C-688F-1B0C3C550612}"/>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 name="Google Shape;1216;p44">
              <a:extLst>
                <a:ext uri="{FF2B5EF4-FFF2-40B4-BE49-F238E27FC236}">
                  <a16:creationId xmlns:a16="http://schemas.microsoft.com/office/drawing/2014/main" id="{D7762C1A-04B7-E553-3319-84E55BE37F08}"/>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217;p44">
              <a:extLst>
                <a:ext uri="{FF2B5EF4-FFF2-40B4-BE49-F238E27FC236}">
                  <a16:creationId xmlns:a16="http://schemas.microsoft.com/office/drawing/2014/main" id="{D00FFE61-8006-BB95-E037-3277E9958A1C}"/>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218;p44">
              <a:extLst>
                <a:ext uri="{FF2B5EF4-FFF2-40B4-BE49-F238E27FC236}">
                  <a16:creationId xmlns:a16="http://schemas.microsoft.com/office/drawing/2014/main" id="{CCE3C0BE-8329-8A9E-6A14-4B8066B7442B}"/>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219;p44">
              <a:extLst>
                <a:ext uri="{FF2B5EF4-FFF2-40B4-BE49-F238E27FC236}">
                  <a16:creationId xmlns:a16="http://schemas.microsoft.com/office/drawing/2014/main" id="{B970E534-2633-34C0-5CD3-96946B076784}"/>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 name="Google Shape;1220;p44">
              <a:extLst>
                <a:ext uri="{FF2B5EF4-FFF2-40B4-BE49-F238E27FC236}">
                  <a16:creationId xmlns:a16="http://schemas.microsoft.com/office/drawing/2014/main" id="{D131F9C5-683E-CFBC-C142-55BC22D349C0}"/>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6" name="Google Shape;404;p9">
            <a:extLst>
              <a:ext uri="{FF2B5EF4-FFF2-40B4-BE49-F238E27FC236}">
                <a16:creationId xmlns:a16="http://schemas.microsoft.com/office/drawing/2014/main" id="{81134559-0A9D-6542-DCFB-8210BEE50EDA}"/>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0" tIns="121820" rIns="121820" bIns="121820" anchor="ctr" anchorCtr="0">
            <a:noAutofit/>
          </a:bodyPr>
          <a:lstStyle/>
          <a:p>
            <a:pPr defTabSz="1218378">
              <a:defRPr/>
            </a:pPr>
            <a:endParaRPr kern="0">
              <a:solidFill>
                <a:sysClr val="windowText" lastClr="000000"/>
              </a:solidFill>
              <a:cs typeface="Arial"/>
              <a:sym typeface="Arial"/>
            </a:endParaRPr>
          </a:p>
        </p:txBody>
      </p:sp>
      <p:grpSp>
        <p:nvGrpSpPr>
          <p:cNvPr id="37" name="Google Shape;405;p9">
            <a:extLst>
              <a:ext uri="{FF2B5EF4-FFF2-40B4-BE49-F238E27FC236}">
                <a16:creationId xmlns:a16="http://schemas.microsoft.com/office/drawing/2014/main" id="{51D6459C-53B2-19BB-5123-68E83AE56559}"/>
              </a:ext>
            </a:extLst>
          </p:cNvPr>
          <p:cNvGrpSpPr/>
          <p:nvPr/>
        </p:nvGrpSpPr>
        <p:grpSpPr>
          <a:xfrm rot="-4122382">
            <a:off x="10964604" y="-993461"/>
            <a:ext cx="1262349" cy="2300800"/>
            <a:chOff x="-214625" y="3943775"/>
            <a:chExt cx="458725" cy="836125"/>
          </a:xfrm>
        </p:grpSpPr>
        <p:sp>
          <p:nvSpPr>
            <p:cNvPr id="38" name="Google Shape;406;p9">
              <a:extLst>
                <a:ext uri="{FF2B5EF4-FFF2-40B4-BE49-F238E27FC236}">
                  <a16:creationId xmlns:a16="http://schemas.microsoft.com/office/drawing/2014/main" id="{0CF22840-4659-5658-BEB4-C19635885133}"/>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39" name="Google Shape;407;p9">
              <a:extLst>
                <a:ext uri="{FF2B5EF4-FFF2-40B4-BE49-F238E27FC236}">
                  <a16:creationId xmlns:a16="http://schemas.microsoft.com/office/drawing/2014/main" id="{BD50772D-45B6-EF37-125A-5E0449C47688}"/>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0" name="Google Shape;408;p9">
              <a:extLst>
                <a:ext uri="{FF2B5EF4-FFF2-40B4-BE49-F238E27FC236}">
                  <a16:creationId xmlns:a16="http://schemas.microsoft.com/office/drawing/2014/main" id="{00171568-645E-BD50-580A-214E94F681DB}"/>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1" name="Google Shape;409;p9">
              <a:extLst>
                <a:ext uri="{FF2B5EF4-FFF2-40B4-BE49-F238E27FC236}">
                  <a16:creationId xmlns:a16="http://schemas.microsoft.com/office/drawing/2014/main" id="{27A276FB-6042-E48E-89F1-516590BA35B9}"/>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2" name="Google Shape;410;p9">
              <a:extLst>
                <a:ext uri="{FF2B5EF4-FFF2-40B4-BE49-F238E27FC236}">
                  <a16:creationId xmlns:a16="http://schemas.microsoft.com/office/drawing/2014/main" id="{33D77ECE-DA54-06B6-7D4F-BD00F93AFD9D}"/>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3" name="Google Shape;411;p9">
              <a:extLst>
                <a:ext uri="{FF2B5EF4-FFF2-40B4-BE49-F238E27FC236}">
                  <a16:creationId xmlns:a16="http://schemas.microsoft.com/office/drawing/2014/main" id="{9C91E985-B835-CA82-C4B7-E0706793174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4" name="Google Shape;412;p9">
              <a:extLst>
                <a:ext uri="{FF2B5EF4-FFF2-40B4-BE49-F238E27FC236}">
                  <a16:creationId xmlns:a16="http://schemas.microsoft.com/office/drawing/2014/main" id="{E94388F7-5DD7-DC2C-1F2E-62BC8E32D488}"/>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5" name="Google Shape;413;p9">
              <a:extLst>
                <a:ext uri="{FF2B5EF4-FFF2-40B4-BE49-F238E27FC236}">
                  <a16:creationId xmlns:a16="http://schemas.microsoft.com/office/drawing/2014/main" id="{06680F32-9A2F-E356-09F0-9EB55BC9E7A8}"/>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6" name="Google Shape;414;p9">
              <a:extLst>
                <a:ext uri="{FF2B5EF4-FFF2-40B4-BE49-F238E27FC236}">
                  <a16:creationId xmlns:a16="http://schemas.microsoft.com/office/drawing/2014/main" id="{2C634C4C-10E8-DFDE-E4FE-58CFD64E0B00}"/>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7" name="Google Shape;415;p9">
              <a:extLst>
                <a:ext uri="{FF2B5EF4-FFF2-40B4-BE49-F238E27FC236}">
                  <a16:creationId xmlns:a16="http://schemas.microsoft.com/office/drawing/2014/main" id="{953A5913-ABAE-EF66-2BE1-5D96E48B86CC}"/>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8" name="Google Shape;416;p9">
              <a:extLst>
                <a:ext uri="{FF2B5EF4-FFF2-40B4-BE49-F238E27FC236}">
                  <a16:creationId xmlns:a16="http://schemas.microsoft.com/office/drawing/2014/main" id="{CE3AE073-6B3A-11FA-EDAB-7EFAA054478F}"/>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9" name="Google Shape;417;p9">
              <a:extLst>
                <a:ext uri="{FF2B5EF4-FFF2-40B4-BE49-F238E27FC236}">
                  <a16:creationId xmlns:a16="http://schemas.microsoft.com/office/drawing/2014/main" id="{A3DAB4ED-9975-4505-AE76-E3F8452552E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50" name="Google Shape;424;p9">
            <a:extLst>
              <a:ext uri="{FF2B5EF4-FFF2-40B4-BE49-F238E27FC236}">
                <a16:creationId xmlns:a16="http://schemas.microsoft.com/office/drawing/2014/main" id="{B47A2FE0-F990-F20D-A325-C62801F2ACCA}"/>
              </a:ext>
            </a:extLst>
          </p:cNvPr>
          <p:cNvGrpSpPr/>
          <p:nvPr/>
        </p:nvGrpSpPr>
        <p:grpSpPr>
          <a:xfrm rot="14790094">
            <a:off x="2094800" y="-994500"/>
            <a:ext cx="1109077" cy="2021375"/>
            <a:chOff x="-214625" y="3943775"/>
            <a:chExt cx="458725" cy="836125"/>
          </a:xfrm>
        </p:grpSpPr>
        <p:sp>
          <p:nvSpPr>
            <p:cNvPr id="51" name="Google Shape;425;p9">
              <a:extLst>
                <a:ext uri="{FF2B5EF4-FFF2-40B4-BE49-F238E27FC236}">
                  <a16:creationId xmlns:a16="http://schemas.microsoft.com/office/drawing/2014/main" id="{5A5C3D69-5213-B956-B5C6-AC1DD93647D0}"/>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2" name="Google Shape;426;p9">
              <a:extLst>
                <a:ext uri="{FF2B5EF4-FFF2-40B4-BE49-F238E27FC236}">
                  <a16:creationId xmlns:a16="http://schemas.microsoft.com/office/drawing/2014/main" id="{82E084BF-1D8E-A01F-55AE-8CB4699FA67A}"/>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3" name="Google Shape;427;p9">
              <a:extLst>
                <a:ext uri="{FF2B5EF4-FFF2-40B4-BE49-F238E27FC236}">
                  <a16:creationId xmlns:a16="http://schemas.microsoft.com/office/drawing/2014/main" id="{5DC151BD-A0D3-D9BE-70A5-4FA7FED71267}"/>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4" name="Google Shape;428;p9">
              <a:extLst>
                <a:ext uri="{FF2B5EF4-FFF2-40B4-BE49-F238E27FC236}">
                  <a16:creationId xmlns:a16="http://schemas.microsoft.com/office/drawing/2014/main" id="{F6296F3E-4A19-2B86-BF0A-CF8BA291FF60}"/>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5" name="Google Shape;429;p9">
              <a:extLst>
                <a:ext uri="{FF2B5EF4-FFF2-40B4-BE49-F238E27FC236}">
                  <a16:creationId xmlns:a16="http://schemas.microsoft.com/office/drawing/2014/main" id="{D24C7E56-9D09-D2E9-3C96-95CB0815F997}"/>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6" name="Google Shape;430;p9">
              <a:extLst>
                <a:ext uri="{FF2B5EF4-FFF2-40B4-BE49-F238E27FC236}">
                  <a16:creationId xmlns:a16="http://schemas.microsoft.com/office/drawing/2014/main" id="{875941AD-4CF0-8736-7749-62E67F31DA9D}"/>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7" name="Google Shape;431;p9">
              <a:extLst>
                <a:ext uri="{FF2B5EF4-FFF2-40B4-BE49-F238E27FC236}">
                  <a16:creationId xmlns:a16="http://schemas.microsoft.com/office/drawing/2014/main" id="{689E2B53-31C9-F14B-AB37-85C766263B25}"/>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8" name="Google Shape;432;p9">
              <a:extLst>
                <a:ext uri="{FF2B5EF4-FFF2-40B4-BE49-F238E27FC236}">
                  <a16:creationId xmlns:a16="http://schemas.microsoft.com/office/drawing/2014/main" id="{060A193C-5F76-F5B8-CFE4-6C43791D9ED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9" name="Google Shape;433;p9">
              <a:extLst>
                <a:ext uri="{FF2B5EF4-FFF2-40B4-BE49-F238E27FC236}">
                  <a16:creationId xmlns:a16="http://schemas.microsoft.com/office/drawing/2014/main" id="{391202C1-AC7E-7A21-A997-99352E9724D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0" name="Google Shape;434;p9">
              <a:extLst>
                <a:ext uri="{FF2B5EF4-FFF2-40B4-BE49-F238E27FC236}">
                  <a16:creationId xmlns:a16="http://schemas.microsoft.com/office/drawing/2014/main" id="{E2B49099-39D7-5E4A-C822-F689C6A2D6DB}"/>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1" name="Google Shape;435;p9">
              <a:extLst>
                <a:ext uri="{FF2B5EF4-FFF2-40B4-BE49-F238E27FC236}">
                  <a16:creationId xmlns:a16="http://schemas.microsoft.com/office/drawing/2014/main" id="{5C3EBA76-02C1-4854-B805-5DA167135A4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2" name="Google Shape;436;p9">
              <a:extLst>
                <a:ext uri="{FF2B5EF4-FFF2-40B4-BE49-F238E27FC236}">
                  <a16:creationId xmlns:a16="http://schemas.microsoft.com/office/drawing/2014/main" id="{08E6F079-E1DA-065E-4F36-3E16878CC61F}"/>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63" name="Google Shape;1719;p55">
            <a:extLst>
              <a:ext uri="{FF2B5EF4-FFF2-40B4-BE49-F238E27FC236}">
                <a16:creationId xmlns:a16="http://schemas.microsoft.com/office/drawing/2014/main" id="{3EE2CD22-0D2C-E6FF-F106-E68DDFBD855F}"/>
              </a:ext>
            </a:extLst>
          </p:cNvPr>
          <p:cNvGrpSpPr/>
          <p:nvPr/>
        </p:nvGrpSpPr>
        <p:grpSpPr>
          <a:xfrm>
            <a:off x="1532971" y="2458048"/>
            <a:ext cx="965476" cy="860745"/>
            <a:chOff x="4356650" y="5185725"/>
            <a:chExt cx="239850" cy="213825"/>
          </a:xfrm>
        </p:grpSpPr>
        <p:sp>
          <p:nvSpPr>
            <p:cNvPr id="1600" name="Google Shape;1720;p55">
              <a:extLst>
                <a:ext uri="{FF2B5EF4-FFF2-40B4-BE49-F238E27FC236}">
                  <a16:creationId xmlns:a16="http://schemas.microsoft.com/office/drawing/2014/main" id="{52271DD3-1737-5DFE-A3FE-674244DD31A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1" name="Google Shape;1721;p55">
              <a:extLst>
                <a:ext uri="{FF2B5EF4-FFF2-40B4-BE49-F238E27FC236}">
                  <a16:creationId xmlns:a16="http://schemas.microsoft.com/office/drawing/2014/main" id="{8DDD4F5B-4A78-7474-3701-11A701991F19}"/>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2" name="Google Shape;1722;p55">
              <a:extLst>
                <a:ext uri="{FF2B5EF4-FFF2-40B4-BE49-F238E27FC236}">
                  <a16:creationId xmlns:a16="http://schemas.microsoft.com/office/drawing/2014/main" id="{F05BEE8E-25FC-8491-258D-5423F89579FC}"/>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3" name="Google Shape;1723;p55">
              <a:extLst>
                <a:ext uri="{FF2B5EF4-FFF2-40B4-BE49-F238E27FC236}">
                  <a16:creationId xmlns:a16="http://schemas.microsoft.com/office/drawing/2014/main" id="{059AE0DC-0B17-468D-3070-3B4CD15CC641}"/>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4" name="Google Shape;1724;p55">
              <a:extLst>
                <a:ext uri="{FF2B5EF4-FFF2-40B4-BE49-F238E27FC236}">
                  <a16:creationId xmlns:a16="http://schemas.microsoft.com/office/drawing/2014/main" id="{E3C7482A-AE1B-82A1-38AD-545395D17961}"/>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5" name="Google Shape;1725;p55">
              <a:extLst>
                <a:ext uri="{FF2B5EF4-FFF2-40B4-BE49-F238E27FC236}">
                  <a16:creationId xmlns:a16="http://schemas.microsoft.com/office/drawing/2014/main" id="{A7F80D84-2330-5CB6-DBBF-51552F4E55C3}"/>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1" name="Title 10">
            <a:extLst>
              <a:ext uri="{FF2B5EF4-FFF2-40B4-BE49-F238E27FC236}">
                <a16:creationId xmlns:a16="http://schemas.microsoft.com/office/drawing/2014/main" id="{8F25A2DA-7458-8585-B515-58D3235E001B}"/>
              </a:ext>
            </a:extLst>
          </p:cNvPr>
          <p:cNvSpPr>
            <a:spLocks noGrp="1"/>
          </p:cNvSpPr>
          <p:nvPr>
            <p:ph type="title"/>
          </p:nvPr>
        </p:nvSpPr>
        <p:spPr>
          <a:xfrm>
            <a:off x="847935" y="563325"/>
            <a:ext cx="10284800" cy="2755966"/>
          </a:xfrm>
        </p:spPr>
        <p:txBody>
          <a:bodyPr/>
          <a:lstStyle/>
          <a:p>
            <a:r>
              <a:rPr lang="en-US" sz="4500" b="1" dirty="0">
                <a:solidFill>
                  <a:srgbClr val="C00000"/>
                </a:solidFill>
                <a:latin typeface="Times" panose="02020603050405020304" pitchFamily="18" charset="0"/>
                <a:cs typeface="Times" panose="02020603050405020304" pitchFamily="18" charset="0"/>
              </a:rPr>
              <a:t>2. </a:t>
            </a:r>
            <a:r>
              <a:rPr lang="en-US" sz="4500" b="1" dirty="0" err="1">
                <a:solidFill>
                  <a:srgbClr val="C00000"/>
                </a:solidFill>
                <a:latin typeface="Times" panose="02020603050405020304" pitchFamily="18" charset="0"/>
                <a:cs typeface="Times" panose="02020603050405020304" pitchFamily="18" charset="0"/>
              </a:rPr>
              <a:t>Phân</a:t>
            </a:r>
            <a:r>
              <a:rPr lang="en-US" sz="4500" b="1" dirty="0">
                <a:solidFill>
                  <a:srgbClr val="C00000"/>
                </a:solidFill>
                <a:latin typeface="Times" panose="02020603050405020304" pitchFamily="18" charset="0"/>
                <a:cs typeface="Times" panose="02020603050405020304" pitchFamily="18" charset="0"/>
              </a:rPr>
              <a:t> </a:t>
            </a:r>
            <a:r>
              <a:rPr lang="en-US" sz="4500" b="1" dirty="0" err="1">
                <a:solidFill>
                  <a:srgbClr val="C00000"/>
                </a:solidFill>
                <a:latin typeface="Times" panose="02020603050405020304" pitchFamily="18" charset="0"/>
                <a:cs typeface="Times" panose="02020603050405020304" pitchFamily="18" charset="0"/>
              </a:rPr>
              <a:t>tích</a:t>
            </a:r>
            <a:r>
              <a:rPr lang="en-US" sz="4500" b="1" dirty="0">
                <a:solidFill>
                  <a:srgbClr val="C00000"/>
                </a:solidFill>
                <a:latin typeface="Times" panose="02020603050405020304" pitchFamily="18" charset="0"/>
                <a:cs typeface="Times" panose="02020603050405020304" pitchFamily="18" charset="0"/>
              </a:rPr>
              <a:t> </a:t>
            </a:r>
            <a:r>
              <a:rPr lang="en-US" sz="4500" b="1" dirty="0" err="1">
                <a:solidFill>
                  <a:srgbClr val="C00000"/>
                </a:solidFill>
                <a:latin typeface="Times" panose="02020603050405020304" pitchFamily="18" charset="0"/>
                <a:cs typeface="Times" panose="02020603050405020304" pitchFamily="18" charset="0"/>
              </a:rPr>
              <a:t>bài</a:t>
            </a:r>
            <a:r>
              <a:rPr lang="en-US" sz="4500" b="1" dirty="0">
                <a:solidFill>
                  <a:srgbClr val="C00000"/>
                </a:solidFill>
                <a:latin typeface="Times" panose="02020603050405020304" pitchFamily="18" charset="0"/>
                <a:cs typeface="Times" panose="02020603050405020304" pitchFamily="18" charset="0"/>
              </a:rPr>
              <a:t> </a:t>
            </a:r>
            <a:r>
              <a:rPr lang="en-US" sz="4500" b="1" dirty="0" err="1">
                <a:solidFill>
                  <a:srgbClr val="C00000"/>
                </a:solidFill>
                <a:latin typeface="Times" panose="02020603050405020304" pitchFamily="18" charset="0"/>
                <a:cs typeface="Times" panose="02020603050405020304" pitchFamily="18" charset="0"/>
              </a:rPr>
              <a:t>viết</a:t>
            </a:r>
            <a:r>
              <a:rPr lang="en-US" sz="4500" b="1" dirty="0">
                <a:solidFill>
                  <a:srgbClr val="C00000"/>
                </a:solidFill>
                <a:latin typeface="Times" panose="02020603050405020304" pitchFamily="18" charset="0"/>
                <a:cs typeface="Times" panose="02020603050405020304" pitchFamily="18" charset="0"/>
              </a:rPr>
              <a:t> </a:t>
            </a:r>
            <a:r>
              <a:rPr lang="en-US" sz="4500" b="1" dirty="0" err="1">
                <a:solidFill>
                  <a:srgbClr val="C00000"/>
                </a:solidFill>
                <a:latin typeface="Times" panose="02020603050405020304" pitchFamily="18" charset="0"/>
                <a:cs typeface="Times" panose="02020603050405020304" pitchFamily="18" charset="0"/>
              </a:rPr>
              <a:t>tham</a:t>
            </a:r>
            <a:r>
              <a:rPr lang="en-US" sz="4500" b="1" dirty="0">
                <a:solidFill>
                  <a:srgbClr val="C00000"/>
                </a:solidFill>
                <a:latin typeface="Times" panose="02020603050405020304" pitchFamily="18" charset="0"/>
                <a:cs typeface="Times" panose="02020603050405020304" pitchFamily="18" charset="0"/>
              </a:rPr>
              <a:t> </a:t>
            </a:r>
            <a:r>
              <a:rPr lang="en-US" sz="4500" b="1" dirty="0" err="1">
                <a:solidFill>
                  <a:srgbClr val="C00000"/>
                </a:solidFill>
                <a:latin typeface="Times" panose="02020603050405020304" pitchFamily="18" charset="0"/>
                <a:cs typeface="Times" panose="02020603050405020304" pitchFamily="18" charset="0"/>
              </a:rPr>
              <a:t>khảo</a:t>
            </a:r>
            <a:endParaRPr lang="en-US" sz="4500" b="1" dirty="0">
              <a:solidFill>
                <a:schemeClr val="tx2"/>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8F459DC1-BA26-0113-0A19-40098BCE5F95}"/>
              </a:ext>
            </a:extLst>
          </p:cNvPr>
          <p:cNvSpPr txBox="1"/>
          <p:nvPr/>
        </p:nvSpPr>
        <p:spPr>
          <a:xfrm>
            <a:off x="1127777" y="1726493"/>
            <a:ext cx="10673395" cy="1200329"/>
          </a:xfrm>
          <a:prstGeom prst="rect">
            <a:avLst/>
          </a:prstGeom>
          <a:noFill/>
        </p:spPr>
        <p:txBody>
          <a:bodyPr wrap="square">
            <a:spAutoFit/>
          </a:bodyPr>
          <a:lstStyle/>
          <a:p>
            <a:r>
              <a:rPr lang="vi-VN" sz="3600" b="1" dirty="0">
                <a:solidFill>
                  <a:srgbClr val="002060"/>
                </a:solidFill>
                <a:latin typeface="+mj-lt"/>
              </a:rPr>
              <a:t>Nỗi đau của Kenga</a:t>
            </a:r>
            <a:r>
              <a:rPr lang="en-US" sz="3600" b="1" dirty="0">
                <a:solidFill>
                  <a:srgbClr val="002060"/>
                </a:solidFill>
                <a:latin typeface="Times" panose="02020603050405020304" pitchFamily="18" charset="0"/>
                <a:cs typeface="Times" panose="02020603050405020304" pitchFamily="18" charset="0"/>
              </a:rPr>
              <a:t>h</a:t>
            </a:r>
            <a:r>
              <a:rPr lang="vi-VN" sz="3600" b="1" dirty="0">
                <a:solidFill>
                  <a:srgbClr val="002060"/>
                </a:solidFill>
                <a:latin typeface="+mj-lt"/>
              </a:rPr>
              <a:t> và trách nhiệm của con người đối với môi trường</a:t>
            </a:r>
            <a:endParaRPr lang="en-US" sz="3600" b="1" dirty="0">
              <a:solidFill>
                <a:srgbClr val="002060"/>
              </a:solidFill>
              <a:latin typeface="+mj-lt"/>
            </a:endParaRPr>
          </a:p>
        </p:txBody>
      </p:sp>
    </p:spTree>
    <p:extLst>
      <p:ext uri="{BB962C8B-B14F-4D97-AF65-F5344CB8AC3E}">
        <p14:creationId xmlns:p14="http://schemas.microsoft.com/office/powerpoint/2010/main" val="1500740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63"/>
                                        </p:tgtEl>
                                        <p:attrNameLst>
                                          <p:attrName>style.visibility</p:attrName>
                                        </p:attrNameLst>
                                      </p:cBhvr>
                                      <p:to>
                                        <p:strVal val="visible"/>
                                      </p:to>
                                    </p:set>
                                    <p:anim calcmode="lin" valueType="num">
                                      <p:cBhvr>
                                        <p:cTn id="7" dur="500" fill="hold"/>
                                        <p:tgtEl>
                                          <p:spTgt spid="1663"/>
                                        </p:tgtEl>
                                        <p:attrNameLst>
                                          <p:attrName>ppt_w</p:attrName>
                                        </p:attrNameLst>
                                      </p:cBhvr>
                                      <p:tavLst>
                                        <p:tav tm="0">
                                          <p:val>
                                            <p:fltVal val="0"/>
                                          </p:val>
                                        </p:tav>
                                        <p:tav tm="100000">
                                          <p:val>
                                            <p:strVal val="#ppt_w"/>
                                          </p:val>
                                        </p:tav>
                                      </p:tavLst>
                                    </p:anim>
                                    <p:anim calcmode="lin" valueType="num">
                                      <p:cBhvr>
                                        <p:cTn id="8" dur="500" fill="hold"/>
                                        <p:tgtEl>
                                          <p:spTgt spid="1663"/>
                                        </p:tgtEl>
                                        <p:attrNameLst>
                                          <p:attrName>ppt_h</p:attrName>
                                        </p:attrNameLst>
                                      </p:cBhvr>
                                      <p:tavLst>
                                        <p:tav tm="0">
                                          <p:val>
                                            <p:fltVal val="0"/>
                                          </p:val>
                                        </p:tav>
                                        <p:tav tm="100000">
                                          <p:val>
                                            <p:strVal val="#ppt_h"/>
                                          </p:val>
                                        </p:tav>
                                      </p:tavLst>
                                    </p:anim>
                                    <p:animEffect transition="in" filter="fade">
                                      <p:cBhvr>
                                        <p:cTn id="9" dur="500"/>
                                        <p:tgtEl>
                                          <p:spTgt spid="1663"/>
                                        </p:tgtEl>
                                      </p:cBhvr>
                                    </p:animEffect>
                                  </p:childTnLst>
                                </p:cTn>
                              </p:par>
                              <p:par>
                                <p:cTn id="10" presetID="53" presetClass="entr" presetSubtype="16" fill="hold" nodeType="withEffect">
                                  <p:stCondLst>
                                    <p:cond delay="0"/>
                                  </p:stCondLst>
                                  <p:childTnLst>
                                    <p:set>
                                      <p:cBhvr>
                                        <p:cTn id="11" dur="1" fill="hold">
                                          <p:stCondLst>
                                            <p:cond delay="0"/>
                                          </p:stCondLst>
                                        </p:cTn>
                                        <p:tgtEl>
                                          <p:spTgt spid="1681"/>
                                        </p:tgtEl>
                                        <p:attrNameLst>
                                          <p:attrName>style.visibility</p:attrName>
                                        </p:attrNameLst>
                                      </p:cBhvr>
                                      <p:to>
                                        <p:strVal val="visible"/>
                                      </p:to>
                                    </p:set>
                                    <p:anim calcmode="lin" valueType="num">
                                      <p:cBhvr>
                                        <p:cTn id="12" dur="500" fill="hold"/>
                                        <p:tgtEl>
                                          <p:spTgt spid="1681"/>
                                        </p:tgtEl>
                                        <p:attrNameLst>
                                          <p:attrName>ppt_w</p:attrName>
                                        </p:attrNameLst>
                                      </p:cBhvr>
                                      <p:tavLst>
                                        <p:tav tm="0">
                                          <p:val>
                                            <p:fltVal val="0"/>
                                          </p:val>
                                        </p:tav>
                                        <p:tav tm="100000">
                                          <p:val>
                                            <p:strVal val="#ppt_w"/>
                                          </p:val>
                                        </p:tav>
                                      </p:tavLst>
                                    </p:anim>
                                    <p:anim calcmode="lin" valueType="num">
                                      <p:cBhvr>
                                        <p:cTn id="13" dur="500" fill="hold"/>
                                        <p:tgtEl>
                                          <p:spTgt spid="1681"/>
                                        </p:tgtEl>
                                        <p:attrNameLst>
                                          <p:attrName>ppt_h</p:attrName>
                                        </p:attrNameLst>
                                      </p:cBhvr>
                                      <p:tavLst>
                                        <p:tav tm="0">
                                          <p:val>
                                            <p:fltVal val="0"/>
                                          </p:val>
                                        </p:tav>
                                        <p:tav tm="100000">
                                          <p:val>
                                            <p:strVal val="#ppt_h"/>
                                          </p:val>
                                        </p:tav>
                                      </p:tavLst>
                                    </p:anim>
                                    <p:animEffect transition="in" filter="fade">
                                      <p:cBhvr>
                                        <p:cTn id="14" dur="500"/>
                                        <p:tgtEl>
                                          <p:spTgt spid="1681"/>
                                        </p:tgtEl>
                                      </p:cBhvr>
                                    </p:animEffect>
                                  </p:childTnLst>
                                </p:cTn>
                              </p:par>
                              <p:par>
                                <p:cTn id="15" presetID="53" presetClass="entr" presetSubtype="16" fill="hold" nodeType="withEffect">
                                  <p:stCondLst>
                                    <p:cond delay="0"/>
                                  </p:stCondLst>
                                  <p:childTnLst>
                                    <p:set>
                                      <p:cBhvr>
                                        <p:cTn id="16" dur="1" fill="hold">
                                          <p:stCondLst>
                                            <p:cond delay="0"/>
                                          </p:stCondLst>
                                        </p:cTn>
                                        <p:tgtEl>
                                          <p:spTgt spid="1699"/>
                                        </p:tgtEl>
                                        <p:attrNameLst>
                                          <p:attrName>style.visibility</p:attrName>
                                        </p:attrNameLst>
                                      </p:cBhvr>
                                      <p:to>
                                        <p:strVal val="visible"/>
                                      </p:to>
                                    </p:set>
                                    <p:anim calcmode="lin" valueType="num">
                                      <p:cBhvr>
                                        <p:cTn id="17" dur="500" fill="hold"/>
                                        <p:tgtEl>
                                          <p:spTgt spid="1699"/>
                                        </p:tgtEl>
                                        <p:attrNameLst>
                                          <p:attrName>ppt_w</p:attrName>
                                        </p:attrNameLst>
                                      </p:cBhvr>
                                      <p:tavLst>
                                        <p:tav tm="0">
                                          <p:val>
                                            <p:fltVal val="0"/>
                                          </p:val>
                                        </p:tav>
                                        <p:tav tm="100000">
                                          <p:val>
                                            <p:strVal val="#ppt_w"/>
                                          </p:val>
                                        </p:tav>
                                      </p:tavLst>
                                    </p:anim>
                                    <p:anim calcmode="lin" valueType="num">
                                      <p:cBhvr>
                                        <p:cTn id="18" dur="500" fill="hold"/>
                                        <p:tgtEl>
                                          <p:spTgt spid="1699"/>
                                        </p:tgtEl>
                                        <p:attrNameLst>
                                          <p:attrName>ppt_h</p:attrName>
                                        </p:attrNameLst>
                                      </p:cBhvr>
                                      <p:tavLst>
                                        <p:tav tm="0">
                                          <p:val>
                                            <p:fltVal val="0"/>
                                          </p:val>
                                        </p:tav>
                                        <p:tav tm="100000">
                                          <p:val>
                                            <p:strVal val="#ppt_h"/>
                                          </p:val>
                                        </p:tav>
                                      </p:tavLst>
                                    </p:anim>
                                    <p:animEffect transition="in" filter="fade">
                                      <p:cBhvr>
                                        <p:cTn id="19" dur="500"/>
                                        <p:tgtEl>
                                          <p:spTgt spid="16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17"/>
                                        </p:tgtEl>
                                        <p:attrNameLst>
                                          <p:attrName>style.visibility</p:attrName>
                                        </p:attrNameLst>
                                      </p:cBhvr>
                                      <p:to>
                                        <p:strVal val="visible"/>
                                      </p:to>
                                    </p:set>
                                    <p:anim calcmode="lin" valueType="num">
                                      <p:cBhvr>
                                        <p:cTn id="22" dur="500" fill="hold"/>
                                        <p:tgtEl>
                                          <p:spTgt spid="1717"/>
                                        </p:tgtEl>
                                        <p:attrNameLst>
                                          <p:attrName>ppt_w</p:attrName>
                                        </p:attrNameLst>
                                      </p:cBhvr>
                                      <p:tavLst>
                                        <p:tav tm="0">
                                          <p:val>
                                            <p:fltVal val="0"/>
                                          </p:val>
                                        </p:tav>
                                        <p:tav tm="100000">
                                          <p:val>
                                            <p:strVal val="#ppt_w"/>
                                          </p:val>
                                        </p:tav>
                                      </p:tavLst>
                                    </p:anim>
                                    <p:anim calcmode="lin" valueType="num">
                                      <p:cBhvr>
                                        <p:cTn id="23" dur="500" fill="hold"/>
                                        <p:tgtEl>
                                          <p:spTgt spid="1717"/>
                                        </p:tgtEl>
                                        <p:attrNameLst>
                                          <p:attrName>ppt_h</p:attrName>
                                        </p:attrNameLst>
                                      </p:cBhvr>
                                      <p:tavLst>
                                        <p:tav tm="0">
                                          <p:val>
                                            <p:fltVal val="0"/>
                                          </p:val>
                                        </p:tav>
                                        <p:tav tm="100000">
                                          <p:val>
                                            <p:strVal val="#ppt_h"/>
                                          </p:val>
                                        </p:tav>
                                      </p:tavLst>
                                    </p:anim>
                                    <p:animEffect transition="in" filter="fade">
                                      <p:cBhvr>
                                        <p:cTn id="24" dur="500"/>
                                        <p:tgtEl>
                                          <p:spTgt spid="17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18"/>
                                        </p:tgtEl>
                                        <p:attrNameLst>
                                          <p:attrName>style.visibility</p:attrName>
                                        </p:attrNameLst>
                                      </p:cBhvr>
                                      <p:to>
                                        <p:strVal val="visible"/>
                                      </p:to>
                                    </p:set>
                                    <p:anim calcmode="lin" valueType="num">
                                      <p:cBhvr>
                                        <p:cTn id="27" dur="500" fill="hold"/>
                                        <p:tgtEl>
                                          <p:spTgt spid="1718"/>
                                        </p:tgtEl>
                                        <p:attrNameLst>
                                          <p:attrName>ppt_w</p:attrName>
                                        </p:attrNameLst>
                                      </p:cBhvr>
                                      <p:tavLst>
                                        <p:tav tm="0">
                                          <p:val>
                                            <p:fltVal val="0"/>
                                          </p:val>
                                        </p:tav>
                                        <p:tav tm="100000">
                                          <p:val>
                                            <p:strVal val="#ppt_w"/>
                                          </p:val>
                                        </p:tav>
                                      </p:tavLst>
                                    </p:anim>
                                    <p:anim calcmode="lin" valueType="num">
                                      <p:cBhvr>
                                        <p:cTn id="28" dur="500" fill="hold"/>
                                        <p:tgtEl>
                                          <p:spTgt spid="1718"/>
                                        </p:tgtEl>
                                        <p:attrNameLst>
                                          <p:attrName>ppt_h</p:attrName>
                                        </p:attrNameLst>
                                      </p:cBhvr>
                                      <p:tavLst>
                                        <p:tav tm="0">
                                          <p:val>
                                            <p:fltVal val="0"/>
                                          </p:val>
                                        </p:tav>
                                        <p:tav tm="100000">
                                          <p:val>
                                            <p:strVal val="#ppt_h"/>
                                          </p:val>
                                        </p:tav>
                                      </p:tavLst>
                                    </p:anim>
                                    <p:animEffect transition="in" filter="fade">
                                      <p:cBhvr>
                                        <p:cTn id="29" dur="500"/>
                                        <p:tgtEl>
                                          <p:spTgt spid="1718"/>
                                        </p:tgtEl>
                                      </p:cBhvr>
                                    </p:animEffect>
                                  </p:childTnLst>
                                </p:cTn>
                              </p:par>
                              <p:par>
                                <p:cTn id="30" presetID="53" presetClass="entr" presetSubtype="16" fill="hold" nodeType="withEffect">
                                  <p:stCondLst>
                                    <p:cond delay="0"/>
                                  </p:stCondLst>
                                  <p:childTnLst>
                                    <p:set>
                                      <p:cBhvr>
                                        <p:cTn id="31" dur="1" fill="hold">
                                          <p:stCondLst>
                                            <p:cond delay="0"/>
                                          </p:stCondLst>
                                        </p:cTn>
                                        <p:tgtEl>
                                          <p:spTgt spid="1719"/>
                                        </p:tgtEl>
                                        <p:attrNameLst>
                                          <p:attrName>style.visibility</p:attrName>
                                        </p:attrNameLst>
                                      </p:cBhvr>
                                      <p:to>
                                        <p:strVal val="visible"/>
                                      </p:to>
                                    </p:set>
                                    <p:anim calcmode="lin" valueType="num">
                                      <p:cBhvr>
                                        <p:cTn id="32" dur="500" fill="hold"/>
                                        <p:tgtEl>
                                          <p:spTgt spid="1719"/>
                                        </p:tgtEl>
                                        <p:attrNameLst>
                                          <p:attrName>ppt_w</p:attrName>
                                        </p:attrNameLst>
                                      </p:cBhvr>
                                      <p:tavLst>
                                        <p:tav tm="0">
                                          <p:val>
                                            <p:fltVal val="0"/>
                                          </p:val>
                                        </p:tav>
                                        <p:tav tm="100000">
                                          <p:val>
                                            <p:strVal val="#ppt_w"/>
                                          </p:val>
                                        </p:tav>
                                      </p:tavLst>
                                    </p:anim>
                                    <p:anim calcmode="lin" valueType="num">
                                      <p:cBhvr>
                                        <p:cTn id="33" dur="500" fill="hold"/>
                                        <p:tgtEl>
                                          <p:spTgt spid="1719"/>
                                        </p:tgtEl>
                                        <p:attrNameLst>
                                          <p:attrName>ppt_h</p:attrName>
                                        </p:attrNameLst>
                                      </p:cBhvr>
                                      <p:tavLst>
                                        <p:tav tm="0">
                                          <p:val>
                                            <p:fltVal val="0"/>
                                          </p:val>
                                        </p:tav>
                                        <p:tav tm="100000">
                                          <p:val>
                                            <p:strVal val="#ppt_h"/>
                                          </p:val>
                                        </p:tav>
                                      </p:tavLst>
                                    </p:anim>
                                    <p:animEffect transition="in" filter="fade">
                                      <p:cBhvr>
                                        <p:cTn id="34" dur="500"/>
                                        <p:tgtEl>
                                          <p:spTgt spid="1719"/>
                                        </p:tgtEl>
                                      </p:cBhvr>
                                    </p:animEffect>
                                  </p:childTnLst>
                                </p:cTn>
                              </p:par>
                              <p:par>
                                <p:cTn id="35" presetID="53" presetClass="entr" presetSubtype="16" fill="hold" nodeType="withEffect">
                                  <p:stCondLst>
                                    <p:cond delay="0"/>
                                  </p:stCondLst>
                                  <p:childTnLst>
                                    <p:set>
                                      <p:cBhvr>
                                        <p:cTn id="36" dur="1" fill="hold">
                                          <p:stCondLst>
                                            <p:cond delay="0"/>
                                          </p:stCondLst>
                                        </p:cTn>
                                        <p:tgtEl>
                                          <p:spTgt spid="1731"/>
                                        </p:tgtEl>
                                        <p:attrNameLst>
                                          <p:attrName>style.visibility</p:attrName>
                                        </p:attrNameLst>
                                      </p:cBhvr>
                                      <p:to>
                                        <p:strVal val="visible"/>
                                      </p:to>
                                    </p:set>
                                    <p:anim calcmode="lin" valueType="num">
                                      <p:cBhvr>
                                        <p:cTn id="37" dur="500" fill="hold"/>
                                        <p:tgtEl>
                                          <p:spTgt spid="1731"/>
                                        </p:tgtEl>
                                        <p:attrNameLst>
                                          <p:attrName>ppt_w</p:attrName>
                                        </p:attrNameLst>
                                      </p:cBhvr>
                                      <p:tavLst>
                                        <p:tav tm="0">
                                          <p:val>
                                            <p:fltVal val="0"/>
                                          </p:val>
                                        </p:tav>
                                        <p:tav tm="100000">
                                          <p:val>
                                            <p:strVal val="#ppt_w"/>
                                          </p:val>
                                        </p:tav>
                                      </p:tavLst>
                                    </p:anim>
                                    <p:anim calcmode="lin" valueType="num">
                                      <p:cBhvr>
                                        <p:cTn id="38" dur="500" fill="hold"/>
                                        <p:tgtEl>
                                          <p:spTgt spid="1731"/>
                                        </p:tgtEl>
                                        <p:attrNameLst>
                                          <p:attrName>ppt_h</p:attrName>
                                        </p:attrNameLst>
                                      </p:cBhvr>
                                      <p:tavLst>
                                        <p:tav tm="0">
                                          <p:val>
                                            <p:fltVal val="0"/>
                                          </p:val>
                                        </p:tav>
                                        <p:tav tm="100000">
                                          <p:val>
                                            <p:strVal val="#ppt_h"/>
                                          </p:val>
                                        </p:tav>
                                      </p:tavLst>
                                    </p:anim>
                                    <p:animEffect transition="in" filter="fade">
                                      <p:cBhvr>
                                        <p:cTn id="39" dur="500"/>
                                        <p:tgtEl>
                                          <p:spTgt spid="1731"/>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 grpId="0" animBg="1"/>
      <p:bldP spid="1718" grpId="0" animBg="1"/>
      <p:bldP spid="36"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a:off x="-768480" y="2926691"/>
            <a:ext cx="2762503" cy="542079"/>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51" name="Google Shape;1251;p45"/>
          <p:cNvGrpSpPr/>
          <p:nvPr/>
        </p:nvGrpSpPr>
        <p:grpSpPr>
          <a:xfrm>
            <a:off x="9953697" y="901077"/>
            <a:ext cx="1880851" cy="477688"/>
            <a:chOff x="5123725" y="4548275"/>
            <a:chExt cx="674275" cy="272850"/>
          </a:xfrm>
        </p:grpSpPr>
        <p:sp>
          <p:nvSpPr>
            <p:cNvPr id="1252" name="Google Shape;1252;p45"/>
            <p:cNvSpPr/>
            <p:nvPr/>
          </p:nvSpPr>
          <p:spPr>
            <a:xfrm>
              <a:off x="5123725" y="4603150"/>
              <a:ext cx="311725" cy="97125"/>
            </a:xfrm>
            <a:custGeom>
              <a:avLst/>
              <a:gdLst/>
              <a:ahLst/>
              <a:cxnLst/>
              <a:rect l="l" t="t" r="r" b="b"/>
              <a:pathLst>
                <a:path w="12469" h="3885" extrusionOk="0">
                  <a:moveTo>
                    <a:pt x="1" y="0"/>
                  </a:moveTo>
                  <a:lnTo>
                    <a:pt x="1" y="0"/>
                  </a:lnTo>
                  <a:cubicBezTo>
                    <a:pt x="2227" y="2065"/>
                    <a:pt x="5332" y="1294"/>
                    <a:pt x="6415" y="1805"/>
                  </a:cubicBezTo>
                  <a:cubicBezTo>
                    <a:pt x="7507" y="2325"/>
                    <a:pt x="9001" y="3408"/>
                    <a:pt x="10194" y="3828"/>
                  </a:cubicBezTo>
                  <a:cubicBezTo>
                    <a:pt x="10307" y="3867"/>
                    <a:pt x="10419" y="3885"/>
                    <a:pt x="10530" y="3885"/>
                  </a:cubicBezTo>
                  <a:cubicBezTo>
                    <a:pt x="11581" y="3885"/>
                    <a:pt x="12468" y="2275"/>
                    <a:pt x="12468" y="2275"/>
                  </a:cubicBezTo>
                  <a:lnTo>
                    <a:pt x="12468" y="2275"/>
                  </a:lnTo>
                  <a:cubicBezTo>
                    <a:pt x="12468" y="2275"/>
                    <a:pt x="12244" y="2314"/>
                    <a:pt x="11842" y="2314"/>
                  </a:cubicBezTo>
                  <a:cubicBezTo>
                    <a:pt x="11069" y="2314"/>
                    <a:pt x="9636" y="2167"/>
                    <a:pt x="7868" y="1307"/>
                  </a:cubicBezTo>
                  <a:cubicBezTo>
                    <a:pt x="5174" y="0"/>
                    <a:pt x="1"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45"/>
            <p:cNvSpPr/>
            <p:nvPr/>
          </p:nvSpPr>
          <p:spPr>
            <a:xfrm>
              <a:off x="5190725" y="4633250"/>
              <a:ext cx="231550" cy="67000"/>
            </a:xfrm>
            <a:custGeom>
              <a:avLst/>
              <a:gdLst/>
              <a:ahLst/>
              <a:cxnLst/>
              <a:rect l="l" t="t" r="r" b="b"/>
              <a:pathLst>
                <a:path w="9262" h="2680" extrusionOk="0">
                  <a:moveTo>
                    <a:pt x="2414" y="0"/>
                  </a:moveTo>
                  <a:cubicBezTo>
                    <a:pt x="1749" y="0"/>
                    <a:pt x="1243" y="134"/>
                    <a:pt x="178" y="134"/>
                  </a:cubicBezTo>
                  <a:cubicBezTo>
                    <a:pt x="120" y="134"/>
                    <a:pt x="61" y="134"/>
                    <a:pt x="1" y="133"/>
                  </a:cubicBezTo>
                  <a:lnTo>
                    <a:pt x="1" y="133"/>
                  </a:lnTo>
                  <a:cubicBezTo>
                    <a:pt x="1568" y="464"/>
                    <a:pt x="3050" y="277"/>
                    <a:pt x="3735" y="601"/>
                  </a:cubicBezTo>
                  <a:cubicBezTo>
                    <a:pt x="4827" y="1121"/>
                    <a:pt x="6321" y="2204"/>
                    <a:pt x="7514" y="2624"/>
                  </a:cubicBezTo>
                  <a:cubicBezTo>
                    <a:pt x="7626" y="2662"/>
                    <a:pt x="7737" y="2679"/>
                    <a:pt x="7846" y="2679"/>
                  </a:cubicBezTo>
                  <a:cubicBezTo>
                    <a:pt x="8398" y="2679"/>
                    <a:pt x="8905" y="2237"/>
                    <a:pt x="9261" y="1814"/>
                  </a:cubicBezTo>
                  <a:cubicBezTo>
                    <a:pt x="8235" y="1461"/>
                    <a:pt x="6552" y="904"/>
                    <a:pt x="4602" y="370"/>
                  </a:cubicBezTo>
                  <a:cubicBezTo>
                    <a:pt x="3549" y="82"/>
                    <a:pt x="2933" y="0"/>
                    <a:pt x="2414" y="0"/>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45"/>
            <p:cNvSpPr/>
            <p:nvPr/>
          </p:nvSpPr>
          <p:spPr>
            <a:xfrm>
              <a:off x="5356500" y="4548275"/>
              <a:ext cx="441500" cy="249675"/>
            </a:xfrm>
            <a:custGeom>
              <a:avLst/>
              <a:gdLst/>
              <a:ahLst/>
              <a:cxnLst/>
              <a:rect l="l" t="t" r="r" b="b"/>
              <a:pathLst>
                <a:path w="17660" h="9987" extrusionOk="0">
                  <a:moveTo>
                    <a:pt x="17273" y="1"/>
                  </a:moveTo>
                  <a:cubicBezTo>
                    <a:pt x="16979" y="1"/>
                    <a:pt x="16477" y="155"/>
                    <a:pt x="15855" y="483"/>
                  </a:cubicBezTo>
                  <a:cubicBezTo>
                    <a:pt x="14592" y="1162"/>
                    <a:pt x="9369" y="1833"/>
                    <a:pt x="8329" y="2195"/>
                  </a:cubicBezTo>
                  <a:cubicBezTo>
                    <a:pt x="7297" y="2556"/>
                    <a:pt x="6574" y="3950"/>
                    <a:pt x="4400" y="4520"/>
                  </a:cubicBezTo>
                  <a:cubicBezTo>
                    <a:pt x="4400" y="4520"/>
                    <a:pt x="3348" y="4114"/>
                    <a:pt x="2322" y="4114"/>
                  </a:cubicBezTo>
                  <a:cubicBezTo>
                    <a:pt x="1601" y="4114"/>
                    <a:pt x="893" y="4314"/>
                    <a:pt x="571" y="4997"/>
                  </a:cubicBezTo>
                  <a:cubicBezTo>
                    <a:pt x="1" y="6203"/>
                    <a:pt x="1077" y="6876"/>
                    <a:pt x="1077" y="6876"/>
                  </a:cubicBezTo>
                  <a:cubicBezTo>
                    <a:pt x="1971" y="8220"/>
                    <a:pt x="3128" y="8864"/>
                    <a:pt x="4526" y="8864"/>
                  </a:cubicBezTo>
                  <a:cubicBezTo>
                    <a:pt x="4629" y="8864"/>
                    <a:pt x="4734" y="8861"/>
                    <a:pt x="4841" y="8854"/>
                  </a:cubicBezTo>
                  <a:cubicBezTo>
                    <a:pt x="4841" y="8854"/>
                    <a:pt x="4957" y="9556"/>
                    <a:pt x="5071" y="9700"/>
                  </a:cubicBezTo>
                  <a:cubicBezTo>
                    <a:pt x="5187" y="9851"/>
                    <a:pt x="5498" y="9937"/>
                    <a:pt x="5614" y="9960"/>
                  </a:cubicBezTo>
                  <a:cubicBezTo>
                    <a:pt x="5679" y="9971"/>
                    <a:pt x="5973" y="9986"/>
                    <a:pt x="6261" y="9986"/>
                  </a:cubicBezTo>
                  <a:cubicBezTo>
                    <a:pt x="6515" y="9986"/>
                    <a:pt x="6764" y="9974"/>
                    <a:pt x="6855" y="9937"/>
                  </a:cubicBezTo>
                  <a:cubicBezTo>
                    <a:pt x="6895" y="9923"/>
                    <a:pt x="6929" y="9918"/>
                    <a:pt x="6966" y="9918"/>
                  </a:cubicBezTo>
                  <a:cubicBezTo>
                    <a:pt x="7070" y="9918"/>
                    <a:pt x="7187" y="9961"/>
                    <a:pt x="7467" y="9961"/>
                  </a:cubicBezTo>
                  <a:cubicBezTo>
                    <a:pt x="7574" y="9961"/>
                    <a:pt x="7705" y="9955"/>
                    <a:pt x="7867" y="9937"/>
                  </a:cubicBezTo>
                  <a:cubicBezTo>
                    <a:pt x="8524" y="9873"/>
                    <a:pt x="8408" y="9649"/>
                    <a:pt x="8741" y="9403"/>
                  </a:cubicBezTo>
                  <a:lnTo>
                    <a:pt x="8358" y="8940"/>
                  </a:lnTo>
                  <a:lnTo>
                    <a:pt x="8987" y="9259"/>
                  </a:lnTo>
                  <a:cubicBezTo>
                    <a:pt x="9369" y="9027"/>
                    <a:pt x="9818" y="8646"/>
                    <a:pt x="10019" y="8377"/>
                  </a:cubicBezTo>
                  <a:lnTo>
                    <a:pt x="9521" y="8140"/>
                  </a:lnTo>
                  <a:cubicBezTo>
                    <a:pt x="9521" y="8140"/>
                    <a:pt x="9868" y="8089"/>
                    <a:pt x="10201" y="8046"/>
                  </a:cubicBezTo>
                  <a:cubicBezTo>
                    <a:pt x="10409" y="7770"/>
                    <a:pt x="10908" y="7410"/>
                    <a:pt x="10981" y="7186"/>
                  </a:cubicBezTo>
                  <a:cubicBezTo>
                    <a:pt x="11012" y="7091"/>
                    <a:pt x="10891" y="7059"/>
                    <a:pt x="10677" y="7059"/>
                  </a:cubicBezTo>
                  <a:cubicBezTo>
                    <a:pt x="10290" y="7059"/>
                    <a:pt x="9601" y="7163"/>
                    <a:pt x="8951" y="7186"/>
                  </a:cubicBezTo>
                  <a:cubicBezTo>
                    <a:pt x="8929" y="7187"/>
                    <a:pt x="8907" y="7187"/>
                    <a:pt x="8886" y="7187"/>
                  </a:cubicBezTo>
                  <a:cubicBezTo>
                    <a:pt x="7932" y="7187"/>
                    <a:pt x="7592" y="6406"/>
                    <a:pt x="7592" y="6406"/>
                  </a:cubicBezTo>
                  <a:cubicBezTo>
                    <a:pt x="8641" y="5633"/>
                    <a:pt x="10352" y="4000"/>
                    <a:pt x="10618" y="3929"/>
                  </a:cubicBezTo>
                  <a:cubicBezTo>
                    <a:pt x="10713" y="3901"/>
                    <a:pt x="10843" y="3897"/>
                    <a:pt x="10992" y="3897"/>
                  </a:cubicBezTo>
                  <a:cubicBezTo>
                    <a:pt x="11061" y="3897"/>
                    <a:pt x="11133" y="3898"/>
                    <a:pt x="11207" y="3898"/>
                  </a:cubicBezTo>
                  <a:cubicBezTo>
                    <a:pt x="11445" y="3898"/>
                    <a:pt x="11706" y="3889"/>
                    <a:pt x="11941" y="3813"/>
                  </a:cubicBezTo>
                  <a:cubicBezTo>
                    <a:pt x="12402" y="3653"/>
                    <a:pt x="12331" y="3690"/>
                    <a:pt x="13018" y="3350"/>
                  </a:cubicBezTo>
                  <a:lnTo>
                    <a:pt x="12215" y="3126"/>
                  </a:lnTo>
                  <a:lnTo>
                    <a:pt x="13299" y="3220"/>
                  </a:lnTo>
                  <a:cubicBezTo>
                    <a:pt x="13825" y="2975"/>
                    <a:pt x="14188" y="2873"/>
                    <a:pt x="14902" y="2259"/>
                  </a:cubicBezTo>
                  <a:cubicBezTo>
                    <a:pt x="14975" y="2202"/>
                    <a:pt x="15046" y="2145"/>
                    <a:pt x="15119" y="2086"/>
                  </a:cubicBezTo>
                  <a:lnTo>
                    <a:pt x="14382" y="2086"/>
                  </a:lnTo>
                  <a:lnTo>
                    <a:pt x="15422" y="1876"/>
                  </a:lnTo>
                  <a:cubicBezTo>
                    <a:pt x="16166" y="1372"/>
                    <a:pt x="17019" y="989"/>
                    <a:pt x="17409" y="483"/>
                  </a:cubicBezTo>
                  <a:cubicBezTo>
                    <a:pt x="17659" y="169"/>
                    <a:pt x="17580" y="1"/>
                    <a:pt x="17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45"/>
            <p:cNvSpPr/>
            <p:nvPr/>
          </p:nvSpPr>
          <p:spPr>
            <a:xfrm>
              <a:off x="5477500" y="4738225"/>
              <a:ext cx="141225" cy="59725"/>
            </a:xfrm>
            <a:custGeom>
              <a:avLst/>
              <a:gdLst/>
              <a:ahLst/>
              <a:cxnLst/>
              <a:rect l="l" t="t" r="r" b="b"/>
              <a:pathLst>
                <a:path w="5649" h="2389" extrusionOk="0">
                  <a:moveTo>
                    <a:pt x="4705" y="1"/>
                  </a:moveTo>
                  <a:cubicBezTo>
                    <a:pt x="3981" y="1"/>
                    <a:pt x="3266" y="213"/>
                    <a:pt x="2825" y="418"/>
                  </a:cubicBezTo>
                  <a:cubicBezTo>
                    <a:pt x="2170" y="718"/>
                    <a:pt x="1591" y="1256"/>
                    <a:pt x="66" y="1256"/>
                  </a:cubicBezTo>
                  <a:cubicBezTo>
                    <a:pt x="44" y="1256"/>
                    <a:pt x="23" y="1256"/>
                    <a:pt x="1" y="1256"/>
                  </a:cubicBezTo>
                  <a:lnTo>
                    <a:pt x="1" y="1256"/>
                  </a:lnTo>
                  <a:cubicBezTo>
                    <a:pt x="1" y="1256"/>
                    <a:pt x="117" y="1958"/>
                    <a:pt x="231" y="2102"/>
                  </a:cubicBezTo>
                  <a:cubicBezTo>
                    <a:pt x="347" y="2253"/>
                    <a:pt x="658" y="2339"/>
                    <a:pt x="774" y="2362"/>
                  </a:cubicBezTo>
                  <a:cubicBezTo>
                    <a:pt x="839" y="2373"/>
                    <a:pt x="1133" y="2388"/>
                    <a:pt x="1421" y="2388"/>
                  </a:cubicBezTo>
                  <a:cubicBezTo>
                    <a:pt x="1675" y="2388"/>
                    <a:pt x="1924" y="2376"/>
                    <a:pt x="2015" y="2339"/>
                  </a:cubicBezTo>
                  <a:cubicBezTo>
                    <a:pt x="2055" y="2325"/>
                    <a:pt x="2089" y="2320"/>
                    <a:pt x="2126" y="2320"/>
                  </a:cubicBezTo>
                  <a:cubicBezTo>
                    <a:pt x="2230" y="2320"/>
                    <a:pt x="2347" y="2363"/>
                    <a:pt x="2627" y="2363"/>
                  </a:cubicBezTo>
                  <a:cubicBezTo>
                    <a:pt x="2734" y="2363"/>
                    <a:pt x="2865" y="2357"/>
                    <a:pt x="3027" y="2339"/>
                  </a:cubicBezTo>
                  <a:cubicBezTo>
                    <a:pt x="3684" y="2275"/>
                    <a:pt x="3568" y="2051"/>
                    <a:pt x="3901" y="1805"/>
                  </a:cubicBezTo>
                  <a:lnTo>
                    <a:pt x="3518" y="1342"/>
                  </a:lnTo>
                  <a:lnTo>
                    <a:pt x="4147" y="1661"/>
                  </a:lnTo>
                  <a:cubicBezTo>
                    <a:pt x="4529" y="1429"/>
                    <a:pt x="4978" y="1048"/>
                    <a:pt x="5179" y="779"/>
                  </a:cubicBezTo>
                  <a:lnTo>
                    <a:pt x="4681" y="542"/>
                  </a:lnTo>
                  <a:cubicBezTo>
                    <a:pt x="4681" y="542"/>
                    <a:pt x="5028" y="491"/>
                    <a:pt x="5361" y="448"/>
                  </a:cubicBezTo>
                  <a:cubicBezTo>
                    <a:pt x="5432" y="354"/>
                    <a:pt x="5541" y="252"/>
                    <a:pt x="5648" y="145"/>
                  </a:cubicBezTo>
                  <a:cubicBezTo>
                    <a:pt x="5347" y="42"/>
                    <a:pt x="5025" y="1"/>
                    <a:pt x="4705"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45"/>
            <p:cNvSpPr/>
            <p:nvPr/>
          </p:nvSpPr>
          <p:spPr>
            <a:xfrm>
              <a:off x="5465925" y="4548275"/>
              <a:ext cx="332075" cy="176075"/>
            </a:xfrm>
            <a:custGeom>
              <a:avLst/>
              <a:gdLst/>
              <a:ahLst/>
              <a:cxnLst/>
              <a:rect l="l" t="t" r="r" b="b"/>
              <a:pathLst>
                <a:path w="13283" h="7043" extrusionOk="0">
                  <a:moveTo>
                    <a:pt x="12896" y="1"/>
                  </a:moveTo>
                  <a:cubicBezTo>
                    <a:pt x="12602" y="1"/>
                    <a:pt x="12100" y="155"/>
                    <a:pt x="11478" y="483"/>
                  </a:cubicBezTo>
                  <a:cubicBezTo>
                    <a:pt x="11161" y="656"/>
                    <a:pt x="10598" y="822"/>
                    <a:pt x="9904" y="989"/>
                  </a:cubicBezTo>
                  <a:cubicBezTo>
                    <a:pt x="9161" y="1746"/>
                    <a:pt x="8069" y="2700"/>
                    <a:pt x="7094" y="2882"/>
                  </a:cubicBezTo>
                  <a:cubicBezTo>
                    <a:pt x="5434" y="3192"/>
                    <a:pt x="6241" y="3459"/>
                    <a:pt x="4610" y="4139"/>
                  </a:cubicBezTo>
                  <a:cubicBezTo>
                    <a:pt x="2970" y="4809"/>
                    <a:pt x="2017" y="5127"/>
                    <a:pt x="1005" y="5603"/>
                  </a:cubicBezTo>
                  <a:cubicBezTo>
                    <a:pt x="1" y="6080"/>
                    <a:pt x="1121" y="6023"/>
                    <a:pt x="1367" y="6080"/>
                  </a:cubicBezTo>
                  <a:cubicBezTo>
                    <a:pt x="1611" y="6139"/>
                    <a:pt x="2327" y="6796"/>
                    <a:pt x="3851" y="7042"/>
                  </a:cubicBezTo>
                  <a:cubicBezTo>
                    <a:pt x="3397" y="6817"/>
                    <a:pt x="3215" y="6406"/>
                    <a:pt x="3215" y="6406"/>
                  </a:cubicBezTo>
                  <a:cubicBezTo>
                    <a:pt x="4264" y="5633"/>
                    <a:pt x="5975" y="4000"/>
                    <a:pt x="6241" y="3929"/>
                  </a:cubicBezTo>
                  <a:cubicBezTo>
                    <a:pt x="6336" y="3901"/>
                    <a:pt x="6466" y="3897"/>
                    <a:pt x="6615" y="3897"/>
                  </a:cubicBezTo>
                  <a:cubicBezTo>
                    <a:pt x="6684" y="3897"/>
                    <a:pt x="6756" y="3898"/>
                    <a:pt x="6830" y="3898"/>
                  </a:cubicBezTo>
                  <a:cubicBezTo>
                    <a:pt x="7068" y="3898"/>
                    <a:pt x="7329" y="3889"/>
                    <a:pt x="7564" y="3813"/>
                  </a:cubicBezTo>
                  <a:cubicBezTo>
                    <a:pt x="8025" y="3653"/>
                    <a:pt x="7954" y="3690"/>
                    <a:pt x="8641" y="3350"/>
                  </a:cubicBezTo>
                  <a:lnTo>
                    <a:pt x="7838" y="3126"/>
                  </a:lnTo>
                  <a:lnTo>
                    <a:pt x="8922" y="3220"/>
                  </a:lnTo>
                  <a:cubicBezTo>
                    <a:pt x="9448" y="2975"/>
                    <a:pt x="9811" y="2873"/>
                    <a:pt x="10525" y="2259"/>
                  </a:cubicBezTo>
                  <a:cubicBezTo>
                    <a:pt x="10598" y="2202"/>
                    <a:pt x="10669" y="2145"/>
                    <a:pt x="10742" y="2086"/>
                  </a:cubicBezTo>
                  <a:lnTo>
                    <a:pt x="10005" y="2086"/>
                  </a:lnTo>
                  <a:lnTo>
                    <a:pt x="11045" y="1876"/>
                  </a:lnTo>
                  <a:cubicBezTo>
                    <a:pt x="11789" y="1372"/>
                    <a:pt x="12642" y="989"/>
                    <a:pt x="13032" y="483"/>
                  </a:cubicBezTo>
                  <a:cubicBezTo>
                    <a:pt x="13282" y="169"/>
                    <a:pt x="13203" y="1"/>
                    <a:pt x="1289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45"/>
            <p:cNvSpPr/>
            <p:nvPr/>
          </p:nvSpPr>
          <p:spPr>
            <a:xfrm>
              <a:off x="5491025" y="4772500"/>
              <a:ext cx="45875" cy="48625"/>
            </a:xfrm>
            <a:custGeom>
              <a:avLst/>
              <a:gdLst/>
              <a:ahLst/>
              <a:cxnLst/>
              <a:rect l="l" t="t" r="r" b="b"/>
              <a:pathLst>
                <a:path w="1835" h="1945" extrusionOk="0">
                  <a:moveTo>
                    <a:pt x="1" y="1"/>
                  </a:moveTo>
                  <a:cubicBezTo>
                    <a:pt x="233" y="991"/>
                    <a:pt x="543" y="1417"/>
                    <a:pt x="840" y="1575"/>
                  </a:cubicBezTo>
                  <a:cubicBezTo>
                    <a:pt x="1127" y="1727"/>
                    <a:pt x="1576" y="1922"/>
                    <a:pt x="1713" y="1944"/>
                  </a:cubicBezTo>
                  <a:cubicBezTo>
                    <a:pt x="1716" y="1945"/>
                    <a:pt x="1720" y="1945"/>
                    <a:pt x="1722" y="1945"/>
                  </a:cubicBezTo>
                  <a:cubicBezTo>
                    <a:pt x="1835" y="1945"/>
                    <a:pt x="1660" y="1681"/>
                    <a:pt x="1280" y="1280"/>
                  </a:cubicBezTo>
                  <a:cubicBezTo>
                    <a:pt x="897" y="875"/>
                    <a:pt x="970" y="658"/>
                    <a:pt x="644" y="448"/>
                  </a:cubicBezTo>
                  <a:cubicBezTo>
                    <a:pt x="313" y="231"/>
                    <a:pt x="196" y="1"/>
                    <a:pt x="19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45"/>
            <p:cNvSpPr/>
            <p:nvPr/>
          </p:nvSpPr>
          <p:spPr>
            <a:xfrm>
              <a:off x="5493025" y="4772500"/>
              <a:ext cx="43875" cy="48625"/>
            </a:xfrm>
            <a:custGeom>
              <a:avLst/>
              <a:gdLst/>
              <a:ahLst/>
              <a:cxnLst/>
              <a:rect l="l" t="t" r="r" b="b"/>
              <a:pathLst>
                <a:path w="1755" h="1945" extrusionOk="0">
                  <a:moveTo>
                    <a:pt x="0" y="1"/>
                  </a:moveTo>
                  <a:cubicBezTo>
                    <a:pt x="333" y="434"/>
                    <a:pt x="527" y="947"/>
                    <a:pt x="623" y="1481"/>
                  </a:cubicBezTo>
                  <a:cubicBezTo>
                    <a:pt x="666" y="1518"/>
                    <a:pt x="709" y="1547"/>
                    <a:pt x="760" y="1575"/>
                  </a:cubicBezTo>
                  <a:cubicBezTo>
                    <a:pt x="1047" y="1727"/>
                    <a:pt x="1496" y="1922"/>
                    <a:pt x="1633" y="1944"/>
                  </a:cubicBezTo>
                  <a:cubicBezTo>
                    <a:pt x="1636" y="1945"/>
                    <a:pt x="1640" y="1945"/>
                    <a:pt x="1642" y="1945"/>
                  </a:cubicBezTo>
                  <a:cubicBezTo>
                    <a:pt x="1755" y="1945"/>
                    <a:pt x="1580" y="1681"/>
                    <a:pt x="1200" y="1280"/>
                  </a:cubicBezTo>
                  <a:cubicBezTo>
                    <a:pt x="817" y="875"/>
                    <a:pt x="890" y="658"/>
                    <a:pt x="564" y="448"/>
                  </a:cubicBezTo>
                  <a:cubicBezTo>
                    <a:pt x="233" y="231"/>
                    <a:pt x="116" y="1"/>
                    <a:pt x="11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9" name="Google Shape;1259;p45"/>
            <p:cNvSpPr/>
            <p:nvPr/>
          </p:nvSpPr>
          <p:spPr>
            <a:xfrm>
              <a:off x="5500075" y="4771425"/>
              <a:ext cx="50250" cy="44625"/>
            </a:xfrm>
            <a:custGeom>
              <a:avLst/>
              <a:gdLst/>
              <a:ahLst/>
              <a:cxnLst/>
              <a:rect l="l" t="t" r="r" b="b"/>
              <a:pathLst>
                <a:path w="2010" h="1785" extrusionOk="0">
                  <a:moveTo>
                    <a:pt x="195" y="1"/>
                  </a:moveTo>
                  <a:lnTo>
                    <a:pt x="1" y="14"/>
                  </a:lnTo>
                  <a:cubicBezTo>
                    <a:pt x="325" y="983"/>
                    <a:pt x="672" y="1374"/>
                    <a:pt x="975" y="1504"/>
                  </a:cubicBezTo>
                  <a:cubicBezTo>
                    <a:pt x="1278" y="1627"/>
                    <a:pt x="1741" y="1777"/>
                    <a:pt x="1878" y="1784"/>
                  </a:cubicBezTo>
                  <a:cubicBezTo>
                    <a:pt x="1880" y="1784"/>
                    <a:pt x="1882" y="1784"/>
                    <a:pt x="1884" y="1784"/>
                  </a:cubicBezTo>
                  <a:cubicBezTo>
                    <a:pt x="2010" y="1784"/>
                    <a:pt x="1815" y="1535"/>
                    <a:pt x="1395" y="1171"/>
                  </a:cubicBezTo>
                  <a:cubicBezTo>
                    <a:pt x="968" y="803"/>
                    <a:pt x="1025" y="578"/>
                    <a:pt x="679" y="398"/>
                  </a:cubicBezTo>
                  <a:cubicBezTo>
                    <a:pt x="332" y="217"/>
                    <a:pt x="195" y="1"/>
                    <a:pt x="195"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45"/>
            <p:cNvSpPr/>
            <p:nvPr/>
          </p:nvSpPr>
          <p:spPr>
            <a:xfrm>
              <a:off x="5356500" y="4651150"/>
              <a:ext cx="122850" cy="92025"/>
            </a:xfrm>
            <a:custGeom>
              <a:avLst/>
              <a:gdLst/>
              <a:ahLst/>
              <a:cxnLst/>
              <a:rect l="l" t="t" r="r" b="b"/>
              <a:pathLst>
                <a:path w="4914" h="3681" extrusionOk="0">
                  <a:moveTo>
                    <a:pt x="2307" y="0"/>
                  </a:moveTo>
                  <a:cubicBezTo>
                    <a:pt x="1591" y="0"/>
                    <a:pt x="891" y="202"/>
                    <a:pt x="571" y="882"/>
                  </a:cubicBezTo>
                  <a:cubicBezTo>
                    <a:pt x="1" y="2088"/>
                    <a:pt x="1077" y="2761"/>
                    <a:pt x="1077" y="2761"/>
                  </a:cubicBezTo>
                  <a:cubicBezTo>
                    <a:pt x="1308" y="3114"/>
                    <a:pt x="1561" y="3418"/>
                    <a:pt x="1836" y="3671"/>
                  </a:cubicBezTo>
                  <a:cubicBezTo>
                    <a:pt x="1877" y="3677"/>
                    <a:pt x="1918" y="3680"/>
                    <a:pt x="1962" y="3680"/>
                  </a:cubicBezTo>
                  <a:cubicBezTo>
                    <a:pt x="3021" y="3680"/>
                    <a:pt x="4913" y="1858"/>
                    <a:pt x="3157" y="81"/>
                  </a:cubicBezTo>
                  <a:cubicBezTo>
                    <a:pt x="2887" y="33"/>
                    <a:pt x="2596" y="0"/>
                    <a:pt x="2307" y="0"/>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45"/>
            <p:cNvSpPr/>
            <p:nvPr/>
          </p:nvSpPr>
          <p:spPr>
            <a:xfrm>
              <a:off x="5408325" y="4677900"/>
              <a:ext cx="9775" cy="13200"/>
            </a:xfrm>
            <a:custGeom>
              <a:avLst/>
              <a:gdLst/>
              <a:ahLst/>
              <a:cxnLst/>
              <a:rect l="l" t="t" r="r" b="b"/>
              <a:pathLst>
                <a:path w="391" h="528" extrusionOk="0">
                  <a:moveTo>
                    <a:pt x="197" y="1"/>
                  </a:moveTo>
                  <a:cubicBezTo>
                    <a:pt x="88" y="1"/>
                    <a:pt x="1" y="124"/>
                    <a:pt x="1" y="268"/>
                  </a:cubicBezTo>
                  <a:cubicBezTo>
                    <a:pt x="1" y="411"/>
                    <a:pt x="88" y="528"/>
                    <a:pt x="197" y="528"/>
                  </a:cubicBezTo>
                  <a:cubicBezTo>
                    <a:pt x="304" y="528"/>
                    <a:pt x="391" y="411"/>
                    <a:pt x="391" y="268"/>
                  </a:cubicBezTo>
                  <a:cubicBezTo>
                    <a:pt x="391" y="124"/>
                    <a:pt x="304" y="1"/>
                    <a:pt x="197"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45"/>
            <p:cNvSpPr/>
            <p:nvPr/>
          </p:nvSpPr>
          <p:spPr>
            <a:xfrm>
              <a:off x="5367850" y="4706075"/>
              <a:ext cx="34325" cy="21925"/>
            </a:xfrm>
            <a:custGeom>
              <a:avLst/>
              <a:gdLst/>
              <a:ahLst/>
              <a:cxnLst/>
              <a:rect l="l" t="t" r="r" b="b"/>
              <a:pathLst>
                <a:path w="1373" h="877" extrusionOk="0">
                  <a:moveTo>
                    <a:pt x="110" y="0"/>
                  </a:moveTo>
                  <a:cubicBezTo>
                    <a:pt x="110" y="1"/>
                    <a:pt x="0" y="877"/>
                    <a:pt x="180" y="877"/>
                  </a:cubicBezTo>
                  <a:cubicBezTo>
                    <a:pt x="205" y="877"/>
                    <a:pt x="237" y="859"/>
                    <a:pt x="276" y="817"/>
                  </a:cubicBezTo>
                  <a:cubicBezTo>
                    <a:pt x="570" y="496"/>
                    <a:pt x="1373" y="53"/>
                    <a:pt x="1315" y="53"/>
                  </a:cubicBezTo>
                  <a:cubicBezTo>
                    <a:pt x="1312" y="53"/>
                    <a:pt x="1305" y="54"/>
                    <a:pt x="1296" y="58"/>
                  </a:cubicBezTo>
                  <a:cubicBezTo>
                    <a:pt x="1200" y="88"/>
                    <a:pt x="978" y="126"/>
                    <a:pt x="735" y="126"/>
                  </a:cubicBezTo>
                  <a:cubicBezTo>
                    <a:pt x="518" y="126"/>
                    <a:pt x="285" y="95"/>
                    <a:pt x="110" y="0"/>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63" name="Google Shape;1263;p45"/>
          <p:cNvSpPr/>
          <p:nvPr/>
        </p:nvSpPr>
        <p:spPr>
          <a:xfrm>
            <a:off x="10143595" y="4834668"/>
            <a:ext cx="1863992" cy="365767"/>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45"/>
          <p:cNvSpPr/>
          <p:nvPr/>
        </p:nvSpPr>
        <p:spPr>
          <a:xfrm flipH="1">
            <a:off x="635187" y="693836"/>
            <a:ext cx="2762316" cy="47226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1726;p55">
            <a:extLst>
              <a:ext uri="{FF2B5EF4-FFF2-40B4-BE49-F238E27FC236}">
                <a16:creationId xmlns:a16="http://schemas.microsoft.com/office/drawing/2014/main" id="{A028513C-A593-DC83-EBEF-6730CF31EF70}"/>
              </a:ext>
            </a:extLst>
          </p:cNvPr>
          <p:cNvGrpSpPr/>
          <p:nvPr/>
        </p:nvGrpSpPr>
        <p:grpSpPr>
          <a:xfrm rot="-5400000">
            <a:off x="740365" y="23451"/>
            <a:ext cx="542080" cy="574207"/>
            <a:chOff x="4783350" y="5161650"/>
            <a:chExt cx="195825" cy="178725"/>
          </a:xfrm>
        </p:grpSpPr>
        <p:sp>
          <p:nvSpPr>
            <p:cNvPr id="5" name="Google Shape;1727;p55">
              <a:extLst>
                <a:ext uri="{FF2B5EF4-FFF2-40B4-BE49-F238E27FC236}">
                  <a16:creationId xmlns:a16="http://schemas.microsoft.com/office/drawing/2014/main" id="{9C3B4B81-5315-FAD6-9011-D88CB1AE201F}"/>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728;p55">
              <a:extLst>
                <a:ext uri="{FF2B5EF4-FFF2-40B4-BE49-F238E27FC236}">
                  <a16:creationId xmlns:a16="http://schemas.microsoft.com/office/drawing/2014/main" id="{B8BBE9E7-F4F9-5602-7B98-EC425375AB81}"/>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729;p55">
              <a:extLst>
                <a:ext uri="{FF2B5EF4-FFF2-40B4-BE49-F238E27FC236}">
                  <a16:creationId xmlns:a16="http://schemas.microsoft.com/office/drawing/2014/main" id="{A026D779-2361-DFF0-CC95-624FA2FC0315}"/>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730;p55">
              <a:extLst>
                <a:ext uri="{FF2B5EF4-FFF2-40B4-BE49-F238E27FC236}">
                  <a16:creationId xmlns:a16="http://schemas.microsoft.com/office/drawing/2014/main" id="{DD779672-9167-01E0-C5BD-1B74EE4EDB8D}"/>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 name="Google Shape;1731;p55">
            <a:extLst>
              <a:ext uri="{FF2B5EF4-FFF2-40B4-BE49-F238E27FC236}">
                <a16:creationId xmlns:a16="http://schemas.microsoft.com/office/drawing/2014/main" id="{76DF8D16-5367-C6C3-C23B-C957B19E07C2}"/>
              </a:ext>
            </a:extLst>
          </p:cNvPr>
          <p:cNvGrpSpPr/>
          <p:nvPr/>
        </p:nvGrpSpPr>
        <p:grpSpPr>
          <a:xfrm rot="5400000" flipH="1">
            <a:off x="11103370" y="5366111"/>
            <a:ext cx="680140" cy="620795"/>
            <a:chOff x="4783350" y="5161650"/>
            <a:chExt cx="195825" cy="178725"/>
          </a:xfrm>
        </p:grpSpPr>
        <p:sp>
          <p:nvSpPr>
            <p:cNvPr id="10" name="Google Shape;1732;p55">
              <a:extLst>
                <a:ext uri="{FF2B5EF4-FFF2-40B4-BE49-F238E27FC236}">
                  <a16:creationId xmlns:a16="http://schemas.microsoft.com/office/drawing/2014/main" id="{D2D12C73-4990-8E99-F9BA-D86E30F573EE}"/>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 name="Google Shape;1733;p55">
              <a:extLst>
                <a:ext uri="{FF2B5EF4-FFF2-40B4-BE49-F238E27FC236}">
                  <a16:creationId xmlns:a16="http://schemas.microsoft.com/office/drawing/2014/main" id="{73D91343-5DFE-4191-7835-5DEB6E12116A}"/>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 name="Google Shape;1734;p55">
              <a:extLst>
                <a:ext uri="{FF2B5EF4-FFF2-40B4-BE49-F238E27FC236}">
                  <a16:creationId xmlns:a16="http://schemas.microsoft.com/office/drawing/2014/main" id="{7E138A4F-2F07-4189-A2E2-F9E7777BBF60}"/>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735;p55">
              <a:extLst>
                <a:ext uri="{FF2B5EF4-FFF2-40B4-BE49-F238E27FC236}">
                  <a16:creationId xmlns:a16="http://schemas.microsoft.com/office/drawing/2014/main" id="{D4D00E5B-82B8-CC82-856D-F2F608CF37A6}"/>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213;p44">
            <a:extLst>
              <a:ext uri="{FF2B5EF4-FFF2-40B4-BE49-F238E27FC236}">
                <a16:creationId xmlns:a16="http://schemas.microsoft.com/office/drawing/2014/main" id="{995DCEB1-13BF-8627-83ED-1422B2905EAF}"/>
              </a:ext>
            </a:extLst>
          </p:cNvPr>
          <p:cNvGrpSpPr/>
          <p:nvPr/>
        </p:nvGrpSpPr>
        <p:grpSpPr>
          <a:xfrm>
            <a:off x="466853" y="3854262"/>
            <a:ext cx="346211" cy="427036"/>
            <a:chOff x="4574075" y="4938625"/>
            <a:chExt cx="143600" cy="177125"/>
          </a:xfrm>
        </p:grpSpPr>
        <p:sp>
          <p:nvSpPr>
            <p:cNvPr id="15" name="Google Shape;1214;p44">
              <a:extLst>
                <a:ext uri="{FF2B5EF4-FFF2-40B4-BE49-F238E27FC236}">
                  <a16:creationId xmlns:a16="http://schemas.microsoft.com/office/drawing/2014/main" id="{8FC2C292-4F2A-346F-3F4F-561BCC49F10E}"/>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215;p44">
              <a:extLst>
                <a:ext uri="{FF2B5EF4-FFF2-40B4-BE49-F238E27FC236}">
                  <a16:creationId xmlns:a16="http://schemas.microsoft.com/office/drawing/2014/main" id="{752563A4-B3D8-4CDC-504B-F1B16E890D7D}"/>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216;p44">
              <a:extLst>
                <a:ext uri="{FF2B5EF4-FFF2-40B4-BE49-F238E27FC236}">
                  <a16:creationId xmlns:a16="http://schemas.microsoft.com/office/drawing/2014/main" id="{1729B60C-1D50-E62A-7FEB-B6419BC4664B}"/>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217;p44">
              <a:extLst>
                <a:ext uri="{FF2B5EF4-FFF2-40B4-BE49-F238E27FC236}">
                  <a16:creationId xmlns:a16="http://schemas.microsoft.com/office/drawing/2014/main" id="{4FEA5AF1-5D79-1E79-0F3A-AA8CECC2ACF7}"/>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218;p44">
              <a:extLst>
                <a:ext uri="{FF2B5EF4-FFF2-40B4-BE49-F238E27FC236}">
                  <a16:creationId xmlns:a16="http://schemas.microsoft.com/office/drawing/2014/main" id="{0FDE4CE2-C3D1-043C-3C4A-2BAB528B3AFC}"/>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1219;p44">
              <a:extLst>
                <a:ext uri="{FF2B5EF4-FFF2-40B4-BE49-F238E27FC236}">
                  <a16:creationId xmlns:a16="http://schemas.microsoft.com/office/drawing/2014/main" id="{B21C6FF8-ED14-F9F3-A13F-C8E196C0E9C8}"/>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1220;p44">
              <a:extLst>
                <a:ext uri="{FF2B5EF4-FFF2-40B4-BE49-F238E27FC236}">
                  <a16:creationId xmlns:a16="http://schemas.microsoft.com/office/drawing/2014/main" id="{502A4832-9BD2-25D4-B018-5A0E78CCF2EC}"/>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 name="Google Shape;404;p9">
            <a:extLst>
              <a:ext uri="{FF2B5EF4-FFF2-40B4-BE49-F238E27FC236}">
                <a16:creationId xmlns:a16="http://schemas.microsoft.com/office/drawing/2014/main" id="{09E98193-190E-939D-0B1B-AC8BFE8838AC}"/>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2" tIns="121822" rIns="121822" bIns="121822" anchor="ctr" anchorCtr="0">
            <a:noAutofit/>
          </a:bodyPr>
          <a:lstStyle/>
          <a:p>
            <a:pPr defTabSz="1218408">
              <a:defRPr/>
            </a:pPr>
            <a:endParaRPr kern="0">
              <a:solidFill>
                <a:sysClr val="windowText" lastClr="000000"/>
              </a:solidFill>
              <a:cs typeface="Arial"/>
              <a:sym typeface="Arial"/>
            </a:endParaRPr>
          </a:p>
        </p:txBody>
      </p:sp>
      <p:grpSp>
        <p:nvGrpSpPr>
          <p:cNvPr id="23" name="Google Shape;1719;p55">
            <a:extLst>
              <a:ext uri="{FF2B5EF4-FFF2-40B4-BE49-F238E27FC236}">
                <a16:creationId xmlns:a16="http://schemas.microsoft.com/office/drawing/2014/main" id="{E2F8E3EC-76B4-7E9D-9A56-895AF1E2B449}"/>
              </a:ext>
            </a:extLst>
          </p:cNvPr>
          <p:cNvGrpSpPr/>
          <p:nvPr/>
        </p:nvGrpSpPr>
        <p:grpSpPr>
          <a:xfrm>
            <a:off x="712879" y="5834388"/>
            <a:ext cx="965476" cy="860745"/>
            <a:chOff x="4356650" y="5185725"/>
            <a:chExt cx="239850" cy="213825"/>
          </a:xfrm>
        </p:grpSpPr>
        <p:sp>
          <p:nvSpPr>
            <p:cNvPr id="24" name="Google Shape;1720;p55">
              <a:extLst>
                <a:ext uri="{FF2B5EF4-FFF2-40B4-BE49-F238E27FC236}">
                  <a16:creationId xmlns:a16="http://schemas.microsoft.com/office/drawing/2014/main" id="{0549C2CB-5B57-DC31-3308-0FD093BF084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1721;p55">
              <a:extLst>
                <a:ext uri="{FF2B5EF4-FFF2-40B4-BE49-F238E27FC236}">
                  <a16:creationId xmlns:a16="http://schemas.microsoft.com/office/drawing/2014/main" id="{9496086E-FC78-4481-53E6-C80BDA9ED56D}"/>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1722;p55">
              <a:extLst>
                <a:ext uri="{FF2B5EF4-FFF2-40B4-BE49-F238E27FC236}">
                  <a16:creationId xmlns:a16="http://schemas.microsoft.com/office/drawing/2014/main" id="{F508A760-CFD7-7A52-5C77-ED6ED4CD877D}"/>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1723;p55">
              <a:extLst>
                <a:ext uri="{FF2B5EF4-FFF2-40B4-BE49-F238E27FC236}">
                  <a16:creationId xmlns:a16="http://schemas.microsoft.com/office/drawing/2014/main" id="{C2D9A129-CFBA-0B62-4A26-9A630B1AFE66}"/>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1724;p55">
              <a:extLst>
                <a:ext uri="{FF2B5EF4-FFF2-40B4-BE49-F238E27FC236}">
                  <a16:creationId xmlns:a16="http://schemas.microsoft.com/office/drawing/2014/main" id="{8D408259-F676-E896-AE38-AC239A028326}"/>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1725;p55">
              <a:extLst>
                <a:ext uri="{FF2B5EF4-FFF2-40B4-BE49-F238E27FC236}">
                  <a16:creationId xmlns:a16="http://schemas.microsoft.com/office/drawing/2014/main" id="{C6149FE8-202E-3B7E-0EDB-220DDAAB9126}"/>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pic>
        <p:nvPicPr>
          <p:cNvPr id="1237" name="Picture 1236">
            <a:extLst>
              <a:ext uri="{FF2B5EF4-FFF2-40B4-BE49-F238E27FC236}">
                <a16:creationId xmlns:a16="http://schemas.microsoft.com/office/drawing/2014/main" id="{D25CCD8E-202C-44CC-245E-F6B552A1CA02}"/>
              </a:ext>
            </a:extLst>
          </p:cNvPr>
          <p:cNvPicPr>
            <a:picLocks noChangeAspect="1"/>
          </p:cNvPicPr>
          <p:nvPr/>
        </p:nvPicPr>
        <p:blipFill rotWithShape="1">
          <a:blip r:embed="rId3"/>
          <a:srcRect b="31669"/>
          <a:stretch/>
        </p:blipFill>
        <p:spPr>
          <a:xfrm>
            <a:off x="1240705" y="39491"/>
            <a:ext cx="1275459" cy="1105064"/>
          </a:xfrm>
          <a:prstGeom prst="rect">
            <a:avLst/>
          </a:prstGeom>
        </p:spPr>
      </p:pic>
      <p:grpSp>
        <p:nvGrpSpPr>
          <p:cNvPr id="1284" name="Google Shape;405;p9">
            <a:extLst>
              <a:ext uri="{FF2B5EF4-FFF2-40B4-BE49-F238E27FC236}">
                <a16:creationId xmlns:a16="http://schemas.microsoft.com/office/drawing/2014/main" id="{C2049CFC-8D01-90B3-E210-48E6A9AE8707}"/>
              </a:ext>
            </a:extLst>
          </p:cNvPr>
          <p:cNvGrpSpPr/>
          <p:nvPr/>
        </p:nvGrpSpPr>
        <p:grpSpPr>
          <a:xfrm rot="-4122382">
            <a:off x="10964604" y="-993461"/>
            <a:ext cx="1262349" cy="2300800"/>
            <a:chOff x="-214625" y="3943775"/>
            <a:chExt cx="458725" cy="836125"/>
          </a:xfrm>
        </p:grpSpPr>
        <p:sp>
          <p:nvSpPr>
            <p:cNvPr id="1285" name="Google Shape;406;p9">
              <a:extLst>
                <a:ext uri="{FF2B5EF4-FFF2-40B4-BE49-F238E27FC236}">
                  <a16:creationId xmlns:a16="http://schemas.microsoft.com/office/drawing/2014/main" id="{9B6918A7-5A56-8507-AD4A-77BC39A56754}"/>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6" name="Google Shape;407;p9">
              <a:extLst>
                <a:ext uri="{FF2B5EF4-FFF2-40B4-BE49-F238E27FC236}">
                  <a16:creationId xmlns:a16="http://schemas.microsoft.com/office/drawing/2014/main" id="{C224445A-F210-6FDC-AECD-3C03826AF66C}"/>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7" name="Google Shape;408;p9">
              <a:extLst>
                <a:ext uri="{FF2B5EF4-FFF2-40B4-BE49-F238E27FC236}">
                  <a16:creationId xmlns:a16="http://schemas.microsoft.com/office/drawing/2014/main" id="{07E5544D-D5A8-E96C-53B6-8F20172348D0}"/>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8" name="Google Shape;409;p9">
              <a:extLst>
                <a:ext uri="{FF2B5EF4-FFF2-40B4-BE49-F238E27FC236}">
                  <a16:creationId xmlns:a16="http://schemas.microsoft.com/office/drawing/2014/main" id="{8724BB36-AEE6-7CA8-0882-6EAA4BD6B287}"/>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9" name="Google Shape;410;p9">
              <a:extLst>
                <a:ext uri="{FF2B5EF4-FFF2-40B4-BE49-F238E27FC236}">
                  <a16:creationId xmlns:a16="http://schemas.microsoft.com/office/drawing/2014/main" id="{A0A2A46B-EAE6-9D1D-BFE9-9B0A746A26E5}"/>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0" name="Google Shape;411;p9">
              <a:extLst>
                <a:ext uri="{FF2B5EF4-FFF2-40B4-BE49-F238E27FC236}">
                  <a16:creationId xmlns:a16="http://schemas.microsoft.com/office/drawing/2014/main" id="{659EB2EB-BAE8-F489-252E-D863DC73CD56}"/>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1" name="Google Shape;412;p9">
              <a:extLst>
                <a:ext uri="{FF2B5EF4-FFF2-40B4-BE49-F238E27FC236}">
                  <a16:creationId xmlns:a16="http://schemas.microsoft.com/office/drawing/2014/main" id="{09AFFC60-3679-2F68-A8BE-2726886BE6FC}"/>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2" name="Google Shape;413;p9">
              <a:extLst>
                <a:ext uri="{FF2B5EF4-FFF2-40B4-BE49-F238E27FC236}">
                  <a16:creationId xmlns:a16="http://schemas.microsoft.com/office/drawing/2014/main" id="{7F7E3660-ADAE-26FC-033D-950A96E55C5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3" name="Google Shape;414;p9">
              <a:extLst>
                <a:ext uri="{FF2B5EF4-FFF2-40B4-BE49-F238E27FC236}">
                  <a16:creationId xmlns:a16="http://schemas.microsoft.com/office/drawing/2014/main" id="{15F1C31F-75B8-4BB4-8B4F-08E17E0B827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4" name="Google Shape;415;p9">
              <a:extLst>
                <a:ext uri="{FF2B5EF4-FFF2-40B4-BE49-F238E27FC236}">
                  <a16:creationId xmlns:a16="http://schemas.microsoft.com/office/drawing/2014/main" id="{5C2F79D7-959F-3A69-CC52-2D7E36ABCF45}"/>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5" name="Google Shape;416;p9">
              <a:extLst>
                <a:ext uri="{FF2B5EF4-FFF2-40B4-BE49-F238E27FC236}">
                  <a16:creationId xmlns:a16="http://schemas.microsoft.com/office/drawing/2014/main" id="{D0E4B495-EAF7-530B-79B1-165FC4ECC615}"/>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6" name="Google Shape;417;p9">
              <a:extLst>
                <a:ext uri="{FF2B5EF4-FFF2-40B4-BE49-F238E27FC236}">
                  <a16:creationId xmlns:a16="http://schemas.microsoft.com/office/drawing/2014/main" id="{2D6732A9-0D0E-24B1-2F11-31D3F3706BDE}"/>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grpSp>
        <p:nvGrpSpPr>
          <p:cNvPr id="1297" name="Google Shape;424;p9">
            <a:extLst>
              <a:ext uri="{FF2B5EF4-FFF2-40B4-BE49-F238E27FC236}">
                <a16:creationId xmlns:a16="http://schemas.microsoft.com/office/drawing/2014/main" id="{F7076385-A573-5131-3659-3B400881BBAA}"/>
              </a:ext>
            </a:extLst>
          </p:cNvPr>
          <p:cNvGrpSpPr/>
          <p:nvPr/>
        </p:nvGrpSpPr>
        <p:grpSpPr>
          <a:xfrm rot="14790094">
            <a:off x="-344907" y="-992736"/>
            <a:ext cx="1109077" cy="2021375"/>
            <a:chOff x="-214625" y="3943775"/>
            <a:chExt cx="458725" cy="836125"/>
          </a:xfrm>
        </p:grpSpPr>
        <p:sp>
          <p:nvSpPr>
            <p:cNvPr id="1298" name="Google Shape;425;p9">
              <a:extLst>
                <a:ext uri="{FF2B5EF4-FFF2-40B4-BE49-F238E27FC236}">
                  <a16:creationId xmlns:a16="http://schemas.microsoft.com/office/drawing/2014/main" id="{E76B2288-CA11-DF7B-A372-A4CEF0FD3A7C}"/>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9" name="Google Shape;426;p9">
              <a:extLst>
                <a:ext uri="{FF2B5EF4-FFF2-40B4-BE49-F238E27FC236}">
                  <a16:creationId xmlns:a16="http://schemas.microsoft.com/office/drawing/2014/main" id="{10D3FE04-F9DB-7044-77CC-61C17A7945C5}"/>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0" name="Google Shape;427;p9">
              <a:extLst>
                <a:ext uri="{FF2B5EF4-FFF2-40B4-BE49-F238E27FC236}">
                  <a16:creationId xmlns:a16="http://schemas.microsoft.com/office/drawing/2014/main" id="{AED85334-3AAF-2A81-ED63-9D0948202F9E}"/>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1" name="Google Shape;428;p9">
              <a:extLst>
                <a:ext uri="{FF2B5EF4-FFF2-40B4-BE49-F238E27FC236}">
                  <a16:creationId xmlns:a16="http://schemas.microsoft.com/office/drawing/2014/main" id="{5D18A383-018C-E00A-97F0-A06056A25182}"/>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2" name="Google Shape;429;p9">
              <a:extLst>
                <a:ext uri="{FF2B5EF4-FFF2-40B4-BE49-F238E27FC236}">
                  <a16:creationId xmlns:a16="http://schemas.microsoft.com/office/drawing/2014/main" id="{6142B2E6-CDCA-F9FE-6168-3DC76F9F3E1B}"/>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3" name="Google Shape;430;p9">
              <a:extLst>
                <a:ext uri="{FF2B5EF4-FFF2-40B4-BE49-F238E27FC236}">
                  <a16:creationId xmlns:a16="http://schemas.microsoft.com/office/drawing/2014/main" id="{59EB31FE-FDC0-AAB1-7159-4A4C5607949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4" name="Google Shape;431;p9">
              <a:extLst>
                <a:ext uri="{FF2B5EF4-FFF2-40B4-BE49-F238E27FC236}">
                  <a16:creationId xmlns:a16="http://schemas.microsoft.com/office/drawing/2014/main" id="{A0885D76-1FFB-BFF8-3128-829E0EB4DF43}"/>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5" name="Google Shape;432;p9">
              <a:extLst>
                <a:ext uri="{FF2B5EF4-FFF2-40B4-BE49-F238E27FC236}">
                  <a16:creationId xmlns:a16="http://schemas.microsoft.com/office/drawing/2014/main" id="{87A98AFC-FAAF-6EE2-B3B7-E6FD18C95669}"/>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6" name="Google Shape;433;p9">
              <a:extLst>
                <a:ext uri="{FF2B5EF4-FFF2-40B4-BE49-F238E27FC236}">
                  <a16:creationId xmlns:a16="http://schemas.microsoft.com/office/drawing/2014/main" id="{9F8EDE10-F74A-8783-74BC-E813A9990A33}"/>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7" name="Google Shape;434;p9">
              <a:extLst>
                <a:ext uri="{FF2B5EF4-FFF2-40B4-BE49-F238E27FC236}">
                  <a16:creationId xmlns:a16="http://schemas.microsoft.com/office/drawing/2014/main" id="{4AD1BA4B-45C8-494E-D80B-BA99CBA1EA8F}"/>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8" name="Google Shape;435;p9">
              <a:extLst>
                <a:ext uri="{FF2B5EF4-FFF2-40B4-BE49-F238E27FC236}">
                  <a16:creationId xmlns:a16="http://schemas.microsoft.com/office/drawing/2014/main" id="{8F0951B1-8A15-BE3C-E3D0-692C91E0980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9" name="Google Shape;436;p9">
              <a:extLst>
                <a:ext uri="{FF2B5EF4-FFF2-40B4-BE49-F238E27FC236}">
                  <a16:creationId xmlns:a16="http://schemas.microsoft.com/office/drawing/2014/main" id="{0223F8B1-CC96-9690-3E2B-56B53166468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sp>
        <p:nvSpPr>
          <p:cNvPr id="1311" name="文本框 5">
            <a:extLst>
              <a:ext uri="{FF2B5EF4-FFF2-40B4-BE49-F238E27FC236}">
                <a16:creationId xmlns:a16="http://schemas.microsoft.com/office/drawing/2014/main" id="{A924E9FE-60D7-E908-808B-1A8559991916}"/>
              </a:ext>
            </a:extLst>
          </p:cNvPr>
          <p:cNvSpPr txBox="1"/>
          <p:nvPr/>
        </p:nvSpPr>
        <p:spPr>
          <a:xfrm>
            <a:off x="376652" y="1094472"/>
            <a:ext cx="11438696" cy="5109012"/>
          </a:xfrm>
          <a:prstGeom prst="rect">
            <a:avLst/>
          </a:prstGeom>
          <a:noFill/>
        </p:spPr>
        <p:txBody>
          <a:bodyPr wrap="square" lIns="121842" tIns="60921" rIns="121842" bIns="6092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Bài viết giới thiệu tên cuốn sách, tác giả ở đâu? </a:t>
            </a:r>
            <a:r>
              <a:rPr lang="en-US" sz="3600" dirty="0" err="1">
                <a:latin typeface="Times New Roman" panose="02020603050405020304" pitchFamily="18" charset="0"/>
                <a:cs typeface="Times New Roman" panose="02020603050405020304" pitchFamily="18" charset="0"/>
                <a:sym typeface="Arial"/>
              </a:rPr>
              <a:t>Ntn</a:t>
            </a:r>
            <a:r>
              <a:rPr lang="en-US" sz="3600" dirty="0">
                <a:latin typeface="Times New Roman" panose="02020603050405020304" pitchFamily="18" charset="0"/>
                <a:cs typeface="Times New Roman" panose="02020603050405020304" pitchFamily="18" charset="0"/>
                <a:sym typeface="Arial"/>
              </a:rPr>
              <a:t>?</a:t>
            </a:r>
            <a:endParaRPr lang="vi-VN" sz="3600" dirty="0">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Hiện tượng đời sống mà cuốn sách gợi ra là gì? Em có suy nghĩ gì về hiện tượng đó?</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Tìm và nhận xét về những lí lẽ, dẫn chứng mà bài viết sử dụng để làm rõ hiện tượng?</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Phần thực tế đời sống ở đâu? Liên hệ như vậy đã phù hợp và sát với thực tế hay chưa?</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Ý nghĩa của hiện tượng đời sống được gợi ra từ cuốn sách này là gì? Phát biểu ý kiến của em?</a:t>
            </a:r>
            <a:endParaRPr lang="en-US" sz="3600" dirty="0">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81106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11"/>
                                        </p:tgtEl>
                                        <p:attrNameLst>
                                          <p:attrName>style.visibility</p:attrName>
                                        </p:attrNameLst>
                                      </p:cBhvr>
                                      <p:to>
                                        <p:strVal val="visible"/>
                                      </p:to>
                                    </p:set>
                                    <p:animEffect transition="in" filter="wipe(down)">
                                      <p:cBhvr>
                                        <p:cTn id="7" dur="500"/>
                                        <p:tgtEl>
                                          <p:spTgt spid="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a:off x="-768480" y="2926691"/>
            <a:ext cx="2762503" cy="542079"/>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51" name="Google Shape;1251;p45"/>
          <p:cNvGrpSpPr/>
          <p:nvPr/>
        </p:nvGrpSpPr>
        <p:grpSpPr>
          <a:xfrm>
            <a:off x="9953697" y="901077"/>
            <a:ext cx="1880851" cy="477688"/>
            <a:chOff x="5123725" y="4548275"/>
            <a:chExt cx="674275" cy="272850"/>
          </a:xfrm>
        </p:grpSpPr>
        <p:sp>
          <p:nvSpPr>
            <p:cNvPr id="1252" name="Google Shape;1252;p45"/>
            <p:cNvSpPr/>
            <p:nvPr/>
          </p:nvSpPr>
          <p:spPr>
            <a:xfrm>
              <a:off x="5123725" y="4603150"/>
              <a:ext cx="311725" cy="97125"/>
            </a:xfrm>
            <a:custGeom>
              <a:avLst/>
              <a:gdLst/>
              <a:ahLst/>
              <a:cxnLst/>
              <a:rect l="l" t="t" r="r" b="b"/>
              <a:pathLst>
                <a:path w="12469" h="3885" extrusionOk="0">
                  <a:moveTo>
                    <a:pt x="1" y="0"/>
                  </a:moveTo>
                  <a:lnTo>
                    <a:pt x="1" y="0"/>
                  </a:lnTo>
                  <a:cubicBezTo>
                    <a:pt x="2227" y="2065"/>
                    <a:pt x="5332" y="1294"/>
                    <a:pt x="6415" y="1805"/>
                  </a:cubicBezTo>
                  <a:cubicBezTo>
                    <a:pt x="7507" y="2325"/>
                    <a:pt x="9001" y="3408"/>
                    <a:pt x="10194" y="3828"/>
                  </a:cubicBezTo>
                  <a:cubicBezTo>
                    <a:pt x="10307" y="3867"/>
                    <a:pt x="10419" y="3885"/>
                    <a:pt x="10530" y="3885"/>
                  </a:cubicBezTo>
                  <a:cubicBezTo>
                    <a:pt x="11581" y="3885"/>
                    <a:pt x="12468" y="2275"/>
                    <a:pt x="12468" y="2275"/>
                  </a:cubicBezTo>
                  <a:lnTo>
                    <a:pt x="12468" y="2275"/>
                  </a:lnTo>
                  <a:cubicBezTo>
                    <a:pt x="12468" y="2275"/>
                    <a:pt x="12244" y="2314"/>
                    <a:pt x="11842" y="2314"/>
                  </a:cubicBezTo>
                  <a:cubicBezTo>
                    <a:pt x="11069" y="2314"/>
                    <a:pt x="9636" y="2167"/>
                    <a:pt x="7868" y="1307"/>
                  </a:cubicBezTo>
                  <a:cubicBezTo>
                    <a:pt x="5174" y="0"/>
                    <a:pt x="1"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45"/>
            <p:cNvSpPr/>
            <p:nvPr/>
          </p:nvSpPr>
          <p:spPr>
            <a:xfrm>
              <a:off x="5190725" y="4633250"/>
              <a:ext cx="231550" cy="67000"/>
            </a:xfrm>
            <a:custGeom>
              <a:avLst/>
              <a:gdLst/>
              <a:ahLst/>
              <a:cxnLst/>
              <a:rect l="l" t="t" r="r" b="b"/>
              <a:pathLst>
                <a:path w="9262" h="2680" extrusionOk="0">
                  <a:moveTo>
                    <a:pt x="2414" y="0"/>
                  </a:moveTo>
                  <a:cubicBezTo>
                    <a:pt x="1749" y="0"/>
                    <a:pt x="1243" y="134"/>
                    <a:pt x="178" y="134"/>
                  </a:cubicBezTo>
                  <a:cubicBezTo>
                    <a:pt x="120" y="134"/>
                    <a:pt x="61" y="134"/>
                    <a:pt x="1" y="133"/>
                  </a:cubicBezTo>
                  <a:lnTo>
                    <a:pt x="1" y="133"/>
                  </a:lnTo>
                  <a:cubicBezTo>
                    <a:pt x="1568" y="464"/>
                    <a:pt x="3050" y="277"/>
                    <a:pt x="3735" y="601"/>
                  </a:cubicBezTo>
                  <a:cubicBezTo>
                    <a:pt x="4827" y="1121"/>
                    <a:pt x="6321" y="2204"/>
                    <a:pt x="7514" y="2624"/>
                  </a:cubicBezTo>
                  <a:cubicBezTo>
                    <a:pt x="7626" y="2662"/>
                    <a:pt x="7737" y="2679"/>
                    <a:pt x="7846" y="2679"/>
                  </a:cubicBezTo>
                  <a:cubicBezTo>
                    <a:pt x="8398" y="2679"/>
                    <a:pt x="8905" y="2237"/>
                    <a:pt x="9261" y="1814"/>
                  </a:cubicBezTo>
                  <a:cubicBezTo>
                    <a:pt x="8235" y="1461"/>
                    <a:pt x="6552" y="904"/>
                    <a:pt x="4602" y="370"/>
                  </a:cubicBezTo>
                  <a:cubicBezTo>
                    <a:pt x="3549" y="82"/>
                    <a:pt x="2933" y="0"/>
                    <a:pt x="2414" y="0"/>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45"/>
            <p:cNvSpPr/>
            <p:nvPr/>
          </p:nvSpPr>
          <p:spPr>
            <a:xfrm>
              <a:off x="5356500" y="4548275"/>
              <a:ext cx="441500" cy="249675"/>
            </a:xfrm>
            <a:custGeom>
              <a:avLst/>
              <a:gdLst/>
              <a:ahLst/>
              <a:cxnLst/>
              <a:rect l="l" t="t" r="r" b="b"/>
              <a:pathLst>
                <a:path w="17660" h="9987" extrusionOk="0">
                  <a:moveTo>
                    <a:pt x="17273" y="1"/>
                  </a:moveTo>
                  <a:cubicBezTo>
                    <a:pt x="16979" y="1"/>
                    <a:pt x="16477" y="155"/>
                    <a:pt x="15855" y="483"/>
                  </a:cubicBezTo>
                  <a:cubicBezTo>
                    <a:pt x="14592" y="1162"/>
                    <a:pt x="9369" y="1833"/>
                    <a:pt x="8329" y="2195"/>
                  </a:cubicBezTo>
                  <a:cubicBezTo>
                    <a:pt x="7297" y="2556"/>
                    <a:pt x="6574" y="3950"/>
                    <a:pt x="4400" y="4520"/>
                  </a:cubicBezTo>
                  <a:cubicBezTo>
                    <a:pt x="4400" y="4520"/>
                    <a:pt x="3348" y="4114"/>
                    <a:pt x="2322" y="4114"/>
                  </a:cubicBezTo>
                  <a:cubicBezTo>
                    <a:pt x="1601" y="4114"/>
                    <a:pt x="893" y="4314"/>
                    <a:pt x="571" y="4997"/>
                  </a:cubicBezTo>
                  <a:cubicBezTo>
                    <a:pt x="1" y="6203"/>
                    <a:pt x="1077" y="6876"/>
                    <a:pt x="1077" y="6876"/>
                  </a:cubicBezTo>
                  <a:cubicBezTo>
                    <a:pt x="1971" y="8220"/>
                    <a:pt x="3128" y="8864"/>
                    <a:pt x="4526" y="8864"/>
                  </a:cubicBezTo>
                  <a:cubicBezTo>
                    <a:pt x="4629" y="8864"/>
                    <a:pt x="4734" y="8861"/>
                    <a:pt x="4841" y="8854"/>
                  </a:cubicBezTo>
                  <a:cubicBezTo>
                    <a:pt x="4841" y="8854"/>
                    <a:pt x="4957" y="9556"/>
                    <a:pt x="5071" y="9700"/>
                  </a:cubicBezTo>
                  <a:cubicBezTo>
                    <a:pt x="5187" y="9851"/>
                    <a:pt x="5498" y="9937"/>
                    <a:pt x="5614" y="9960"/>
                  </a:cubicBezTo>
                  <a:cubicBezTo>
                    <a:pt x="5679" y="9971"/>
                    <a:pt x="5973" y="9986"/>
                    <a:pt x="6261" y="9986"/>
                  </a:cubicBezTo>
                  <a:cubicBezTo>
                    <a:pt x="6515" y="9986"/>
                    <a:pt x="6764" y="9974"/>
                    <a:pt x="6855" y="9937"/>
                  </a:cubicBezTo>
                  <a:cubicBezTo>
                    <a:pt x="6895" y="9923"/>
                    <a:pt x="6929" y="9918"/>
                    <a:pt x="6966" y="9918"/>
                  </a:cubicBezTo>
                  <a:cubicBezTo>
                    <a:pt x="7070" y="9918"/>
                    <a:pt x="7187" y="9961"/>
                    <a:pt x="7467" y="9961"/>
                  </a:cubicBezTo>
                  <a:cubicBezTo>
                    <a:pt x="7574" y="9961"/>
                    <a:pt x="7705" y="9955"/>
                    <a:pt x="7867" y="9937"/>
                  </a:cubicBezTo>
                  <a:cubicBezTo>
                    <a:pt x="8524" y="9873"/>
                    <a:pt x="8408" y="9649"/>
                    <a:pt x="8741" y="9403"/>
                  </a:cubicBezTo>
                  <a:lnTo>
                    <a:pt x="8358" y="8940"/>
                  </a:lnTo>
                  <a:lnTo>
                    <a:pt x="8987" y="9259"/>
                  </a:lnTo>
                  <a:cubicBezTo>
                    <a:pt x="9369" y="9027"/>
                    <a:pt x="9818" y="8646"/>
                    <a:pt x="10019" y="8377"/>
                  </a:cubicBezTo>
                  <a:lnTo>
                    <a:pt x="9521" y="8140"/>
                  </a:lnTo>
                  <a:cubicBezTo>
                    <a:pt x="9521" y="8140"/>
                    <a:pt x="9868" y="8089"/>
                    <a:pt x="10201" y="8046"/>
                  </a:cubicBezTo>
                  <a:cubicBezTo>
                    <a:pt x="10409" y="7770"/>
                    <a:pt x="10908" y="7410"/>
                    <a:pt x="10981" y="7186"/>
                  </a:cubicBezTo>
                  <a:cubicBezTo>
                    <a:pt x="11012" y="7091"/>
                    <a:pt x="10891" y="7059"/>
                    <a:pt x="10677" y="7059"/>
                  </a:cubicBezTo>
                  <a:cubicBezTo>
                    <a:pt x="10290" y="7059"/>
                    <a:pt x="9601" y="7163"/>
                    <a:pt x="8951" y="7186"/>
                  </a:cubicBezTo>
                  <a:cubicBezTo>
                    <a:pt x="8929" y="7187"/>
                    <a:pt x="8907" y="7187"/>
                    <a:pt x="8886" y="7187"/>
                  </a:cubicBezTo>
                  <a:cubicBezTo>
                    <a:pt x="7932" y="7187"/>
                    <a:pt x="7592" y="6406"/>
                    <a:pt x="7592" y="6406"/>
                  </a:cubicBezTo>
                  <a:cubicBezTo>
                    <a:pt x="8641" y="5633"/>
                    <a:pt x="10352" y="4000"/>
                    <a:pt x="10618" y="3929"/>
                  </a:cubicBezTo>
                  <a:cubicBezTo>
                    <a:pt x="10713" y="3901"/>
                    <a:pt x="10843" y="3897"/>
                    <a:pt x="10992" y="3897"/>
                  </a:cubicBezTo>
                  <a:cubicBezTo>
                    <a:pt x="11061" y="3897"/>
                    <a:pt x="11133" y="3898"/>
                    <a:pt x="11207" y="3898"/>
                  </a:cubicBezTo>
                  <a:cubicBezTo>
                    <a:pt x="11445" y="3898"/>
                    <a:pt x="11706" y="3889"/>
                    <a:pt x="11941" y="3813"/>
                  </a:cubicBezTo>
                  <a:cubicBezTo>
                    <a:pt x="12402" y="3653"/>
                    <a:pt x="12331" y="3690"/>
                    <a:pt x="13018" y="3350"/>
                  </a:cubicBezTo>
                  <a:lnTo>
                    <a:pt x="12215" y="3126"/>
                  </a:lnTo>
                  <a:lnTo>
                    <a:pt x="13299" y="3220"/>
                  </a:lnTo>
                  <a:cubicBezTo>
                    <a:pt x="13825" y="2975"/>
                    <a:pt x="14188" y="2873"/>
                    <a:pt x="14902" y="2259"/>
                  </a:cubicBezTo>
                  <a:cubicBezTo>
                    <a:pt x="14975" y="2202"/>
                    <a:pt x="15046" y="2145"/>
                    <a:pt x="15119" y="2086"/>
                  </a:cubicBezTo>
                  <a:lnTo>
                    <a:pt x="14382" y="2086"/>
                  </a:lnTo>
                  <a:lnTo>
                    <a:pt x="15422" y="1876"/>
                  </a:lnTo>
                  <a:cubicBezTo>
                    <a:pt x="16166" y="1372"/>
                    <a:pt x="17019" y="989"/>
                    <a:pt x="17409" y="483"/>
                  </a:cubicBezTo>
                  <a:cubicBezTo>
                    <a:pt x="17659" y="169"/>
                    <a:pt x="17580" y="1"/>
                    <a:pt x="17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45"/>
            <p:cNvSpPr/>
            <p:nvPr/>
          </p:nvSpPr>
          <p:spPr>
            <a:xfrm>
              <a:off x="5477500" y="4738225"/>
              <a:ext cx="141225" cy="59725"/>
            </a:xfrm>
            <a:custGeom>
              <a:avLst/>
              <a:gdLst/>
              <a:ahLst/>
              <a:cxnLst/>
              <a:rect l="l" t="t" r="r" b="b"/>
              <a:pathLst>
                <a:path w="5649" h="2389" extrusionOk="0">
                  <a:moveTo>
                    <a:pt x="4705" y="1"/>
                  </a:moveTo>
                  <a:cubicBezTo>
                    <a:pt x="3981" y="1"/>
                    <a:pt x="3266" y="213"/>
                    <a:pt x="2825" y="418"/>
                  </a:cubicBezTo>
                  <a:cubicBezTo>
                    <a:pt x="2170" y="718"/>
                    <a:pt x="1591" y="1256"/>
                    <a:pt x="66" y="1256"/>
                  </a:cubicBezTo>
                  <a:cubicBezTo>
                    <a:pt x="44" y="1256"/>
                    <a:pt x="23" y="1256"/>
                    <a:pt x="1" y="1256"/>
                  </a:cubicBezTo>
                  <a:lnTo>
                    <a:pt x="1" y="1256"/>
                  </a:lnTo>
                  <a:cubicBezTo>
                    <a:pt x="1" y="1256"/>
                    <a:pt x="117" y="1958"/>
                    <a:pt x="231" y="2102"/>
                  </a:cubicBezTo>
                  <a:cubicBezTo>
                    <a:pt x="347" y="2253"/>
                    <a:pt x="658" y="2339"/>
                    <a:pt x="774" y="2362"/>
                  </a:cubicBezTo>
                  <a:cubicBezTo>
                    <a:pt x="839" y="2373"/>
                    <a:pt x="1133" y="2388"/>
                    <a:pt x="1421" y="2388"/>
                  </a:cubicBezTo>
                  <a:cubicBezTo>
                    <a:pt x="1675" y="2388"/>
                    <a:pt x="1924" y="2376"/>
                    <a:pt x="2015" y="2339"/>
                  </a:cubicBezTo>
                  <a:cubicBezTo>
                    <a:pt x="2055" y="2325"/>
                    <a:pt x="2089" y="2320"/>
                    <a:pt x="2126" y="2320"/>
                  </a:cubicBezTo>
                  <a:cubicBezTo>
                    <a:pt x="2230" y="2320"/>
                    <a:pt x="2347" y="2363"/>
                    <a:pt x="2627" y="2363"/>
                  </a:cubicBezTo>
                  <a:cubicBezTo>
                    <a:pt x="2734" y="2363"/>
                    <a:pt x="2865" y="2357"/>
                    <a:pt x="3027" y="2339"/>
                  </a:cubicBezTo>
                  <a:cubicBezTo>
                    <a:pt x="3684" y="2275"/>
                    <a:pt x="3568" y="2051"/>
                    <a:pt x="3901" y="1805"/>
                  </a:cubicBezTo>
                  <a:lnTo>
                    <a:pt x="3518" y="1342"/>
                  </a:lnTo>
                  <a:lnTo>
                    <a:pt x="4147" y="1661"/>
                  </a:lnTo>
                  <a:cubicBezTo>
                    <a:pt x="4529" y="1429"/>
                    <a:pt x="4978" y="1048"/>
                    <a:pt x="5179" y="779"/>
                  </a:cubicBezTo>
                  <a:lnTo>
                    <a:pt x="4681" y="542"/>
                  </a:lnTo>
                  <a:cubicBezTo>
                    <a:pt x="4681" y="542"/>
                    <a:pt x="5028" y="491"/>
                    <a:pt x="5361" y="448"/>
                  </a:cubicBezTo>
                  <a:cubicBezTo>
                    <a:pt x="5432" y="354"/>
                    <a:pt x="5541" y="252"/>
                    <a:pt x="5648" y="145"/>
                  </a:cubicBezTo>
                  <a:cubicBezTo>
                    <a:pt x="5347" y="42"/>
                    <a:pt x="5025" y="1"/>
                    <a:pt x="4705"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45"/>
            <p:cNvSpPr/>
            <p:nvPr/>
          </p:nvSpPr>
          <p:spPr>
            <a:xfrm>
              <a:off x="5465925" y="4548275"/>
              <a:ext cx="332075" cy="176075"/>
            </a:xfrm>
            <a:custGeom>
              <a:avLst/>
              <a:gdLst/>
              <a:ahLst/>
              <a:cxnLst/>
              <a:rect l="l" t="t" r="r" b="b"/>
              <a:pathLst>
                <a:path w="13283" h="7043" extrusionOk="0">
                  <a:moveTo>
                    <a:pt x="12896" y="1"/>
                  </a:moveTo>
                  <a:cubicBezTo>
                    <a:pt x="12602" y="1"/>
                    <a:pt x="12100" y="155"/>
                    <a:pt x="11478" y="483"/>
                  </a:cubicBezTo>
                  <a:cubicBezTo>
                    <a:pt x="11161" y="656"/>
                    <a:pt x="10598" y="822"/>
                    <a:pt x="9904" y="989"/>
                  </a:cubicBezTo>
                  <a:cubicBezTo>
                    <a:pt x="9161" y="1746"/>
                    <a:pt x="8069" y="2700"/>
                    <a:pt x="7094" y="2882"/>
                  </a:cubicBezTo>
                  <a:cubicBezTo>
                    <a:pt x="5434" y="3192"/>
                    <a:pt x="6241" y="3459"/>
                    <a:pt x="4610" y="4139"/>
                  </a:cubicBezTo>
                  <a:cubicBezTo>
                    <a:pt x="2970" y="4809"/>
                    <a:pt x="2017" y="5127"/>
                    <a:pt x="1005" y="5603"/>
                  </a:cubicBezTo>
                  <a:cubicBezTo>
                    <a:pt x="1" y="6080"/>
                    <a:pt x="1121" y="6023"/>
                    <a:pt x="1367" y="6080"/>
                  </a:cubicBezTo>
                  <a:cubicBezTo>
                    <a:pt x="1611" y="6139"/>
                    <a:pt x="2327" y="6796"/>
                    <a:pt x="3851" y="7042"/>
                  </a:cubicBezTo>
                  <a:cubicBezTo>
                    <a:pt x="3397" y="6817"/>
                    <a:pt x="3215" y="6406"/>
                    <a:pt x="3215" y="6406"/>
                  </a:cubicBezTo>
                  <a:cubicBezTo>
                    <a:pt x="4264" y="5633"/>
                    <a:pt x="5975" y="4000"/>
                    <a:pt x="6241" y="3929"/>
                  </a:cubicBezTo>
                  <a:cubicBezTo>
                    <a:pt x="6336" y="3901"/>
                    <a:pt x="6466" y="3897"/>
                    <a:pt x="6615" y="3897"/>
                  </a:cubicBezTo>
                  <a:cubicBezTo>
                    <a:pt x="6684" y="3897"/>
                    <a:pt x="6756" y="3898"/>
                    <a:pt x="6830" y="3898"/>
                  </a:cubicBezTo>
                  <a:cubicBezTo>
                    <a:pt x="7068" y="3898"/>
                    <a:pt x="7329" y="3889"/>
                    <a:pt x="7564" y="3813"/>
                  </a:cubicBezTo>
                  <a:cubicBezTo>
                    <a:pt x="8025" y="3653"/>
                    <a:pt x="7954" y="3690"/>
                    <a:pt x="8641" y="3350"/>
                  </a:cubicBezTo>
                  <a:lnTo>
                    <a:pt x="7838" y="3126"/>
                  </a:lnTo>
                  <a:lnTo>
                    <a:pt x="8922" y="3220"/>
                  </a:lnTo>
                  <a:cubicBezTo>
                    <a:pt x="9448" y="2975"/>
                    <a:pt x="9811" y="2873"/>
                    <a:pt x="10525" y="2259"/>
                  </a:cubicBezTo>
                  <a:cubicBezTo>
                    <a:pt x="10598" y="2202"/>
                    <a:pt x="10669" y="2145"/>
                    <a:pt x="10742" y="2086"/>
                  </a:cubicBezTo>
                  <a:lnTo>
                    <a:pt x="10005" y="2086"/>
                  </a:lnTo>
                  <a:lnTo>
                    <a:pt x="11045" y="1876"/>
                  </a:lnTo>
                  <a:cubicBezTo>
                    <a:pt x="11789" y="1372"/>
                    <a:pt x="12642" y="989"/>
                    <a:pt x="13032" y="483"/>
                  </a:cubicBezTo>
                  <a:cubicBezTo>
                    <a:pt x="13282" y="169"/>
                    <a:pt x="13203" y="1"/>
                    <a:pt x="1289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45"/>
            <p:cNvSpPr/>
            <p:nvPr/>
          </p:nvSpPr>
          <p:spPr>
            <a:xfrm>
              <a:off x="5491025" y="4772500"/>
              <a:ext cx="45875" cy="48625"/>
            </a:xfrm>
            <a:custGeom>
              <a:avLst/>
              <a:gdLst/>
              <a:ahLst/>
              <a:cxnLst/>
              <a:rect l="l" t="t" r="r" b="b"/>
              <a:pathLst>
                <a:path w="1835" h="1945" extrusionOk="0">
                  <a:moveTo>
                    <a:pt x="1" y="1"/>
                  </a:moveTo>
                  <a:cubicBezTo>
                    <a:pt x="233" y="991"/>
                    <a:pt x="543" y="1417"/>
                    <a:pt x="840" y="1575"/>
                  </a:cubicBezTo>
                  <a:cubicBezTo>
                    <a:pt x="1127" y="1727"/>
                    <a:pt x="1576" y="1922"/>
                    <a:pt x="1713" y="1944"/>
                  </a:cubicBezTo>
                  <a:cubicBezTo>
                    <a:pt x="1716" y="1945"/>
                    <a:pt x="1720" y="1945"/>
                    <a:pt x="1722" y="1945"/>
                  </a:cubicBezTo>
                  <a:cubicBezTo>
                    <a:pt x="1835" y="1945"/>
                    <a:pt x="1660" y="1681"/>
                    <a:pt x="1280" y="1280"/>
                  </a:cubicBezTo>
                  <a:cubicBezTo>
                    <a:pt x="897" y="875"/>
                    <a:pt x="970" y="658"/>
                    <a:pt x="644" y="448"/>
                  </a:cubicBezTo>
                  <a:cubicBezTo>
                    <a:pt x="313" y="231"/>
                    <a:pt x="196" y="1"/>
                    <a:pt x="19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45"/>
            <p:cNvSpPr/>
            <p:nvPr/>
          </p:nvSpPr>
          <p:spPr>
            <a:xfrm>
              <a:off x="5493025" y="4772500"/>
              <a:ext cx="43875" cy="48625"/>
            </a:xfrm>
            <a:custGeom>
              <a:avLst/>
              <a:gdLst/>
              <a:ahLst/>
              <a:cxnLst/>
              <a:rect l="l" t="t" r="r" b="b"/>
              <a:pathLst>
                <a:path w="1755" h="1945" extrusionOk="0">
                  <a:moveTo>
                    <a:pt x="0" y="1"/>
                  </a:moveTo>
                  <a:cubicBezTo>
                    <a:pt x="333" y="434"/>
                    <a:pt x="527" y="947"/>
                    <a:pt x="623" y="1481"/>
                  </a:cubicBezTo>
                  <a:cubicBezTo>
                    <a:pt x="666" y="1518"/>
                    <a:pt x="709" y="1547"/>
                    <a:pt x="760" y="1575"/>
                  </a:cubicBezTo>
                  <a:cubicBezTo>
                    <a:pt x="1047" y="1727"/>
                    <a:pt x="1496" y="1922"/>
                    <a:pt x="1633" y="1944"/>
                  </a:cubicBezTo>
                  <a:cubicBezTo>
                    <a:pt x="1636" y="1945"/>
                    <a:pt x="1640" y="1945"/>
                    <a:pt x="1642" y="1945"/>
                  </a:cubicBezTo>
                  <a:cubicBezTo>
                    <a:pt x="1755" y="1945"/>
                    <a:pt x="1580" y="1681"/>
                    <a:pt x="1200" y="1280"/>
                  </a:cubicBezTo>
                  <a:cubicBezTo>
                    <a:pt x="817" y="875"/>
                    <a:pt x="890" y="658"/>
                    <a:pt x="564" y="448"/>
                  </a:cubicBezTo>
                  <a:cubicBezTo>
                    <a:pt x="233" y="231"/>
                    <a:pt x="116" y="1"/>
                    <a:pt x="11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9" name="Google Shape;1259;p45"/>
            <p:cNvSpPr/>
            <p:nvPr/>
          </p:nvSpPr>
          <p:spPr>
            <a:xfrm>
              <a:off x="5500075" y="4771425"/>
              <a:ext cx="50250" cy="44625"/>
            </a:xfrm>
            <a:custGeom>
              <a:avLst/>
              <a:gdLst/>
              <a:ahLst/>
              <a:cxnLst/>
              <a:rect l="l" t="t" r="r" b="b"/>
              <a:pathLst>
                <a:path w="2010" h="1785" extrusionOk="0">
                  <a:moveTo>
                    <a:pt x="195" y="1"/>
                  </a:moveTo>
                  <a:lnTo>
                    <a:pt x="1" y="14"/>
                  </a:lnTo>
                  <a:cubicBezTo>
                    <a:pt x="325" y="983"/>
                    <a:pt x="672" y="1374"/>
                    <a:pt x="975" y="1504"/>
                  </a:cubicBezTo>
                  <a:cubicBezTo>
                    <a:pt x="1278" y="1627"/>
                    <a:pt x="1741" y="1777"/>
                    <a:pt x="1878" y="1784"/>
                  </a:cubicBezTo>
                  <a:cubicBezTo>
                    <a:pt x="1880" y="1784"/>
                    <a:pt x="1882" y="1784"/>
                    <a:pt x="1884" y="1784"/>
                  </a:cubicBezTo>
                  <a:cubicBezTo>
                    <a:pt x="2010" y="1784"/>
                    <a:pt x="1815" y="1535"/>
                    <a:pt x="1395" y="1171"/>
                  </a:cubicBezTo>
                  <a:cubicBezTo>
                    <a:pt x="968" y="803"/>
                    <a:pt x="1025" y="578"/>
                    <a:pt x="679" y="398"/>
                  </a:cubicBezTo>
                  <a:cubicBezTo>
                    <a:pt x="332" y="217"/>
                    <a:pt x="195" y="1"/>
                    <a:pt x="195"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45"/>
            <p:cNvSpPr/>
            <p:nvPr/>
          </p:nvSpPr>
          <p:spPr>
            <a:xfrm>
              <a:off x="5356500" y="4651150"/>
              <a:ext cx="122850" cy="92025"/>
            </a:xfrm>
            <a:custGeom>
              <a:avLst/>
              <a:gdLst/>
              <a:ahLst/>
              <a:cxnLst/>
              <a:rect l="l" t="t" r="r" b="b"/>
              <a:pathLst>
                <a:path w="4914" h="3681" extrusionOk="0">
                  <a:moveTo>
                    <a:pt x="2307" y="0"/>
                  </a:moveTo>
                  <a:cubicBezTo>
                    <a:pt x="1591" y="0"/>
                    <a:pt x="891" y="202"/>
                    <a:pt x="571" y="882"/>
                  </a:cubicBezTo>
                  <a:cubicBezTo>
                    <a:pt x="1" y="2088"/>
                    <a:pt x="1077" y="2761"/>
                    <a:pt x="1077" y="2761"/>
                  </a:cubicBezTo>
                  <a:cubicBezTo>
                    <a:pt x="1308" y="3114"/>
                    <a:pt x="1561" y="3418"/>
                    <a:pt x="1836" y="3671"/>
                  </a:cubicBezTo>
                  <a:cubicBezTo>
                    <a:pt x="1877" y="3677"/>
                    <a:pt x="1918" y="3680"/>
                    <a:pt x="1962" y="3680"/>
                  </a:cubicBezTo>
                  <a:cubicBezTo>
                    <a:pt x="3021" y="3680"/>
                    <a:pt x="4913" y="1858"/>
                    <a:pt x="3157" y="81"/>
                  </a:cubicBezTo>
                  <a:cubicBezTo>
                    <a:pt x="2887" y="33"/>
                    <a:pt x="2596" y="0"/>
                    <a:pt x="2307" y="0"/>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45"/>
            <p:cNvSpPr/>
            <p:nvPr/>
          </p:nvSpPr>
          <p:spPr>
            <a:xfrm>
              <a:off x="5408325" y="4677900"/>
              <a:ext cx="9775" cy="13200"/>
            </a:xfrm>
            <a:custGeom>
              <a:avLst/>
              <a:gdLst/>
              <a:ahLst/>
              <a:cxnLst/>
              <a:rect l="l" t="t" r="r" b="b"/>
              <a:pathLst>
                <a:path w="391" h="528" extrusionOk="0">
                  <a:moveTo>
                    <a:pt x="197" y="1"/>
                  </a:moveTo>
                  <a:cubicBezTo>
                    <a:pt x="88" y="1"/>
                    <a:pt x="1" y="124"/>
                    <a:pt x="1" y="268"/>
                  </a:cubicBezTo>
                  <a:cubicBezTo>
                    <a:pt x="1" y="411"/>
                    <a:pt x="88" y="528"/>
                    <a:pt x="197" y="528"/>
                  </a:cubicBezTo>
                  <a:cubicBezTo>
                    <a:pt x="304" y="528"/>
                    <a:pt x="391" y="411"/>
                    <a:pt x="391" y="268"/>
                  </a:cubicBezTo>
                  <a:cubicBezTo>
                    <a:pt x="391" y="124"/>
                    <a:pt x="304" y="1"/>
                    <a:pt x="197"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45"/>
            <p:cNvSpPr/>
            <p:nvPr/>
          </p:nvSpPr>
          <p:spPr>
            <a:xfrm>
              <a:off x="5367850" y="4706075"/>
              <a:ext cx="34325" cy="21925"/>
            </a:xfrm>
            <a:custGeom>
              <a:avLst/>
              <a:gdLst/>
              <a:ahLst/>
              <a:cxnLst/>
              <a:rect l="l" t="t" r="r" b="b"/>
              <a:pathLst>
                <a:path w="1373" h="877" extrusionOk="0">
                  <a:moveTo>
                    <a:pt x="110" y="0"/>
                  </a:moveTo>
                  <a:cubicBezTo>
                    <a:pt x="110" y="1"/>
                    <a:pt x="0" y="877"/>
                    <a:pt x="180" y="877"/>
                  </a:cubicBezTo>
                  <a:cubicBezTo>
                    <a:pt x="205" y="877"/>
                    <a:pt x="237" y="859"/>
                    <a:pt x="276" y="817"/>
                  </a:cubicBezTo>
                  <a:cubicBezTo>
                    <a:pt x="570" y="496"/>
                    <a:pt x="1373" y="53"/>
                    <a:pt x="1315" y="53"/>
                  </a:cubicBezTo>
                  <a:cubicBezTo>
                    <a:pt x="1312" y="53"/>
                    <a:pt x="1305" y="54"/>
                    <a:pt x="1296" y="58"/>
                  </a:cubicBezTo>
                  <a:cubicBezTo>
                    <a:pt x="1200" y="88"/>
                    <a:pt x="978" y="126"/>
                    <a:pt x="735" y="126"/>
                  </a:cubicBezTo>
                  <a:cubicBezTo>
                    <a:pt x="518" y="126"/>
                    <a:pt x="285" y="95"/>
                    <a:pt x="110" y="0"/>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63" name="Google Shape;1263;p45"/>
          <p:cNvSpPr/>
          <p:nvPr/>
        </p:nvSpPr>
        <p:spPr>
          <a:xfrm>
            <a:off x="10143595" y="4834668"/>
            <a:ext cx="1863992" cy="365767"/>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45"/>
          <p:cNvSpPr/>
          <p:nvPr/>
        </p:nvSpPr>
        <p:spPr>
          <a:xfrm flipH="1">
            <a:off x="635187" y="693836"/>
            <a:ext cx="2762316" cy="47226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1726;p55">
            <a:extLst>
              <a:ext uri="{FF2B5EF4-FFF2-40B4-BE49-F238E27FC236}">
                <a16:creationId xmlns:a16="http://schemas.microsoft.com/office/drawing/2014/main" id="{A028513C-A593-DC83-EBEF-6730CF31EF70}"/>
              </a:ext>
            </a:extLst>
          </p:cNvPr>
          <p:cNvGrpSpPr/>
          <p:nvPr/>
        </p:nvGrpSpPr>
        <p:grpSpPr>
          <a:xfrm rot="-5400000">
            <a:off x="740365" y="23451"/>
            <a:ext cx="542080" cy="574207"/>
            <a:chOff x="4783350" y="5161650"/>
            <a:chExt cx="195825" cy="178725"/>
          </a:xfrm>
        </p:grpSpPr>
        <p:sp>
          <p:nvSpPr>
            <p:cNvPr id="5" name="Google Shape;1727;p55">
              <a:extLst>
                <a:ext uri="{FF2B5EF4-FFF2-40B4-BE49-F238E27FC236}">
                  <a16:creationId xmlns:a16="http://schemas.microsoft.com/office/drawing/2014/main" id="{9C3B4B81-5315-FAD6-9011-D88CB1AE201F}"/>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728;p55">
              <a:extLst>
                <a:ext uri="{FF2B5EF4-FFF2-40B4-BE49-F238E27FC236}">
                  <a16:creationId xmlns:a16="http://schemas.microsoft.com/office/drawing/2014/main" id="{B8BBE9E7-F4F9-5602-7B98-EC425375AB81}"/>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729;p55">
              <a:extLst>
                <a:ext uri="{FF2B5EF4-FFF2-40B4-BE49-F238E27FC236}">
                  <a16:creationId xmlns:a16="http://schemas.microsoft.com/office/drawing/2014/main" id="{A026D779-2361-DFF0-CC95-624FA2FC0315}"/>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730;p55">
              <a:extLst>
                <a:ext uri="{FF2B5EF4-FFF2-40B4-BE49-F238E27FC236}">
                  <a16:creationId xmlns:a16="http://schemas.microsoft.com/office/drawing/2014/main" id="{DD779672-9167-01E0-C5BD-1B74EE4EDB8D}"/>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 name="Google Shape;1731;p55">
            <a:extLst>
              <a:ext uri="{FF2B5EF4-FFF2-40B4-BE49-F238E27FC236}">
                <a16:creationId xmlns:a16="http://schemas.microsoft.com/office/drawing/2014/main" id="{76DF8D16-5367-C6C3-C23B-C957B19E07C2}"/>
              </a:ext>
            </a:extLst>
          </p:cNvPr>
          <p:cNvGrpSpPr/>
          <p:nvPr/>
        </p:nvGrpSpPr>
        <p:grpSpPr>
          <a:xfrm rot="5400000" flipH="1">
            <a:off x="11103370" y="5366111"/>
            <a:ext cx="680140" cy="620795"/>
            <a:chOff x="4783350" y="5161650"/>
            <a:chExt cx="195825" cy="178725"/>
          </a:xfrm>
        </p:grpSpPr>
        <p:sp>
          <p:nvSpPr>
            <p:cNvPr id="10" name="Google Shape;1732;p55">
              <a:extLst>
                <a:ext uri="{FF2B5EF4-FFF2-40B4-BE49-F238E27FC236}">
                  <a16:creationId xmlns:a16="http://schemas.microsoft.com/office/drawing/2014/main" id="{D2D12C73-4990-8E99-F9BA-D86E30F573EE}"/>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 name="Google Shape;1733;p55">
              <a:extLst>
                <a:ext uri="{FF2B5EF4-FFF2-40B4-BE49-F238E27FC236}">
                  <a16:creationId xmlns:a16="http://schemas.microsoft.com/office/drawing/2014/main" id="{73D91343-5DFE-4191-7835-5DEB6E12116A}"/>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 name="Google Shape;1734;p55">
              <a:extLst>
                <a:ext uri="{FF2B5EF4-FFF2-40B4-BE49-F238E27FC236}">
                  <a16:creationId xmlns:a16="http://schemas.microsoft.com/office/drawing/2014/main" id="{7E138A4F-2F07-4189-A2E2-F9E7777BBF60}"/>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735;p55">
              <a:extLst>
                <a:ext uri="{FF2B5EF4-FFF2-40B4-BE49-F238E27FC236}">
                  <a16:creationId xmlns:a16="http://schemas.microsoft.com/office/drawing/2014/main" id="{D4D00E5B-82B8-CC82-856D-F2F608CF37A6}"/>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213;p44">
            <a:extLst>
              <a:ext uri="{FF2B5EF4-FFF2-40B4-BE49-F238E27FC236}">
                <a16:creationId xmlns:a16="http://schemas.microsoft.com/office/drawing/2014/main" id="{995DCEB1-13BF-8627-83ED-1422B2905EAF}"/>
              </a:ext>
            </a:extLst>
          </p:cNvPr>
          <p:cNvGrpSpPr/>
          <p:nvPr/>
        </p:nvGrpSpPr>
        <p:grpSpPr>
          <a:xfrm>
            <a:off x="466853" y="3854262"/>
            <a:ext cx="346211" cy="427036"/>
            <a:chOff x="4574075" y="4938625"/>
            <a:chExt cx="143600" cy="177125"/>
          </a:xfrm>
        </p:grpSpPr>
        <p:sp>
          <p:nvSpPr>
            <p:cNvPr id="15" name="Google Shape;1214;p44">
              <a:extLst>
                <a:ext uri="{FF2B5EF4-FFF2-40B4-BE49-F238E27FC236}">
                  <a16:creationId xmlns:a16="http://schemas.microsoft.com/office/drawing/2014/main" id="{8FC2C292-4F2A-346F-3F4F-561BCC49F10E}"/>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215;p44">
              <a:extLst>
                <a:ext uri="{FF2B5EF4-FFF2-40B4-BE49-F238E27FC236}">
                  <a16:creationId xmlns:a16="http://schemas.microsoft.com/office/drawing/2014/main" id="{752563A4-B3D8-4CDC-504B-F1B16E890D7D}"/>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216;p44">
              <a:extLst>
                <a:ext uri="{FF2B5EF4-FFF2-40B4-BE49-F238E27FC236}">
                  <a16:creationId xmlns:a16="http://schemas.microsoft.com/office/drawing/2014/main" id="{1729B60C-1D50-E62A-7FEB-B6419BC4664B}"/>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217;p44">
              <a:extLst>
                <a:ext uri="{FF2B5EF4-FFF2-40B4-BE49-F238E27FC236}">
                  <a16:creationId xmlns:a16="http://schemas.microsoft.com/office/drawing/2014/main" id="{4FEA5AF1-5D79-1E79-0F3A-AA8CECC2ACF7}"/>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218;p44">
              <a:extLst>
                <a:ext uri="{FF2B5EF4-FFF2-40B4-BE49-F238E27FC236}">
                  <a16:creationId xmlns:a16="http://schemas.microsoft.com/office/drawing/2014/main" id="{0FDE4CE2-C3D1-043C-3C4A-2BAB528B3AFC}"/>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1219;p44">
              <a:extLst>
                <a:ext uri="{FF2B5EF4-FFF2-40B4-BE49-F238E27FC236}">
                  <a16:creationId xmlns:a16="http://schemas.microsoft.com/office/drawing/2014/main" id="{B21C6FF8-ED14-F9F3-A13F-C8E196C0E9C8}"/>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1220;p44">
              <a:extLst>
                <a:ext uri="{FF2B5EF4-FFF2-40B4-BE49-F238E27FC236}">
                  <a16:creationId xmlns:a16="http://schemas.microsoft.com/office/drawing/2014/main" id="{502A4832-9BD2-25D4-B018-5A0E78CCF2EC}"/>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 name="Google Shape;404;p9">
            <a:extLst>
              <a:ext uri="{FF2B5EF4-FFF2-40B4-BE49-F238E27FC236}">
                <a16:creationId xmlns:a16="http://schemas.microsoft.com/office/drawing/2014/main" id="{09E98193-190E-939D-0B1B-AC8BFE8838AC}"/>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2" tIns="121822" rIns="121822" bIns="121822" anchor="ctr" anchorCtr="0">
            <a:noAutofit/>
          </a:bodyPr>
          <a:lstStyle/>
          <a:p>
            <a:pPr defTabSz="1218408">
              <a:defRPr/>
            </a:pPr>
            <a:endParaRPr kern="0">
              <a:solidFill>
                <a:sysClr val="windowText" lastClr="000000"/>
              </a:solidFill>
              <a:cs typeface="Arial"/>
              <a:sym typeface="Arial"/>
            </a:endParaRPr>
          </a:p>
        </p:txBody>
      </p:sp>
      <p:grpSp>
        <p:nvGrpSpPr>
          <p:cNvPr id="23" name="Google Shape;1719;p55">
            <a:extLst>
              <a:ext uri="{FF2B5EF4-FFF2-40B4-BE49-F238E27FC236}">
                <a16:creationId xmlns:a16="http://schemas.microsoft.com/office/drawing/2014/main" id="{E2F8E3EC-76B4-7E9D-9A56-895AF1E2B449}"/>
              </a:ext>
            </a:extLst>
          </p:cNvPr>
          <p:cNvGrpSpPr/>
          <p:nvPr/>
        </p:nvGrpSpPr>
        <p:grpSpPr>
          <a:xfrm>
            <a:off x="712879" y="5834388"/>
            <a:ext cx="965476" cy="860745"/>
            <a:chOff x="4356650" y="5185725"/>
            <a:chExt cx="239850" cy="213825"/>
          </a:xfrm>
        </p:grpSpPr>
        <p:sp>
          <p:nvSpPr>
            <p:cNvPr id="24" name="Google Shape;1720;p55">
              <a:extLst>
                <a:ext uri="{FF2B5EF4-FFF2-40B4-BE49-F238E27FC236}">
                  <a16:creationId xmlns:a16="http://schemas.microsoft.com/office/drawing/2014/main" id="{0549C2CB-5B57-DC31-3308-0FD093BF084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1721;p55">
              <a:extLst>
                <a:ext uri="{FF2B5EF4-FFF2-40B4-BE49-F238E27FC236}">
                  <a16:creationId xmlns:a16="http://schemas.microsoft.com/office/drawing/2014/main" id="{9496086E-FC78-4481-53E6-C80BDA9ED56D}"/>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1722;p55">
              <a:extLst>
                <a:ext uri="{FF2B5EF4-FFF2-40B4-BE49-F238E27FC236}">
                  <a16:creationId xmlns:a16="http://schemas.microsoft.com/office/drawing/2014/main" id="{F508A760-CFD7-7A52-5C77-ED6ED4CD877D}"/>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1723;p55">
              <a:extLst>
                <a:ext uri="{FF2B5EF4-FFF2-40B4-BE49-F238E27FC236}">
                  <a16:creationId xmlns:a16="http://schemas.microsoft.com/office/drawing/2014/main" id="{C2D9A129-CFBA-0B62-4A26-9A630B1AFE66}"/>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1724;p55">
              <a:extLst>
                <a:ext uri="{FF2B5EF4-FFF2-40B4-BE49-F238E27FC236}">
                  <a16:creationId xmlns:a16="http://schemas.microsoft.com/office/drawing/2014/main" id="{8D408259-F676-E896-AE38-AC239A028326}"/>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1725;p55">
              <a:extLst>
                <a:ext uri="{FF2B5EF4-FFF2-40B4-BE49-F238E27FC236}">
                  <a16:creationId xmlns:a16="http://schemas.microsoft.com/office/drawing/2014/main" id="{C6149FE8-202E-3B7E-0EDB-220DDAAB9126}"/>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pic>
        <p:nvPicPr>
          <p:cNvPr id="1237" name="Picture 1236">
            <a:extLst>
              <a:ext uri="{FF2B5EF4-FFF2-40B4-BE49-F238E27FC236}">
                <a16:creationId xmlns:a16="http://schemas.microsoft.com/office/drawing/2014/main" id="{D25CCD8E-202C-44CC-245E-F6B552A1CA02}"/>
              </a:ext>
            </a:extLst>
          </p:cNvPr>
          <p:cNvPicPr>
            <a:picLocks noChangeAspect="1"/>
          </p:cNvPicPr>
          <p:nvPr/>
        </p:nvPicPr>
        <p:blipFill rotWithShape="1">
          <a:blip r:embed="rId3"/>
          <a:srcRect b="31669"/>
          <a:stretch/>
        </p:blipFill>
        <p:spPr>
          <a:xfrm>
            <a:off x="1240705" y="39491"/>
            <a:ext cx="1275459" cy="1105064"/>
          </a:xfrm>
          <a:prstGeom prst="rect">
            <a:avLst/>
          </a:prstGeom>
        </p:spPr>
      </p:pic>
      <p:grpSp>
        <p:nvGrpSpPr>
          <p:cNvPr id="1284" name="Google Shape;405;p9">
            <a:extLst>
              <a:ext uri="{FF2B5EF4-FFF2-40B4-BE49-F238E27FC236}">
                <a16:creationId xmlns:a16="http://schemas.microsoft.com/office/drawing/2014/main" id="{C2049CFC-8D01-90B3-E210-48E6A9AE8707}"/>
              </a:ext>
            </a:extLst>
          </p:cNvPr>
          <p:cNvGrpSpPr/>
          <p:nvPr/>
        </p:nvGrpSpPr>
        <p:grpSpPr>
          <a:xfrm rot="-4122382">
            <a:off x="10964604" y="-993461"/>
            <a:ext cx="1262349" cy="2300800"/>
            <a:chOff x="-214625" y="3943775"/>
            <a:chExt cx="458725" cy="836125"/>
          </a:xfrm>
        </p:grpSpPr>
        <p:sp>
          <p:nvSpPr>
            <p:cNvPr id="1285" name="Google Shape;406;p9">
              <a:extLst>
                <a:ext uri="{FF2B5EF4-FFF2-40B4-BE49-F238E27FC236}">
                  <a16:creationId xmlns:a16="http://schemas.microsoft.com/office/drawing/2014/main" id="{9B6918A7-5A56-8507-AD4A-77BC39A56754}"/>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6" name="Google Shape;407;p9">
              <a:extLst>
                <a:ext uri="{FF2B5EF4-FFF2-40B4-BE49-F238E27FC236}">
                  <a16:creationId xmlns:a16="http://schemas.microsoft.com/office/drawing/2014/main" id="{C224445A-F210-6FDC-AECD-3C03826AF66C}"/>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7" name="Google Shape;408;p9">
              <a:extLst>
                <a:ext uri="{FF2B5EF4-FFF2-40B4-BE49-F238E27FC236}">
                  <a16:creationId xmlns:a16="http://schemas.microsoft.com/office/drawing/2014/main" id="{07E5544D-D5A8-E96C-53B6-8F20172348D0}"/>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8" name="Google Shape;409;p9">
              <a:extLst>
                <a:ext uri="{FF2B5EF4-FFF2-40B4-BE49-F238E27FC236}">
                  <a16:creationId xmlns:a16="http://schemas.microsoft.com/office/drawing/2014/main" id="{8724BB36-AEE6-7CA8-0882-6EAA4BD6B287}"/>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9" name="Google Shape;410;p9">
              <a:extLst>
                <a:ext uri="{FF2B5EF4-FFF2-40B4-BE49-F238E27FC236}">
                  <a16:creationId xmlns:a16="http://schemas.microsoft.com/office/drawing/2014/main" id="{A0A2A46B-EAE6-9D1D-BFE9-9B0A746A26E5}"/>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0" name="Google Shape;411;p9">
              <a:extLst>
                <a:ext uri="{FF2B5EF4-FFF2-40B4-BE49-F238E27FC236}">
                  <a16:creationId xmlns:a16="http://schemas.microsoft.com/office/drawing/2014/main" id="{659EB2EB-BAE8-F489-252E-D863DC73CD56}"/>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1" name="Google Shape;412;p9">
              <a:extLst>
                <a:ext uri="{FF2B5EF4-FFF2-40B4-BE49-F238E27FC236}">
                  <a16:creationId xmlns:a16="http://schemas.microsoft.com/office/drawing/2014/main" id="{09AFFC60-3679-2F68-A8BE-2726886BE6FC}"/>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2" name="Google Shape;413;p9">
              <a:extLst>
                <a:ext uri="{FF2B5EF4-FFF2-40B4-BE49-F238E27FC236}">
                  <a16:creationId xmlns:a16="http://schemas.microsoft.com/office/drawing/2014/main" id="{7F7E3660-ADAE-26FC-033D-950A96E55C5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3" name="Google Shape;414;p9">
              <a:extLst>
                <a:ext uri="{FF2B5EF4-FFF2-40B4-BE49-F238E27FC236}">
                  <a16:creationId xmlns:a16="http://schemas.microsoft.com/office/drawing/2014/main" id="{15F1C31F-75B8-4BB4-8B4F-08E17E0B827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4" name="Google Shape;415;p9">
              <a:extLst>
                <a:ext uri="{FF2B5EF4-FFF2-40B4-BE49-F238E27FC236}">
                  <a16:creationId xmlns:a16="http://schemas.microsoft.com/office/drawing/2014/main" id="{5C2F79D7-959F-3A69-CC52-2D7E36ABCF45}"/>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5" name="Google Shape;416;p9">
              <a:extLst>
                <a:ext uri="{FF2B5EF4-FFF2-40B4-BE49-F238E27FC236}">
                  <a16:creationId xmlns:a16="http://schemas.microsoft.com/office/drawing/2014/main" id="{D0E4B495-EAF7-530B-79B1-165FC4ECC615}"/>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6" name="Google Shape;417;p9">
              <a:extLst>
                <a:ext uri="{FF2B5EF4-FFF2-40B4-BE49-F238E27FC236}">
                  <a16:creationId xmlns:a16="http://schemas.microsoft.com/office/drawing/2014/main" id="{2D6732A9-0D0E-24B1-2F11-31D3F3706BDE}"/>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grpSp>
        <p:nvGrpSpPr>
          <p:cNvPr id="1297" name="Google Shape;424;p9">
            <a:extLst>
              <a:ext uri="{FF2B5EF4-FFF2-40B4-BE49-F238E27FC236}">
                <a16:creationId xmlns:a16="http://schemas.microsoft.com/office/drawing/2014/main" id="{F7076385-A573-5131-3659-3B400881BBAA}"/>
              </a:ext>
            </a:extLst>
          </p:cNvPr>
          <p:cNvGrpSpPr/>
          <p:nvPr/>
        </p:nvGrpSpPr>
        <p:grpSpPr>
          <a:xfrm rot="14790094">
            <a:off x="-344907" y="-992736"/>
            <a:ext cx="1109077" cy="2021375"/>
            <a:chOff x="-214625" y="3943775"/>
            <a:chExt cx="458725" cy="836125"/>
          </a:xfrm>
        </p:grpSpPr>
        <p:sp>
          <p:nvSpPr>
            <p:cNvPr id="1298" name="Google Shape;425;p9">
              <a:extLst>
                <a:ext uri="{FF2B5EF4-FFF2-40B4-BE49-F238E27FC236}">
                  <a16:creationId xmlns:a16="http://schemas.microsoft.com/office/drawing/2014/main" id="{E76B2288-CA11-DF7B-A372-A4CEF0FD3A7C}"/>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9" name="Google Shape;426;p9">
              <a:extLst>
                <a:ext uri="{FF2B5EF4-FFF2-40B4-BE49-F238E27FC236}">
                  <a16:creationId xmlns:a16="http://schemas.microsoft.com/office/drawing/2014/main" id="{10D3FE04-F9DB-7044-77CC-61C17A7945C5}"/>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0" name="Google Shape;427;p9">
              <a:extLst>
                <a:ext uri="{FF2B5EF4-FFF2-40B4-BE49-F238E27FC236}">
                  <a16:creationId xmlns:a16="http://schemas.microsoft.com/office/drawing/2014/main" id="{AED85334-3AAF-2A81-ED63-9D0948202F9E}"/>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1" name="Google Shape;428;p9">
              <a:extLst>
                <a:ext uri="{FF2B5EF4-FFF2-40B4-BE49-F238E27FC236}">
                  <a16:creationId xmlns:a16="http://schemas.microsoft.com/office/drawing/2014/main" id="{5D18A383-018C-E00A-97F0-A06056A25182}"/>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2" name="Google Shape;429;p9">
              <a:extLst>
                <a:ext uri="{FF2B5EF4-FFF2-40B4-BE49-F238E27FC236}">
                  <a16:creationId xmlns:a16="http://schemas.microsoft.com/office/drawing/2014/main" id="{6142B2E6-CDCA-F9FE-6168-3DC76F9F3E1B}"/>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3" name="Google Shape;430;p9">
              <a:extLst>
                <a:ext uri="{FF2B5EF4-FFF2-40B4-BE49-F238E27FC236}">
                  <a16:creationId xmlns:a16="http://schemas.microsoft.com/office/drawing/2014/main" id="{59EB31FE-FDC0-AAB1-7159-4A4C5607949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4" name="Google Shape;431;p9">
              <a:extLst>
                <a:ext uri="{FF2B5EF4-FFF2-40B4-BE49-F238E27FC236}">
                  <a16:creationId xmlns:a16="http://schemas.microsoft.com/office/drawing/2014/main" id="{A0885D76-1FFB-BFF8-3128-829E0EB4DF43}"/>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5" name="Google Shape;432;p9">
              <a:extLst>
                <a:ext uri="{FF2B5EF4-FFF2-40B4-BE49-F238E27FC236}">
                  <a16:creationId xmlns:a16="http://schemas.microsoft.com/office/drawing/2014/main" id="{87A98AFC-FAAF-6EE2-B3B7-E6FD18C95669}"/>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6" name="Google Shape;433;p9">
              <a:extLst>
                <a:ext uri="{FF2B5EF4-FFF2-40B4-BE49-F238E27FC236}">
                  <a16:creationId xmlns:a16="http://schemas.microsoft.com/office/drawing/2014/main" id="{9F8EDE10-F74A-8783-74BC-E813A9990A33}"/>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7" name="Google Shape;434;p9">
              <a:extLst>
                <a:ext uri="{FF2B5EF4-FFF2-40B4-BE49-F238E27FC236}">
                  <a16:creationId xmlns:a16="http://schemas.microsoft.com/office/drawing/2014/main" id="{4AD1BA4B-45C8-494E-D80B-BA99CBA1EA8F}"/>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8" name="Google Shape;435;p9">
              <a:extLst>
                <a:ext uri="{FF2B5EF4-FFF2-40B4-BE49-F238E27FC236}">
                  <a16:creationId xmlns:a16="http://schemas.microsoft.com/office/drawing/2014/main" id="{8F0951B1-8A15-BE3C-E3D0-692C91E0980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9" name="Google Shape;436;p9">
              <a:extLst>
                <a:ext uri="{FF2B5EF4-FFF2-40B4-BE49-F238E27FC236}">
                  <a16:creationId xmlns:a16="http://schemas.microsoft.com/office/drawing/2014/main" id="{0223F8B1-CC96-9690-3E2B-56B53166468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sp>
        <p:nvSpPr>
          <p:cNvPr id="1311" name="文本框 5">
            <a:extLst>
              <a:ext uri="{FF2B5EF4-FFF2-40B4-BE49-F238E27FC236}">
                <a16:creationId xmlns:a16="http://schemas.microsoft.com/office/drawing/2014/main" id="{A924E9FE-60D7-E908-808B-1A8559991916}"/>
              </a:ext>
            </a:extLst>
          </p:cNvPr>
          <p:cNvSpPr txBox="1"/>
          <p:nvPr/>
        </p:nvSpPr>
        <p:spPr>
          <a:xfrm>
            <a:off x="456678" y="1728967"/>
            <a:ext cx="11438696" cy="4001017"/>
          </a:xfrm>
          <a:prstGeom prst="rect">
            <a:avLst/>
          </a:prstGeom>
          <a:noFill/>
        </p:spPr>
        <p:txBody>
          <a:bodyPr wrap="square" lIns="121842" tIns="60921" rIns="121842" bIns="6092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Giới thiệu tên cuốn sách và tác giả ở phần đầu.</a:t>
            </a:r>
          </a:p>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Hiện tượng đời sống được gợi ra: ô nhiễm môi trường và trách nhiệm của con người.</a:t>
            </a:r>
          </a:p>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Lí lẽ, dẫn chứng:</a:t>
            </a:r>
          </a:p>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“Thứ chất lỏng dính như keo</a:t>
            </a:r>
            <a:r>
              <a:rPr lang="en-US" sz="3600" dirty="0">
                <a:latin typeface="Times New Roman" panose="02020603050405020304" pitchFamily="18" charset="0"/>
                <a:cs typeface="Times New Roman" panose="02020603050405020304" pitchFamily="18" charset="0"/>
                <a:sym typeface="Arial"/>
              </a:rPr>
              <a:t>…”</a:t>
            </a:r>
          </a:p>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Con người đã gây ra nỗi đau ấy cho Kengan.</a:t>
            </a:r>
          </a:p>
          <a:p>
            <a:pPr>
              <a:buClr>
                <a:srgbClr val="000000"/>
              </a:buClr>
              <a:buFont typeface="Arial"/>
              <a:buNone/>
            </a:pPr>
            <a:r>
              <a:rPr lang="vi-VN" sz="3600" dirty="0">
                <a:latin typeface="Times New Roman" panose="02020603050405020304" pitchFamily="18" charset="0"/>
                <a:cs typeface="Times New Roman" panose="02020603050405020304" pitchFamily="18" charset="0"/>
                <a:sym typeface="Arial"/>
              </a:rPr>
              <a:t>+ Ô nhiễm môi trường ở khắp mọi nơi.</a:t>
            </a:r>
          </a:p>
        </p:txBody>
      </p:sp>
    </p:spTree>
    <p:extLst>
      <p:ext uri="{BB962C8B-B14F-4D97-AF65-F5344CB8AC3E}">
        <p14:creationId xmlns:p14="http://schemas.microsoft.com/office/powerpoint/2010/main" val="39929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11"/>
                                        </p:tgtEl>
                                        <p:attrNameLst>
                                          <p:attrName>style.visibility</p:attrName>
                                        </p:attrNameLst>
                                      </p:cBhvr>
                                      <p:to>
                                        <p:strVal val="visible"/>
                                      </p:to>
                                    </p:set>
                                    <p:animEffect transition="in" filter="wipe(down)">
                                      <p:cBhvr>
                                        <p:cTn id="7" dur="500"/>
                                        <p:tgtEl>
                                          <p:spTgt spid="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a:off x="-768480" y="2926691"/>
            <a:ext cx="2762503" cy="542079"/>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51" name="Google Shape;1251;p45"/>
          <p:cNvGrpSpPr/>
          <p:nvPr/>
        </p:nvGrpSpPr>
        <p:grpSpPr>
          <a:xfrm>
            <a:off x="9953697" y="901077"/>
            <a:ext cx="1880851" cy="477688"/>
            <a:chOff x="5123725" y="4548275"/>
            <a:chExt cx="674275" cy="272850"/>
          </a:xfrm>
        </p:grpSpPr>
        <p:sp>
          <p:nvSpPr>
            <p:cNvPr id="1252" name="Google Shape;1252;p45"/>
            <p:cNvSpPr/>
            <p:nvPr/>
          </p:nvSpPr>
          <p:spPr>
            <a:xfrm>
              <a:off x="5123725" y="4603150"/>
              <a:ext cx="311725" cy="97125"/>
            </a:xfrm>
            <a:custGeom>
              <a:avLst/>
              <a:gdLst/>
              <a:ahLst/>
              <a:cxnLst/>
              <a:rect l="l" t="t" r="r" b="b"/>
              <a:pathLst>
                <a:path w="12469" h="3885" extrusionOk="0">
                  <a:moveTo>
                    <a:pt x="1" y="0"/>
                  </a:moveTo>
                  <a:lnTo>
                    <a:pt x="1" y="0"/>
                  </a:lnTo>
                  <a:cubicBezTo>
                    <a:pt x="2227" y="2065"/>
                    <a:pt x="5332" y="1294"/>
                    <a:pt x="6415" y="1805"/>
                  </a:cubicBezTo>
                  <a:cubicBezTo>
                    <a:pt x="7507" y="2325"/>
                    <a:pt x="9001" y="3408"/>
                    <a:pt x="10194" y="3828"/>
                  </a:cubicBezTo>
                  <a:cubicBezTo>
                    <a:pt x="10307" y="3867"/>
                    <a:pt x="10419" y="3885"/>
                    <a:pt x="10530" y="3885"/>
                  </a:cubicBezTo>
                  <a:cubicBezTo>
                    <a:pt x="11581" y="3885"/>
                    <a:pt x="12468" y="2275"/>
                    <a:pt x="12468" y="2275"/>
                  </a:cubicBezTo>
                  <a:lnTo>
                    <a:pt x="12468" y="2275"/>
                  </a:lnTo>
                  <a:cubicBezTo>
                    <a:pt x="12468" y="2275"/>
                    <a:pt x="12244" y="2314"/>
                    <a:pt x="11842" y="2314"/>
                  </a:cubicBezTo>
                  <a:cubicBezTo>
                    <a:pt x="11069" y="2314"/>
                    <a:pt x="9636" y="2167"/>
                    <a:pt x="7868" y="1307"/>
                  </a:cubicBezTo>
                  <a:cubicBezTo>
                    <a:pt x="5174" y="0"/>
                    <a:pt x="1" y="0"/>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45"/>
            <p:cNvSpPr/>
            <p:nvPr/>
          </p:nvSpPr>
          <p:spPr>
            <a:xfrm>
              <a:off x="5190725" y="4633250"/>
              <a:ext cx="231550" cy="67000"/>
            </a:xfrm>
            <a:custGeom>
              <a:avLst/>
              <a:gdLst/>
              <a:ahLst/>
              <a:cxnLst/>
              <a:rect l="l" t="t" r="r" b="b"/>
              <a:pathLst>
                <a:path w="9262" h="2680" extrusionOk="0">
                  <a:moveTo>
                    <a:pt x="2414" y="0"/>
                  </a:moveTo>
                  <a:cubicBezTo>
                    <a:pt x="1749" y="0"/>
                    <a:pt x="1243" y="134"/>
                    <a:pt x="178" y="134"/>
                  </a:cubicBezTo>
                  <a:cubicBezTo>
                    <a:pt x="120" y="134"/>
                    <a:pt x="61" y="134"/>
                    <a:pt x="1" y="133"/>
                  </a:cubicBezTo>
                  <a:lnTo>
                    <a:pt x="1" y="133"/>
                  </a:lnTo>
                  <a:cubicBezTo>
                    <a:pt x="1568" y="464"/>
                    <a:pt x="3050" y="277"/>
                    <a:pt x="3735" y="601"/>
                  </a:cubicBezTo>
                  <a:cubicBezTo>
                    <a:pt x="4827" y="1121"/>
                    <a:pt x="6321" y="2204"/>
                    <a:pt x="7514" y="2624"/>
                  </a:cubicBezTo>
                  <a:cubicBezTo>
                    <a:pt x="7626" y="2662"/>
                    <a:pt x="7737" y="2679"/>
                    <a:pt x="7846" y="2679"/>
                  </a:cubicBezTo>
                  <a:cubicBezTo>
                    <a:pt x="8398" y="2679"/>
                    <a:pt x="8905" y="2237"/>
                    <a:pt x="9261" y="1814"/>
                  </a:cubicBezTo>
                  <a:cubicBezTo>
                    <a:pt x="8235" y="1461"/>
                    <a:pt x="6552" y="904"/>
                    <a:pt x="4602" y="370"/>
                  </a:cubicBezTo>
                  <a:cubicBezTo>
                    <a:pt x="3549" y="82"/>
                    <a:pt x="2933" y="0"/>
                    <a:pt x="2414" y="0"/>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45"/>
            <p:cNvSpPr/>
            <p:nvPr/>
          </p:nvSpPr>
          <p:spPr>
            <a:xfrm>
              <a:off x="5356500" y="4548275"/>
              <a:ext cx="441500" cy="249675"/>
            </a:xfrm>
            <a:custGeom>
              <a:avLst/>
              <a:gdLst/>
              <a:ahLst/>
              <a:cxnLst/>
              <a:rect l="l" t="t" r="r" b="b"/>
              <a:pathLst>
                <a:path w="17660" h="9987" extrusionOk="0">
                  <a:moveTo>
                    <a:pt x="17273" y="1"/>
                  </a:moveTo>
                  <a:cubicBezTo>
                    <a:pt x="16979" y="1"/>
                    <a:pt x="16477" y="155"/>
                    <a:pt x="15855" y="483"/>
                  </a:cubicBezTo>
                  <a:cubicBezTo>
                    <a:pt x="14592" y="1162"/>
                    <a:pt x="9369" y="1833"/>
                    <a:pt x="8329" y="2195"/>
                  </a:cubicBezTo>
                  <a:cubicBezTo>
                    <a:pt x="7297" y="2556"/>
                    <a:pt x="6574" y="3950"/>
                    <a:pt x="4400" y="4520"/>
                  </a:cubicBezTo>
                  <a:cubicBezTo>
                    <a:pt x="4400" y="4520"/>
                    <a:pt x="3348" y="4114"/>
                    <a:pt x="2322" y="4114"/>
                  </a:cubicBezTo>
                  <a:cubicBezTo>
                    <a:pt x="1601" y="4114"/>
                    <a:pt x="893" y="4314"/>
                    <a:pt x="571" y="4997"/>
                  </a:cubicBezTo>
                  <a:cubicBezTo>
                    <a:pt x="1" y="6203"/>
                    <a:pt x="1077" y="6876"/>
                    <a:pt x="1077" y="6876"/>
                  </a:cubicBezTo>
                  <a:cubicBezTo>
                    <a:pt x="1971" y="8220"/>
                    <a:pt x="3128" y="8864"/>
                    <a:pt x="4526" y="8864"/>
                  </a:cubicBezTo>
                  <a:cubicBezTo>
                    <a:pt x="4629" y="8864"/>
                    <a:pt x="4734" y="8861"/>
                    <a:pt x="4841" y="8854"/>
                  </a:cubicBezTo>
                  <a:cubicBezTo>
                    <a:pt x="4841" y="8854"/>
                    <a:pt x="4957" y="9556"/>
                    <a:pt x="5071" y="9700"/>
                  </a:cubicBezTo>
                  <a:cubicBezTo>
                    <a:pt x="5187" y="9851"/>
                    <a:pt x="5498" y="9937"/>
                    <a:pt x="5614" y="9960"/>
                  </a:cubicBezTo>
                  <a:cubicBezTo>
                    <a:pt x="5679" y="9971"/>
                    <a:pt x="5973" y="9986"/>
                    <a:pt x="6261" y="9986"/>
                  </a:cubicBezTo>
                  <a:cubicBezTo>
                    <a:pt x="6515" y="9986"/>
                    <a:pt x="6764" y="9974"/>
                    <a:pt x="6855" y="9937"/>
                  </a:cubicBezTo>
                  <a:cubicBezTo>
                    <a:pt x="6895" y="9923"/>
                    <a:pt x="6929" y="9918"/>
                    <a:pt x="6966" y="9918"/>
                  </a:cubicBezTo>
                  <a:cubicBezTo>
                    <a:pt x="7070" y="9918"/>
                    <a:pt x="7187" y="9961"/>
                    <a:pt x="7467" y="9961"/>
                  </a:cubicBezTo>
                  <a:cubicBezTo>
                    <a:pt x="7574" y="9961"/>
                    <a:pt x="7705" y="9955"/>
                    <a:pt x="7867" y="9937"/>
                  </a:cubicBezTo>
                  <a:cubicBezTo>
                    <a:pt x="8524" y="9873"/>
                    <a:pt x="8408" y="9649"/>
                    <a:pt x="8741" y="9403"/>
                  </a:cubicBezTo>
                  <a:lnTo>
                    <a:pt x="8358" y="8940"/>
                  </a:lnTo>
                  <a:lnTo>
                    <a:pt x="8987" y="9259"/>
                  </a:lnTo>
                  <a:cubicBezTo>
                    <a:pt x="9369" y="9027"/>
                    <a:pt x="9818" y="8646"/>
                    <a:pt x="10019" y="8377"/>
                  </a:cubicBezTo>
                  <a:lnTo>
                    <a:pt x="9521" y="8140"/>
                  </a:lnTo>
                  <a:cubicBezTo>
                    <a:pt x="9521" y="8140"/>
                    <a:pt x="9868" y="8089"/>
                    <a:pt x="10201" y="8046"/>
                  </a:cubicBezTo>
                  <a:cubicBezTo>
                    <a:pt x="10409" y="7770"/>
                    <a:pt x="10908" y="7410"/>
                    <a:pt x="10981" y="7186"/>
                  </a:cubicBezTo>
                  <a:cubicBezTo>
                    <a:pt x="11012" y="7091"/>
                    <a:pt x="10891" y="7059"/>
                    <a:pt x="10677" y="7059"/>
                  </a:cubicBezTo>
                  <a:cubicBezTo>
                    <a:pt x="10290" y="7059"/>
                    <a:pt x="9601" y="7163"/>
                    <a:pt x="8951" y="7186"/>
                  </a:cubicBezTo>
                  <a:cubicBezTo>
                    <a:pt x="8929" y="7187"/>
                    <a:pt x="8907" y="7187"/>
                    <a:pt x="8886" y="7187"/>
                  </a:cubicBezTo>
                  <a:cubicBezTo>
                    <a:pt x="7932" y="7187"/>
                    <a:pt x="7592" y="6406"/>
                    <a:pt x="7592" y="6406"/>
                  </a:cubicBezTo>
                  <a:cubicBezTo>
                    <a:pt x="8641" y="5633"/>
                    <a:pt x="10352" y="4000"/>
                    <a:pt x="10618" y="3929"/>
                  </a:cubicBezTo>
                  <a:cubicBezTo>
                    <a:pt x="10713" y="3901"/>
                    <a:pt x="10843" y="3897"/>
                    <a:pt x="10992" y="3897"/>
                  </a:cubicBezTo>
                  <a:cubicBezTo>
                    <a:pt x="11061" y="3897"/>
                    <a:pt x="11133" y="3898"/>
                    <a:pt x="11207" y="3898"/>
                  </a:cubicBezTo>
                  <a:cubicBezTo>
                    <a:pt x="11445" y="3898"/>
                    <a:pt x="11706" y="3889"/>
                    <a:pt x="11941" y="3813"/>
                  </a:cubicBezTo>
                  <a:cubicBezTo>
                    <a:pt x="12402" y="3653"/>
                    <a:pt x="12331" y="3690"/>
                    <a:pt x="13018" y="3350"/>
                  </a:cubicBezTo>
                  <a:lnTo>
                    <a:pt x="12215" y="3126"/>
                  </a:lnTo>
                  <a:lnTo>
                    <a:pt x="13299" y="3220"/>
                  </a:lnTo>
                  <a:cubicBezTo>
                    <a:pt x="13825" y="2975"/>
                    <a:pt x="14188" y="2873"/>
                    <a:pt x="14902" y="2259"/>
                  </a:cubicBezTo>
                  <a:cubicBezTo>
                    <a:pt x="14975" y="2202"/>
                    <a:pt x="15046" y="2145"/>
                    <a:pt x="15119" y="2086"/>
                  </a:cubicBezTo>
                  <a:lnTo>
                    <a:pt x="14382" y="2086"/>
                  </a:lnTo>
                  <a:lnTo>
                    <a:pt x="15422" y="1876"/>
                  </a:lnTo>
                  <a:cubicBezTo>
                    <a:pt x="16166" y="1372"/>
                    <a:pt x="17019" y="989"/>
                    <a:pt x="17409" y="483"/>
                  </a:cubicBezTo>
                  <a:cubicBezTo>
                    <a:pt x="17659" y="169"/>
                    <a:pt x="17580" y="1"/>
                    <a:pt x="17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45"/>
            <p:cNvSpPr/>
            <p:nvPr/>
          </p:nvSpPr>
          <p:spPr>
            <a:xfrm>
              <a:off x="5477500" y="4738225"/>
              <a:ext cx="141225" cy="59725"/>
            </a:xfrm>
            <a:custGeom>
              <a:avLst/>
              <a:gdLst/>
              <a:ahLst/>
              <a:cxnLst/>
              <a:rect l="l" t="t" r="r" b="b"/>
              <a:pathLst>
                <a:path w="5649" h="2389" extrusionOk="0">
                  <a:moveTo>
                    <a:pt x="4705" y="1"/>
                  </a:moveTo>
                  <a:cubicBezTo>
                    <a:pt x="3981" y="1"/>
                    <a:pt x="3266" y="213"/>
                    <a:pt x="2825" y="418"/>
                  </a:cubicBezTo>
                  <a:cubicBezTo>
                    <a:pt x="2170" y="718"/>
                    <a:pt x="1591" y="1256"/>
                    <a:pt x="66" y="1256"/>
                  </a:cubicBezTo>
                  <a:cubicBezTo>
                    <a:pt x="44" y="1256"/>
                    <a:pt x="23" y="1256"/>
                    <a:pt x="1" y="1256"/>
                  </a:cubicBezTo>
                  <a:lnTo>
                    <a:pt x="1" y="1256"/>
                  </a:lnTo>
                  <a:cubicBezTo>
                    <a:pt x="1" y="1256"/>
                    <a:pt x="117" y="1958"/>
                    <a:pt x="231" y="2102"/>
                  </a:cubicBezTo>
                  <a:cubicBezTo>
                    <a:pt x="347" y="2253"/>
                    <a:pt x="658" y="2339"/>
                    <a:pt x="774" y="2362"/>
                  </a:cubicBezTo>
                  <a:cubicBezTo>
                    <a:pt x="839" y="2373"/>
                    <a:pt x="1133" y="2388"/>
                    <a:pt x="1421" y="2388"/>
                  </a:cubicBezTo>
                  <a:cubicBezTo>
                    <a:pt x="1675" y="2388"/>
                    <a:pt x="1924" y="2376"/>
                    <a:pt x="2015" y="2339"/>
                  </a:cubicBezTo>
                  <a:cubicBezTo>
                    <a:pt x="2055" y="2325"/>
                    <a:pt x="2089" y="2320"/>
                    <a:pt x="2126" y="2320"/>
                  </a:cubicBezTo>
                  <a:cubicBezTo>
                    <a:pt x="2230" y="2320"/>
                    <a:pt x="2347" y="2363"/>
                    <a:pt x="2627" y="2363"/>
                  </a:cubicBezTo>
                  <a:cubicBezTo>
                    <a:pt x="2734" y="2363"/>
                    <a:pt x="2865" y="2357"/>
                    <a:pt x="3027" y="2339"/>
                  </a:cubicBezTo>
                  <a:cubicBezTo>
                    <a:pt x="3684" y="2275"/>
                    <a:pt x="3568" y="2051"/>
                    <a:pt x="3901" y="1805"/>
                  </a:cubicBezTo>
                  <a:lnTo>
                    <a:pt x="3518" y="1342"/>
                  </a:lnTo>
                  <a:lnTo>
                    <a:pt x="4147" y="1661"/>
                  </a:lnTo>
                  <a:cubicBezTo>
                    <a:pt x="4529" y="1429"/>
                    <a:pt x="4978" y="1048"/>
                    <a:pt x="5179" y="779"/>
                  </a:cubicBezTo>
                  <a:lnTo>
                    <a:pt x="4681" y="542"/>
                  </a:lnTo>
                  <a:cubicBezTo>
                    <a:pt x="4681" y="542"/>
                    <a:pt x="5028" y="491"/>
                    <a:pt x="5361" y="448"/>
                  </a:cubicBezTo>
                  <a:cubicBezTo>
                    <a:pt x="5432" y="354"/>
                    <a:pt x="5541" y="252"/>
                    <a:pt x="5648" y="145"/>
                  </a:cubicBezTo>
                  <a:cubicBezTo>
                    <a:pt x="5347" y="42"/>
                    <a:pt x="5025" y="1"/>
                    <a:pt x="4705"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45"/>
            <p:cNvSpPr/>
            <p:nvPr/>
          </p:nvSpPr>
          <p:spPr>
            <a:xfrm>
              <a:off x="5465925" y="4548275"/>
              <a:ext cx="332075" cy="176075"/>
            </a:xfrm>
            <a:custGeom>
              <a:avLst/>
              <a:gdLst/>
              <a:ahLst/>
              <a:cxnLst/>
              <a:rect l="l" t="t" r="r" b="b"/>
              <a:pathLst>
                <a:path w="13283" h="7043" extrusionOk="0">
                  <a:moveTo>
                    <a:pt x="12896" y="1"/>
                  </a:moveTo>
                  <a:cubicBezTo>
                    <a:pt x="12602" y="1"/>
                    <a:pt x="12100" y="155"/>
                    <a:pt x="11478" y="483"/>
                  </a:cubicBezTo>
                  <a:cubicBezTo>
                    <a:pt x="11161" y="656"/>
                    <a:pt x="10598" y="822"/>
                    <a:pt x="9904" y="989"/>
                  </a:cubicBezTo>
                  <a:cubicBezTo>
                    <a:pt x="9161" y="1746"/>
                    <a:pt x="8069" y="2700"/>
                    <a:pt x="7094" y="2882"/>
                  </a:cubicBezTo>
                  <a:cubicBezTo>
                    <a:pt x="5434" y="3192"/>
                    <a:pt x="6241" y="3459"/>
                    <a:pt x="4610" y="4139"/>
                  </a:cubicBezTo>
                  <a:cubicBezTo>
                    <a:pt x="2970" y="4809"/>
                    <a:pt x="2017" y="5127"/>
                    <a:pt x="1005" y="5603"/>
                  </a:cubicBezTo>
                  <a:cubicBezTo>
                    <a:pt x="1" y="6080"/>
                    <a:pt x="1121" y="6023"/>
                    <a:pt x="1367" y="6080"/>
                  </a:cubicBezTo>
                  <a:cubicBezTo>
                    <a:pt x="1611" y="6139"/>
                    <a:pt x="2327" y="6796"/>
                    <a:pt x="3851" y="7042"/>
                  </a:cubicBezTo>
                  <a:cubicBezTo>
                    <a:pt x="3397" y="6817"/>
                    <a:pt x="3215" y="6406"/>
                    <a:pt x="3215" y="6406"/>
                  </a:cubicBezTo>
                  <a:cubicBezTo>
                    <a:pt x="4264" y="5633"/>
                    <a:pt x="5975" y="4000"/>
                    <a:pt x="6241" y="3929"/>
                  </a:cubicBezTo>
                  <a:cubicBezTo>
                    <a:pt x="6336" y="3901"/>
                    <a:pt x="6466" y="3897"/>
                    <a:pt x="6615" y="3897"/>
                  </a:cubicBezTo>
                  <a:cubicBezTo>
                    <a:pt x="6684" y="3897"/>
                    <a:pt x="6756" y="3898"/>
                    <a:pt x="6830" y="3898"/>
                  </a:cubicBezTo>
                  <a:cubicBezTo>
                    <a:pt x="7068" y="3898"/>
                    <a:pt x="7329" y="3889"/>
                    <a:pt x="7564" y="3813"/>
                  </a:cubicBezTo>
                  <a:cubicBezTo>
                    <a:pt x="8025" y="3653"/>
                    <a:pt x="7954" y="3690"/>
                    <a:pt x="8641" y="3350"/>
                  </a:cubicBezTo>
                  <a:lnTo>
                    <a:pt x="7838" y="3126"/>
                  </a:lnTo>
                  <a:lnTo>
                    <a:pt x="8922" y="3220"/>
                  </a:lnTo>
                  <a:cubicBezTo>
                    <a:pt x="9448" y="2975"/>
                    <a:pt x="9811" y="2873"/>
                    <a:pt x="10525" y="2259"/>
                  </a:cubicBezTo>
                  <a:cubicBezTo>
                    <a:pt x="10598" y="2202"/>
                    <a:pt x="10669" y="2145"/>
                    <a:pt x="10742" y="2086"/>
                  </a:cubicBezTo>
                  <a:lnTo>
                    <a:pt x="10005" y="2086"/>
                  </a:lnTo>
                  <a:lnTo>
                    <a:pt x="11045" y="1876"/>
                  </a:lnTo>
                  <a:cubicBezTo>
                    <a:pt x="11789" y="1372"/>
                    <a:pt x="12642" y="989"/>
                    <a:pt x="13032" y="483"/>
                  </a:cubicBezTo>
                  <a:cubicBezTo>
                    <a:pt x="13282" y="169"/>
                    <a:pt x="13203" y="1"/>
                    <a:pt x="1289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45"/>
            <p:cNvSpPr/>
            <p:nvPr/>
          </p:nvSpPr>
          <p:spPr>
            <a:xfrm>
              <a:off x="5491025" y="4772500"/>
              <a:ext cx="45875" cy="48625"/>
            </a:xfrm>
            <a:custGeom>
              <a:avLst/>
              <a:gdLst/>
              <a:ahLst/>
              <a:cxnLst/>
              <a:rect l="l" t="t" r="r" b="b"/>
              <a:pathLst>
                <a:path w="1835" h="1945" extrusionOk="0">
                  <a:moveTo>
                    <a:pt x="1" y="1"/>
                  </a:moveTo>
                  <a:cubicBezTo>
                    <a:pt x="233" y="991"/>
                    <a:pt x="543" y="1417"/>
                    <a:pt x="840" y="1575"/>
                  </a:cubicBezTo>
                  <a:cubicBezTo>
                    <a:pt x="1127" y="1727"/>
                    <a:pt x="1576" y="1922"/>
                    <a:pt x="1713" y="1944"/>
                  </a:cubicBezTo>
                  <a:cubicBezTo>
                    <a:pt x="1716" y="1945"/>
                    <a:pt x="1720" y="1945"/>
                    <a:pt x="1722" y="1945"/>
                  </a:cubicBezTo>
                  <a:cubicBezTo>
                    <a:pt x="1835" y="1945"/>
                    <a:pt x="1660" y="1681"/>
                    <a:pt x="1280" y="1280"/>
                  </a:cubicBezTo>
                  <a:cubicBezTo>
                    <a:pt x="897" y="875"/>
                    <a:pt x="970" y="658"/>
                    <a:pt x="644" y="448"/>
                  </a:cubicBezTo>
                  <a:cubicBezTo>
                    <a:pt x="313" y="231"/>
                    <a:pt x="196" y="1"/>
                    <a:pt x="19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45"/>
            <p:cNvSpPr/>
            <p:nvPr/>
          </p:nvSpPr>
          <p:spPr>
            <a:xfrm>
              <a:off x="5493025" y="4772500"/>
              <a:ext cx="43875" cy="48625"/>
            </a:xfrm>
            <a:custGeom>
              <a:avLst/>
              <a:gdLst/>
              <a:ahLst/>
              <a:cxnLst/>
              <a:rect l="l" t="t" r="r" b="b"/>
              <a:pathLst>
                <a:path w="1755" h="1945" extrusionOk="0">
                  <a:moveTo>
                    <a:pt x="0" y="1"/>
                  </a:moveTo>
                  <a:cubicBezTo>
                    <a:pt x="333" y="434"/>
                    <a:pt x="527" y="947"/>
                    <a:pt x="623" y="1481"/>
                  </a:cubicBezTo>
                  <a:cubicBezTo>
                    <a:pt x="666" y="1518"/>
                    <a:pt x="709" y="1547"/>
                    <a:pt x="760" y="1575"/>
                  </a:cubicBezTo>
                  <a:cubicBezTo>
                    <a:pt x="1047" y="1727"/>
                    <a:pt x="1496" y="1922"/>
                    <a:pt x="1633" y="1944"/>
                  </a:cubicBezTo>
                  <a:cubicBezTo>
                    <a:pt x="1636" y="1945"/>
                    <a:pt x="1640" y="1945"/>
                    <a:pt x="1642" y="1945"/>
                  </a:cubicBezTo>
                  <a:cubicBezTo>
                    <a:pt x="1755" y="1945"/>
                    <a:pt x="1580" y="1681"/>
                    <a:pt x="1200" y="1280"/>
                  </a:cubicBezTo>
                  <a:cubicBezTo>
                    <a:pt x="817" y="875"/>
                    <a:pt x="890" y="658"/>
                    <a:pt x="564" y="448"/>
                  </a:cubicBezTo>
                  <a:cubicBezTo>
                    <a:pt x="233" y="231"/>
                    <a:pt x="116" y="1"/>
                    <a:pt x="116"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9" name="Google Shape;1259;p45"/>
            <p:cNvSpPr/>
            <p:nvPr/>
          </p:nvSpPr>
          <p:spPr>
            <a:xfrm>
              <a:off x="5500075" y="4771425"/>
              <a:ext cx="50250" cy="44625"/>
            </a:xfrm>
            <a:custGeom>
              <a:avLst/>
              <a:gdLst/>
              <a:ahLst/>
              <a:cxnLst/>
              <a:rect l="l" t="t" r="r" b="b"/>
              <a:pathLst>
                <a:path w="2010" h="1785" extrusionOk="0">
                  <a:moveTo>
                    <a:pt x="195" y="1"/>
                  </a:moveTo>
                  <a:lnTo>
                    <a:pt x="1" y="14"/>
                  </a:lnTo>
                  <a:cubicBezTo>
                    <a:pt x="325" y="983"/>
                    <a:pt x="672" y="1374"/>
                    <a:pt x="975" y="1504"/>
                  </a:cubicBezTo>
                  <a:cubicBezTo>
                    <a:pt x="1278" y="1627"/>
                    <a:pt x="1741" y="1777"/>
                    <a:pt x="1878" y="1784"/>
                  </a:cubicBezTo>
                  <a:cubicBezTo>
                    <a:pt x="1880" y="1784"/>
                    <a:pt x="1882" y="1784"/>
                    <a:pt x="1884" y="1784"/>
                  </a:cubicBezTo>
                  <a:cubicBezTo>
                    <a:pt x="2010" y="1784"/>
                    <a:pt x="1815" y="1535"/>
                    <a:pt x="1395" y="1171"/>
                  </a:cubicBezTo>
                  <a:cubicBezTo>
                    <a:pt x="968" y="803"/>
                    <a:pt x="1025" y="578"/>
                    <a:pt x="679" y="398"/>
                  </a:cubicBezTo>
                  <a:cubicBezTo>
                    <a:pt x="332" y="217"/>
                    <a:pt x="195" y="1"/>
                    <a:pt x="195"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45"/>
            <p:cNvSpPr/>
            <p:nvPr/>
          </p:nvSpPr>
          <p:spPr>
            <a:xfrm>
              <a:off x="5356500" y="4651150"/>
              <a:ext cx="122850" cy="92025"/>
            </a:xfrm>
            <a:custGeom>
              <a:avLst/>
              <a:gdLst/>
              <a:ahLst/>
              <a:cxnLst/>
              <a:rect l="l" t="t" r="r" b="b"/>
              <a:pathLst>
                <a:path w="4914" h="3681" extrusionOk="0">
                  <a:moveTo>
                    <a:pt x="2307" y="0"/>
                  </a:moveTo>
                  <a:cubicBezTo>
                    <a:pt x="1591" y="0"/>
                    <a:pt x="891" y="202"/>
                    <a:pt x="571" y="882"/>
                  </a:cubicBezTo>
                  <a:cubicBezTo>
                    <a:pt x="1" y="2088"/>
                    <a:pt x="1077" y="2761"/>
                    <a:pt x="1077" y="2761"/>
                  </a:cubicBezTo>
                  <a:cubicBezTo>
                    <a:pt x="1308" y="3114"/>
                    <a:pt x="1561" y="3418"/>
                    <a:pt x="1836" y="3671"/>
                  </a:cubicBezTo>
                  <a:cubicBezTo>
                    <a:pt x="1877" y="3677"/>
                    <a:pt x="1918" y="3680"/>
                    <a:pt x="1962" y="3680"/>
                  </a:cubicBezTo>
                  <a:cubicBezTo>
                    <a:pt x="3021" y="3680"/>
                    <a:pt x="4913" y="1858"/>
                    <a:pt x="3157" y="81"/>
                  </a:cubicBezTo>
                  <a:cubicBezTo>
                    <a:pt x="2887" y="33"/>
                    <a:pt x="2596" y="0"/>
                    <a:pt x="2307" y="0"/>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1" name="Google Shape;1261;p45"/>
            <p:cNvSpPr/>
            <p:nvPr/>
          </p:nvSpPr>
          <p:spPr>
            <a:xfrm>
              <a:off x="5408325" y="4677900"/>
              <a:ext cx="9775" cy="13200"/>
            </a:xfrm>
            <a:custGeom>
              <a:avLst/>
              <a:gdLst/>
              <a:ahLst/>
              <a:cxnLst/>
              <a:rect l="l" t="t" r="r" b="b"/>
              <a:pathLst>
                <a:path w="391" h="528" extrusionOk="0">
                  <a:moveTo>
                    <a:pt x="197" y="1"/>
                  </a:moveTo>
                  <a:cubicBezTo>
                    <a:pt x="88" y="1"/>
                    <a:pt x="1" y="124"/>
                    <a:pt x="1" y="268"/>
                  </a:cubicBezTo>
                  <a:cubicBezTo>
                    <a:pt x="1" y="411"/>
                    <a:pt x="88" y="528"/>
                    <a:pt x="197" y="528"/>
                  </a:cubicBezTo>
                  <a:cubicBezTo>
                    <a:pt x="304" y="528"/>
                    <a:pt x="391" y="411"/>
                    <a:pt x="391" y="268"/>
                  </a:cubicBezTo>
                  <a:cubicBezTo>
                    <a:pt x="391" y="124"/>
                    <a:pt x="304" y="1"/>
                    <a:pt x="197"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2" name="Google Shape;1262;p45"/>
            <p:cNvSpPr/>
            <p:nvPr/>
          </p:nvSpPr>
          <p:spPr>
            <a:xfrm>
              <a:off x="5367850" y="4706075"/>
              <a:ext cx="34325" cy="21925"/>
            </a:xfrm>
            <a:custGeom>
              <a:avLst/>
              <a:gdLst/>
              <a:ahLst/>
              <a:cxnLst/>
              <a:rect l="l" t="t" r="r" b="b"/>
              <a:pathLst>
                <a:path w="1373" h="877" extrusionOk="0">
                  <a:moveTo>
                    <a:pt x="110" y="0"/>
                  </a:moveTo>
                  <a:cubicBezTo>
                    <a:pt x="110" y="1"/>
                    <a:pt x="0" y="877"/>
                    <a:pt x="180" y="877"/>
                  </a:cubicBezTo>
                  <a:cubicBezTo>
                    <a:pt x="205" y="877"/>
                    <a:pt x="237" y="859"/>
                    <a:pt x="276" y="817"/>
                  </a:cubicBezTo>
                  <a:cubicBezTo>
                    <a:pt x="570" y="496"/>
                    <a:pt x="1373" y="53"/>
                    <a:pt x="1315" y="53"/>
                  </a:cubicBezTo>
                  <a:cubicBezTo>
                    <a:pt x="1312" y="53"/>
                    <a:pt x="1305" y="54"/>
                    <a:pt x="1296" y="58"/>
                  </a:cubicBezTo>
                  <a:cubicBezTo>
                    <a:pt x="1200" y="88"/>
                    <a:pt x="978" y="126"/>
                    <a:pt x="735" y="126"/>
                  </a:cubicBezTo>
                  <a:cubicBezTo>
                    <a:pt x="518" y="126"/>
                    <a:pt x="285" y="95"/>
                    <a:pt x="110" y="0"/>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63" name="Google Shape;1263;p45"/>
          <p:cNvSpPr/>
          <p:nvPr/>
        </p:nvSpPr>
        <p:spPr>
          <a:xfrm>
            <a:off x="10143595" y="4834668"/>
            <a:ext cx="1863992" cy="365767"/>
          </a:xfrm>
          <a:custGeom>
            <a:avLst/>
            <a:gdLst/>
            <a:ahLst/>
            <a:cxnLst/>
            <a:rect l="l" t="t" r="r" b="b"/>
            <a:pathLst>
              <a:path w="28258" h="5545" extrusionOk="0">
                <a:moveTo>
                  <a:pt x="10378" y="0"/>
                </a:moveTo>
                <a:cubicBezTo>
                  <a:pt x="8312" y="0"/>
                  <a:pt x="6398" y="1151"/>
                  <a:pt x="5310" y="3326"/>
                </a:cubicBezTo>
                <a:cubicBezTo>
                  <a:pt x="4474" y="2885"/>
                  <a:pt x="3683" y="2665"/>
                  <a:pt x="2977" y="2665"/>
                </a:cubicBezTo>
                <a:cubicBezTo>
                  <a:pt x="1507" y="2665"/>
                  <a:pt x="401" y="3622"/>
                  <a:pt x="1" y="5545"/>
                </a:cubicBezTo>
                <a:lnTo>
                  <a:pt x="28257" y="5545"/>
                </a:lnTo>
                <a:cubicBezTo>
                  <a:pt x="26931" y="3847"/>
                  <a:pt x="25535" y="3011"/>
                  <a:pt x="24074" y="3011"/>
                </a:cubicBezTo>
                <a:cubicBezTo>
                  <a:pt x="23363" y="3011"/>
                  <a:pt x="22637" y="3209"/>
                  <a:pt x="21895" y="3601"/>
                </a:cubicBezTo>
                <a:cubicBezTo>
                  <a:pt x="20794" y="1817"/>
                  <a:pt x="19594" y="928"/>
                  <a:pt x="18291" y="928"/>
                </a:cubicBezTo>
                <a:cubicBezTo>
                  <a:pt x="17352" y="928"/>
                  <a:pt x="16360" y="1389"/>
                  <a:pt x="15315" y="2308"/>
                </a:cubicBezTo>
                <a:cubicBezTo>
                  <a:pt x="13806" y="748"/>
                  <a:pt x="12042" y="0"/>
                  <a:pt x="10378"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45"/>
          <p:cNvSpPr/>
          <p:nvPr/>
        </p:nvSpPr>
        <p:spPr>
          <a:xfrm flipH="1">
            <a:off x="635187" y="693836"/>
            <a:ext cx="2762316" cy="47226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2" tIns="121822" rIns="121822" bIns="121822"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1726;p55">
            <a:extLst>
              <a:ext uri="{FF2B5EF4-FFF2-40B4-BE49-F238E27FC236}">
                <a16:creationId xmlns:a16="http://schemas.microsoft.com/office/drawing/2014/main" id="{A028513C-A593-DC83-EBEF-6730CF31EF70}"/>
              </a:ext>
            </a:extLst>
          </p:cNvPr>
          <p:cNvGrpSpPr/>
          <p:nvPr/>
        </p:nvGrpSpPr>
        <p:grpSpPr>
          <a:xfrm rot="-5400000">
            <a:off x="740365" y="23451"/>
            <a:ext cx="542080" cy="574207"/>
            <a:chOff x="4783350" y="5161650"/>
            <a:chExt cx="195825" cy="178725"/>
          </a:xfrm>
        </p:grpSpPr>
        <p:sp>
          <p:nvSpPr>
            <p:cNvPr id="5" name="Google Shape;1727;p55">
              <a:extLst>
                <a:ext uri="{FF2B5EF4-FFF2-40B4-BE49-F238E27FC236}">
                  <a16:creationId xmlns:a16="http://schemas.microsoft.com/office/drawing/2014/main" id="{9C3B4B81-5315-FAD6-9011-D88CB1AE201F}"/>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728;p55">
              <a:extLst>
                <a:ext uri="{FF2B5EF4-FFF2-40B4-BE49-F238E27FC236}">
                  <a16:creationId xmlns:a16="http://schemas.microsoft.com/office/drawing/2014/main" id="{B8BBE9E7-F4F9-5602-7B98-EC425375AB81}"/>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729;p55">
              <a:extLst>
                <a:ext uri="{FF2B5EF4-FFF2-40B4-BE49-F238E27FC236}">
                  <a16:creationId xmlns:a16="http://schemas.microsoft.com/office/drawing/2014/main" id="{A026D779-2361-DFF0-CC95-624FA2FC0315}"/>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730;p55">
              <a:extLst>
                <a:ext uri="{FF2B5EF4-FFF2-40B4-BE49-F238E27FC236}">
                  <a16:creationId xmlns:a16="http://schemas.microsoft.com/office/drawing/2014/main" id="{DD779672-9167-01E0-C5BD-1B74EE4EDB8D}"/>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9" name="Google Shape;1731;p55">
            <a:extLst>
              <a:ext uri="{FF2B5EF4-FFF2-40B4-BE49-F238E27FC236}">
                <a16:creationId xmlns:a16="http://schemas.microsoft.com/office/drawing/2014/main" id="{76DF8D16-5367-C6C3-C23B-C957B19E07C2}"/>
              </a:ext>
            </a:extLst>
          </p:cNvPr>
          <p:cNvGrpSpPr/>
          <p:nvPr/>
        </p:nvGrpSpPr>
        <p:grpSpPr>
          <a:xfrm rot="5400000" flipH="1">
            <a:off x="11103370" y="5366111"/>
            <a:ext cx="680140" cy="620795"/>
            <a:chOff x="4783350" y="5161650"/>
            <a:chExt cx="195825" cy="178725"/>
          </a:xfrm>
        </p:grpSpPr>
        <p:sp>
          <p:nvSpPr>
            <p:cNvPr id="10" name="Google Shape;1732;p55">
              <a:extLst>
                <a:ext uri="{FF2B5EF4-FFF2-40B4-BE49-F238E27FC236}">
                  <a16:creationId xmlns:a16="http://schemas.microsoft.com/office/drawing/2014/main" id="{D2D12C73-4990-8E99-F9BA-D86E30F573EE}"/>
                </a:ext>
              </a:extLst>
            </p:cNvPr>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 name="Google Shape;1733;p55">
              <a:extLst>
                <a:ext uri="{FF2B5EF4-FFF2-40B4-BE49-F238E27FC236}">
                  <a16:creationId xmlns:a16="http://schemas.microsoft.com/office/drawing/2014/main" id="{73D91343-5DFE-4191-7835-5DEB6E12116A}"/>
                </a:ext>
              </a:extLst>
            </p:cNvPr>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 name="Google Shape;1734;p55">
              <a:extLst>
                <a:ext uri="{FF2B5EF4-FFF2-40B4-BE49-F238E27FC236}">
                  <a16:creationId xmlns:a16="http://schemas.microsoft.com/office/drawing/2014/main" id="{7E138A4F-2F07-4189-A2E2-F9E7777BBF60}"/>
                </a:ext>
              </a:extLst>
            </p:cNvPr>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 name="Google Shape;1735;p55">
              <a:extLst>
                <a:ext uri="{FF2B5EF4-FFF2-40B4-BE49-F238E27FC236}">
                  <a16:creationId xmlns:a16="http://schemas.microsoft.com/office/drawing/2014/main" id="{D4D00E5B-82B8-CC82-856D-F2F608CF37A6}"/>
                </a:ext>
              </a:extLst>
            </p:cNvPr>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 name="Google Shape;1213;p44">
            <a:extLst>
              <a:ext uri="{FF2B5EF4-FFF2-40B4-BE49-F238E27FC236}">
                <a16:creationId xmlns:a16="http://schemas.microsoft.com/office/drawing/2014/main" id="{995DCEB1-13BF-8627-83ED-1422B2905EAF}"/>
              </a:ext>
            </a:extLst>
          </p:cNvPr>
          <p:cNvGrpSpPr/>
          <p:nvPr/>
        </p:nvGrpSpPr>
        <p:grpSpPr>
          <a:xfrm>
            <a:off x="466853" y="3854262"/>
            <a:ext cx="346211" cy="427036"/>
            <a:chOff x="4574075" y="4938625"/>
            <a:chExt cx="143600" cy="177125"/>
          </a:xfrm>
        </p:grpSpPr>
        <p:sp>
          <p:nvSpPr>
            <p:cNvPr id="15" name="Google Shape;1214;p44">
              <a:extLst>
                <a:ext uri="{FF2B5EF4-FFF2-40B4-BE49-F238E27FC236}">
                  <a16:creationId xmlns:a16="http://schemas.microsoft.com/office/drawing/2014/main" id="{8FC2C292-4F2A-346F-3F4F-561BCC49F10E}"/>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215;p44">
              <a:extLst>
                <a:ext uri="{FF2B5EF4-FFF2-40B4-BE49-F238E27FC236}">
                  <a16:creationId xmlns:a16="http://schemas.microsoft.com/office/drawing/2014/main" id="{752563A4-B3D8-4CDC-504B-F1B16E890D7D}"/>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216;p44">
              <a:extLst>
                <a:ext uri="{FF2B5EF4-FFF2-40B4-BE49-F238E27FC236}">
                  <a16:creationId xmlns:a16="http://schemas.microsoft.com/office/drawing/2014/main" id="{1729B60C-1D50-E62A-7FEB-B6419BC4664B}"/>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217;p44">
              <a:extLst>
                <a:ext uri="{FF2B5EF4-FFF2-40B4-BE49-F238E27FC236}">
                  <a16:creationId xmlns:a16="http://schemas.microsoft.com/office/drawing/2014/main" id="{4FEA5AF1-5D79-1E79-0F3A-AA8CECC2ACF7}"/>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218;p44">
              <a:extLst>
                <a:ext uri="{FF2B5EF4-FFF2-40B4-BE49-F238E27FC236}">
                  <a16:creationId xmlns:a16="http://schemas.microsoft.com/office/drawing/2014/main" id="{0FDE4CE2-C3D1-043C-3C4A-2BAB528B3AFC}"/>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1219;p44">
              <a:extLst>
                <a:ext uri="{FF2B5EF4-FFF2-40B4-BE49-F238E27FC236}">
                  <a16:creationId xmlns:a16="http://schemas.microsoft.com/office/drawing/2014/main" id="{B21C6FF8-ED14-F9F3-A13F-C8E196C0E9C8}"/>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1220;p44">
              <a:extLst>
                <a:ext uri="{FF2B5EF4-FFF2-40B4-BE49-F238E27FC236}">
                  <a16:creationId xmlns:a16="http://schemas.microsoft.com/office/drawing/2014/main" id="{502A4832-9BD2-25D4-B018-5A0E78CCF2EC}"/>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 name="Google Shape;404;p9">
            <a:extLst>
              <a:ext uri="{FF2B5EF4-FFF2-40B4-BE49-F238E27FC236}">
                <a16:creationId xmlns:a16="http://schemas.microsoft.com/office/drawing/2014/main" id="{09E98193-190E-939D-0B1B-AC8BFE8838AC}"/>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2" tIns="121822" rIns="121822" bIns="121822" anchor="ctr" anchorCtr="0">
            <a:noAutofit/>
          </a:bodyPr>
          <a:lstStyle/>
          <a:p>
            <a:pPr defTabSz="1218408">
              <a:defRPr/>
            </a:pPr>
            <a:endParaRPr kern="0">
              <a:solidFill>
                <a:sysClr val="windowText" lastClr="000000"/>
              </a:solidFill>
              <a:cs typeface="Arial"/>
              <a:sym typeface="Arial"/>
            </a:endParaRPr>
          </a:p>
        </p:txBody>
      </p:sp>
      <p:grpSp>
        <p:nvGrpSpPr>
          <p:cNvPr id="23" name="Google Shape;1719;p55">
            <a:extLst>
              <a:ext uri="{FF2B5EF4-FFF2-40B4-BE49-F238E27FC236}">
                <a16:creationId xmlns:a16="http://schemas.microsoft.com/office/drawing/2014/main" id="{E2F8E3EC-76B4-7E9D-9A56-895AF1E2B449}"/>
              </a:ext>
            </a:extLst>
          </p:cNvPr>
          <p:cNvGrpSpPr/>
          <p:nvPr/>
        </p:nvGrpSpPr>
        <p:grpSpPr>
          <a:xfrm>
            <a:off x="712879" y="5834388"/>
            <a:ext cx="965476" cy="860745"/>
            <a:chOff x="4356650" y="5185725"/>
            <a:chExt cx="239850" cy="213825"/>
          </a:xfrm>
        </p:grpSpPr>
        <p:sp>
          <p:nvSpPr>
            <p:cNvPr id="24" name="Google Shape;1720;p55">
              <a:extLst>
                <a:ext uri="{FF2B5EF4-FFF2-40B4-BE49-F238E27FC236}">
                  <a16:creationId xmlns:a16="http://schemas.microsoft.com/office/drawing/2014/main" id="{0549C2CB-5B57-DC31-3308-0FD093BF084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1721;p55">
              <a:extLst>
                <a:ext uri="{FF2B5EF4-FFF2-40B4-BE49-F238E27FC236}">
                  <a16:creationId xmlns:a16="http://schemas.microsoft.com/office/drawing/2014/main" id="{9496086E-FC78-4481-53E6-C80BDA9ED56D}"/>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1722;p55">
              <a:extLst>
                <a:ext uri="{FF2B5EF4-FFF2-40B4-BE49-F238E27FC236}">
                  <a16:creationId xmlns:a16="http://schemas.microsoft.com/office/drawing/2014/main" id="{F508A760-CFD7-7A52-5C77-ED6ED4CD877D}"/>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1723;p55">
              <a:extLst>
                <a:ext uri="{FF2B5EF4-FFF2-40B4-BE49-F238E27FC236}">
                  <a16:creationId xmlns:a16="http://schemas.microsoft.com/office/drawing/2014/main" id="{C2D9A129-CFBA-0B62-4A26-9A630B1AFE66}"/>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1724;p55">
              <a:extLst>
                <a:ext uri="{FF2B5EF4-FFF2-40B4-BE49-F238E27FC236}">
                  <a16:creationId xmlns:a16="http://schemas.microsoft.com/office/drawing/2014/main" id="{8D408259-F676-E896-AE38-AC239A028326}"/>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1725;p55">
              <a:extLst>
                <a:ext uri="{FF2B5EF4-FFF2-40B4-BE49-F238E27FC236}">
                  <a16:creationId xmlns:a16="http://schemas.microsoft.com/office/drawing/2014/main" id="{C6149FE8-202E-3B7E-0EDB-220DDAAB9126}"/>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pic>
        <p:nvPicPr>
          <p:cNvPr id="1237" name="Picture 1236">
            <a:extLst>
              <a:ext uri="{FF2B5EF4-FFF2-40B4-BE49-F238E27FC236}">
                <a16:creationId xmlns:a16="http://schemas.microsoft.com/office/drawing/2014/main" id="{D25CCD8E-202C-44CC-245E-F6B552A1CA02}"/>
              </a:ext>
            </a:extLst>
          </p:cNvPr>
          <p:cNvPicPr>
            <a:picLocks noChangeAspect="1"/>
          </p:cNvPicPr>
          <p:nvPr/>
        </p:nvPicPr>
        <p:blipFill rotWithShape="1">
          <a:blip r:embed="rId3"/>
          <a:srcRect b="31669"/>
          <a:stretch/>
        </p:blipFill>
        <p:spPr>
          <a:xfrm>
            <a:off x="9996940" y="1538042"/>
            <a:ext cx="1275459" cy="1105064"/>
          </a:xfrm>
          <a:prstGeom prst="rect">
            <a:avLst/>
          </a:prstGeom>
        </p:spPr>
      </p:pic>
      <p:grpSp>
        <p:nvGrpSpPr>
          <p:cNvPr id="1284" name="Google Shape;405;p9">
            <a:extLst>
              <a:ext uri="{FF2B5EF4-FFF2-40B4-BE49-F238E27FC236}">
                <a16:creationId xmlns:a16="http://schemas.microsoft.com/office/drawing/2014/main" id="{C2049CFC-8D01-90B3-E210-48E6A9AE8707}"/>
              </a:ext>
            </a:extLst>
          </p:cNvPr>
          <p:cNvGrpSpPr/>
          <p:nvPr/>
        </p:nvGrpSpPr>
        <p:grpSpPr>
          <a:xfrm rot="-4122382">
            <a:off x="10964604" y="-993461"/>
            <a:ext cx="1262349" cy="2300800"/>
            <a:chOff x="-214625" y="3943775"/>
            <a:chExt cx="458725" cy="836125"/>
          </a:xfrm>
        </p:grpSpPr>
        <p:sp>
          <p:nvSpPr>
            <p:cNvPr id="1285" name="Google Shape;406;p9">
              <a:extLst>
                <a:ext uri="{FF2B5EF4-FFF2-40B4-BE49-F238E27FC236}">
                  <a16:creationId xmlns:a16="http://schemas.microsoft.com/office/drawing/2014/main" id="{9B6918A7-5A56-8507-AD4A-77BC39A56754}"/>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6" name="Google Shape;407;p9">
              <a:extLst>
                <a:ext uri="{FF2B5EF4-FFF2-40B4-BE49-F238E27FC236}">
                  <a16:creationId xmlns:a16="http://schemas.microsoft.com/office/drawing/2014/main" id="{C224445A-F210-6FDC-AECD-3C03826AF66C}"/>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7" name="Google Shape;408;p9">
              <a:extLst>
                <a:ext uri="{FF2B5EF4-FFF2-40B4-BE49-F238E27FC236}">
                  <a16:creationId xmlns:a16="http://schemas.microsoft.com/office/drawing/2014/main" id="{07E5544D-D5A8-E96C-53B6-8F20172348D0}"/>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8" name="Google Shape;409;p9">
              <a:extLst>
                <a:ext uri="{FF2B5EF4-FFF2-40B4-BE49-F238E27FC236}">
                  <a16:creationId xmlns:a16="http://schemas.microsoft.com/office/drawing/2014/main" id="{8724BB36-AEE6-7CA8-0882-6EAA4BD6B287}"/>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89" name="Google Shape;410;p9">
              <a:extLst>
                <a:ext uri="{FF2B5EF4-FFF2-40B4-BE49-F238E27FC236}">
                  <a16:creationId xmlns:a16="http://schemas.microsoft.com/office/drawing/2014/main" id="{A0A2A46B-EAE6-9D1D-BFE9-9B0A746A26E5}"/>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0" name="Google Shape;411;p9">
              <a:extLst>
                <a:ext uri="{FF2B5EF4-FFF2-40B4-BE49-F238E27FC236}">
                  <a16:creationId xmlns:a16="http://schemas.microsoft.com/office/drawing/2014/main" id="{659EB2EB-BAE8-F489-252E-D863DC73CD56}"/>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1" name="Google Shape;412;p9">
              <a:extLst>
                <a:ext uri="{FF2B5EF4-FFF2-40B4-BE49-F238E27FC236}">
                  <a16:creationId xmlns:a16="http://schemas.microsoft.com/office/drawing/2014/main" id="{09AFFC60-3679-2F68-A8BE-2726886BE6FC}"/>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2" name="Google Shape;413;p9">
              <a:extLst>
                <a:ext uri="{FF2B5EF4-FFF2-40B4-BE49-F238E27FC236}">
                  <a16:creationId xmlns:a16="http://schemas.microsoft.com/office/drawing/2014/main" id="{7F7E3660-ADAE-26FC-033D-950A96E55C5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3" name="Google Shape;414;p9">
              <a:extLst>
                <a:ext uri="{FF2B5EF4-FFF2-40B4-BE49-F238E27FC236}">
                  <a16:creationId xmlns:a16="http://schemas.microsoft.com/office/drawing/2014/main" id="{15F1C31F-75B8-4BB4-8B4F-08E17E0B827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4" name="Google Shape;415;p9">
              <a:extLst>
                <a:ext uri="{FF2B5EF4-FFF2-40B4-BE49-F238E27FC236}">
                  <a16:creationId xmlns:a16="http://schemas.microsoft.com/office/drawing/2014/main" id="{5C2F79D7-959F-3A69-CC52-2D7E36ABCF45}"/>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5" name="Google Shape;416;p9">
              <a:extLst>
                <a:ext uri="{FF2B5EF4-FFF2-40B4-BE49-F238E27FC236}">
                  <a16:creationId xmlns:a16="http://schemas.microsoft.com/office/drawing/2014/main" id="{D0E4B495-EAF7-530B-79B1-165FC4ECC615}"/>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6" name="Google Shape;417;p9">
              <a:extLst>
                <a:ext uri="{FF2B5EF4-FFF2-40B4-BE49-F238E27FC236}">
                  <a16:creationId xmlns:a16="http://schemas.microsoft.com/office/drawing/2014/main" id="{2D6732A9-0D0E-24B1-2F11-31D3F3706BDE}"/>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grpSp>
        <p:nvGrpSpPr>
          <p:cNvPr id="1297" name="Google Shape;424;p9">
            <a:extLst>
              <a:ext uri="{FF2B5EF4-FFF2-40B4-BE49-F238E27FC236}">
                <a16:creationId xmlns:a16="http://schemas.microsoft.com/office/drawing/2014/main" id="{F7076385-A573-5131-3659-3B400881BBAA}"/>
              </a:ext>
            </a:extLst>
          </p:cNvPr>
          <p:cNvGrpSpPr/>
          <p:nvPr/>
        </p:nvGrpSpPr>
        <p:grpSpPr>
          <a:xfrm rot="14790094">
            <a:off x="-344907" y="-992736"/>
            <a:ext cx="1109077" cy="2021375"/>
            <a:chOff x="-214625" y="3943775"/>
            <a:chExt cx="458725" cy="836125"/>
          </a:xfrm>
        </p:grpSpPr>
        <p:sp>
          <p:nvSpPr>
            <p:cNvPr id="1298" name="Google Shape;425;p9">
              <a:extLst>
                <a:ext uri="{FF2B5EF4-FFF2-40B4-BE49-F238E27FC236}">
                  <a16:creationId xmlns:a16="http://schemas.microsoft.com/office/drawing/2014/main" id="{E76B2288-CA11-DF7B-A372-A4CEF0FD3A7C}"/>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299" name="Google Shape;426;p9">
              <a:extLst>
                <a:ext uri="{FF2B5EF4-FFF2-40B4-BE49-F238E27FC236}">
                  <a16:creationId xmlns:a16="http://schemas.microsoft.com/office/drawing/2014/main" id="{10D3FE04-F9DB-7044-77CC-61C17A7945C5}"/>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0" name="Google Shape;427;p9">
              <a:extLst>
                <a:ext uri="{FF2B5EF4-FFF2-40B4-BE49-F238E27FC236}">
                  <a16:creationId xmlns:a16="http://schemas.microsoft.com/office/drawing/2014/main" id="{AED85334-3AAF-2A81-ED63-9D0948202F9E}"/>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1" name="Google Shape;428;p9">
              <a:extLst>
                <a:ext uri="{FF2B5EF4-FFF2-40B4-BE49-F238E27FC236}">
                  <a16:creationId xmlns:a16="http://schemas.microsoft.com/office/drawing/2014/main" id="{5D18A383-018C-E00A-97F0-A06056A25182}"/>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2" name="Google Shape;429;p9">
              <a:extLst>
                <a:ext uri="{FF2B5EF4-FFF2-40B4-BE49-F238E27FC236}">
                  <a16:creationId xmlns:a16="http://schemas.microsoft.com/office/drawing/2014/main" id="{6142B2E6-CDCA-F9FE-6168-3DC76F9F3E1B}"/>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3" name="Google Shape;430;p9">
              <a:extLst>
                <a:ext uri="{FF2B5EF4-FFF2-40B4-BE49-F238E27FC236}">
                  <a16:creationId xmlns:a16="http://schemas.microsoft.com/office/drawing/2014/main" id="{59EB31FE-FDC0-AAB1-7159-4A4C5607949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4" name="Google Shape;431;p9">
              <a:extLst>
                <a:ext uri="{FF2B5EF4-FFF2-40B4-BE49-F238E27FC236}">
                  <a16:creationId xmlns:a16="http://schemas.microsoft.com/office/drawing/2014/main" id="{A0885D76-1FFB-BFF8-3128-829E0EB4DF43}"/>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5" name="Google Shape;432;p9">
              <a:extLst>
                <a:ext uri="{FF2B5EF4-FFF2-40B4-BE49-F238E27FC236}">
                  <a16:creationId xmlns:a16="http://schemas.microsoft.com/office/drawing/2014/main" id="{87A98AFC-FAAF-6EE2-B3B7-E6FD18C95669}"/>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6" name="Google Shape;433;p9">
              <a:extLst>
                <a:ext uri="{FF2B5EF4-FFF2-40B4-BE49-F238E27FC236}">
                  <a16:creationId xmlns:a16="http://schemas.microsoft.com/office/drawing/2014/main" id="{9F8EDE10-F74A-8783-74BC-E813A9990A33}"/>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7" name="Google Shape;434;p9">
              <a:extLst>
                <a:ext uri="{FF2B5EF4-FFF2-40B4-BE49-F238E27FC236}">
                  <a16:creationId xmlns:a16="http://schemas.microsoft.com/office/drawing/2014/main" id="{4AD1BA4B-45C8-494E-D80B-BA99CBA1EA8F}"/>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8" name="Google Shape;435;p9">
              <a:extLst>
                <a:ext uri="{FF2B5EF4-FFF2-40B4-BE49-F238E27FC236}">
                  <a16:creationId xmlns:a16="http://schemas.microsoft.com/office/drawing/2014/main" id="{8F0951B1-8A15-BE3C-E3D0-692C91E0980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sp>
          <p:nvSpPr>
            <p:cNvPr id="1309" name="Google Shape;436;p9">
              <a:extLst>
                <a:ext uri="{FF2B5EF4-FFF2-40B4-BE49-F238E27FC236}">
                  <a16:creationId xmlns:a16="http://schemas.microsoft.com/office/drawing/2014/main" id="{0223F8B1-CC96-9690-3E2B-56B53166468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408">
                <a:defRPr/>
              </a:pPr>
              <a:endParaRPr kern="0">
                <a:solidFill>
                  <a:sysClr val="windowText" lastClr="000000"/>
                </a:solidFill>
                <a:cs typeface="Arial"/>
                <a:sym typeface="Arial"/>
              </a:endParaRPr>
            </a:p>
          </p:txBody>
        </p:sp>
      </p:grpSp>
      <p:sp>
        <p:nvSpPr>
          <p:cNvPr id="1311" name="文本框 5">
            <a:extLst>
              <a:ext uri="{FF2B5EF4-FFF2-40B4-BE49-F238E27FC236}">
                <a16:creationId xmlns:a16="http://schemas.microsoft.com/office/drawing/2014/main" id="{A924E9FE-60D7-E908-808B-1A8559991916}"/>
              </a:ext>
            </a:extLst>
          </p:cNvPr>
          <p:cNvSpPr txBox="1"/>
          <p:nvPr/>
        </p:nvSpPr>
        <p:spPr>
          <a:xfrm>
            <a:off x="411439" y="586133"/>
            <a:ext cx="11438696" cy="6217008"/>
          </a:xfrm>
          <a:prstGeom prst="rect">
            <a:avLst/>
          </a:prstGeom>
          <a:noFill/>
        </p:spPr>
        <p:txBody>
          <a:bodyPr wrap="square" lIns="121842" tIns="60921" rIns="121842" bIns="6092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Liên hệ</a:t>
            </a:r>
            <a:r>
              <a:rPr lang="en-US" sz="3600" dirty="0">
                <a:latin typeface="Times New Roman" panose="02020603050405020304" pitchFamily="18" charset="0"/>
                <a:cs typeface="Times New Roman" panose="02020603050405020304" pitchFamily="18" charset="0"/>
                <a:sym typeface="Arial"/>
              </a:rPr>
              <a:t>:</a:t>
            </a:r>
            <a:endParaRPr lang="vi-VN" sz="3600" dirty="0">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Nâng cao ý thức cá nhân của mỗi con người</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Thu gom rác thải, ý thức giữ gìn môi trường</a:t>
            </a:r>
            <a:r>
              <a:rPr lang="en-US" sz="3600" dirty="0">
                <a:latin typeface="Times New Roman" panose="02020603050405020304" pitchFamily="18" charset="0"/>
                <a:cs typeface="Times New Roman" panose="02020603050405020304" pitchFamily="18" charset="0"/>
                <a:sym typeface="Arial"/>
              </a:rPr>
              <a:t>…</a:t>
            </a:r>
            <a:endParaRPr lang="vi-VN" sz="3600" dirty="0">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Sử dụng năng lượng một cách hợp lí.</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Hạn chế hết mức có thể việc thải những lượng rác thải độc hại vào môi trường.</a:t>
            </a:r>
            <a:endParaRPr lang="en-US" sz="3600" dirty="0">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Ý </a:t>
            </a:r>
            <a:r>
              <a:rPr lang="en-US" sz="3600" dirty="0" err="1">
                <a:latin typeface="Times New Roman" panose="02020603050405020304" pitchFamily="18" charset="0"/>
                <a:cs typeface="Times New Roman" panose="02020603050405020304" pitchFamily="18" charset="0"/>
                <a:sym typeface="Arial"/>
              </a:rPr>
              <a:t>nghĩa</a:t>
            </a:r>
            <a:r>
              <a:rPr lang="en-US" sz="3600" dirty="0">
                <a:latin typeface="Times New Roman" panose="02020603050405020304" pitchFamily="18" charset="0"/>
                <a:cs typeface="Times New Roman" panose="02020603050405020304" pitchFamily="18" charset="0"/>
                <a:sym typeface="Arial"/>
              </a:rPr>
              <a:t>:</a:t>
            </a:r>
            <a:endParaRPr lang="vi-VN" sz="3600" dirty="0">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Đây là một hiện tượng nóng bỏng, vừa có tính thời sự, vừa có ý nghĩa lâu dài.</a:t>
            </a:r>
          </a:p>
          <a:p>
            <a:pPr>
              <a:buClr>
                <a:srgbClr val="000000"/>
              </a:buClr>
              <a:buFont typeface="Arial"/>
              <a:buNone/>
            </a:pPr>
            <a:r>
              <a:rPr lang="en-US" sz="3600" dirty="0">
                <a:latin typeface="Times New Roman" panose="02020603050405020304" pitchFamily="18" charset="0"/>
                <a:cs typeface="Times New Roman" panose="02020603050405020304" pitchFamily="18" charset="0"/>
                <a:sym typeface="Arial"/>
              </a:rPr>
              <a:t>+ </a:t>
            </a:r>
            <a:r>
              <a:rPr lang="vi-VN" sz="3600" dirty="0">
                <a:latin typeface="Times New Roman" panose="02020603050405020304" pitchFamily="18" charset="0"/>
                <a:cs typeface="Times New Roman" panose="02020603050405020304" pitchFamily="18" charset="0"/>
                <a:sym typeface="Arial"/>
              </a:rPr>
              <a:t>Câu chuyện nhỏ nhưng có giá trị to lớn, gióng lên hồi chuông thức tỉnh ý thức trách nhiệm của con người.</a:t>
            </a:r>
            <a:endParaRPr lang="en-US" sz="3600" dirty="0">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63783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11"/>
                                        </p:tgtEl>
                                        <p:attrNameLst>
                                          <p:attrName>style.visibility</p:attrName>
                                        </p:attrNameLst>
                                      </p:cBhvr>
                                      <p:to>
                                        <p:strVal val="visible"/>
                                      </p:to>
                                    </p:set>
                                    <p:animEffect transition="in" filter="wipe(down)">
                                      <p:cBhvr>
                                        <p:cTn id="7" dur="500"/>
                                        <p:tgtEl>
                                          <p:spTgt spid="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6" name="Hộp Văn bản 5">
            <a:extLst>
              <a:ext uri="{FF2B5EF4-FFF2-40B4-BE49-F238E27FC236}">
                <a16:creationId xmlns:a16="http://schemas.microsoft.com/office/drawing/2014/main" id="{36E45C66-1E6B-36FB-55A6-3A8294589FDF}"/>
              </a:ext>
            </a:extLst>
          </p:cNvPr>
          <p:cNvSpPr txBox="1"/>
          <p:nvPr/>
        </p:nvSpPr>
        <p:spPr>
          <a:xfrm>
            <a:off x="1268361" y="187456"/>
            <a:ext cx="7856787" cy="584775"/>
          </a:xfrm>
          <a:prstGeom prst="rect">
            <a:avLst/>
          </a:prstGeom>
          <a:noFill/>
        </p:spPr>
        <p:txBody>
          <a:bodyPr wrap="square">
            <a:spAutoFit/>
          </a:bodyPr>
          <a:lstStyle/>
          <a:p>
            <a:pPr algn="just" defTabSz="914400"/>
            <a:r>
              <a:rPr lang="en-US" sz="3200" b="1" dirty="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Thực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hành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theo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bước</a:t>
            </a:r>
            <a:endParaRPr lang="en-US" sz="3200" b="1" dirty="0">
              <a:solidFill>
                <a:srgbClr val="00B05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7551189-D125-8C6B-D352-ECEDA7D0C1ED}"/>
              </a:ext>
            </a:extLst>
          </p:cNvPr>
          <p:cNvSpPr txBox="1"/>
          <p:nvPr/>
        </p:nvSpPr>
        <p:spPr>
          <a:xfrm>
            <a:off x="1395163" y="842550"/>
            <a:ext cx="10352337" cy="5232202"/>
          </a:xfrm>
          <a:prstGeom prst="rect">
            <a:avLst/>
          </a:prstGeom>
          <a:noFill/>
        </p:spPr>
        <p:txBody>
          <a:bodyPr wrap="square">
            <a:spAutoFit/>
          </a:bodyPr>
          <a:lstStyle/>
          <a:p>
            <a:r>
              <a:rPr lang="en-US" sz="2400" b="1" dirty="0">
                <a:latin typeface="Times" panose="02020603050405020304" pitchFamily="18" charset="0"/>
                <a:cs typeface="Times" panose="02020603050405020304" pitchFamily="18" charset="0"/>
              </a:rPr>
              <a:t>a. </a:t>
            </a:r>
            <a:r>
              <a:rPr lang="vi-VN" sz="2400" b="1" dirty="0">
                <a:latin typeface="Times" panose="02020603050405020304" pitchFamily="18" charset="0"/>
                <a:cs typeface="Times" panose="02020603050405020304" pitchFamily="18" charset="0"/>
              </a:rPr>
              <a:t>TRƯỚC KHI VIẾT</a:t>
            </a:r>
          </a:p>
          <a:p>
            <a:r>
              <a:rPr lang="en-US" sz="2800" i="1" dirty="0">
                <a:latin typeface="Times" panose="02020603050405020304" pitchFamily="18" charset="0"/>
                <a:cs typeface="Times" panose="02020603050405020304" pitchFamily="18" charset="0"/>
              </a:rPr>
              <a:t>* </a:t>
            </a:r>
            <a:r>
              <a:rPr lang="vi-VN" sz="2800" i="1" dirty="0">
                <a:latin typeface="Times" panose="02020603050405020304" pitchFamily="18" charset="0"/>
                <a:cs typeface="Times" panose="02020603050405020304" pitchFamily="18" charset="0"/>
              </a:rPr>
              <a:t>Lựa chọn </a:t>
            </a:r>
            <a:r>
              <a:rPr lang="en-US" sz="2800" i="1" dirty="0" err="1">
                <a:latin typeface="Times" panose="02020603050405020304" pitchFamily="18" charset="0"/>
                <a:cs typeface="Times" panose="02020603050405020304" pitchFamily="18" charset="0"/>
              </a:rPr>
              <a:t>đề</a:t>
            </a:r>
            <a:r>
              <a:rPr lang="en-US" sz="2800" i="1" dirty="0">
                <a:latin typeface="Times" panose="02020603050405020304" pitchFamily="18" charset="0"/>
                <a:cs typeface="Times" panose="02020603050405020304" pitchFamily="18" charset="0"/>
              </a:rPr>
              <a:t> </a:t>
            </a:r>
            <a:r>
              <a:rPr lang="en-US" sz="2800" i="1" dirty="0" err="1">
                <a:latin typeface="Times" panose="02020603050405020304" pitchFamily="18" charset="0"/>
                <a:cs typeface="Times" panose="02020603050405020304" pitchFamily="18" charset="0"/>
              </a:rPr>
              <a:t>tài</a:t>
            </a:r>
            <a:endParaRPr lang="vi-VN" sz="2800" i="1" dirty="0">
              <a:latin typeface="Times" panose="02020603050405020304" pitchFamily="18" charset="0"/>
              <a:cs typeface="Times" panose="02020603050405020304" pitchFamily="18" charset="0"/>
            </a:endParaRPr>
          </a:p>
          <a:p>
            <a:r>
              <a:rPr lang="vi-VN" sz="2800" dirty="0">
                <a:latin typeface="+mj-lt"/>
              </a:rPr>
              <a:t>Chọn một cuốn sách em yêu thích và suy nghĩ về một hiện tượng đời sống mà cuốn sách gợi ra.</a:t>
            </a:r>
          </a:p>
          <a:p>
            <a:r>
              <a:rPr lang="en-US" sz="2800" i="1" dirty="0">
                <a:latin typeface="Times" panose="02020603050405020304" pitchFamily="18" charset="0"/>
                <a:cs typeface="Times" panose="02020603050405020304" pitchFamily="18" charset="0"/>
              </a:rPr>
              <a:t>* </a:t>
            </a:r>
            <a:r>
              <a:rPr lang="vi-VN" sz="2800" i="1" dirty="0">
                <a:latin typeface="+mj-lt"/>
              </a:rPr>
              <a:t>Tìm ý</a:t>
            </a:r>
          </a:p>
          <a:p>
            <a:r>
              <a:rPr lang="vi-VN" sz="2800" dirty="0">
                <a:latin typeface="+mj-lt"/>
              </a:rPr>
              <a:t>- Điều em muốn viết liên quan tới cuốn sách nào? Ai là tác giả của cuốn sách đó?</a:t>
            </a:r>
          </a:p>
          <a:p>
            <a:r>
              <a:rPr lang="vi-VN" sz="2800" dirty="0">
                <a:latin typeface="+mj-lt"/>
              </a:rPr>
              <a:t>- Chi tiết, sự việc, nhân vật nào trong sách để lại cho em ấn tượng sâu sắc nhất?</a:t>
            </a:r>
          </a:p>
          <a:p>
            <a:r>
              <a:rPr lang="vi-VN" sz="2800" dirty="0">
                <a:latin typeface="+mj-lt"/>
              </a:rPr>
              <a:t>- Chi tiết, sự việc, nhân vật đó khiến em suy nghĩ đến hiện tượng đời sống nào?</a:t>
            </a:r>
          </a:p>
          <a:p>
            <a:r>
              <a:rPr lang="vi-VN" sz="2800" dirty="0">
                <a:latin typeface="+mj-lt"/>
              </a:rPr>
              <a:t>- Em có ý kiến như thế nào về hiện tượng đó?</a:t>
            </a:r>
            <a:endParaRPr lang="en-US" sz="2800" dirty="0">
              <a:latin typeface="+mj-lt"/>
            </a:endParaRPr>
          </a:p>
        </p:txBody>
      </p:sp>
    </p:spTree>
    <p:extLst>
      <p:ext uri="{BB962C8B-B14F-4D97-AF65-F5344CB8AC3E}">
        <p14:creationId xmlns:p14="http://schemas.microsoft.com/office/powerpoint/2010/main" val="123374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barn(inVertical)">
                                      <p:cBhvr>
                                        <p:cTn id="31" dur="500"/>
                                        <p:tgtEl>
                                          <p:spTgt spid="7">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arn(inVertical)">
                                      <p:cBhvr>
                                        <p:cTn id="34" dur="500"/>
                                        <p:tgtEl>
                                          <p:spTgt spid="7">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AEAD-8B9D-ED6B-0DFC-0E4D6D641260}"/>
              </a:ext>
            </a:extLst>
          </p:cNvPr>
          <p:cNvSpPr>
            <a:spLocks noGrp="1"/>
          </p:cNvSpPr>
          <p:nvPr>
            <p:ph type="title"/>
          </p:nvPr>
        </p:nvSpPr>
        <p:spPr>
          <a:xfrm>
            <a:off x="838200" y="365125"/>
            <a:ext cx="10515600" cy="574675"/>
          </a:xfrm>
        </p:spPr>
        <p:txBody>
          <a:bodyPr>
            <a:normAutofit fontScale="90000"/>
          </a:bodyPr>
          <a:lstStyle/>
          <a:p>
            <a:r>
              <a:rPr lang="en-US" b="1" i="1" dirty="0">
                <a:solidFill>
                  <a:srgbClr val="00B050"/>
                </a:solidFill>
                <a:latin typeface="Times" panose="02020603050405020304" pitchFamily="18" charset="0"/>
                <a:cs typeface="Times" panose="02020603050405020304" pitchFamily="18" charset="0"/>
              </a:rPr>
              <a:t>* </a:t>
            </a:r>
            <a:r>
              <a:rPr lang="vi-VN" b="1" i="1" dirty="0">
                <a:solidFill>
                  <a:srgbClr val="00B050"/>
                </a:solidFill>
                <a:latin typeface="Times" panose="02020603050405020304" pitchFamily="18" charset="0"/>
                <a:cs typeface="Times" panose="02020603050405020304" pitchFamily="18" charset="0"/>
              </a:rPr>
              <a:t>Lập dàn ý</a:t>
            </a:r>
            <a:endParaRPr lang="en-US" b="1" i="1" dirty="0">
              <a:solidFill>
                <a:srgbClr val="00B050"/>
              </a:solidFill>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A7CC15C2-1719-DB84-1E87-4877B5CF7769}"/>
              </a:ext>
            </a:extLst>
          </p:cNvPr>
          <p:cNvSpPr>
            <a:spLocks noGrp="1"/>
          </p:cNvSpPr>
          <p:nvPr>
            <p:ph idx="1"/>
          </p:nvPr>
        </p:nvSpPr>
        <p:spPr>
          <a:xfrm>
            <a:off x="622300" y="1253331"/>
            <a:ext cx="10515600" cy="4351338"/>
          </a:xfrm>
        </p:spPr>
        <p:txBody>
          <a:bodyPr>
            <a:noAutofit/>
          </a:bodyPr>
          <a:lstStyle/>
          <a:p>
            <a:pPr marL="0" indent="0">
              <a:buNone/>
            </a:pPr>
            <a:r>
              <a:rPr lang="vi-VN" dirty="0">
                <a:latin typeface="+mj-lt"/>
              </a:rPr>
              <a:t>Sắp xếp các thông tin và ý tưởng theo trật tự phù hợp.</a:t>
            </a:r>
          </a:p>
          <a:p>
            <a:pPr marL="0" indent="0">
              <a:buNone/>
            </a:pPr>
            <a:r>
              <a:rPr lang="vi-VN" b="1" u="sng" dirty="0">
                <a:latin typeface="+mj-lt"/>
              </a:rPr>
              <a:t>- Mở bài</a:t>
            </a:r>
            <a:r>
              <a:rPr lang="vi-VN" dirty="0">
                <a:latin typeface="+mj-lt"/>
              </a:rPr>
              <a:t>: Giới thiệu tên sách, tác giả và hiện tượng đời sống mà cuốn sách gợi ra.</a:t>
            </a:r>
          </a:p>
          <a:p>
            <a:pPr marL="0" indent="0">
              <a:buNone/>
            </a:pPr>
            <a:r>
              <a:rPr lang="vi-VN" b="1" u="sng" dirty="0">
                <a:latin typeface="+mj-lt"/>
              </a:rPr>
              <a:t>- Thân bài</a:t>
            </a:r>
            <a:r>
              <a:rPr lang="vi-VN" dirty="0">
                <a:latin typeface="+mj-lt"/>
              </a:rPr>
              <a:t>:</a:t>
            </a:r>
          </a:p>
          <a:p>
            <a:pPr marL="0" indent="0">
              <a:buNone/>
            </a:pPr>
            <a:r>
              <a:rPr lang="vi-VN" dirty="0">
                <a:latin typeface="+mj-lt"/>
              </a:rPr>
              <a:t>+ Nêu ý kiến (suy nghĩ) về hiện tượng.</a:t>
            </a:r>
          </a:p>
          <a:p>
            <a:pPr marL="0" indent="0">
              <a:buNone/>
            </a:pPr>
            <a:r>
              <a:rPr lang="vi-VN" dirty="0">
                <a:latin typeface="+mj-lt"/>
              </a:rPr>
              <a:t>+ Nêu lí lẽ và bằng chứng phù hợp để làm rõ hiện tượng.</a:t>
            </a:r>
          </a:p>
          <a:p>
            <a:pPr marL="0" indent="0">
              <a:buNone/>
            </a:pPr>
            <a:r>
              <a:rPr lang="vi-VN" dirty="0">
                <a:latin typeface="+mj-lt"/>
              </a:rPr>
              <a:t>+ Trình bày cụ thể về chi tiết, sự việc, nhân vật gợi lên hiện tượng cần bàn.</a:t>
            </a:r>
          </a:p>
          <a:p>
            <a:pPr marL="0" indent="0">
              <a:buNone/>
            </a:pPr>
            <a:r>
              <a:rPr lang="vi-VN" b="1" u="sng" dirty="0">
                <a:latin typeface="+mj-lt"/>
              </a:rPr>
              <a:t>- Kết bài</a:t>
            </a:r>
            <a:r>
              <a:rPr lang="vi-VN" dirty="0">
                <a:latin typeface="+mj-lt"/>
              </a:rPr>
              <a:t>: Nêu tầm quan trọng, ý nghĩa của hiện tượng đời sống được gợi ra từ cuốn sách.</a:t>
            </a:r>
            <a:endParaRPr lang="en-US" dirty="0">
              <a:latin typeface="+mj-lt"/>
            </a:endParaRPr>
          </a:p>
        </p:txBody>
      </p:sp>
    </p:spTree>
    <p:extLst>
      <p:ext uri="{BB962C8B-B14F-4D97-AF65-F5344CB8AC3E}">
        <p14:creationId xmlns:p14="http://schemas.microsoft.com/office/powerpoint/2010/main" val="17284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3" name="Google Shape;1663;p55"/>
          <p:cNvGrpSpPr/>
          <p:nvPr/>
        </p:nvGrpSpPr>
        <p:grpSpPr>
          <a:xfrm>
            <a:off x="5096379" y="5647335"/>
            <a:ext cx="590967" cy="751779"/>
            <a:chOff x="6634689" y="656736"/>
            <a:chExt cx="1572085" cy="2654669"/>
          </a:xfrm>
        </p:grpSpPr>
        <p:sp>
          <p:nvSpPr>
            <p:cNvPr id="1664" name="Google Shape;1664;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65" name="Google Shape;1665;p55"/>
            <p:cNvGrpSpPr/>
            <p:nvPr/>
          </p:nvGrpSpPr>
          <p:grpSpPr>
            <a:xfrm>
              <a:off x="6634689" y="656736"/>
              <a:ext cx="1572085" cy="2411710"/>
              <a:chOff x="4903950" y="535000"/>
              <a:chExt cx="1223317" cy="1876671"/>
            </a:xfrm>
          </p:grpSpPr>
          <p:sp>
            <p:nvSpPr>
              <p:cNvPr id="1666" name="Google Shape;1666;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7" name="Google Shape;1667;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8" name="Google Shape;1668;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9" name="Google Shape;1669;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0" name="Google Shape;1670;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1" name="Google Shape;1671;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2" name="Google Shape;1672;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3" name="Google Shape;1673;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4" name="Google Shape;1674;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5" name="Google Shape;1675;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6" name="Google Shape;1676;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7" name="Google Shape;1677;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8" name="Google Shape;1678;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9" name="Google Shape;1679;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0" name="Google Shape;1680;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81" name="Google Shape;1681;p55"/>
          <p:cNvGrpSpPr/>
          <p:nvPr/>
        </p:nvGrpSpPr>
        <p:grpSpPr>
          <a:xfrm>
            <a:off x="4256603" y="4515703"/>
            <a:ext cx="491148" cy="645571"/>
            <a:chOff x="6634689" y="656736"/>
            <a:chExt cx="1572085" cy="2654669"/>
          </a:xfrm>
        </p:grpSpPr>
        <p:sp>
          <p:nvSpPr>
            <p:cNvPr id="1682" name="Google Shape;1682;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83" name="Google Shape;1683;p55"/>
            <p:cNvGrpSpPr/>
            <p:nvPr/>
          </p:nvGrpSpPr>
          <p:grpSpPr>
            <a:xfrm>
              <a:off x="6634689" y="656736"/>
              <a:ext cx="1572085" cy="2411710"/>
              <a:chOff x="4903950" y="535000"/>
              <a:chExt cx="1223317" cy="1876671"/>
            </a:xfrm>
          </p:grpSpPr>
          <p:sp>
            <p:nvSpPr>
              <p:cNvPr id="1684" name="Google Shape;1684;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5" name="Google Shape;1685;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6" name="Google Shape;1686;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7" name="Google Shape;1687;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8" name="Google Shape;1688;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9" name="Google Shape;1689;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0" name="Google Shape;1690;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1" name="Google Shape;1691;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2" name="Google Shape;1692;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3" name="Google Shape;1693;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4" name="Google Shape;1694;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5" name="Google Shape;1695;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6" name="Google Shape;1696;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7" name="Google Shape;1697;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8" name="Google Shape;1698;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99" name="Google Shape;1699;p55"/>
          <p:cNvGrpSpPr/>
          <p:nvPr/>
        </p:nvGrpSpPr>
        <p:grpSpPr>
          <a:xfrm>
            <a:off x="6436757" y="5647311"/>
            <a:ext cx="418192" cy="588736"/>
            <a:chOff x="6634689" y="656736"/>
            <a:chExt cx="1572085" cy="2654669"/>
          </a:xfrm>
        </p:grpSpPr>
        <p:sp>
          <p:nvSpPr>
            <p:cNvPr id="1700" name="Google Shape;1700;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01" name="Google Shape;1701;p55"/>
            <p:cNvGrpSpPr/>
            <p:nvPr/>
          </p:nvGrpSpPr>
          <p:grpSpPr>
            <a:xfrm>
              <a:off x="6634689" y="656736"/>
              <a:ext cx="1572085" cy="2411710"/>
              <a:chOff x="4903950" y="535000"/>
              <a:chExt cx="1223317" cy="1876671"/>
            </a:xfrm>
          </p:grpSpPr>
          <p:sp>
            <p:nvSpPr>
              <p:cNvPr id="1702" name="Google Shape;1702;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3" name="Google Shape;1703;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4" name="Google Shape;1704;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5" name="Google Shape;1705;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6" name="Google Shape;1706;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7" name="Google Shape;1707;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8" name="Google Shape;1708;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9" name="Google Shape;1709;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0" name="Google Shape;1710;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1" name="Google Shape;1711;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2" name="Google Shape;1712;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3" name="Google Shape;1713;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4" name="Google Shape;1714;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5" name="Google Shape;1715;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6" name="Google Shape;1716;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sp>
        <p:nvSpPr>
          <p:cNvPr id="1717" name="Google Shape;1717;p55"/>
          <p:cNvSpPr/>
          <p:nvPr/>
        </p:nvSpPr>
        <p:spPr>
          <a:xfrm>
            <a:off x="-1227934" y="2649999"/>
            <a:ext cx="3535724" cy="604492"/>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8" name="Google Shape;1718;p55"/>
          <p:cNvSpPr/>
          <p:nvPr/>
        </p:nvSpPr>
        <p:spPr>
          <a:xfrm flipH="1">
            <a:off x="8543876" y="4506573"/>
            <a:ext cx="3535724" cy="148387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19" name="Google Shape;1719;p55"/>
          <p:cNvGrpSpPr/>
          <p:nvPr/>
        </p:nvGrpSpPr>
        <p:grpSpPr>
          <a:xfrm>
            <a:off x="10555855" y="419452"/>
            <a:ext cx="965476" cy="860745"/>
            <a:chOff x="4356650" y="5185725"/>
            <a:chExt cx="239850" cy="213825"/>
          </a:xfrm>
        </p:grpSpPr>
        <p:sp>
          <p:nvSpPr>
            <p:cNvPr id="1720" name="Google Shape;1720;p55"/>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1" name="Google Shape;1721;p55"/>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2" name="Google Shape;1722;p55"/>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3" name="Google Shape;1723;p55"/>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4" name="Google Shape;1724;p55"/>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5" name="Google Shape;1725;p55"/>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731" name="Google Shape;1731;p55"/>
          <p:cNvGrpSpPr/>
          <p:nvPr/>
        </p:nvGrpSpPr>
        <p:grpSpPr>
          <a:xfrm rot="5400000" flipH="1">
            <a:off x="2758219" y="4060599"/>
            <a:ext cx="680140" cy="620795"/>
            <a:chOff x="4783350" y="5161650"/>
            <a:chExt cx="195825" cy="178725"/>
          </a:xfrm>
        </p:grpSpPr>
        <p:sp>
          <p:nvSpPr>
            <p:cNvPr id="1732" name="Google Shape;1732;p55"/>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3" name="Google Shape;1733;p55"/>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4" name="Google Shape;1734;p55"/>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5" name="Google Shape;1735;p55"/>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 name="Google Shape;1213;p44">
            <a:extLst>
              <a:ext uri="{FF2B5EF4-FFF2-40B4-BE49-F238E27FC236}">
                <a16:creationId xmlns:a16="http://schemas.microsoft.com/office/drawing/2014/main" id="{0D26BA3F-14D1-D463-89C6-9EDF21AB82CD}"/>
              </a:ext>
            </a:extLst>
          </p:cNvPr>
          <p:cNvGrpSpPr/>
          <p:nvPr/>
        </p:nvGrpSpPr>
        <p:grpSpPr>
          <a:xfrm>
            <a:off x="466853" y="3854262"/>
            <a:ext cx="346211" cy="427036"/>
            <a:chOff x="4574075" y="4938625"/>
            <a:chExt cx="143600" cy="177125"/>
          </a:xfrm>
        </p:grpSpPr>
        <p:sp>
          <p:nvSpPr>
            <p:cNvPr id="3" name="Google Shape;1214;p44">
              <a:extLst>
                <a:ext uri="{FF2B5EF4-FFF2-40B4-BE49-F238E27FC236}">
                  <a16:creationId xmlns:a16="http://schemas.microsoft.com/office/drawing/2014/main" id="{8041582B-1C49-D5B4-9E47-1E7DCC4346BC}"/>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 name="Google Shape;1215;p44">
              <a:extLst>
                <a:ext uri="{FF2B5EF4-FFF2-40B4-BE49-F238E27FC236}">
                  <a16:creationId xmlns:a16="http://schemas.microsoft.com/office/drawing/2014/main" id="{82557FD5-025E-315C-688F-1B0C3C550612}"/>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 name="Google Shape;1216;p44">
              <a:extLst>
                <a:ext uri="{FF2B5EF4-FFF2-40B4-BE49-F238E27FC236}">
                  <a16:creationId xmlns:a16="http://schemas.microsoft.com/office/drawing/2014/main" id="{D7762C1A-04B7-E553-3319-84E55BE37F08}"/>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217;p44">
              <a:extLst>
                <a:ext uri="{FF2B5EF4-FFF2-40B4-BE49-F238E27FC236}">
                  <a16:creationId xmlns:a16="http://schemas.microsoft.com/office/drawing/2014/main" id="{D00FFE61-8006-BB95-E037-3277E9958A1C}"/>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218;p44">
              <a:extLst>
                <a:ext uri="{FF2B5EF4-FFF2-40B4-BE49-F238E27FC236}">
                  <a16:creationId xmlns:a16="http://schemas.microsoft.com/office/drawing/2014/main" id="{CCE3C0BE-8329-8A9E-6A14-4B8066B7442B}"/>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219;p44">
              <a:extLst>
                <a:ext uri="{FF2B5EF4-FFF2-40B4-BE49-F238E27FC236}">
                  <a16:creationId xmlns:a16="http://schemas.microsoft.com/office/drawing/2014/main" id="{B970E534-2633-34C0-5CD3-96946B076784}"/>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 name="Google Shape;1220;p44">
              <a:extLst>
                <a:ext uri="{FF2B5EF4-FFF2-40B4-BE49-F238E27FC236}">
                  <a16:creationId xmlns:a16="http://schemas.microsoft.com/office/drawing/2014/main" id="{D131F9C5-683E-CFBC-C142-55BC22D349C0}"/>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6" name="Google Shape;404;p9">
            <a:extLst>
              <a:ext uri="{FF2B5EF4-FFF2-40B4-BE49-F238E27FC236}">
                <a16:creationId xmlns:a16="http://schemas.microsoft.com/office/drawing/2014/main" id="{81134559-0A9D-6542-DCFB-8210BEE50EDA}"/>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0" tIns="121820" rIns="121820" bIns="121820" anchor="ctr" anchorCtr="0">
            <a:noAutofit/>
          </a:bodyPr>
          <a:lstStyle/>
          <a:p>
            <a:pPr defTabSz="1218378">
              <a:defRPr/>
            </a:pPr>
            <a:endParaRPr kern="0">
              <a:solidFill>
                <a:sysClr val="windowText" lastClr="000000"/>
              </a:solidFill>
              <a:cs typeface="Arial"/>
              <a:sym typeface="Arial"/>
            </a:endParaRPr>
          </a:p>
        </p:txBody>
      </p:sp>
      <p:grpSp>
        <p:nvGrpSpPr>
          <p:cNvPr id="37" name="Google Shape;405;p9">
            <a:extLst>
              <a:ext uri="{FF2B5EF4-FFF2-40B4-BE49-F238E27FC236}">
                <a16:creationId xmlns:a16="http://schemas.microsoft.com/office/drawing/2014/main" id="{51D6459C-53B2-19BB-5123-68E83AE56559}"/>
              </a:ext>
            </a:extLst>
          </p:cNvPr>
          <p:cNvGrpSpPr/>
          <p:nvPr/>
        </p:nvGrpSpPr>
        <p:grpSpPr>
          <a:xfrm rot="-4122382">
            <a:off x="10964604" y="-993461"/>
            <a:ext cx="1262349" cy="2300800"/>
            <a:chOff x="-214625" y="3943775"/>
            <a:chExt cx="458725" cy="836125"/>
          </a:xfrm>
        </p:grpSpPr>
        <p:sp>
          <p:nvSpPr>
            <p:cNvPr id="38" name="Google Shape;406;p9">
              <a:extLst>
                <a:ext uri="{FF2B5EF4-FFF2-40B4-BE49-F238E27FC236}">
                  <a16:creationId xmlns:a16="http://schemas.microsoft.com/office/drawing/2014/main" id="{0CF22840-4659-5658-BEB4-C19635885133}"/>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39" name="Google Shape;407;p9">
              <a:extLst>
                <a:ext uri="{FF2B5EF4-FFF2-40B4-BE49-F238E27FC236}">
                  <a16:creationId xmlns:a16="http://schemas.microsoft.com/office/drawing/2014/main" id="{BD50772D-45B6-EF37-125A-5E0449C47688}"/>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0" name="Google Shape;408;p9">
              <a:extLst>
                <a:ext uri="{FF2B5EF4-FFF2-40B4-BE49-F238E27FC236}">
                  <a16:creationId xmlns:a16="http://schemas.microsoft.com/office/drawing/2014/main" id="{00171568-645E-BD50-580A-214E94F681DB}"/>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1" name="Google Shape;409;p9">
              <a:extLst>
                <a:ext uri="{FF2B5EF4-FFF2-40B4-BE49-F238E27FC236}">
                  <a16:creationId xmlns:a16="http://schemas.microsoft.com/office/drawing/2014/main" id="{27A276FB-6042-E48E-89F1-516590BA35B9}"/>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2" name="Google Shape;410;p9">
              <a:extLst>
                <a:ext uri="{FF2B5EF4-FFF2-40B4-BE49-F238E27FC236}">
                  <a16:creationId xmlns:a16="http://schemas.microsoft.com/office/drawing/2014/main" id="{33D77ECE-DA54-06B6-7D4F-BD00F93AFD9D}"/>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3" name="Google Shape;411;p9">
              <a:extLst>
                <a:ext uri="{FF2B5EF4-FFF2-40B4-BE49-F238E27FC236}">
                  <a16:creationId xmlns:a16="http://schemas.microsoft.com/office/drawing/2014/main" id="{9C91E985-B835-CA82-C4B7-E0706793174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4" name="Google Shape;412;p9">
              <a:extLst>
                <a:ext uri="{FF2B5EF4-FFF2-40B4-BE49-F238E27FC236}">
                  <a16:creationId xmlns:a16="http://schemas.microsoft.com/office/drawing/2014/main" id="{E94388F7-5DD7-DC2C-1F2E-62BC8E32D488}"/>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5" name="Google Shape;413;p9">
              <a:extLst>
                <a:ext uri="{FF2B5EF4-FFF2-40B4-BE49-F238E27FC236}">
                  <a16:creationId xmlns:a16="http://schemas.microsoft.com/office/drawing/2014/main" id="{06680F32-9A2F-E356-09F0-9EB55BC9E7A8}"/>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6" name="Google Shape;414;p9">
              <a:extLst>
                <a:ext uri="{FF2B5EF4-FFF2-40B4-BE49-F238E27FC236}">
                  <a16:creationId xmlns:a16="http://schemas.microsoft.com/office/drawing/2014/main" id="{2C634C4C-10E8-DFDE-E4FE-58CFD64E0B00}"/>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7" name="Google Shape;415;p9">
              <a:extLst>
                <a:ext uri="{FF2B5EF4-FFF2-40B4-BE49-F238E27FC236}">
                  <a16:creationId xmlns:a16="http://schemas.microsoft.com/office/drawing/2014/main" id="{953A5913-ABAE-EF66-2BE1-5D96E48B86CC}"/>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8" name="Google Shape;416;p9">
              <a:extLst>
                <a:ext uri="{FF2B5EF4-FFF2-40B4-BE49-F238E27FC236}">
                  <a16:creationId xmlns:a16="http://schemas.microsoft.com/office/drawing/2014/main" id="{CE3AE073-6B3A-11FA-EDAB-7EFAA054478F}"/>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9" name="Google Shape;417;p9">
              <a:extLst>
                <a:ext uri="{FF2B5EF4-FFF2-40B4-BE49-F238E27FC236}">
                  <a16:creationId xmlns:a16="http://schemas.microsoft.com/office/drawing/2014/main" id="{A3DAB4ED-9975-4505-AE76-E3F8452552E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50" name="Google Shape;424;p9">
            <a:extLst>
              <a:ext uri="{FF2B5EF4-FFF2-40B4-BE49-F238E27FC236}">
                <a16:creationId xmlns:a16="http://schemas.microsoft.com/office/drawing/2014/main" id="{B47A2FE0-F990-F20D-A325-C62801F2ACCA}"/>
              </a:ext>
            </a:extLst>
          </p:cNvPr>
          <p:cNvGrpSpPr/>
          <p:nvPr/>
        </p:nvGrpSpPr>
        <p:grpSpPr>
          <a:xfrm rot="14790094">
            <a:off x="2094800" y="-994500"/>
            <a:ext cx="1109077" cy="2021375"/>
            <a:chOff x="-214625" y="3943775"/>
            <a:chExt cx="458725" cy="836125"/>
          </a:xfrm>
        </p:grpSpPr>
        <p:sp>
          <p:nvSpPr>
            <p:cNvPr id="51" name="Google Shape;425;p9">
              <a:extLst>
                <a:ext uri="{FF2B5EF4-FFF2-40B4-BE49-F238E27FC236}">
                  <a16:creationId xmlns:a16="http://schemas.microsoft.com/office/drawing/2014/main" id="{5A5C3D69-5213-B956-B5C6-AC1DD93647D0}"/>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2" name="Google Shape;426;p9">
              <a:extLst>
                <a:ext uri="{FF2B5EF4-FFF2-40B4-BE49-F238E27FC236}">
                  <a16:creationId xmlns:a16="http://schemas.microsoft.com/office/drawing/2014/main" id="{82E084BF-1D8E-A01F-55AE-8CB4699FA67A}"/>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3" name="Google Shape;427;p9">
              <a:extLst>
                <a:ext uri="{FF2B5EF4-FFF2-40B4-BE49-F238E27FC236}">
                  <a16:creationId xmlns:a16="http://schemas.microsoft.com/office/drawing/2014/main" id="{5DC151BD-A0D3-D9BE-70A5-4FA7FED71267}"/>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4" name="Google Shape;428;p9">
              <a:extLst>
                <a:ext uri="{FF2B5EF4-FFF2-40B4-BE49-F238E27FC236}">
                  <a16:creationId xmlns:a16="http://schemas.microsoft.com/office/drawing/2014/main" id="{F6296F3E-4A19-2B86-BF0A-CF8BA291FF60}"/>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5" name="Google Shape;429;p9">
              <a:extLst>
                <a:ext uri="{FF2B5EF4-FFF2-40B4-BE49-F238E27FC236}">
                  <a16:creationId xmlns:a16="http://schemas.microsoft.com/office/drawing/2014/main" id="{D24C7E56-9D09-D2E9-3C96-95CB0815F997}"/>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6" name="Google Shape;430;p9">
              <a:extLst>
                <a:ext uri="{FF2B5EF4-FFF2-40B4-BE49-F238E27FC236}">
                  <a16:creationId xmlns:a16="http://schemas.microsoft.com/office/drawing/2014/main" id="{875941AD-4CF0-8736-7749-62E67F31DA9D}"/>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7" name="Google Shape;431;p9">
              <a:extLst>
                <a:ext uri="{FF2B5EF4-FFF2-40B4-BE49-F238E27FC236}">
                  <a16:creationId xmlns:a16="http://schemas.microsoft.com/office/drawing/2014/main" id="{689E2B53-31C9-F14B-AB37-85C766263B25}"/>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8" name="Google Shape;432;p9">
              <a:extLst>
                <a:ext uri="{FF2B5EF4-FFF2-40B4-BE49-F238E27FC236}">
                  <a16:creationId xmlns:a16="http://schemas.microsoft.com/office/drawing/2014/main" id="{060A193C-5F76-F5B8-CFE4-6C43791D9ED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9" name="Google Shape;433;p9">
              <a:extLst>
                <a:ext uri="{FF2B5EF4-FFF2-40B4-BE49-F238E27FC236}">
                  <a16:creationId xmlns:a16="http://schemas.microsoft.com/office/drawing/2014/main" id="{391202C1-AC7E-7A21-A997-99352E9724D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0" name="Google Shape;434;p9">
              <a:extLst>
                <a:ext uri="{FF2B5EF4-FFF2-40B4-BE49-F238E27FC236}">
                  <a16:creationId xmlns:a16="http://schemas.microsoft.com/office/drawing/2014/main" id="{E2B49099-39D7-5E4A-C822-F689C6A2D6DB}"/>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1" name="Google Shape;435;p9">
              <a:extLst>
                <a:ext uri="{FF2B5EF4-FFF2-40B4-BE49-F238E27FC236}">
                  <a16:creationId xmlns:a16="http://schemas.microsoft.com/office/drawing/2014/main" id="{5C3EBA76-02C1-4854-B805-5DA167135A4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2" name="Google Shape;436;p9">
              <a:extLst>
                <a:ext uri="{FF2B5EF4-FFF2-40B4-BE49-F238E27FC236}">
                  <a16:creationId xmlns:a16="http://schemas.microsoft.com/office/drawing/2014/main" id="{08E6F079-E1DA-065E-4F36-3E16878CC61F}"/>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63" name="Google Shape;1719;p55">
            <a:extLst>
              <a:ext uri="{FF2B5EF4-FFF2-40B4-BE49-F238E27FC236}">
                <a16:creationId xmlns:a16="http://schemas.microsoft.com/office/drawing/2014/main" id="{3EE2CD22-0D2C-E6FF-F106-E68DDFBD855F}"/>
              </a:ext>
            </a:extLst>
          </p:cNvPr>
          <p:cNvGrpSpPr/>
          <p:nvPr/>
        </p:nvGrpSpPr>
        <p:grpSpPr>
          <a:xfrm>
            <a:off x="1532971" y="2458048"/>
            <a:ext cx="965476" cy="860745"/>
            <a:chOff x="4356650" y="5185725"/>
            <a:chExt cx="239850" cy="213825"/>
          </a:xfrm>
        </p:grpSpPr>
        <p:sp>
          <p:nvSpPr>
            <p:cNvPr id="1600" name="Google Shape;1720;p55">
              <a:extLst>
                <a:ext uri="{FF2B5EF4-FFF2-40B4-BE49-F238E27FC236}">
                  <a16:creationId xmlns:a16="http://schemas.microsoft.com/office/drawing/2014/main" id="{52271DD3-1737-5DFE-A3FE-674244DD31A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1" name="Google Shape;1721;p55">
              <a:extLst>
                <a:ext uri="{FF2B5EF4-FFF2-40B4-BE49-F238E27FC236}">
                  <a16:creationId xmlns:a16="http://schemas.microsoft.com/office/drawing/2014/main" id="{8DDD4F5B-4A78-7474-3701-11A701991F19}"/>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2" name="Google Shape;1722;p55">
              <a:extLst>
                <a:ext uri="{FF2B5EF4-FFF2-40B4-BE49-F238E27FC236}">
                  <a16:creationId xmlns:a16="http://schemas.microsoft.com/office/drawing/2014/main" id="{F05BEE8E-25FC-8491-258D-5423F89579FC}"/>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3" name="Google Shape;1723;p55">
              <a:extLst>
                <a:ext uri="{FF2B5EF4-FFF2-40B4-BE49-F238E27FC236}">
                  <a16:creationId xmlns:a16="http://schemas.microsoft.com/office/drawing/2014/main" id="{059AE0DC-0B17-468D-3070-3B4CD15CC641}"/>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4" name="Google Shape;1724;p55">
              <a:extLst>
                <a:ext uri="{FF2B5EF4-FFF2-40B4-BE49-F238E27FC236}">
                  <a16:creationId xmlns:a16="http://schemas.microsoft.com/office/drawing/2014/main" id="{E3C7482A-AE1B-82A1-38AD-545395D17961}"/>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5" name="Google Shape;1725;p55">
              <a:extLst>
                <a:ext uri="{FF2B5EF4-FFF2-40B4-BE49-F238E27FC236}">
                  <a16:creationId xmlns:a16="http://schemas.microsoft.com/office/drawing/2014/main" id="{A7F80D84-2330-5CB6-DBBF-51552F4E55C3}"/>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3" name="TextBox 12">
            <a:extLst>
              <a:ext uri="{FF2B5EF4-FFF2-40B4-BE49-F238E27FC236}">
                <a16:creationId xmlns:a16="http://schemas.microsoft.com/office/drawing/2014/main" id="{8F459DC1-BA26-0113-0A19-40098BCE5F95}"/>
              </a:ext>
            </a:extLst>
          </p:cNvPr>
          <p:cNvSpPr txBox="1"/>
          <p:nvPr/>
        </p:nvSpPr>
        <p:spPr>
          <a:xfrm>
            <a:off x="336780" y="669633"/>
            <a:ext cx="11114140" cy="6186309"/>
          </a:xfrm>
          <a:prstGeom prst="rect">
            <a:avLst/>
          </a:prstGeom>
          <a:noFill/>
        </p:spPr>
        <p:txBody>
          <a:bodyPr wrap="square">
            <a:spAutoFit/>
          </a:bodyPr>
          <a:lstStyle/>
          <a:p>
            <a:r>
              <a:rPr lang="en-US" sz="3600" b="1" dirty="0">
                <a:solidFill>
                  <a:srgbClr val="002060"/>
                </a:solidFill>
                <a:latin typeface="Times" panose="02020603050405020304" pitchFamily="18" charset="0"/>
                <a:cs typeface="Times" panose="02020603050405020304" pitchFamily="18" charset="0"/>
              </a:rPr>
              <a:t>b. </a:t>
            </a:r>
            <a:r>
              <a:rPr lang="vi-VN" sz="3600" b="1" dirty="0">
                <a:solidFill>
                  <a:srgbClr val="002060"/>
                </a:solidFill>
                <a:latin typeface="+mj-lt"/>
              </a:rPr>
              <a:t>Viết bài</a:t>
            </a:r>
          </a:p>
          <a:p>
            <a:r>
              <a:rPr lang="en-US" sz="3600" dirty="0">
                <a:latin typeface="+mj-lt"/>
              </a:rPr>
              <a:t>- </a:t>
            </a:r>
            <a:r>
              <a:rPr lang="vi-VN" sz="3600" dirty="0">
                <a:latin typeface="+mj-lt"/>
              </a:rPr>
              <a:t>Triển khai cụ thể các ý đã nêu trong dàn ý.</a:t>
            </a:r>
          </a:p>
          <a:p>
            <a:r>
              <a:rPr lang="en-US" sz="3600" dirty="0">
                <a:latin typeface="+mj-lt"/>
              </a:rPr>
              <a:t>- </a:t>
            </a:r>
            <a:r>
              <a:rPr lang="vi-VN" sz="3600" dirty="0">
                <a:latin typeface="+mj-lt"/>
              </a:rPr>
              <a:t>Phân biệt mở bài, thân bài, kết bài.</a:t>
            </a:r>
          </a:p>
          <a:p>
            <a:r>
              <a:rPr lang="en-US" sz="3600" dirty="0">
                <a:latin typeface="+mj-lt"/>
              </a:rPr>
              <a:t>- </a:t>
            </a:r>
            <a:r>
              <a:rPr lang="vi-VN" sz="3600" dirty="0">
                <a:latin typeface="+mj-lt"/>
              </a:rPr>
              <a:t>Có thể tách các ý trong phần thân bài thành các đoạn văn.</a:t>
            </a:r>
          </a:p>
          <a:p>
            <a:r>
              <a:rPr lang="en-US" sz="3600" dirty="0">
                <a:latin typeface="+mj-lt"/>
              </a:rPr>
              <a:t>- </a:t>
            </a:r>
            <a:r>
              <a:rPr lang="vi-VN" sz="3600" dirty="0">
                <a:latin typeface="+mj-lt"/>
              </a:rPr>
              <a:t>Quan điểm (ý kiến) về hiện tượng phải rõ ràng, nhất quán.</a:t>
            </a:r>
          </a:p>
          <a:p>
            <a:r>
              <a:rPr lang="en-US" sz="3600" dirty="0">
                <a:latin typeface="+mj-lt"/>
              </a:rPr>
              <a:t>- </a:t>
            </a:r>
            <a:r>
              <a:rPr lang="vi-VN" sz="3600" dirty="0">
                <a:latin typeface="+mj-lt"/>
              </a:rPr>
              <a:t>Các câu văn, đoạn văn có sự liên kết, mạch lạc.</a:t>
            </a:r>
          </a:p>
          <a:p>
            <a:r>
              <a:rPr lang="en-US" sz="3600" b="1" dirty="0">
                <a:solidFill>
                  <a:srgbClr val="002060"/>
                </a:solidFill>
                <a:latin typeface="Times" panose="02020603050405020304" pitchFamily="18" charset="0"/>
                <a:cs typeface="Times" panose="02020603050405020304" pitchFamily="18" charset="0"/>
              </a:rPr>
              <a:t>c. </a:t>
            </a:r>
            <a:r>
              <a:rPr lang="en-US" sz="3600" b="1" dirty="0" err="1">
                <a:solidFill>
                  <a:srgbClr val="002060"/>
                </a:solidFill>
                <a:latin typeface="Times" panose="02020603050405020304" pitchFamily="18" charset="0"/>
                <a:cs typeface="Times" panose="02020603050405020304" pitchFamily="18" charset="0"/>
              </a:rPr>
              <a:t>Chỉnh</a:t>
            </a:r>
            <a:r>
              <a:rPr lang="en-US" sz="3600" b="1" dirty="0">
                <a:solidFill>
                  <a:srgbClr val="002060"/>
                </a:solidFill>
                <a:latin typeface="Times" panose="02020603050405020304" pitchFamily="18" charset="0"/>
                <a:cs typeface="Times" panose="02020603050405020304" pitchFamily="18" charset="0"/>
              </a:rPr>
              <a:t> </a:t>
            </a:r>
            <a:r>
              <a:rPr lang="en-US" sz="3600" b="1" dirty="0" err="1">
                <a:solidFill>
                  <a:srgbClr val="002060"/>
                </a:solidFill>
                <a:latin typeface="Times" panose="02020603050405020304" pitchFamily="18" charset="0"/>
                <a:cs typeface="Times" panose="02020603050405020304" pitchFamily="18" charset="0"/>
              </a:rPr>
              <a:t>sửa</a:t>
            </a:r>
            <a:r>
              <a:rPr lang="en-US" sz="3600" b="1" dirty="0">
                <a:solidFill>
                  <a:srgbClr val="002060"/>
                </a:solidFill>
                <a:latin typeface="Times" panose="02020603050405020304" pitchFamily="18" charset="0"/>
                <a:cs typeface="Times" panose="02020603050405020304" pitchFamily="18" charset="0"/>
              </a:rPr>
              <a:t> </a:t>
            </a:r>
            <a:r>
              <a:rPr lang="en-US" sz="3600" b="1" dirty="0" err="1">
                <a:solidFill>
                  <a:srgbClr val="002060"/>
                </a:solidFill>
                <a:latin typeface="Times" panose="02020603050405020304" pitchFamily="18" charset="0"/>
                <a:cs typeface="Times" panose="02020603050405020304" pitchFamily="18" charset="0"/>
              </a:rPr>
              <a:t>bài</a:t>
            </a:r>
            <a:r>
              <a:rPr lang="en-US" sz="3600" b="1" dirty="0">
                <a:solidFill>
                  <a:srgbClr val="002060"/>
                </a:solidFill>
                <a:latin typeface="Times" panose="02020603050405020304" pitchFamily="18" charset="0"/>
                <a:cs typeface="Times" panose="02020603050405020304" pitchFamily="18" charset="0"/>
              </a:rPr>
              <a:t> </a:t>
            </a:r>
            <a:r>
              <a:rPr lang="en-US" sz="3600" b="1" dirty="0" err="1">
                <a:solidFill>
                  <a:srgbClr val="002060"/>
                </a:solidFill>
                <a:latin typeface="Times" panose="02020603050405020304" pitchFamily="18" charset="0"/>
                <a:cs typeface="Times" panose="02020603050405020304" pitchFamily="18" charset="0"/>
              </a:rPr>
              <a:t>viết</a:t>
            </a:r>
            <a:endParaRPr lang="vi-VN" sz="3600" b="1" dirty="0">
              <a:solidFill>
                <a:srgbClr val="002060"/>
              </a:solidFill>
              <a:latin typeface="Times" panose="02020603050405020304" pitchFamily="18" charset="0"/>
              <a:cs typeface="Times" panose="02020603050405020304" pitchFamily="18" charset="0"/>
            </a:endParaRPr>
          </a:p>
          <a:p>
            <a:r>
              <a:rPr lang="en-US" sz="3600" dirty="0">
                <a:latin typeface="+mj-lt"/>
              </a:rPr>
              <a:t>- </a:t>
            </a:r>
            <a:r>
              <a:rPr lang="vi-VN" sz="3600" dirty="0">
                <a:latin typeface="+mj-lt"/>
              </a:rPr>
              <a:t>Kiểm tra lại tính chính xác của tên sách, tên tác giả và các chi tiết, sự việc, nhân vật.</a:t>
            </a:r>
          </a:p>
          <a:p>
            <a:r>
              <a:rPr lang="en-US" sz="3600" dirty="0">
                <a:latin typeface="+mj-lt"/>
              </a:rPr>
              <a:t>- </a:t>
            </a:r>
            <a:r>
              <a:rPr lang="vi-VN" sz="3600" dirty="0">
                <a:latin typeface="+mj-lt"/>
              </a:rPr>
              <a:t>Kiểm tra lại chính tả, cách dùng từ ngữ và câu; chú ý sắp xếp các ý chặt chẽ.</a:t>
            </a:r>
            <a:endParaRPr lang="en-US" sz="3600" dirty="0">
              <a:latin typeface="+mj-lt"/>
            </a:endParaRPr>
          </a:p>
        </p:txBody>
      </p:sp>
    </p:spTree>
    <p:extLst>
      <p:ext uri="{BB962C8B-B14F-4D97-AF65-F5344CB8AC3E}">
        <p14:creationId xmlns:p14="http://schemas.microsoft.com/office/powerpoint/2010/main" val="120296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63"/>
                                        </p:tgtEl>
                                        <p:attrNameLst>
                                          <p:attrName>style.visibility</p:attrName>
                                        </p:attrNameLst>
                                      </p:cBhvr>
                                      <p:to>
                                        <p:strVal val="visible"/>
                                      </p:to>
                                    </p:set>
                                    <p:anim calcmode="lin" valueType="num">
                                      <p:cBhvr>
                                        <p:cTn id="7" dur="500" fill="hold"/>
                                        <p:tgtEl>
                                          <p:spTgt spid="1663"/>
                                        </p:tgtEl>
                                        <p:attrNameLst>
                                          <p:attrName>ppt_w</p:attrName>
                                        </p:attrNameLst>
                                      </p:cBhvr>
                                      <p:tavLst>
                                        <p:tav tm="0">
                                          <p:val>
                                            <p:fltVal val="0"/>
                                          </p:val>
                                        </p:tav>
                                        <p:tav tm="100000">
                                          <p:val>
                                            <p:strVal val="#ppt_w"/>
                                          </p:val>
                                        </p:tav>
                                      </p:tavLst>
                                    </p:anim>
                                    <p:anim calcmode="lin" valueType="num">
                                      <p:cBhvr>
                                        <p:cTn id="8" dur="500" fill="hold"/>
                                        <p:tgtEl>
                                          <p:spTgt spid="1663"/>
                                        </p:tgtEl>
                                        <p:attrNameLst>
                                          <p:attrName>ppt_h</p:attrName>
                                        </p:attrNameLst>
                                      </p:cBhvr>
                                      <p:tavLst>
                                        <p:tav tm="0">
                                          <p:val>
                                            <p:fltVal val="0"/>
                                          </p:val>
                                        </p:tav>
                                        <p:tav tm="100000">
                                          <p:val>
                                            <p:strVal val="#ppt_h"/>
                                          </p:val>
                                        </p:tav>
                                      </p:tavLst>
                                    </p:anim>
                                    <p:animEffect transition="in" filter="fade">
                                      <p:cBhvr>
                                        <p:cTn id="9" dur="500"/>
                                        <p:tgtEl>
                                          <p:spTgt spid="1663"/>
                                        </p:tgtEl>
                                      </p:cBhvr>
                                    </p:animEffect>
                                  </p:childTnLst>
                                </p:cTn>
                              </p:par>
                              <p:par>
                                <p:cTn id="10" presetID="53" presetClass="entr" presetSubtype="16" fill="hold" nodeType="withEffect">
                                  <p:stCondLst>
                                    <p:cond delay="0"/>
                                  </p:stCondLst>
                                  <p:childTnLst>
                                    <p:set>
                                      <p:cBhvr>
                                        <p:cTn id="11" dur="1" fill="hold">
                                          <p:stCondLst>
                                            <p:cond delay="0"/>
                                          </p:stCondLst>
                                        </p:cTn>
                                        <p:tgtEl>
                                          <p:spTgt spid="1681"/>
                                        </p:tgtEl>
                                        <p:attrNameLst>
                                          <p:attrName>style.visibility</p:attrName>
                                        </p:attrNameLst>
                                      </p:cBhvr>
                                      <p:to>
                                        <p:strVal val="visible"/>
                                      </p:to>
                                    </p:set>
                                    <p:anim calcmode="lin" valueType="num">
                                      <p:cBhvr>
                                        <p:cTn id="12" dur="500" fill="hold"/>
                                        <p:tgtEl>
                                          <p:spTgt spid="1681"/>
                                        </p:tgtEl>
                                        <p:attrNameLst>
                                          <p:attrName>ppt_w</p:attrName>
                                        </p:attrNameLst>
                                      </p:cBhvr>
                                      <p:tavLst>
                                        <p:tav tm="0">
                                          <p:val>
                                            <p:fltVal val="0"/>
                                          </p:val>
                                        </p:tav>
                                        <p:tav tm="100000">
                                          <p:val>
                                            <p:strVal val="#ppt_w"/>
                                          </p:val>
                                        </p:tav>
                                      </p:tavLst>
                                    </p:anim>
                                    <p:anim calcmode="lin" valueType="num">
                                      <p:cBhvr>
                                        <p:cTn id="13" dur="500" fill="hold"/>
                                        <p:tgtEl>
                                          <p:spTgt spid="1681"/>
                                        </p:tgtEl>
                                        <p:attrNameLst>
                                          <p:attrName>ppt_h</p:attrName>
                                        </p:attrNameLst>
                                      </p:cBhvr>
                                      <p:tavLst>
                                        <p:tav tm="0">
                                          <p:val>
                                            <p:fltVal val="0"/>
                                          </p:val>
                                        </p:tav>
                                        <p:tav tm="100000">
                                          <p:val>
                                            <p:strVal val="#ppt_h"/>
                                          </p:val>
                                        </p:tav>
                                      </p:tavLst>
                                    </p:anim>
                                    <p:animEffect transition="in" filter="fade">
                                      <p:cBhvr>
                                        <p:cTn id="14" dur="500"/>
                                        <p:tgtEl>
                                          <p:spTgt spid="1681"/>
                                        </p:tgtEl>
                                      </p:cBhvr>
                                    </p:animEffect>
                                  </p:childTnLst>
                                </p:cTn>
                              </p:par>
                              <p:par>
                                <p:cTn id="15" presetID="53" presetClass="entr" presetSubtype="16" fill="hold" nodeType="withEffect">
                                  <p:stCondLst>
                                    <p:cond delay="0"/>
                                  </p:stCondLst>
                                  <p:childTnLst>
                                    <p:set>
                                      <p:cBhvr>
                                        <p:cTn id="16" dur="1" fill="hold">
                                          <p:stCondLst>
                                            <p:cond delay="0"/>
                                          </p:stCondLst>
                                        </p:cTn>
                                        <p:tgtEl>
                                          <p:spTgt spid="1699"/>
                                        </p:tgtEl>
                                        <p:attrNameLst>
                                          <p:attrName>style.visibility</p:attrName>
                                        </p:attrNameLst>
                                      </p:cBhvr>
                                      <p:to>
                                        <p:strVal val="visible"/>
                                      </p:to>
                                    </p:set>
                                    <p:anim calcmode="lin" valueType="num">
                                      <p:cBhvr>
                                        <p:cTn id="17" dur="500" fill="hold"/>
                                        <p:tgtEl>
                                          <p:spTgt spid="1699"/>
                                        </p:tgtEl>
                                        <p:attrNameLst>
                                          <p:attrName>ppt_w</p:attrName>
                                        </p:attrNameLst>
                                      </p:cBhvr>
                                      <p:tavLst>
                                        <p:tav tm="0">
                                          <p:val>
                                            <p:fltVal val="0"/>
                                          </p:val>
                                        </p:tav>
                                        <p:tav tm="100000">
                                          <p:val>
                                            <p:strVal val="#ppt_w"/>
                                          </p:val>
                                        </p:tav>
                                      </p:tavLst>
                                    </p:anim>
                                    <p:anim calcmode="lin" valueType="num">
                                      <p:cBhvr>
                                        <p:cTn id="18" dur="500" fill="hold"/>
                                        <p:tgtEl>
                                          <p:spTgt spid="1699"/>
                                        </p:tgtEl>
                                        <p:attrNameLst>
                                          <p:attrName>ppt_h</p:attrName>
                                        </p:attrNameLst>
                                      </p:cBhvr>
                                      <p:tavLst>
                                        <p:tav tm="0">
                                          <p:val>
                                            <p:fltVal val="0"/>
                                          </p:val>
                                        </p:tav>
                                        <p:tav tm="100000">
                                          <p:val>
                                            <p:strVal val="#ppt_h"/>
                                          </p:val>
                                        </p:tav>
                                      </p:tavLst>
                                    </p:anim>
                                    <p:animEffect transition="in" filter="fade">
                                      <p:cBhvr>
                                        <p:cTn id="19" dur="500"/>
                                        <p:tgtEl>
                                          <p:spTgt spid="16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17"/>
                                        </p:tgtEl>
                                        <p:attrNameLst>
                                          <p:attrName>style.visibility</p:attrName>
                                        </p:attrNameLst>
                                      </p:cBhvr>
                                      <p:to>
                                        <p:strVal val="visible"/>
                                      </p:to>
                                    </p:set>
                                    <p:anim calcmode="lin" valueType="num">
                                      <p:cBhvr>
                                        <p:cTn id="22" dur="500" fill="hold"/>
                                        <p:tgtEl>
                                          <p:spTgt spid="1717"/>
                                        </p:tgtEl>
                                        <p:attrNameLst>
                                          <p:attrName>ppt_w</p:attrName>
                                        </p:attrNameLst>
                                      </p:cBhvr>
                                      <p:tavLst>
                                        <p:tav tm="0">
                                          <p:val>
                                            <p:fltVal val="0"/>
                                          </p:val>
                                        </p:tav>
                                        <p:tav tm="100000">
                                          <p:val>
                                            <p:strVal val="#ppt_w"/>
                                          </p:val>
                                        </p:tav>
                                      </p:tavLst>
                                    </p:anim>
                                    <p:anim calcmode="lin" valueType="num">
                                      <p:cBhvr>
                                        <p:cTn id="23" dur="500" fill="hold"/>
                                        <p:tgtEl>
                                          <p:spTgt spid="1717"/>
                                        </p:tgtEl>
                                        <p:attrNameLst>
                                          <p:attrName>ppt_h</p:attrName>
                                        </p:attrNameLst>
                                      </p:cBhvr>
                                      <p:tavLst>
                                        <p:tav tm="0">
                                          <p:val>
                                            <p:fltVal val="0"/>
                                          </p:val>
                                        </p:tav>
                                        <p:tav tm="100000">
                                          <p:val>
                                            <p:strVal val="#ppt_h"/>
                                          </p:val>
                                        </p:tav>
                                      </p:tavLst>
                                    </p:anim>
                                    <p:animEffect transition="in" filter="fade">
                                      <p:cBhvr>
                                        <p:cTn id="24" dur="500"/>
                                        <p:tgtEl>
                                          <p:spTgt spid="17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18"/>
                                        </p:tgtEl>
                                        <p:attrNameLst>
                                          <p:attrName>style.visibility</p:attrName>
                                        </p:attrNameLst>
                                      </p:cBhvr>
                                      <p:to>
                                        <p:strVal val="visible"/>
                                      </p:to>
                                    </p:set>
                                    <p:anim calcmode="lin" valueType="num">
                                      <p:cBhvr>
                                        <p:cTn id="27" dur="500" fill="hold"/>
                                        <p:tgtEl>
                                          <p:spTgt spid="1718"/>
                                        </p:tgtEl>
                                        <p:attrNameLst>
                                          <p:attrName>ppt_w</p:attrName>
                                        </p:attrNameLst>
                                      </p:cBhvr>
                                      <p:tavLst>
                                        <p:tav tm="0">
                                          <p:val>
                                            <p:fltVal val="0"/>
                                          </p:val>
                                        </p:tav>
                                        <p:tav tm="100000">
                                          <p:val>
                                            <p:strVal val="#ppt_w"/>
                                          </p:val>
                                        </p:tav>
                                      </p:tavLst>
                                    </p:anim>
                                    <p:anim calcmode="lin" valueType="num">
                                      <p:cBhvr>
                                        <p:cTn id="28" dur="500" fill="hold"/>
                                        <p:tgtEl>
                                          <p:spTgt spid="1718"/>
                                        </p:tgtEl>
                                        <p:attrNameLst>
                                          <p:attrName>ppt_h</p:attrName>
                                        </p:attrNameLst>
                                      </p:cBhvr>
                                      <p:tavLst>
                                        <p:tav tm="0">
                                          <p:val>
                                            <p:fltVal val="0"/>
                                          </p:val>
                                        </p:tav>
                                        <p:tav tm="100000">
                                          <p:val>
                                            <p:strVal val="#ppt_h"/>
                                          </p:val>
                                        </p:tav>
                                      </p:tavLst>
                                    </p:anim>
                                    <p:animEffect transition="in" filter="fade">
                                      <p:cBhvr>
                                        <p:cTn id="29" dur="500"/>
                                        <p:tgtEl>
                                          <p:spTgt spid="1718"/>
                                        </p:tgtEl>
                                      </p:cBhvr>
                                    </p:animEffect>
                                  </p:childTnLst>
                                </p:cTn>
                              </p:par>
                              <p:par>
                                <p:cTn id="30" presetID="53" presetClass="entr" presetSubtype="16" fill="hold" nodeType="withEffect">
                                  <p:stCondLst>
                                    <p:cond delay="0"/>
                                  </p:stCondLst>
                                  <p:childTnLst>
                                    <p:set>
                                      <p:cBhvr>
                                        <p:cTn id="31" dur="1" fill="hold">
                                          <p:stCondLst>
                                            <p:cond delay="0"/>
                                          </p:stCondLst>
                                        </p:cTn>
                                        <p:tgtEl>
                                          <p:spTgt spid="1719"/>
                                        </p:tgtEl>
                                        <p:attrNameLst>
                                          <p:attrName>style.visibility</p:attrName>
                                        </p:attrNameLst>
                                      </p:cBhvr>
                                      <p:to>
                                        <p:strVal val="visible"/>
                                      </p:to>
                                    </p:set>
                                    <p:anim calcmode="lin" valueType="num">
                                      <p:cBhvr>
                                        <p:cTn id="32" dur="500" fill="hold"/>
                                        <p:tgtEl>
                                          <p:spTgt spid="1719"/>
                                        </p:tgtEl>
                                        <p:attrNameLst>
                                          <p:attrName>ppt_w</p:attrName>
                                        </p:attrNameLst>
                                      </p:cBhvr>
                                      <p:tavLst>
                                        <p:tav tm="0">
                                          <p:val>
                                            <p:fltVal val="0"/>
                                          </p:val>
                                        </p:tav>
                                        <p:tav tm="100000">
                                          <p:val>
                                            <p:strVal val="#ppt_w"/>
                                          </p:val>
                                        </p:tav>
                                      </p:tavLst>
                                    </p:anim>
                                    <p:anim calcmode="lin" valueType="num">
                                      <p:cBhvr>
                                        <p:cTn id="33" dur="500" fill="hold"/>
                                        <p:tgtEl>
                                          <p:spTgt spid="1719"/>
                                        </p:tgtEl>
                                        <p:attrNameLst>
                                          <p:attrName>ppt_h</p:attrName>
                                        </p:attrNameLst>
                                      </p:cBhvr>
                                      <p:tavLst>
                                        <p:tav tm="0">
                                          <p:val>
                                            <p:fltVal val="0"/>
                                          </p:val>
                                        </p:tav>
                                        <p:tav tm="100000">
                                          <p:val>
                                            <p:strVal val="#ppt_h"/>
                                          </p:val>
                                        </p:tav>
                                      </p:tavLst>
                                    </p:anim>
                                    <p:animEffect transition="in" filter="fade">
                                      <p:cBhvr>
                                        <p:cTn id="34" dur="500"/>
                                        <p:tgtEl>
                                          <p:spTgt spid="1719"/>
                                        </p:tgtEl>
                                      </p:cBhvr>
                                    </p:animEffect>
                                  </p:childTnLst>
                                </p:cTn>
                              </p:par>
                              <p:par>
                                <p:cTn id="35" presetID="53" presetClass="entr" presetSubtype="16" fill="hold" nodeType="withEffect">
                                  <p:stCondLst>
                                    <p:cond delay="0"/>
                                  </p:stCondLst>
                                  <p:childTnLst>
                                    <p:set>
                                      <p:cBhvr>
                                        <p:cTn id="36" dur="1" fill="hold">
                                          <p:stCondLst>
                                            <p:cond delay="0"/>
                                          </p:stCondLst>
                                        </p:cTn>
                                        <p:tgtEl>
                                          <p:spTgt spid="1731"/>
                                        </p:tgtEl>
                                        <p:attrNameLst>
                                          <p:attrName>style.visibility</p:attrName>
                                        </p:attrNameLst>
                                      </p:cBhvr>
                                      <p:to>
                                        <p:strVal val="visible"/>
                                      </p:to>
                                    </p:set>
                                    <p:anim calcmode="lin" valueType="num">
                                      <p:cBhvr>
                                        <p:cTn id="37" dur="500" fill="hold"/>
                                        <p:tgtEl>
                                          <p:spTgt spid="1731"/>
                                        </p:tgtEl>
                                        <p:attrNameLst>
                                          <p:attrName>ppt_w</p:attrName>
                                        </p:attrNameLst>
                                      </p:cBhvr>
                                      <p:tavLst>
                                        <p:tav tm="0">
                                          <p:val>
                                            <p:fltVal val="0"/>
                                          </p:val>
                                        </p:tav>
                                        <p:tav tm="100000">
                                          <p:val>
                                            <p:strVal val="#ppt_w"/>
                                          </p:val>
                                        </p:tav>
                                      </p:tavLst>
                                    </p:anim>
                                    <p:anim calcmode="lin" valueType="num">
                                      <p:cBhvr>
                                        <p:cTn id="38" dur="500" fill="hold"/>
                                        <p:tgtEl>
                                          <p:spTgt spid="1731"/>
                                        </p:tgtEl>
                                        <p:attrNameLst>
                                          <p:attrName>ppt_h</p:attrName>
                                        </p:attrNameLst>
                                      </p:cBhvr>
                                      <p:tavLst>
                                        <p:tav tm="0">
                                          <p:val>
                                            <p:fltVal val="0"/>
                                          </p:val>
                                        </p:tav>
                                        <p:tav tm="100000">
                                          <p:val>
                                            <p:strVal val="#ppt_h"/>
                                          </p:val>
                                        </p:tav>
                                      </p:tavLst>
                                    </p:anim>
                                    <p:animEffect transition="in" filter="fade">
                                      <p:cBhvr>
                                        <p:cTn id="39" dur="500"/>
                                        <p:tgtEl>
                                          <p:spTgt spid="1731"/>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
                                            <p:txEl>
                                              <p:pRg st="1" end="1"/>
                                            </p:txEl>
                                          </p:spTgt>
                                        </p:tgtEl>
                                        <p:attrNameLst>
                                          <p:attrName>style.visibility</p:attrName>
                                        </p:attrNameLst>
                                      </p:cBhvr>
                                      <p:to>
                                        <p:strVal val="visible"/>
                                      </p:to>
                                    </p:set>
                                    <p:animEffect transition="in" filter="wipe(down)">
                                      <p:cBhvr>
                                        <p:cTn id="74" dur="500"/>
                                        <p:tgtEl>
                                          <p:spTgt spid="13">
                                            <p:txEl>
                                              <p:pRg st="1" end="1"/>
                                            </p:txEl>
                                          </p:spTgt>
                                        </p:tgtEl>
                                      </p:cBhvr>
                                    </p:animEffect>
                                  </p:childTnLst>
                                </p:cTn>
                              </p:par>
                              <p:par>
                                <p:cTn id="75" presetID="22" presetClass="entr" presetSubtype="4" fill="hold" nodeType="withEffect">
                                  <p:stCondLst>
                                    <p:cond delay="0"/>
                                  </p:stCondLst>
                                  <p:childTnLst>
                                    <p:set>
                                      <p:cBhvr>
                                        <p:cTn id="76" dur="1" fill="hold">
                                          <p:stCondLst>
                                            <p:cond delay="0"/>
                                          </p:stCondLst>
                                        </p:cTn>
                                        <p:tgtEl>
                                          <p:spTgt spid="13">
                                            <p:txEl>
                                              <p:pRg st="2" end="2"/>
                                            </p:txEl>
                                          </p:spTgt>
                                        </p:tgtEl>
                                        <p:attrNameLst>
                                          <p:attrName>style.visibility</p:attrName>
                                        </p:attrNameLst>
                                      </p:cBhvr>
                                      <p:to>
                                        <p:strVal val="visible"/>
                                      </p:to>
                                    </p:set>
                                    <p:animEffect transition="in" filter="wipe(down)">
                                      <p:cBhvr>
                                        <p:cTn id="77" dur="500"/>
                                        <p:tgtEl>
                                          <p:spTgt spid="13">
                                            <p:txEl>
                                              <p:pRg st="2" end="2"/>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13">
                                            <p:txEl>
                                              <p:pRg st="3" end="3"/>
                                            </p:txEl>
                                          </p:spTgt>
                                        </p:tgtEl>
                                        <p:attrNameLst>
                                          <p:attrName>style.visibility</p:attrName>
                                        </p:attrNameLst>
                                      </p:cBhvr>
                                      <p:to>
                                        <p:strVal val="visible"/>
                                      </p:to>
                                    </p:set>
                                    <p:animEffect transition="in" filter="wipe(down)">
                                      <p:cBhvr>
                                        <p:cTn id="80" dur="500"/>
                                        <p:tgtEl>
                                          <p:spTgt spid="13">
                                            <p:txEl>
                                              <p:pRg st="3" end="3"/>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13">
                                            <p:txEl>
                                              <p:pRg st="4" end="4"/>
                                            </p:txEl>
                                          </p:spTgt>
                                        </p:tgtEl>
                                        <p:attrNameLst>
                                          <p:attrName>style.visibility</p:attrName>
                                        </p:attrNameLst>
                                      </p:cBhvr>
                                      <p:to>
                                        <p:strVal val="visible"/>
                                      </p:to>
                                    </p:set>
                                    <p:animEffect transition="in" filter="wipe(down)">
                                      <p:cBhvr>
                                        <p:cTn id="83" dur="500"/>
                                        <p:tgtEl>
                                          <p:spTgt spid="13">
                                            <p:txEl>
                                              <p:pRg st="4" end="4"/>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13">
                                            <p:txEl>
                                              <p:pRg st="5" end="5"/>
                                            </p:txEl>
                                          </p:spTgt>
                                        </p:tgtEl>
                                        <p:attrNameLst>
                                          <p:attrName>style.visibility</p:attrName>
                                        </p:attrNameLst>
                                      </p:cBhvr>
                                      <p:to>
                                        <p:strVal val="visible"/>
                                      </p:to>
                                    </p:set>
                                    <p:animEffect transition="in" filter="wipe(down)">
                                      <p:cBhvr>
                                        <p:cTn id="86" dur="500"/>
                                        <p:tgtEl>
                                          <p:spTgt spid="1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3">
                                            <p:txEl>
                                              <p:pRg st="6" end="6"/>
                                            </p:txEl>
                                          </p:spTgt>
                                        </p:tgtEl>
                                        <p:attrNameLst>
                                          <p:attrName>style.visibility</p:attrName>
                                        </p:attrNameLst>
                                      </p:cBhvr>
                                      <p:to>
                                        <p:strVal val="visible"/>
                                      </p:to>
                                    </p:set>
                                    <p:animEffect transition="in" filter="barn(inVertical)">
                                      <p:cBhvr>
                                        <p:cTn id="91" dur="500"/>
                                        <p:tgtEl>
                                          <p:spTgt spid="13">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13">
                                            <p:txEl>
                                              <p:pRg st="7" end="7"/>
                                            </p:txEl>
                                          </p:spTgt>
                                        </p:tgtEl>
                                        <p:attrNameLst>
                                          <p:attrName>style.visibility</p:attrName>
                                        </p:attrNameLst>
                                      </p:cBhvr>
                                      <p:to>
                                        <p:strVal val="visible"/>
                                      </p:to>
                                    </p:set>
                                    <p:animEffect transition="in" filter="wipe(down)">
                                      <p:cBhvr>
                                        <p:cTn id="96" dur="500"/>
                                        <p:tgtEl>
                                          <p:spTgt spid="13">
                                            <p:txEl>
                                              <p:pRg st="7" end="7"/>
                                            </p:txEl>
                                          </p:spTgt>
                                        </p:tgtEl>
                                      </p:cBhvr>
                                    </p:animEffect>
                                  </p:childTnLst>
                                </p:cTn>
                              </p:par>
                              <p:par>
                                <p:cTn id="97" presetID="22" presetClass="entr" presetSubtype="4" fill="hold" nodeType="withEffect">
                                  <p:stCondLst>
                                    <p:cond delay="0"/>
                                  </p:stCondLst>
                                  <p:childTnLst>
                                    <p:set>
                                      <p:cBhvr>
                                        <p:cTn id="98" dur="1" fill="hold">
                                          <p:stCondLst>
                                            <p:cond delay="0"/>
                                          </p:stCondLst>
                                        </p:cTn>
                                        <p:tgtEl>
                                          <p:spTgt spid="13">
                                            <p:txEl>
                                              <p:pRg st="8" end="8"/>
                                            </p:txEl>
                                          </p:spTgt>
                                        </p:tgtEl>
                                        <p:attrNameLst>
                                          <p:attrName>style.visibility</p:attrName>
                                        </p:attrNameLst>
                                      </p:cBhvr>
                                      <p:to>
                                        <p:strVal val="visible"/>
                                      </p:to>
                                    </p:set>
                                    <p:animEffect transition="in" filter="wipe(down)">
                                      <p:cBhvr>
                                        <p:cTn id="99"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 grpId="0" animBg="1"/>
      <p:bldP spid="1718" grpId="0" animBg="1"/>
      <p:bldP spid="36"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C8743-8B35-8C8E-0874-31E323E32B81}"/>
              </a:ext>
            </a:extLst>
          </p:cNvPr>
          <p:cNvSpPr txBox="1"/>
          <p:nvPr/>
        </p:nvSpPr>
        <p:spPr>
          <a:xfrm>
            <a:off x="248193" y="335846"/>
            <a:ext cx="11769635" cy="6093976"/>
          </a:xfrm>
          <a:prstGeom prst="rect">
            <a:avLst/>
          </a:prstGeom>
          <a:noFill/>
        </p:spPr>
        <p:txBody>
          <a:bodyPr wrap="square">
            <a:spAutoFit/>
          </a:bodyPr>
          <a:lstStyle/>
          <a:p>
            <a:pPr algn="ctr"/>
            <a:r>
              <a:rPr lang="vi-VN" sz="2600" b="1" dirty="0">
                <a:solidFill>
                  <a:srgbClr val="002060"/>
                </a:solidFill>
                <a:latin typeface="+mj-lt"/>
              </a:rPr>
              <a:t>Trình bày ý kiến về một hiện tượng đời sống được gợi ra từ cuốn sách: Bài học đường đời đầu tiên</a:t>
            </a:r>
          </a:p>
          <a:p>
            <a:r>
              <a:rPr lang="en-US" sz="2600" dirty="0">
                <a:latin typeface="+mj-lt"/>
              </a:rPr>
              <a:t>	</a:t>
            </a:r>
            <a:r>
              <a:rPr lang="vi-VN" sz="2600" dirty="0">
                <a:latin typeface="+mj-lt"/>
              </a:rPr>
              <a:t>Ngày hôm qua, khi đi dạo ở nhà sách thì em đã mua được một cuốn sách rất tuyệt. Đó là quyển sách </a:t>
            </a:r>
            <a:r>
              <a:rPr lang="vi-VN" sz="2600" u="sng" dirty="0">
                <a:latin typeface="+mj-lt"/>
              </a:rPr>
              <a:t>Dế Mèn phiêu lưu kí</a:t>
            </a:r>
            <a:r>
              <a:rPr lang="vi-VN" sz="2600" dirty="0">
                <a:latin typeface="+mj-lt"/>
              </a:rPr>
              <a:t> của nhà văn </a:t>
            </a:r>
            <a:r>
              <a:rPr lang="vi-VN" sz="2600" u="sng" dirty="0">
                <a:latin typeface="+mj-lt"/>
              </a:rPr>
              <a:t>Tô Hoài</a:t>
            </a:r>
            <a:r>
              <a:rPr lang="vi-VN" sz="2600" dirty="0">
                <a:latin typeface="+mj-lt"/>
              </a:rPr>
              <a:t>. Phần đầu tiên của quyển sách là phần </a:t>
            </a:r>
            <a:r>
              <a:rPr lang="vi-VN" sz="2600" u="sng" dirty="0">
                <a:latin typeface="+mj-lt"/>
              </a:rPr>
              <a:t>Bài học đường đời đầu tiên </a:t>
            </a:r>
            <a:r>
              <a:rPr lang="vi-VN" sz="2600" dirty="0">
                <a:latin typeface="+mj-lt"/>
              </a:rPr>
              <a:t>vô cùng ý nghĩa.</a:t>
            </a:r>
          </a:p>
          <a:p>
            <a:r>
              <a:rPr lang="en-US" sz="2600" dirty="0">
                <a:latin typeface="+mj-lt"/>
              </a:rPr>
              <a:t>	</a:t>
            </a:r>
            <a:r>
              <a:rPr lang="vi-VN" sz="2600" dirty="0">
                <a:latin typeface="+mj-lt"/>
              </a:rPr>
              <a:t>Đọc phần truyện Bài học đường đời đầu tiên, em đã rất ấn tượng với hình ảnh nhân vật Dế Mèn - một chàng dế thanh niên cường tráng, mạnh mẽ. Hình ảnh cậu ta vui vẻ và tự tin về bản thân mình khiến em rất thích và ngưỡng mộ. Bởi Dế Mèn rất siêng năng luyện tập nên mới có cơ thể khỏe mạnh như vậy. Nhưng sau khi thấy những gì cậu ta gây ra cho Dế Choắt, em lại có phần ghét cậu ta lắm. Chỉ vì một phút nông nổi bày trò nghịch dại trêu chọc chị Cốc, mà Dế Mèn đã gây ra cái chết thảm thương cho Dế Choắt. Cũng từ đó, cậu ấy mới nhận ra được sai lầm của mình và quyết tâm sửa chữa. Qua câu chuyện ấy, trong em dấy lên những </a:t>
            </a:r>
            <a:r>
              <a:rPr lang="vi-VN" sz="2600" u="sng" dirty="0">
                <a:latin typeface="+mj-lt"/>
              </a:rPr>
              <a:t>suy nghĩ về hiện tượng một số bạn trẻ hiện nay có cách hành xử nóng nảy và bồng bột, không suy nghĩ cẩn thận để dẫn đến hậu quả đau lòng.</a:t>
            </a:r>
            <a:endParaRPr lang="en-US" sz="2600" u="sng" dirty="0">
              <a:latin typeface="+mj-lt"/>
            </a:endParaRPr>
          </a:p>
        </p:txBody>
      </p:sp>
    </p:spTree>
    <p:extLst>
      <p:ext uri="{BB962C8B-B14F-4D97-AF65-F5344CB8AC3E}">
        <p14:creationId xmlns:p14="http://schemas.microsoft.com/office/powerpoint/2010/main" val="239819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4F4435-6A9A-BE03-9CBD-164AA1671B06}"/>
              </a:ext>
            </a:extLst>
          </p:cNvPr>
          <p:cNvSpPr txBox="1"/>
          <p:nvPr/>
        </p:nvSpPr>
        <p:spPr>
          <a:xfrm>
            <a:off x="292100" y="1305342"/>
            <a:ext cx="11645900" cy="4093428"/>
          </a:xfrm>
          <a:prstGeom prst="rect">
            <a:avLst/>
          </a:prstGeom>
          <a:noFill/>
        </p:spPr>
        <p:txBody>
          <a:bodyPr wrap="square">
            <a:spAutoFit/>
          </a:bodyPr>
          <a:lstStyle/>
          <a:p>
            <a:r>
              <a:rPr lang="vi-VN" sz="2600" b="0" i="0" dirty="0">
                <a:effectLst/>
                <a:latin typeface="+mj-lt"/>
              </a:rPr>
              <a:t>Đó là </a:t>
            </a:r>
            <a:r>
              <a:rPr lang="vi-VN" sz="2600" b="0" i="0" u="sng" dirty="0">
                <a:effectLst/>
                <a:latin typeface="+mj-lt"/>
              </a:rPr>
              <a:t>những bạn trẻ còn ngồi trên ghế nhà trường với sự tò mò, thích thú với thế giới của người trưởng thành ngoài kia. Các bạn ấy đôi khi chỉ vì sự hiếu kì mà đã xem, đã làm, đã thử những điều cấm kị và không nên</a:t>
            </a:r>
            <a:r>
              <a:rPr lang="vi-VN" sz="2600" b="0" i="0" dirty="0">
                <a:effectLst/>
                <a:latin typeface="+mj-lt"/>
              </a:rPr>
              <a:t>. Hay </a:t>
            </a:r>
            <a:r>
              <a:rPr lang="vi-VN" sz="2600" b="0" i="0" dirty="0">
                <a:solidFill>
                  <a:srgbClr val="FF0000"/>
                </a:solidFill>
                <a:effectLst/>
                <a:latin typeface="+mj-lt"/>
              </a:rPr>
              <a:t>những bạn học sinh vì tính kiêu căng, nóng nảy, muốn khẳng định bản thân mình mà đã có hành vi bắt nạt bạn học, gian lận trong thi cử, trốn học</a:t>
            </a:r>
            <a:r>
              <a:rPr lang="vi-VN" sz="2600" b="0" i="0" dirty="0">
                <a:effectLst/>
                <a:latin typeface="+mj-lt"/>
              </a:rPr>
              <a:t>… Những hành động ấy là sai trái nhưng các bạn ấy vì một phút bồng bột nên đã thực hiện, </a:t>
            </a:r>
            <a:r>
              <a:rPr lang="vi-VN" sz="2600" b="0" i="0" u="sng" dirty="0">
                <a:effectLst/>
                <a:latin typeface="+mj-lt"/>
              </a:rPr>
              <a:t>gây nên những hậu quả ảnh hưởng đến bản thân về sau. Nhẹ thì bị bạn bè xa lánh, nặng thì bị phạt kỉ luật, bị ghi vào học bạ. Nặng hơn nữa, có bạn đã bị đình chỉ, thôi học, thậm chí là bị tạm giam, đưa đến trại cải tạo</a:t>
            </a:r>
            <a:r>
              <a:rPr lang="vi-VN" sz="2600" b="0" i="0" dirty="0">
                <a:effectLst/>
                <a:latin typeface="+mj-lt"/>
              </a:rPr>
              <a:t>. Những tình huống ấy vô cùng đáng tiếc và đáng thương. Bởi những hành động xốc nổi ấy đã khiến cả tương lai phía trước của các bạn có một vết đen khó mà xóa bỏ</a:t>
            </a:r>
            <a:endParaRPr lang="en-US" sz="2600" dirty="0">
              <a:latin typeface="+mj-lt"/>
            </a:endParaRPr>
          </a:p>
        </p:txBody>
      </p:sp>
    </p:spTree>
    <p:extLst>
      <p:ext uri="{BB962C8B-B14F-4D97-AF65-F5344CB8AC3E}">
        <p14:creationId xmlns:p14="http://schemas.microsoft.com/office/powerpoint/2010/main" val="2455837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4BBAD8-5098-EFEF-E193-47F7BCFF49FA}"/>
              </a:ext>
            </a:extLst>
          </p:cNvPr>
          <p:cNvSpPr txBox="1"/>
          <p:nvPr/>
        </p:nvSpPr>
        <p:spPr>
          <a:xfrm>
            <a:off x="368300" y="582067"/>
            <a:ext cx="11252200" cy="5693866"/>
          </a:xfrm>
          <a:prstGeom prst="rect">
            <a:avLst/>
          </a:prstGeom>
          <a:noFill/>
        </p:spPr>
        <p:txBody>
          <a:bodyPr wrap="square">
            <a:spAutoFit/>
          </a:bodyPr>
          <a:lstStyle/>
          <a:p>
            <a:pPr algn="just"/>
            <a:r>
              <a:rPr lang="en-US" sz="2600" b="0" i="0" dirty="0">
                <a:effectLst/>
                <a:latin typeface="+mj-lt"/>
              </a:rPr>
              <a:t>	</a:t>
            </a:r>
            <a:r>
              <a:rPr lang="vi-VN" sz="2600" b="0" i="0" dirty="0">
                <a:effectLst/>
                <a:latin typeface="+mj-lt"/>
              </a:rPr>
              <a:t>Từ đó, chúng ta </a:t>
            </a:r>
            <a:r>
              <a:rPr lang="vi-VN" sz="2600" b="0" i="0" dirty="0">
                <a:solidFill>
                  <a:srgbClr val="FF0000"/>
                </a:solidFill>
                <a:effectLst/>
                <a:latin typeface="+mj-lt"/>
              </a:rPr>
              <a:t>cần quan tâm hơn và có các biện pháp cụ thể giúp hạn chế tình trạng các bạn trẻ có hành động nóng nảy, bồng bột thiếu suy nghĩ</a:t>
            </a:r>
            <a:r>
              <a:rPr lang="vi-VN" sz="2600" b="0" i="0" dirty="0">
                <a:effectLst/>
                <a:latin typeface="+mj-lt"/>
              </a:rPr>
              <a:t>. Trước hết và cũng là quan trọng nhất chính là </a:t>
            </a:r>
            <a:r>
              <a:rPr lang="vi-VN" sz="2600" b="0" i="0" u="sng" dirty="0">
                <a:effectLst/>
                <a:latin typeface="+mj-lt"/>
              </a:rPr>
              <a:t>sự giáo dục của nhà trường và gia đình. Sau đó, nên tăng cường tuyên truyền về các bài học đạo đức cho thanh thiếu niên như qua các ca khúc, bộ phim, truyện tranh… Đồng thời có hình thức xử phạt, răn đe để các bạn ấy biết điều gì là không nên thử và không nên làm</a:t>
            </a:r>
            <a:r>
              <a:rPr lang="vi-VN" sz="2600" b="0" i="0" dirty="0">
                <a:effectLst/>
                <a:latin typeface="+mj-lt"/>
              </a:rPr>
              <a:t>. Để tránh các bạn bắt chước, dẫm vào vết xe đổ của một số bạn khác.</a:t>
            </a:r>
          </a:p>
          <a:p>
            <a:pPr algn="just"/>
            <a:r>
              <a:rPr lang="en-US" sz="2600" b="0" i="0" dirty="0">
                <a:effectLst/>
                <a:latin typeface="+mj-lt"/>
              </a:rPr>
              <a:t>	</a:t>
            </a:r>
            <a:r>
              <a:rPr lang="vi-VN" sz="2600" b="0" i="0" dirty="0">
                <a:effectLst/>
                <a:latin typeface="+mj-lt"/>
              </a:rPr>
              <a:t>Cuốn sách Dế Mèn phiêu lưu kí thực sự là một cuốn sách hay và ý nghĩa. Tuy chỉ mới đọc chương đầu mà em đã </a:t>
            </a:r>
            <a:r>
              <a:rPr lang="vi-VN" sz="2600" b="0" i="0" dirty="0">
                <a:solidFill>
                  <a:srgbClr val="FF0000"/>
                </a:solidFill>
                <a:effectLst/>
                <a:latin typeface="+mj-lt"/>
              </a:rPr>
              <a:t>vỡ ra được cho mình bài học giá trị</a:t>
            </a:r>
            <a:r>
              <a:rPr lang="vi-VN" sz="2600" b="0" i="0" dirty="0">
                <a:effectLst/>
                <a:latin typeface="+mj-lt"/>
              </a:rPr>
              <a:t>. Em hiểu được rằng, </a:t>
            </a:r>
            <a:r>
              <a:rPr lang="vi-VN" sz="2600" b="0" i="0" u="sng" dirty="0">
                <a:effectLst/>
                <a:latin typeface="+mj-lt"/>
              </a:rPr>
              <a:t>mình phải cẩn trọng, không được kiêu căng, hống hách rồi có những hành động bồng bột, sai lầm</a:t>
            </a:r>
            <a:r>
              <a:rPr lang="vi-VN" sz="2600" b="0" i="0" dirty="0">
                <a:effectLst/>
                <a:latin typeface="+mj-lt"/>
              </a:rPr>
              <a:t>. Cùng với đó, em càng thêm mong chờ về những điều thú vị khác ở các chương sau của cuốn sách này.</a:t>
            </a:r>
          </a:p>
          <a:p>
            <a:br>
              <a:rPr lang="vi-VN" sz="2600" dirty="0">
                <a:latin typeface="+mj-lt"/>
              </a:rPr>
            </a:br>
            <a:endParaRPr lang="en-US" sz="2600" dirty="0">
              <a:latin typeface="+mj-lt"/>
            </a:endParaRPr>
          </a:p>
        </p:txBody>
      </p:sp>
    </p:spTree>
    <p:extLst>
      <p:ext uri="{BB962C8B-B14F-4D97-AF65-F5344CB8AC3E}">
        <p14:creationId xmlns:p14="http://schemas.microsoft.com/office/powerpoint/2010/main" val="4201176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38447" y="4518840"/>
            <a:ext cx="2636063" cy="2679917"/>
          </a:xfrm>
          <a:prstGeom prst="rect">
            <a:avLst/>
          </a:prstGeom>
        </p:spPr>
      </p:pic>
      <p:pic>
        <p:nvPicPr>
          <p:cNvPr id="4"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76287">
            <a:off x="11149208" y="-248045"/>
            <a:ext cx="1091237" cy="956321"/>
          </a:xfrm>
          <a:prstGeom prst="rect">
            <a:avLst/>
          </a:prstGeom>
        </p:spPr>
      </p:pic>
      <p:pic>
        <p:nvPicPr>
          <p:cNvPr id="5"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92795">
            <a:off x="9164849" y="6232879"/>
            <a:ext cx="1739123" cy="445847"/>
          </a:xfrm>
          <a:prstGeom prst="rect">
            <a:avLst/>
          </a:prstGeom>
        </p:spPr>
      </p:pic>
      <p:grpSp>
        <p:nvGrpSpPr>
          <p:cNvPr id="6" name="Group 6"/>
          <p:cNvGrpSpPr>
            <a:grpSpLocks noChangeAspect="1"/>
          </p:cNvGrpSpPr>
          <p:nvPr/>
        </p:nvGrpSpPr>
        <p:grpSpPr>
          <a:xfrm>
            <a:off x="3274754" y="310340"/>
            <a:ext cx="5642492" cy="1044952"/>
            <a:chOff x="0" y="0"/>
            <a:chExt cx="4828540" cy="4716780"/>
          </a:xfrm>
          <a:solidFill>
            <a:schemeClr val="bg1"/>
          </a:solidFill>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sp>
        <p:nvSpPr>
          <p:cNvPr id="8" name="TextBox 7"/>
          <p:cNvSpPr txBox="1"/>
          <p:nvPr/>
        </p:nvSpPr>
        <p:spPr>
          <a:xfrm>
            <a:off x="3403609" y="482600"/>
            <a:ext cx="5406699" cy="553998"/>
          </a:xfrm>
          <a:prstGeom prst="rect">
            <a:avLst/>
          </a:prstGeom>
          <a:noFill/>
        </p:spPr>
        <p:txBody>
          <a:bodyPr wrap="square" lIns="60918" tIns="30459" rIns="60918" bIns="30459"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Một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danh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ngôn</a:t>
            </a:r>
            <a:r>
              <a:rPr lang="en-US" sz="3200" b="1" dirty="0">
                <a:solidFill>
                  <a:prstClr val="black"/>
                </a:solidFill>
                <a:latin typeface="Times New Roman" panose="02020603050405020304" pitchFamily="18" charset="0"/>
                <a:cs typeface="Times New Roman" panose="02020603050405020304" pitchFamily="18" charset="0"/>
              </a:rPr>
              <a:t> hay </a:t>
            </a:r>
            <a:r>
              <a:rPr lang="en-US" sz="3200" b="1" dirty="0" err="1">
                <a:solidFill>
                  <a:prstClr val="black"/>
                </a:solidFill>
                <a:latin typeface="Times New Roman" panose="02020603050405020304" pitchFamily="18" charset="0"/>
                <a:cs typeface="Times New Roman" panose="02020603050405020304" pitchFamily="18" charset="0"/>
              </a:rPr>
              <a:t>về</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sách</a:t>
            </a:r>
            <a:endParaRPr lang="en-US" sz="3200" b="1" dirty="0">
              <a:solidFill>
                <a:prstClr val="black"/>
              </a:solidFill>
              <a:latin typeface="Times New Roman" panose="02020603050405020304" pitchFamily="18" charset="0"/>
              <a:cs typeface="Times New Roman" panose="02020603050405020304" pitchFamily="18" charset="0"/>
            </a:endParaRPr>
          </a:p>
        </p:txBody>
      </p:sp>
      <p:grpSp>
        <p:nvGrpSpPr>
          <p:cNvPr id="9" name="Group 7"/>
          <p:cNvGrpSpPr/>
          <p:nvPr/>
        </p:nvGrpSpPr>
        <p:grpSpPr>
          <a:xfrm>
            <a:off x="1377538" y="1769423"/>
            <a:ext cx="9442862" cy="4779925"/>
            <a:chOff x="0" y="0"/>
            <a:chExt cx="3394510" cy="1093028"/>
          </a:xfrm>
        </p:grpSpPr>
        <p:sp>
          <p:nvSpPr>
            <p:cNvPr id="10"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2" name="TextBox 13"/>
          <p:cNvSpPr txBox="1"/>
          <p:nvPr/>
        </p:nvSpPr>
        <p:spPr>
          <a:xfrm>
            <a:off x="2057400" y="2119314"/>
            <a:ext cx="8483600" cy="3739485"/>
          </a:xfrm>
          <a:prstGeom prst="rect">
            <a:avLst/>
          </a:prstGeom>
        </p:spPr>
        <p:txBody>
          <a:bodyPr wrap="square" lIns="0" tIns="0" rIns="0" bIns="0" rtlCol="0" anchor="t">
            <a:spAutoFit/>
          </a:bodyPr>
          <a:lstStyle/>
          <a:p>
            <a:r>
              <a:rPr lang="vi-VN" sz="2700" dirty="0">
                <a:solidFill>
                  <a:prstClr val="black"/>
                </a:solidFill>
                <a:latin typeface="Times" pitchFamily="34" charset="0"/>
                <a:ea typeface="Times" pitchFamily="34" charset="0"/>
                <a:cs typeface="Times" pitchFamily="34" charset="0"/>
              </a:rPr>
              <a:t>- Một cuốn sách dù dở đến đâu ta cũng thu lượm được vài điều đặc biệt của nó. (Danh ngôn La Tinh)</a:t>
            </a:r>
          </a:p>
          <a:p>
            <a:r>
              <a:rPr lang="vi-VN" sz="2700" dirty="0">
                <a:solidFill>
                  <a:prstClr val="black"/>
                </a:solidFill>
                <a:latin typeface="Times" pitchFamily="34" charset="0"/>
                <a:ea typeface="Times" pitchFamily="34" charset="0"/>
                <a:cs typeface="Times" pitchFamily="34" charset="0"/>
              </a:rPr>
              <a:t>- Gặp được một quyển sách hay nên mua liền dù đọc được hay không đọc được, vì sớm muộn gì cũng cần đến nó. (W.Churchill)</a:t>
            </a:r>
          </a:p>
          <a:p>
            <a:r>
              <a:rPr lang="vi-VN" sz="2700" dirty="0">
                <a:solidFill>
                  <a:prstClr val="black"/>
                </a:solidFill>
                <a:latin typeface="Times" pitchFamily="34" charset="0"/>
                <a:ea typeface="Times" pitchFamily="34" charset="0"/>
                <a:cs typeface="Times" pitchFamily="34" charset="0"/>
              </a:rPr>
              <a:t>- Một quyển sách hay là đời sống xương máu quý giá của một tinh thần ướp hương và cất kín cho mai sau. ( J.Milton)</a:t>
            </a:r>
          </a:p>
          <a:p>
            <a:r>
              <a:rPr lang="vi-VN" sz="2700" dirty="0">
                <a:solidFill>
                  <a:prstClr val="black"/>
                </a:solidFill>
                <a:latin typeface="Times" pitchFamily="34" charset="0"/>
                <a:ea typeface="Times" pitchFamily="34" charset="0"/>
                <a:cs typeface="Times" pitchFamily="34" charset="0"/>
              </a:rPr>
              <a:t>- Để cho con một hòm vàng không bằng dạy cho con một quyển sách hay. (Vi Hiền Truyện)</a:t>
            </a:r>
          </a:p>
        </p:txBody>
      </p:sp>
    </p:spTree>
    <p:extLst>
      <p:ext uri="{BB962C8B-B14F-4D97-AF65-F5344CB8AC3E}">
        <p14:creationId xmlns:p14="http://schemas.microsoft.com/office/powerpoint/2010/main" val="2181186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50 Mẫu Background Powerpoint Đơn Giản, Ấn Tượng, Download Hình Nền  Powerpoint Đơn Giản Mà Đẹp">
            <a:extLst>
              <a:ext uri="{FF2B5EF4-FFF2-40B4-BE49-F238E27FC236}">
                <a16:creationId xmlns:a16="http://schemas.microsoft.com/office/drawing/2014/main" id="{1806BE63-DDE6-5637-1CBD-72FC3598A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wedgeRoundRectCallout">
            <a:avLst>
              <a:gd name="adj1" fmla="val -20500"/>
              <a:gd name="adj2" fmla="val 49907"/>
              <a:gd name="adj3" fmla="val 16667"/>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9EC4398-DEAB-BBD1-DBCD-E6C4F148DAEF}"/>
              </a:ext>
            </a:extLst>
          </p:cNvPr>
          <p:cNvSpPr txBox="1"/>
          <p:nvPr/>
        </p:nvSpPr>
        <p:spPr>
          <a:xfrm>
            <a:off x="1341912" y="213772"/>
            <a:ext cx="6249624" cy="715025"/>
          </a:xfrm>
          <a:prstGeom prst="roundRect">
            <a:avLst/>
          </a:prstGeom>
        </p:spPr>
        <p:style>
          <a:lnRef idx="2">
            <a:schemeClr val="accent6"/>
          </a:lnRef>
          <a:fillRef idx="1">
            <a:schemeClr val="lt1"/>
          </a:fillRef>
          <a:effectRef idx="0">
            <a:schemeClr val="accent6"/>
          </a:effectRef>
          <a:fontRef idx="minor">
            <a:schemeClr val="dk1"/>
          </a:fontRef>
        </p:style>
        <p:txBody>
          <a:bodyPr wrap="square" lIns="91377" tIns="45691" rIns="91377" bIns="45691" rtlCol="0">
            <a:spAutoFit/>
          </a:bodyPr>
          <a:lstStyle/>
          <a:p>
            <a:pPr algn="ctr"/>
            <a:r>
              <a:rPr lang="en-US" sz="3600" b="1" dirty="0" err="1">
                <a:solidFill>
                  <a:prstClr val="black"/>
                </a:solidFill>
                <a:latin typeface="Times" pitchFamily="34" charset="0"/>
                <a:ea typeface="Times" pitchFamily="34" charset="0"/>
                <a:cs typeface="Times" pitchFamily="34" charset="0"/>
              </a:rPr>
              <a:t>Đọc</a:t>
            </a:r>
            <a:r>
              <a:rPr lang="en-US" sz="3600" b="1" dirty="0">
                <a:solidFill>
                  <a:prstClr val="black"/>
                </a:solidFill>
                <a:latin typeface="Times" pitchFamily="34" charset="0"/>
                <a:ea typeface="Times" pitchFamily="34" charset="0"/>
                <a:cs typeface="Times" pitchFamily="34" charset="0"/>
              </a:rPr>
              <a:t> </a:t>
            </a:r>
            <a:r>
              <a:rPr lang="en-US" sz="3600" b="1" dirty="0" err="1">
                <a:solidFill>
                  <a:prstClr val="black"/>
                </a:solidFill>
                <a:latin typeface="Times" pitchFamily="34" charset="0"/>
                <a:ea typeface="Times" pitchFamily="34" charset="0"/>
                <a:cs typeface="Times" pitchFamily="34" charset="0"/>
              </a:rPr>
              <a:t>và</a:t>
            </a:r>
            <a:r>
              <a:rPr lang="en-US" sz="3600" b="1" dirty="0">
                <a:solidFill>
                  <a:prstClr val="black"/>
                </a:solidFill>
                <a:latin typeface="Times" pitchFamily="34" charset="0"/>
                <a:ea typeface="Times" pitchFamily="34" charset="0"/>
                <a:cs typeface="Times" pitchFamily="34" charset="0"/>
              </a:rPr>
              <a:t> </a:t>
            </a:r>
            <a:r>
              <a:rPr lang="en-US" sz="3600" b="1" dirty="0" err="1">
                <a:solidFill>
                  <a:prstClr val="black"/>
                </a:solidFill>
                <a:latin typeface="Times" pitchFamily="34" charset="0"/>
                <a:ea typeface="Times" pitchFamily="34" charset="0"/>
                <a:cs typeface="Times" pitchFamily="34" charset="0"/>
              </a:rPr>
              <a:t>thể</a:t>
            </a:r>
            <a:r>
              <a:rPr lang="en-US" sz="3600" b="1" dirty="0">
                <a:solidFill>
                  <a:prstClr val="black"/>
                </a:solidFill>
                <a:latin typeface="Times" pitchFamily="34" charset="0"/>
                <a:ea typeface="Times" pitchFamily="34" charset="0"/>
                <a:cs typeface="Times" pitchFamily="34" charset="0"/>
              </a:rPr>
              <a:t> </a:t>
            </a:r>
            <a:r>
              <a:rPr lang="en-US" sz="3600" b="1" dirty="0" err="1">
                <a:solidFill>
                  <a:prstClr val="black"/>
                </a:solidFill>
                <a:latin typeface="Times" pitchFamily="34" charset="0"/>
                <a:ea typeface="Times" pitchFamily="34" charset="0"/>
                <a:cs typeface="Times" pitchFamily="34" charset="0"/>
              </a:rPr>
              <a:t>hiện</a:t>
            </a:r>
            <a:r>
              <a:rPr lang="en-US" sz="3600" b="1" dirty="0">
                <a:solidFill>
                  <a:prstClr val="black"/>
                </a:solidFill>
                <a:latin typeface="Times" pitchFamily="34" charset="0"/>
                <a:ea typeface="Times" pitchFamily="34" charset="0"/>
                <a:cs typeface="Times" pitchFamily="34" charset="0"/>
              </a:rPr>
              <a:t> </a:t>
            </a:r>
            <a:r>
              <a:rPr lang="en-US" sz="3600" b="1" dirty="0" err="1">
                <a:solidFill>
                  <a:prstClr val="black"/>
                </a:solidFill>
                <a:latin typeface="Times" pitchFamily="34" charset="0"/>
                <a:ea typeface="Times" pitchFamily="34" charset="0"/>
                <a:cs typeface="Times" pitchFamily="34" charset="0"/>
              </a:rPr>
              <a:t>sản</a:t>
            </a:r>
            <a:r>
              <a:rPr lang="en-US" sz="3600" b="1" dirty="0">
                <a:solidFill>
                  <a:prstClr val="black"/>
                </a:solidFill>
                <a:latin typeface="Times" pitchFamily="34" charset="0"/>
                <a:ea typeface="Times" pitchFamily="34" charset="0"/>
                <a:cs typeface="Times" pitchFamily="34" charset="0"/>
              </a:rPr>
              <a:t> </a:t>
            </a:r>
            <a:r>
              <a:rPr lang="en-US" sz="3600" b="1" dirty="0" err="1">
                <a:solidFill>
                  <a:prstClr val="black"/>
                </a:solidFill>
                <a:latin typeface="Times" pitchFamily="34" charset="0"/>
                <a:ea typeface="Times" pitchFamily="34" charset="0"/>
                <a:cs typeface="Times" pitchFamily="34" charset="0"/>
              </a:rPr>
              <a:t>phẩm</a:t>
            </a:r>
            <a:endParaRPr lang="en-US" sz="3600" b="1" dirty="0">
              <a:solidFill>
                <a:prstClr val="black"/>
              </a:solidFill>
              <a:latin typeface="Times" pitchFamily="34" charset="0"/>
              <a:ea typeface="Times" pitchFamily="34" charset="0"/>
              <a:cs typeface="Times" pitchFamily="34" charset="0"/>
            </a:endParaRPr>
          </a:p>
        </p:txBody>
      </p:sp>
      <p:sp>
        <p:nvSpPr>
          <p:cNvPr id="6" name="Hộp Văn bản 5">
            <a:extLst>
              <a:ext uri="{FF2B5EF4-FFF2-40B4-BE49-F238E27FC236}">
                <a16:creationId xmlns:a16="http://schemas.microsoft.com/office/drawing/2014/main" id="{213EB9D1-2748-7F2F-1D73-5499997DED8F}"/>
              </a:ext>
            </a:extLst>
          </p:cNvPr>
          <p:cNvSpPr txBox="1"/>
          <p:nvPr/>
        </p:nvSpPr>
        <p:spPr>
          <a:xfrm>
            <a:off x="459124" y="1433243"/>
            <a:ext cx="11000564" cy="5005561"/>
          </a:xfrm>
          <a:prstGeom prst="roundRect">
            <a:avLst/>
          </a:prstGeom>
          <a:noFill/>
          <a:ln w="38100">
            <a:solidFill>
              <a:srgbClr val="0066FF"/>
            </a:solidFill>
          </a:ln>
        </p:spPr>
        <p:txBody>
          <a:bodyPr wrap="square" lIns="91377" tIns="45691" rIns="91377" bIns="45691">
            <a:spAutoFit/>
          </a:bodyPr>
          <a:lstStyle/>
          <a:p>
            <a:r>
              <a:rPr lang="vi-VN" sz="3200" i="1" dirty="0">
                <a:solidFill>
                  <a:prstClr val="black"/>
                </a:solidFill>
                <a:latin typeface="Times New Roman"/>
              </a:rPr>
              <a:t>Mỗi nhóm lựa chọn 2 trong số các chủ đề sau: Tôi và các bạn, Gõ cửa trái tim, Yêu thương và chia sẻ, Quê hương yêu dấu, Những nẻo đường xứ sở, Chuyện kể về những người anh hùng, Thế giới cổ tích, Khác biệt và gần gũi, Trái Đất – ngôi nhà chung.</a:t>
            </a:r>
          </a:p>
          <a:p>
            <a:pPr algn="ctr"/>
            <a:r>
              <a:rPr lang="vi-VN" sz="3200" i="1" dirty="0">
                <a:solidFill>
                  <a:prstClr val="black"/>
                </a:solidFill>
                <a:latin typeface="Times New Roman"/>
              </a:rPr>
              <a:t>- Cả nhóm cùng đọc và rút ra những thông tin cần thiết về tác </a:t>
            </a:r>
            <a:r>
              <a:rPr lang="en-US" sz="3200" i="1" dirty="0">
                <a:solidFill>
                  <a:prstClr val="black"/>
                </a:solidFill>
                <a:latin typeface="Times New Roman"/>
              </a:rPr>
              <a:t>                  </a:t>
            </a:r>
            <a:r>
              <a:rPr lang="vi-VN" sz="3200" i="1" dirty="0">
                <a:solidFill>
                  <a:prstClr val="black"/>
                </a:solidFill>
                <a:latin typeface="Times New Roman"/>
              </a:rPr>
              <a:t>phẩm.</a:t>
            </a:r>
          </a:p>
          <a:p>
            <a:pPr algn="ctr"/>
            <a:r>
              <a:rPr lang="vi-VN" sz="3200" i="1" dirty="0">
                <a:solidFill>
                  <a:prstClr val="black"/>
                </a:solidFill>
                <a:latin typeface="Times New Roman"/>
              </a:rPr>
              <a:t>- Thể hiện sản phẩm: pô-xtơ minh hoạt cho sp, xây dựng đoạn phim ngắn…</a:t>
            </a:r>
            <a:endParaRPr lang="en-US" sz="32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45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B6C1-AF84-D3AD-4696-80D337F901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95550A-48FD-66D7-832F-DDF738C1D3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03" y="140126"/>
            <a:ext cx="2990116" cy="6441413"/>
          </a:xfrm>
        </p:spPr>
      </p:pic>
      <p:pic>
        <p:nvPicPr>
          <p:cNvPr id="7" name="Picture 6">
            <a:extLst>
              <a:ext uri="{FF2B5EF4-FFF2-40B4-BE49-F238E27FC236}">
                <a16:creationId xmlns:a16="http://schemas.microsoft.com/office/drawing/2014/main" id="{0C3D14CD-C57D-914C-B152-A642F8A2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19" y="94680"/>
            <a:ext cx="3148677" cy="6577747"/>
          </a:xfrm>
          <a:prstGeom prst="rect">
            <a:avLst/>
          </a:prstGeom>
        </p:spPr>
      </p:pic>
      <p:pic>
        <p:nvPicPr>
          <p:cNvPr id="9" name="Picture 8">
            <a:extLst>
              <a:ext uri="{FF2B5EF4-FFF2-40B4-BE49-F238E27FC236}">
                <a16:creationId xmlns:a16="http://schemas.microsoft.com/office/drawing/2014/main" id="{B355E7CB-81C0-D242-2AEF-1906CCDA0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036" y="94680"/>
            <a:ext cx="3438081" cy="6486859"/>
          </a:xfrm>
          <a:prstGeom prst="rect">
            <a:avLst/>
          </a:prstGeom>
        </p:spPr>
      </p:pic>
      <p:pic>
        <p:nvPicPr>
          <p:cNvPr id="11" name="Picture 10">
            <a:extLst>
              <a:ext uri="{FF2B5EF4-FFF2-40B4-BE49-F238E27FC236}">
                <a16:creationId xmlns:a16="http://schemas.microsoft.com/office/drawing/2014/main" id="{54C72181-9186-FCBA-2CEB-44C6DD728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2321" y="185296"/>
            <a:ext cx="2779837" cy="6396243"/>
          </a:xfrm>
          <a:prstGeom prst="rect">
            <a:avLst/>
          </a:prstGeom>
        </p:spPr>
      </p:pic>
    </p:spTree>
    <p:extLst>
      <p:ext uri="{BB962C8B-B14F-4D97-AF65-F5344CB8AC3E}">
        <p14:creationId xmlns:p14="http://schemas.microsoft.com/office/powerpoint/2010/main" val="26218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8726795"/>
              </p:ext>
            </p:extLst>
          </p:nvPr>
        </p:nvGraphicFramePr>
        <p:xfrm>
          <a:off x="166072" y="2357169"/>
          <a:ext cx="11859856" cy="2657533"/>
        </p:xfrm>
        <a:graphic>
          <a:graphicData uri="http://schemas.openxmlformats.org/drawingml/2006/table">
            <a:tbl>
              <a:tblPr/>
              <a:tblGrid>
                <a:gridCol w="2609632">
                  <a:extLst>
                    <a:ext uri="{9D8B030D-6E8A-4147-A177-3AD203B41FA5}">
                      <a16:colId xmlns:a16="http://schemas.microsoft.com/office/drawing/2014/main" val="20000"/>
                    </a:ext>
                  </a:extLst>
                </a:gridCol>
                <a:gridCol w="2744835">
                  <a:extLst>
                    <a:ext uri="{9D8B030D-6E8A-4147-A177-3AD203B41FA5}">
                      <a16:colId xmlns:a16="http://schemas.microsoft.com/office/drawing/2014/main" val="20001"/>
                    </a:ext>
                  </a:extLst>
                </a:gridCol>
                <a:gridCol w="3427937">
                  <a:extLst>
                    <a:ext uri="{9D8B030D-6E8A-4147-A177-3AD203B41FA5}">
                      <a16:colId xmlns:a16="http://schemas.microsoft.com/office/drawing/2014/main" val="1189497780"/>
                    </a:ext>
                  </a:extLst>
                </a:gridCol>
                <a:gridCol w="3077452">
                  <a:extLst>
                    <a:ext uri="{9D8B030D-6E8A-4147-A177-3AD203B41FA5}">
                      <a16:colId xmlns:a16="http://schemas.microsoft.com/office/drawing/2014/main" val="20002"/>
                    </a:ext>
                  </a:extLst>
                </a:gridCol>
              </a:tblGrid>
              <a:tr h="922367">
                <a:tc>
                  <a:txBody>
                    <a:bodyPr/>
                    <a:lstStyle/>
                    <a:p>
                      <a:pPr algn="ctr" fontAlgn="t"/>
                      <a:r>
                        <a:rPr lang="en-US" sz="2700" b="1" dirty="0">
                          <a:solidFill>
                            <a:srgbClr val="C00000"/>
                          </a:solidFill>
                          <a:effectLst/>
                          <a:latin typeface="Times New Roman" panose="02020603050405020304" pitchFamily="18" charset="0"/>
                          <a:cs typeface="Times New Roman" panose="02020603050405020304" pitchFamily="18" charset="0"/>
                        </a:rPr>
                        <a:t>Nhan </a:t>
                      </a:r>
                      <a:r>
                        <a:rPr lang="en-US" sz="2700" b="1" dirty="0" err="1">
                          <a:solidFill>
                            <a:srgbClr val="C00000"/>
                          </a:solidFill>
                          <a:effectLst/>
                          <a:latin typeface="Times New Roman" panose="02020603050405020304" pitchFamily="18" charset="0"/>
                          <a:cs typeface="Times New Roman" panose="02020603050405020304" pitchFamily="18" charset="0"/>
                        </a:rPr>
                        <a:t>đề</a:t>
                      </a:r>
                      <a:endParaRPr lang="en-US" sz="2700" b="1" dirty="0">
                        <a:solidFill>
                          <a:srgbClr val="C00000"/>
                        </a:solidFill>
                        <a:effectLst/>
                        <a:latin typeface="Times New Roman" panose="02020603050405020304" pitchFamily="18" charset="0"/>
                        <a:cs typeface="Times New Roman" panose="02020603050405020304" pitchFamily="18" charset="0"/>
                      </a:endParaRP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fontAlgn="t"/>
                      <a:r>
                        <a:rPr lang="en-US" sz="2700" b="1" dirty="0" err="1">
                          <a:solidFill>
                            <a:srgbClr val="C00000"/>
                          </a:solidFill>
                          <a:effectLst/>
                          <a:latin typeface="Times New Roman" panose="02020603050405020304" pitchFamily="18" charset="0"/>
                          <a:cs typeface="Times New Roman" panose="02020603050405020304" pitchFamily="18" charset="0"/>
                        </a:rPr>
                        <a:t>Mở</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đầu</a:t>
                      </a:r>
                      <a:endParaRPr lang="vi-VN" sz="2700" b="1" dirty="0">
                        <a:solidFill>
                          <a:srgbClr val="C00000"/>
                        </a:solidFill>
                        <a:effectLst/>
                        <a:latin typeface="Times New Roman" panose="02020603050405020304" pitchFamily="18" charset="0"/>
                        <a:cs typeface="Times New Roman" panose="02020603050405020304" pitchFamily="18" charset="0"/>
                      </a:endParaRP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fontAlgn="t"/>
                      <a:r>
                        <a:rPr lang="en-US" sz="2700" b="1" dirty="0" err="1">
                          <a:solidFill>
                            <a:srgbClr val="C00000"/>
                          </a:solidFill>
                          <a:effectLst/>
                          <a:latin typeface="Times New Roman" panose="02020603050405020304" pitchFamily="18" charset="0"/>
                          <a:cs typeface="Times New Roman" panose="02020603050405020304" pitchFamily="18" charset="0"/>
                        </a:rPr>
                        <a:t>Thế</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giới</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từ</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trang</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sách</a:t>
                      </a:r>
                      <a:endParaRPr lang="en-US" sz="2700" b="1" dirty="0">
                        <a:solidFill>
                          <a:srgbClr val="C00000"/>
                        </a:solidFill>
                        <a:effectLst/>
                        <a:latin typeface="Times New Roman" panose="02020603050405020304" pitchFamily="18" charset="0"/>
                        <a:cs typeface="Times New Roman" panose="02020603050405020304" pitchFamily="18" charset="0"/>
                      </a:endParaRP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fontAlgn="t"/>
                      <a:r>
                        <a:rPr lang="en-US" sz="2700" b="1" dirty="0" err="1">
                          <a:solidFill>
                            <a:srgbClr val="C00000"/>
                          </a:solidFill>
                          <a:effectLst/>
                          <a:latin typeface="Times New Roman" panose="02020603050405020304" pitchFamily="18" charset="0"/>
                          <a:cs typeface="Times New Roman" panose="02020603050405020304" pitchFamily="18" charset="0"/>
                        </a:rPr>
                        <a:t>Bài</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học</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từ</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trang</a:t>
                      </a:r>
                      <a:r>
                        <a:rPr lang="en-US" sz="2700" b="1" dirty="0">
                          <a:solidFill>
                            <a:srgbClr val="C00000"/>
                          </a:solidFill>
                          <a:effectLst/>
                          <a:latin typeface="Times New Roman" panose="02020603050405020304" pitchFamily="18" charset="0"/>
                          <a:cs typeface="Times New Roman" panose="02020603050405020304" pitchFamily="18" charset="0"/>
                        </a:rPr>
                        <a:t> </a:t>
                      </a:r>
                      <a:r>
                        <a:rPr lang="en-US" sz="2700" b="1" dirty="0" err="1">
                          <a:solidFill>
                            <a:srgbClr val="C00000"/>
                          </a:solidFill>
                          <a:effectLst/>
                          <a:latin typeface="Times New Roman" panose="02020603050405020304" pitchFamily="18" charset="0"/>
                          <a:cs typeface="Times New Roman" panose="02020603050405020304" pitchFamily="18" charset="0"/>
                        </a:rPr>
                        <a:t>sách</a:t>
                      </a:r>
                      <a:endParaRPr lang="en-US" sz="2700" b="1" dirty="0">
                        <a:solidFill>
                          <a:srgbClr val="C00000"/>
                        </a:solidFill>
                        <a:effectLst/>
                        <a:latin typeface="Times New Roman" panose="02020603050405020304" pitchFamily="18" charset="0"/>
                        <a:cs typeface="Times New Roman" panose="02020603050405020304" pitchFamily="18" charset="0"/>
                      </a:endParaRP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338927">
                <a:tc>
                  <a:txBody>
                    <a:bodyPr/>
                    <a:lstStyle/>
                    <a:p>
                      <a:pPr algn="ctr" fontAlgn="t"/>
                      <a:r>
                        <a:rPr lang="vi-VN" sz="2700" dirty="0">
                          <a:effectLst/>
                          <a:latin typeface="Times New Roman" panose="02020603050405020304" pitchFamily="18" charset="0"/>
                          <a:cs typeface="Times New Roman" panose="02020603050405020304" pitchFamily="18" charset="0"/>
                        </a:rPr>
                        <a:t>Vì sao cuốn sách có nhan đề như vậy?</a:t>
                      </a:r>
                      <a:endParaRPr lang="en-US" sz="2700" dirty="0">
                        <a:effectLst/>
                        <a:latin typeface="Times New Roman" panose="02020603050405020304" pitchFamily="18" charset="0"/>
                        <a:cs typeface="Times New Roman" panose="02020603050405020304" pitchFamily="18" charset="0"/>
                      </a:endParaRP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fontAlgn="t"/>
                      <a:r>
                        <a:rPr lang="vi-VN" sz="2700" dirty="0">
                          <a:effectLst/>
                          <a:latin typeface="Times New Roman" panose="02020603050405020304" pitchFamily="18" charset="0"/>
                          <a:cs typeface="Times New Roman" panose="02020603050405020304" pitchFamily="18" charset="0"/>
                        </a:rPr>
                        <a:t>Phần mở đầu có gì đáng chú ý? Vì sao?</a:t>
                      </a: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fontAlgn="t"/>
                      <a:r>
                        <a:rPr lang="vi-VN" sz="2700" dirty="0">
                          <a:effectLst/>
                          <a:latin typeface="Times New Roman" panose="02020603050405020304" pitchFamily="18" charset="0"/>
                          <a:cs typeface="Times New Roman" panose="02020603050405020304" pitchFamily="18" charset="0"/>
                        </a:rPr>
                        <a:t>Em đã gặp những ai và đến nơi đâu qua trang sách đã đọc.</a:t>
                      </a: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fontAlgn="t"/>
                      <a:r>
                        <a:rPr lang="vi-VN" sz="2700" dirty="0">
                          <a:effectLst/>
                          <a:latin typeface="Times New Roman" panose="02020603050405020304" pitchFamily="18" charset="0"/>
                          <a:cs typeface="Times New Roman" panose="02020603050405020304" pitchFamily="18" charset="0"/>
                        </a:rPr>
                        <a:t>Những gì còn đọng lại trong tâm trí em? Vì sao em thích cuốn sách này.</a:t>
                      </a:r>
                    </a:p>
                  </a:txBody>
                  <a:tcPr marL="44623" marR="44623" marT="44623" marB="4462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10F7A7AB-D5CF-5CDB-2281-6EE8DAF3C951}"/>
              </a:ext>
            </a:extLst>
          </p:cNvPr>
          <p:cNvSpPr txBox="1"/>
          <p:nvPr/>
        </p:nvSpPr>
        <p:spPr>
          <a:xfrm>
            <a:off x="270165" y="781239"/>
            <a:ext cx="6097978"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sách</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10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3" name="Google Shape;1663;p55"/>
          <p:cNvGrpSpPr/>
          <p:nvPr/>
        </p:nvGrpSpPr>
        <p:grpSpPr>
          <a:xfrm>
            <a:off x="5096379" y="5647335"/>
            <a:ext cx="590967" cy="751779"/>
            <a:chOff x="6634689" y="656736"/>
            <a:chExt cx="1572085" cy="2654669"/>
          </a:xfrm>
        </p:grpSpPr>
        <p:sp>
          <p:nvSpPr>
            <p:cNvPr id="1664" name="Google Shape;1664;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65" name="Google Shape;1665;p55"/>
            <p:cNvGrpSpPr/>
            <p:nvPr/>
          </p:nvGrpSpPr>
          <p:grpSpPr>
            <a:xfrm>
              <a:off x="6634689" y="656736"/>
              <a:ext cx="1572085" cy="2411710"/>
              <a:chOff x="4903950" y="535000"/>
              <a:chExt cx="1223317" cy="1876671"/>
            </a:xfrm>
          </p:grpSpPr>
          <p:sp>
            <p:nvSpPr>
              <p:cNvPr id="1666" name="Google Shape;1666;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7" name="Google Shape;1667;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8" name="Google Shape;1668;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9" name="Google Shape;1669;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0" name="Google Shape;1670;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1" name="Google Shape;1671;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2" name="Google Shape;1672;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3" name="Google Shape;1673;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4" name="Google Shape;1674;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5" name="Google Shape;1675;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6" name="Google Shape;1676;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7" name="Google Shape;1677;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8" name="Google Shape;1678;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9" name="Google Shape;1679;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0" name="Google Shape;1680;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81" name="Google Shape;1681;p55"/>
          <p:cNvGrpSpPr/>
          <p:nvPr/>
        </p:nvGrpSpPr>
        <p:grpSpPr>
          <a:xfrm>
            <a:off x="4256603" y="4515703"/>
            <a:ext cx="491148" cy="645571"/>
            <a:chOff x="6634689" y="656736"/>
            <a:chExt cx="1572085" cy="2654669"/>
          </a:xfrm>
        </p:grpSpPr>
        <p:sp>
          <p:nvSpPr>
            <p:cNvPr id="1682" name="Google Shape;1682;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683" name="Google Shape;1683;p55"/>
            <p:cNvGrpSpPr/>
            <p:nvPr/>
          </p:nvGrpSpPr>
          <p:grpSpPr>
            <a:xfrm>
              <a:off x="6634689" y="656736"/>
              <a:ext cx="1572085" cy="2411710"/>
              <a:chOff x="4903950" y="535000"/>
              <a:chExt cx="1223317" cy="1876671"/>
            </a:xfrm>
          </p:grpSpPr>
          <p:sp>
            <p:nvSpPr>
              <p:cNvPr id="1684" name="Google Shape;1684;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5" name="Google Shape;1685;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6" name="Google Shape;1686;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7" name="Google Shape;1687;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8" name="Google Shape;1688;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9" name="Google Shape;1689;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0" name="Google Shape;1690;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1" name="Google Shape;1691;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2" name="Google Shape;1692;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3" name="Google Shape;1693;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4" name="Google Shape;1694;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5" name="Google Shape;1695;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6" name="Google Shape;1696;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7" name="Google Shape;1697;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8" name="Google Shape;1698;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grpSp>
        <p:nvGrpSpPr>
          <p:cNvPr id="1699" name="Google Shape;1699;p55"/>
          <p:cNvGrpSpPr/>
          <p:nvPr/>
        </p:nvGrpSpPr>
        <p:grpSpPr>
          <a:xfrm>
            <a:off x="6436757" y="5647311"/>
            <a:ext cx="418192" cy="588736"/>
            <a:chOff x="6634689" y="656736"/>
            <a:chExt cx="1572085" cy="2654669"/>
          </a:xfrm>
        </p:grpSpPr>
        <p:sp>
          <p:nvSpPr>
            <p:cNvPr id="1700" name="Google Shape;1700;p55"/>
            <p:cNvSpPr/>
            <p:nvPr/>
          </p:nvSpPr>
          <p:spPr>
            <a:xfrm>
              <a:off x="6708975" y="2896650"/>
              <a:ext cx="1037821" cy="414755"/>
            </a:xfrm>
            <a:custGeom>
              <a:avLst/>
              <a:gdLst/>
              <a:ahLst/>
              <a:cxnLst/>
              <a:rect l="l" t="t" r="r" b="b"/>
              <a:pathLst>
                <a:path w="14086" h="4578" extrusionOk="0">
                  <a:moveTo>
                    <a:pt x="11111" y="0"/>
                  </a:moveTo>
                  <a:cubicBezTo>
                    <a:pt x="6574" y="600"/>
                    <a:pt x="1" y="3974"/>
                    <a:pt x="1" y="3974"/>
                  </a:cubicBezTo>
                  <a:cubicBezTo>
                    <a:pt x="1" y="3974"/>
                    <a:pt x="1716" y="4578"/>
                    <a:pt x="3920" y="4578"/>
                  </a:cubicBezTo>
                  <a:cubicBezTo>
                    <a:pt x="4566" y="4578"/>
                    <a:pt x="5254" y="4526"/>
                    <a:pt x="5954" y="4391"/>
                  </a:cubicBezTo>
                  <a:cubicBezTo>
                    <a:pt x="9038" y="3800"/>
                    <a:pt x="13365" y="1820"/>
                    <a:pt x="13632" y="1200"/>
                  </a:cubicBezTo>
                  <a:cubicBezTo>
                    <a:pt x="14086" y="137"/>
                    <a:pt x="11111" y="0"/>
                    <a:pt x="1111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01" name="Google Shape;1701;p55"/>
            <p:cNvGrpSpPr/>
            <p:nvPr/>
          </p:nvGrpSpPr>
          <p:grpSpPr>
            <a:xfrm>
              <a:off x="6634689" y="656736"/>
              <a:ext cx="1572085" cy="2411710"/>
              <a:chOff x="4903950" y="535000"/>
              <a:chExt cx="1223317" cy="1876671"/>
            </a:xfrm>
          </p:grpSpPr>
          <p:sp>
            <p:nvSpPr>
              <p:cNvPr id="1702" name="Google Shape;1702;p55"/>
              <p:cNvSpPr/>
              <p:nvPr/>
            </p:nvSpPr>
            <p:spPr>
              <a:xfrm>
                <a:off x="5964416" y="585205"/>
                <a:ext cx="55058" cy="140838"/>
              </a:xfrm>
              <a:custGeom>
                <a:avLst/>
                <a:gdLst/>
                <a:ahLst/>
                <a:cxnLst/>
                <a:rect l="l" t="t" r="r" b="b"/>
                <a:pathLst>
                  <a:path w="760" h="1944" extrusionOk="0">
                    <a:moveTo>
                      <a:pt x="760" y="1"/>
                    </a:moveTo>
                    <a:lnTo>
                      <a:pt x="760" y="1"/>
                    </a:lnTo>
                    <a:cubicBezTo>
                      <a:pt x="557" y="131"/>
                      <a:pt x="333" y="281"/>
                      <a:pt x="94" y="448"/>
                    </a:cubicBezTo>
                    <a:cubicBezTo>
                      <a:pt x="1" y="947"/>
                      <a:pt x="7" y="1474"/>
                      <a:pt x="44" y="1944"/>
                    </a:cubicBezTo>
                    <a:cubicBezTo>
                      <a:pt x="247" y="1698"/>
                      <a:pt x="434" y="1459"/>
                      <a:pt x="614" y="1235"/>
                    </a:cubicBezTo>
                    <a:cubicBezTo>
                      <a:pt x="623" y="860"/>
                      <a:pt x="666" y="448"/>
                      <a:pt x="76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3" name="Google Shape;1703;p55"/>
              <p:cNvSpPr/>
              <p:nvPr/>
            </p:nvSpPr>
            <p:spPr>
              <a:xfrm>
                <a:off x="5480404" y="1117324"/>
                <a:ext cx="275363" cy="1294347"/>
              </a:xfrm>
              <a:custGeom>
                <a:avLst/>
                <a:gdLst/>
                <a:ahLst/>
                <a:cxnLst/>
                <a:rect l="l" t="t" r="r" b="b"/>
                <a:pathLst>
                  <a:path w="3801" h="17866" extrusionOk="0">
                    <a:moveTo>
                      <a:pt x="1294" y="1"/>
                    </a:moveTo>
                    <a:lnTo>
                      <a:pt x="1" y="16918"/>
                    </a:lnTo>
                    <a:cubicBezTo>
                      <a:pt x="1" y="17550"/>
                      <a:pt x="950" y="17866"/>
                      <a:pt x="1900" y="17866"/>
                    </a:cubicBezTo>
                    <a:cubicBezTo>
                      <a:pt x="2850" y="17866"/>
                      <a:pt x="3800" y="17550"/>
                      <a:pt x="3800" y="16918"/>
                    </a:cubicBezTo>
                    <a:lnTo>
                      <a:pt x="250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4" name="Google Shape;1704;p55"/>
              <p:cNvSpPr/>
              <p:nvPr/>
            </p:nvSpPr>
            <p:spPr>
              <a:xfrm>
                <a:off x="5522205" y="1117324"/>
                <a:ext cx="155032" cy="684049"/>
              </a:xfrm>
              <a:custGeom>
                <a:avLst/>
                <a:gdLst/>
                <a:ahLst/>
                <a:cxnLst/>
                <a:rect l="l" t="t" r="r" b="b"/>
                <a:pathLst>
                  <a:path w="2140" h="9442" extrusionOk="0">
                    <a:moveTo>
                      <a:pt x="717" y="1"/>
                    </a:moveTo>
                    <a:lnTo>
                      <a:pt x="1" y="9441"/>
                    </a:lnTo>
                    <a:cubicBezTo>
                      <a:pt x="406" y="7498"/>
                      <a:pt x="947" y="5591"/>
                      <a:pt x="1634" y="3757"/>
                    </a:cubicBezTo>
                    <a:cubicBezTo>
                      <a:pt x="1764" y="3410"/>
                      <a:pt x="1937" y="3093"/>
                      <a:pt x="2140" y="2811"/>
                    </a:cubicBezTo>
                    <a:lnTo>
                      <a:pt x="1923" y="1"/>
                    </a:lnTo>
                    <a:close/>
                  </a:path>
                </a:pathLst>
              </a:custGeom>
              <a:solidFill>
                <a:srgbClr val="212529">
                  <a:alpha val="1250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5" name="Google Shape;1705;p55"/>
              <p:cNvSpPr/>
              <p:nvPr/>
            </p:nvSpPr>
            <p:spPr>
              <a:xfrm>
                <a:off x="5517569" y="1764632"/>
                <a:ext cx="201035" cy="128160"/>
              </a:xfrm>
              <a:custGeom>
                <a:avLst/>
                <a:gdLst/>
                <a:ahLst/>
                <a:cxnLst/>
                <a:rect l="l" t="t" r="r" b="b"/>
                <a:pathLst>
                  <a:path w="2775" h="1769" extrusionOk="0">
                    <a:moveTo>
                      <a:pt x="101" y="0"/>
                    </a:moveTo>
                    <a:lnTo>
                      <a:pt x="1" y="1286"/>
                    </a:lnTo>
                    <a:cubicBezTo>
                      <a:pt x="1" y="1608"/>
                      <a:pt x="694" y="1769"/>
                      <a:pt x="1387" y="1769"/>
                    </a:cubicBezTo>
                    <a:cubicBezTo>
                      <a:pt x="2081" y="1769"/>
                      <a:pt x="2774" y="1608"/>
                      <a:pt x="2774" y="1286"/>
                    </a:cubicBezTo>
                    <a:lnTo>
                      <a:pt x="2674" y="0"/>
                    </a:lnTo>
                    <a:cubicBezTo>
                      <a:pt x="2674" y="303"/>
                      <a:pt x="2031" y="455"/>
                      <a:pt x="1387" y="455"/>
                    </a:cubicBezTo>
                    <a:cubicBezTo>
                      <a:pt x="744" y="455"/>
                      <a:pt x="101" y="303"/>
                      <a:pt x="101" y="0"/>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6" name="Google Shape;1706;p55"/>
              <p:cNvSpPr/>
              <p:nvPr/>
            </p:nvSpPr>
            <p:spPr>
              <a:xfrm>
                <a:off x="5504021" y="1945675"/>
                <a:ext cx="228129" cy="142359"/>
              </a:xfrm>
              <a:custGeom>
                <a:avLst/>
                <a:gdLst/>
                <a:ahLst/>
                <a:cxnLst/>
                <a:rect l="l" t="t" r="r" b="b"/>
                <a:pathLst>
                  <a:path w="3149" h="1965" extrusionOk="0">
                    <a:moveTo>
                      <a:pt x="94" y="1"/>
                    </a:moveTo>
                    <a:lnTo>
                      <a:pt x="0" y="1287"/>
                    </a:lnTo>
                    <a:cubicBezTo>
                      <a:pt x="0" y="1739"/>
                      <a:pt x="787" y="1964"/>
                      <a:pt x="1574" y="1964"/>
                    </a:cubicBezTo>
                    <a:cubicBezTo>
                      <a:pt x="2361" y="1964"/>
                      <a:pt x="3148" y="1739"/>
                      <a:pt x="3148" y="1287"/>
                    </a:cubicBezTo>
                    <a:lnTo>
                      <a:pt x="3048" y="1"/>
                    </a:lnTo>
                    <a:cubicBezTo>
                      <a:pt x="3048" y="384"/>
                      <a:pt x="2309" y="575"/>
                      <a:pt x="1571" y="575"/>
                    </a:cubicBezTo>
                    <a:cubicBezTo>
                      <a:pt x="833" y="575"/>
                      <a:pt x="94" y="384"/>
                      <a:pt x="94" y="1"/>
                    </a:cubicBezTo>
                    <a:close/>
                  </a:path>
                </a:pathLst>
              </a:custGeom>
              <a:solidFill>
                <a:srgbClr val="B8DEE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7" name="Google Shape;1707;p55"/>
              <p:cNvSpPr/>
              <p:nvPr/>
            </p:nvSpPr>
            <p:spPr>
              <a:xfrm>
                <a:off x="5610155" y="535000"/>
                <a:ext cx="517112" cy="553644"/>
              </a:xfrm>
              <a:custGeom>
                <a:avLst/>
                <a:gdLst/>
                <a:ahLst/>
                <a:cxnLst/>
                <a:rect l="l" t="t" r="r" b="b"/>
                <a:pathLst>
                  <a:path w="7138" h="7642" extrusionOk="0">
                    <a:moveTo>
                      <a:pt x="6797" y="0"/>
                    </a:moveTo>
                    <a:cubicBezTo>
                      <a:pt x="6797" y="0"/>
                      <a:pt x="0" y="3684"/>
                      <a:pt x="189" y="7642"/>
                    </a:cubicBezTo>
                    <a:cubicBezTo>
                      <a:pt x="1200" y="7368"/>
                      <a:pt x="7137" y="144"/>
                      <a:pt x="67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8" name="Google Shape;1708;p55"/>
              <p:cNvSpPr/>
              <p:nvPr/>
            </p:nvSpPr>
            <p:spPr>
              <a:xfrm>
                <a:off x="5621674" y="926935"/>
                <a:ext cx="174882" cy="161703"/>
              </a:xfrm>
              <a:custGeom>
                <a:avLst/>
                <a:gdLst/>
                <a:ahLst/>
                <a:cxnLst/>
                <a:rect l="l" t="t" r="r" b="b"/>
                <a:pathLst>
                  <a:path w="2414" h="2232" extrusionOk="0">
                    <a:moveTo>
                      <a:pt x="2414" y="1"/>
                    </a:moveTo>
                    <a:cubicBezTo>
                      <a:pt x="1864" y="158"/>
                      <a:pt x="1200" y="295"/>
                      <a:pt x="413" y="382"/>
                    </a:cubicBezTo>
                    <a:cubicBezTo>
                      <a:pt x="145" y="982"/>
                      <a:pt x="1" y="1604"/>
                      <a:pt x="30" y="2232"/>
                    </a:cubicBezTo>
                    <a:cubicBezTo>
                      <a:pt x="384" y="2138"/>
                      <a:pt x="1337" y="1191"/>
                      <a:pt x="2414"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9" name="Google Shape;1709;p55"/>
              <p:cNvSpPr/>
              <p:nvPr/>
            </p:nvSpPr>
            <p:spPr>
              <a:xfrm>
                <a:off x="5879654" y="650624"/>
                <a:ext cx="51943" cy="164383"/>
              </a:xfrm>
              <a:custGeom>
                <a:avLst/>
                <a:gdLst/>
                <a:ahLst/>
                <a:cxnLst/>
                <a:rect l="l" t="t" r="r" b="b"/>
                <a:pathLst>
                  <a:path w="717" h="2269" extrusionOk="0">
                    <a:moveTo>
                      <a:pt x="630" y="1"/>
                    </a:moveTo>
                    <a:lnTo>
                      <a:pt x="630" y="1"/>
                    </a:lnTo>
                    <a:cubicBezTo>
                      <a:pt x="427" y="152"/>
                      <a:pt x="217" y="311"/>
                      <a:pt x="7" y="484"/>
                    </a:cubicBezTo>
                    <a:cubicBezTo>
                      <a:pt x="0" y="1171"/>
                      <a:pt x="110" y="1835"/>
                      <a:pt x="203" y="2268"/>
                    </a:cubicBezTo>
                    <a:cubicBezTo>
                      <a:pt x="377" y="2065"/>
                      <a:pt x="550" y="1856"/>
                      <a:pt x="716" y="1661"/>
                    </a:cubicBezTo>
                    <a:cubicBezTo>
                      <a:pt x="623" y="1221"/>
                      <a:pt x="571" y="658"/>
                      <a:pt x="630"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0" name="Google Shape;1710;p55"/>
              <p:cNvSpPr/>
              <p:nvPr/>
            </p:nvSpPr>
            <p:spPr>
              <a:xfrm>
                <a:off x="4903950" y="946713"/>
                <a:ext cx="719451" cy="187132"/>
              </a:xfrm>
              <a:custGeom>
                <a:avLst/>
                <a:gdLst/>
                <a:ahLst/>
                <a:cxnLst/>
                <a:rect l="l" t="t" r="r" b="b"/>
                <a:pathLst>
                  <a:path w="9931" h="2583" extrusionOk="0">
                    <a:moveTo>
                      <a:pt x="282" y="1"/>
                    </a:moveTo>
                    <a:cubicBezTo>
                      <a:pt x="100" y="1"/>
                      <a:pt x="0" y="19"/>
                      <a:pt x="6" y="59"/>
                    </a:cubicBezTo>
                    <a:cubicBezTo>
                      <a:pt x="6" y="59"/>
                      <a:pt x="4124" y="2583"/>
                      <a:pt x="7498" y="2583"/>
                    </a:cubicBezTo>
                    <a:cubicBezTo>
                      <a:pt x="8391" y="2583"/>
                      <a:pt x="9232" y="2406"/>
                      <a:pt x="9930" y="1959"/>
                    </a:cubicBezTo>
                    <a:cubicBezTo>
                      <a:pt x="9264" y="1294"/>
                      <a:pt x="1820" y="1"/>
                      <a:pt x="2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1" name="Google Shape;1711;p55"/>
              <p:cNvSpPr/>
              <p:nvPr/>
            </p:nvSpPr>
            <p:spPr>
              <a:xfrm>
                <a:off x="5396656" y="1019521"/>
                <a:ext cx="226753" cy="112076"/>
              </a:xfrm>
              <a:custGeom>
                <a:avLst/>
                <a:gdLst/>
                <a:ahLst/>
                <a:cxnLst/>
                <a:rect l="l" t="t" r="r" b="b"/>
                <a:pathLst>
                  <a:path w="3130" h="1547" extrusionOk="0">
                    <a:moveTo>
                      <a:pt x="0" y="0"/>
                    </a:moveTo>
                    <a:lnTo>
                      <a:pt x="0" y="0"/>
                    </a:lnTo>
                    <a:cubicBezTo>
                      <a:pt x="413" y="397"/>
                      <a:pt x="867" y="903"/>
                      <a:pt x="1337" y="1546"/>
                    </a:cubicBezTo>
                    <a:cubicBezTo>
                      <a:pt x="1987" y="1474"/>
                      <a:pt x="2601" y="1293"/>
                      <a:pt x="3129" y="954"/>
                    </a:cubicBezTo>
                    <a:cubicBezTo>
                      <a:pt x="2869" y="694"/>
                      <a:pt x="1576" y="340"/>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2" name="Google Shape;1712;p55"/>
              <p:cNvSpPr/>
              <p:nvPr/>
            </p:nvSpPr>
            <p:spPr>
              <a:xfrm>
                <a:off x="5605228" y="1089070"/>
                <a:ext cx="274494" cy="692236"/>
              </a:xfrm>
              <a:custGeom>
                <a:avLst/>
                <a:gdLst/>
                <a:ahLst/>
                <a:cxnLst/>
                <a:rect l="l" t="t" r="r" b="b"/>
                <a:pathLst>
                  <a:path w="3789" h="9555" extrusionOk="0">
                    <a:moveTo>
                      <a:pt x="264" y="0"/>
                    </a:moveTo>
                    <a:lnTo>
                      <a:pt x="264" y="0"/>
                    </a:lnTo>
                    <a:cubicBezTo>
                      <a:pt x="1" y="1007"/>
                      <a:pt x="3202" y="9555"/>
                      <a:pt x="3566" y="9555"/>
                    </a:cubicBezTo>
                    <a:cubicBezTo>
                      <a:pt x="3571" y="9555"/>
                      <a:pt x="3575" y="9553"/>
                      <a:pt x="3579" y="9550"/>
                    </a:cubicBezTo>
                    <a:cubicBezTo>
                      <a:pt x="3579" y="9550"/>
                      <a:pt x="3788" y="1821"/>
                      <a:pt x="2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3" name="Google Shape;1713;p55"/>
              <p:cNvSpPr/>
              <p:nvPr/>
            </p:nvSpPr>
            <p:spPr>
              <a:xfrm>
                <a:off x="5617544" y="1089070"/>
                <a:ext cx="108812" cy="230890"/>
              </a:xfrm>
              <a:custGeom>
                <a:avLst/>
                <a:gdLst/>
                <a:ahLst/>
                <a:cxnLst/>
                <a:rect l="l" t="t" r="r" b="b"/>
                <a:pathLst>
                  <a:path w="1502" h="3187" extrusionOk="0">
                    <a:moveTo>
                      <a:pt x="94" y="0"/>
                    </a:moveTo>
                    <a:lnTo>
                      <a:pt x="94" y="0"/>
                    </a:lnTo>
                    <a:cubicBezTo>
                      <a:pt x="1" y="354"/>
                      <a:pt x="340" y="1654"/>
                      <a:pt x="838" y="3187"/>
                    </a:cubicBezTo>
                    <a:cubicBezTo>
                      <a:pt x="975" y="2630"/>
                      <a:pt x="1185" y="1987"/>
                      <a:pt x="1502" y="1257"/>
                    </a:cubicBezTo>
                    <a:cubicBezTo>
                      <a:pt x="1120" y="723"/>
                      <a:pt x="658" y="290"/>
                      <a:pt x="94"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4" name="Google Shape;1714;p55"/>
              <p:cNvSpPr/>
              <p:nvPr/>
            </p:nvSpPr>
            <p:spPr>
              <a:xfrm>
                <a:off x="5726286" y="1460647"/>
                <a:ext cx="126779" cy="108889"/>
              </a:xfrm>
              <a:custGeom>
                <a:avLst/>
                <a:gdLst/>
                <a:ahLst/>
                <a:cxnLst/>
                <a:rect l="l" t="t" r="r" b="b"/>
                <a:pathLst>
                  <a:path w="1750" h="1503" extrusionOk="0">
                    <a:moveTo>
                      <a:pt x="1" y="1"/>
                    </a:moveTo>
                    <a:lnTo>
                      <a:pt x="1" y="1"/>
                    </a:lnTo>
                    <a:cubicBezTo>
                      <a:pt x="87" y="245"/>
                      <a:pt x="183" y="498"/>
                      <a:pt x="269" y="745"/>
                    </a:cubicBezTo>
                    <a:cubicBezTo>
                      <a:pt x="694" y="882"/>
                      <a:pt x="1207" y="1119"/>
                      <a:pt x="1750" y="1502"/>
                    </a:cubicBezTo>
                    <a:cubicBezTo>
                      <a:pt x="1720" y="1249"/>
                      <a:pt x="1684" y="989"/>
                      <a:pt x="1641" y="722"/>
                    </a:cubicBezTo>
                    <a:cubicBezTo>
                      <a:pt x="1050" y="368"/>
                      <a:pt x="420" y="138"/>
                      <a:pt x="1" y="1"/>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5" name="Google Shape;1715;p55"/>
              <p:cNvSpPr/>
              <p:nvPr/>
            </p:nvSpPr>
            <p:spPr>
              <a:xfrm>
                <a:off x="5766131" y="1568447"/>
                <a:ext cx="96859" cy="115699"/>
              </a:xfrm>
              <a:custGeom>
                <a:avLst/>
                <a:gdLst/>
                <a:ahLst/>
                <a:cxnLst/>
                <a:rect l="l" t="t" r="r" b="b"/>
                <a:pathLst>
                  <a:path w="1337" h="1597" extrusionOk="0">
                    <a:moveTo>
                      <a:pt x="0" y="0"/>
                    </a:moveTo>
                    <a:lnTo>
                      <a:pt x="0" y="0"/>
                    </a:lnTo>
                    <a:cubicBezTo>
                      <a:pt x="116" y="297"/>
                      <a:pt x="231" y="578"/>
                      <a:pt x="333" y="845"/>
                    </a:cubicBezTo>
                    <a:cubicBezTo>
                      <a:pt x="657" y="1040"/>
                      <a:pt x="997" y="1287"/>
                      <a:pt x="1337" y="1597"/>
                    </a:cubicBezTo>
                    <a:cubicBezTo>
                      <a:pt x="1323" y="1351"/>
                      <a:pt x="1300" y="1077"/>
                      <a:pt x="1280" y="787"/>
                    </a:cubicBezTo>
                    <a:cubicBezTo>
                      <a:pt x="890" y="463"/>
                      <a:pt x="434" y="203"/>
                      <a:pt x="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6" name="Google Shape;1716;p55"/>
              <p:cNvSpPr/>
              <p:nvPr/>
            </p:nvSpPr>
            <p:spPr>
              <a:xfrm>
                <a:off x="5556762" y="1021115"/>
                <a:ext cx="122504" cy="122509"/>
              </a:xfrm>
              <a:custGeom>
                <a:avLst/>
                <a:gdLst/>
                <a:ahLst/>
                <a:cxnLst/>
                <a:rect l="l" t="t" r="r" b="b"/>
                <a:pathLst>
                  <a:path w="1691" h="1691" extrusionOk="0">
                    <a:moveTo>
                      <a:pt x="846" y="1"/>
                    </a:moveTo>
                    <a:cubicBezTo>
                      <a:pt x="377" y="1"/>
                      <a:pt x="1" y="375"/>
                      <a:pt x="1" y="845"/>
                    </a:cubicBezTo>
                    <a:cubicBezTo>
                      <a:pt x="1" y="1308"/>
                      <a:pt x="377" y="1691"/>
                      <a:pt x="846" y="1691"/>
                    </a:cubicBezTo>
                    <a:cubicBezTo>
                      <a:pt x="1309" y="1691"/>
                      <a:pt x="1691" y="1308"/>
                      <a:pt x="1691" y="845"/>
                    </a:cubicBezTo>
                    <a:cubicBezTo>
                      <a:pt x="1691" y="375"/>
                      <a:pt x="1309" y="1"/>
                      <a:pt x="846" y="1"/>
                    </a:cubicBezTo>
                    <a:close/>
                  </a:path>
                </a:pathLst>
              </a:custGeom>
              <a:solidFill>
                <a:srgbClr val="18664E"/>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sp>
        <p:nvSpPr>
          <p:cNvPr id="1717" name="Google Shape;1717;p55"/>
          <p:cNvSpPr/>
          <p:nvPr/>
        </p:nvSpPr>
        <p:spPr>
          <a:xfrm>
            <a:off x="-1227934" y="2649999"/>
            <a:ext cx="3535724" cy="604492"/>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8" name="Google Shape;1718;p55"/>
          <p:cNvSpPr/>
          <p:nvPr/>
        </p:nvSpPr>
        <p:spPr>
          <a:xfrm flipH="1">
            <a:off x="8543876" y="4506573"/>
            <a:ext cx="3535724" cy="1483871"/>
          </a:xfrm>
          <a:custGeom>
            <a:avLst/>
            <a:gdLst/>
            <a:ahLst/>
            <a:cxnLst/>
            <a:rect l="l" t="t" r="r" b="b"/>
            <a:pathLst>
              <a:path w="28455" h="4865" extrusionOk="0">
                <a:moveTo>
                  <a:pt x="18226" y="0"/>
                </a:moveTo>
                <a:cubicBezTo>
                  <a:pt x="16791" y="0"/>
                  <a:pt x="14567" y="945"/>
                  <a:pt x="11645" y="3580"/>
                </a:cubicBezTo>
                <a:cubicBezTo>
                  <a:pt x="11972" y="2555"/>
                  <a:pt x="11763" y="2033"/>
                  <a:pt x="10999" y="2033"/>
                </a:cubicBezTo>
                <a:cubicBezTo>
                  <a:pt x="10243" y="2033"/>
                  <a:pt x="8946" y="2542"/>
                  <a:pt x="7088" y="3580"/>
                </a:cubicBezTo>
                <a:cubicBezTo>
                  <a:pt x="7296" y="2950"/>
                  <a:pt x="7225" y="2536"/>
                  <a:pt x="6626" y="2536"/>
                </a:cubicBezTo>
                <a:cubicBezTo>
                  <a:pt x="5981" y="2536"/>
                  <a:pt x="4724" y="3016"/>
                  <a:pt x="2544" y="4221"/>
                </a:cubicBezTo>
                <a:cubicBezTo>
                  <a:pt x="2882" y="3683"/>
                  <a:pt x="2896" y="3441"/>
                  <a:pt x="2648" y="3441"/>
                </a:cubicBezTo>
                <a:cubicBezTo>
                  <a:pt x="2280" y="3441"/>
                  <a:pt x="1334" y="3972"/>
                  <a:pt x="1" y="4864"/>
                </a:cubicBezTo>
                <a:lnTo>
                  <a:pt x="27167" y="4864"/>
                </a:lnTo>
                <a:cubicBezTo>
                  <a:pt x="28455" y="3310"/>
                  <a:pt x="28409" y="2484"/>
                  <a:pt x="26845" y="2484"/>
                </a:cubicBezTo>
                <a:cubicBezTo>
                  <a:pt x="25741" y="2484"/>
                  <a:pt x="23881" y="2895"/>
                  <a:pt x="21200" y="3753"/>
                </a:cubicBezTo>
                <a:cubicBezTo>
                  <a:pt x="21915" y="3068"/>
                  <a:pt x="21868" y="2531"/>
                  <a:pt x="21296" y="2531"/>
                </a:cubicBezTo>
                <a:cubicBezTo>
                  <a:pt x="20897" y="2531"/>
                  <a:pt x="20241" y="2793"/>
                  <a:pt x="19409" y="3450"/>
                </a:cubicBezTo>
                <a:cubicBezTo>
                  <a:pt x="20684" y="1806"/>
                  <a:pt x="20209" y="0"/>
                  <a:pt x="18226" y="0"/>
                </a:cubicBezTo>
                <a:close/>
              </a:path>
            </a:pathLst>
          </a:custGeom>
          <a:solidFill>
            <a:srgbClr val="212529">
              <a:alpha val="7140"/>
            </a:srgbClr>
          </a:solidFill>
          <a:ln>
            <a:noFill/>
          </a:ln>
        </p:spPr>
        <p:txBody>
          <a:bodyPr spcFirstLastPara="1" wrap="square" lIns="121820" tIns="121820" rIns="121820" bIns="121820"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719" name="Google Shape;1719;p55"/>
          <p:cNvGrpSpPr/>
          <p:nvPr/>
        </p:nvGrpSpPr>
        <p:grpSpPr>
          <a:xfrm>
            <a:off x="10555855" y="419452"/>
            <a:ext cx="965476" cy="860745"/>
            <a:chOff x="4356650" y="5185725"/>
            <a:chExt cx="239850" cy="213825"/>
          </a:xfrm>
        </p:grpSpPr>
        <p:sp>
          <p:nvSpPr>
            <p:cNvPr id="1720" name="Google Shape;1720;p55"/>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1" name="Google Shape;1721;p55"/>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2" name="Google Shape;1722;p55"/>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3" name="Google Shape;1723;p55"/>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4" name="Google Shape;1724;p55"/>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5" name="Google Shape;1725;p55"/>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731" name="Google Shape;1731;p55"/>
          <p:cNvGrpSpPr/>
          <p:nvPr/>
        </p:nvGrpSpPr>
        <p:grpSpPr>
          <a:xfrm rot="5400000" flipH="1">
            <a:off x="2758219" y="4060599"/>
            <a:ext cx="680140" cy="620795"/>
            <a:chOff x="4783350" y="5161650"/>
            <a:chExt cx="195825" cy="178725"/>
          </a:xfrm>
        </p:grpSpPr>
        <p:sp>
          <p:nvSpPr>
            <p:cNvPr id="1732" name="Google Shape;1732;p55"/>
            <p:cNvSpPr/>
            <p:nvPr/>
          </p:nvSpPr>
          <p:spPr>
            <a:xfrm>
              <a:off x="4825625" y="5244125"/>
              <a:ext cx="153550" cy="96250"/>
            </a:xfrm>
            <a:custGeom>
              <a:avLst/>
              <a:gdLst/>
              <a:ahLst/>
              <a:cxnLst/>
              <a:rect l="l" t="t" r="r" b="b"/>
              <a:pathLst>
                <a:path w="6142" h="3850" extrusionOk="0">
                  <a:moveTo>
                    <a:pt x="5439" y="0"/>
                  </a:moveTo>
                  <a:cubicBezTo>
                    <a:pt x="4587" y="0"/>
                    <a:pt x="2947" y="461"/>
                    <a:pt x="1004" y="1744"/>
                  </a:cubicBezTo>
                  <a:cubicBezTo>
                    <a:pt x="557" y="2039"/>
                    <a:pt x="0" y="3555"/>
                    <a:pt x="130" y="3824"/>
                  </a:cubicBezTo>
                  <a:cubicBezTo>
                    <a:pt x="138" y="3842"/>
                    <a:pt x="150" y="3850"/>
                    <a:pt x="164" y="3850"/>
                  </a:cubicBezTo>
                  <a:cubicBezTo>
                    <a:pt x="358" y="3850"/>
                    <a:pt x="1056" y="2292"/>
                    <a:pt x="1056" y="2292"/>
                  </a:cubicBezTo>
                  <a:cubicBezTo>
                    <a:pt x="1056" y="2292"/>
                    <a:pt x="5771" y="992"/>
                    <a:pt x="6047" y="364"/>
                  </a:cubicBezTo>
                  <a:cubicBezTo>
                    <a:pt x="6142" y="142"/>
                    <a:pt x="5912" y="0"/>
                    <a:pt x="5439"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3" name="Google Shape;1733;p55"/>
            <p:cNvSpPr/>
            <p:nvPr/>
          </p:nvSpPr>
          <p:spPr>
            <a:xfrm>
              <a:off x="4783350" y="5161650"/>
              <a:ext cx="119925" cy="141400"/>
            </a:xfrm>
            <a:custGeom>
              <a:avLst/>
              <a:gdLst/>
              <a:ahLst/>
              <a:cxnLst/>
              <a:rect l="l" t="t" r="r" b="b"/>
              <a:pathLst>
                <a:path w="4797" h="5656" extrusionOk="0">
                  <a:moveTo>
                    <a:pt x="4260" y="0"/>
                  </a:moveTo>
                  <a:cubicBezTo>
                    <a:pt x="4234" y="0"/>
                    <a:pt x="4206" y="5"/>
                    <a:pt x="4177" y="16"/>
                  </a:cubicBezTo>
                  <a:cubicBezTo>
                    <a:pt x="3534" y="232"/>
                    <a:pt x="1857" y="4826"/>
                    <a:pt x="1857" y="4826"/>
                  </a:cubicBezTo>
                  <a:cubicBezTo>
                    <a:pt x="1857" y="4826"/>
                    <a:pt x="1" y="5476"/>
                    <a:pt x="254" y="5627"/>
                  </a:cubicBezTo>
                  <a:cubicBezTo>
                    <a:pt x="288" y="5647"/>
                    <a:pt x="347" y="5656"/>
                    <a:pt x="423" y="5656"/>
                  </a:cubicBezTo>
                  <a:cubicBezTo>
                    <a:pt x="908" y="5656"/>
                    <a:pt x="2112" y="5288"/>
                    <a:pt x="2400" y="4920"/>
                  </a:cubicBezTo>
                  <a:cubicBezTo>
                    <a:pt x="4529" y="2204"/>
                    <a:pt x="4797" y="0"/>
                    <a:pt x="4260" y="0"/>
                  </a:cubicBezTo>
                  <a:close/>
                </a:path>
              </a:pathLst>
            </a:custGeom>
            <a:solidFill>
              <a:srgbClr val="FFD5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4" name="Google Shape;1734;p55"/>
            <p:cNvSpPr/>
            <p:nvPr/>
          </p:nvSpPr>
          <p:spPr>
            <a:xfrm>
              <a:off x="4824500" y="5269550"/>
              <a:ext cx="46625" cy="35725"/>
            </a:xfrm>
            <a:custGeom>
              <a:avLst/>
              <a:gdLst/>
              <a:ahLst/>
              <a:cxnLst/>
              <a:rect l="l" t="t" r="r" b="b"/>
              <a:pathLst>
                <a:path w="1865" h="1429" extrusionOk="0">
                  <a:moveTo>
                    <a:pt x="1324" y="1"/>
                  </a:moveTo>
                  <a:cubicBezTo>
                    <a:pt x="845" y="1"/>
                    <a:pt x="0" y="1204"/>
                    <a:pt x="81" y="1398"/>
                  </a:cubicBezTo>
                  <a:cubicBezTo>
                    <a:pt x="90" y="1419"/>
                    <a:pt x="113" y="1429"/>
                    <a:pt x="147" y="1429"/>
                  </a:cubicBezTo>
                  <a:cubicBezTo>
                    <a:pt x="477" y="1429"/>
                    <a:pt x="1865" y="529"/>
                    <a:pt x="1512" y="91"/>
                  </a:cubicBezTo>
                  <a:cubicBezTo>
                    <a:pt x="1460" y="28"/>
                    <a:pt x="1396" y="1"/>
                    <a:pt x="1324"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5" name="Google Shape;1735;p55"/>
            <p:cNvSpPr/>
            <p:nvPr/>
          </p:nvSpPr>
          <p:spPr>
            <a:xfrm>
              <a:off x="4861550" y="5206850"/>
              <a:ext cx="77325" cy="65450"/>
            </a:xfrm>
            <a:custGeom>
              <a:avLst/>
              <a:gdLst/>
              <a:ahLst/>
              <a:cxnLst/>
              <a:rect l="l" t="t" r="r" b="b"/>
              <a:pathLst>
                <a:path w="3093" h="2618" extrusionOk="0">
                  <a:moveTo>
                    <a:pt x="2257" y="1"/>
                  </a:moveTo>
                  <a:cubicBezTo>
                    <a:pt x="2252" y="1"/>
                    <a:pt x="2246" y="3"/>
                    <a:pt x="2240" y="5"/>
                  </a:cubicBezTo>
                  <a:cubicBezTo>
                    <a:pt x="1619" y="345"/>
                    <a:pt x="1063" y="988"/>
                    <a:pt x="659" y="1552"/>
                  </a:cubicBezTo>
                  <a:cubicBezTo>
                    <a:pt x="253" y="2115"/>
                    <a:pt x="9" y="2585"/>
                    <a:pt x="9" y="2585"/>
                  </a:cubicBezTo>
                  <a:cubicBezTo>
                    <a:pt x="0" y="2599"/>
                    <a:pt x="9" y="2606"/>
                    <a:pt x="16" y="2613"/>
                  </a:cubicBezTo>
                  <a:cubicBezTo>
                    <a:pt x="19" y="2616"/>
                    <a:pt x="24" y="2618"/>
                    <a:pt x="30" y="2618"/>
                  </a:cubicBezTo>
                  <a:cubicBezTo>
                    <a:pt x="35" y="2618"/>
                    <a:pt x="40" y="2616"/>
                    <a:pt x="43" y="2613"/>
                  </a:cubicBezTo>
                  <a:cubicBezTo>
                    <a:pt x="43" y="2613"/>
                    <a:pt x="43" y="2606"/>
                    <a:pt x="59" y="2592"/>
                  </a:cubicBezTo>
                  <a:cubicBezTo>
                    <a:pt x="210" y="2446"/>
                    <a:pt x="1489" y="1219"/>
                    <a:pt x="3070" y="851"/>
                  </a:cubicBezTo>
                  <a:cubicBezTo>
                    <a:pt x="3086" y="851"/>
                    <a:pt x="3093" y="843"/>
                    <a:pt x="3093" y="829"/>
                  </a:cubicBezTo>
                  <a:cubicBezTo>
                    <a:pt x="3086" y="815"/>
                    <a:pt x="3077" y="815"/>
                    <a:pt x="3063" y="815"/>
                  </a:cubicBezTo>
                  <a:cubicBezTo>
                    <a:pt x="2210" y="1009"/>
                    <a:pt x="1446" y="1449"/>
                    <a:pt x="896" y="1848"/>
                  </a:cubicBezTo>
                  <a:cubicBezTo>
                    <a:pt x="513" y="2120"/>
                    <a:pt x="236" y="2371"/>
                    <a:pt x="103" y="2498"/>
                  </a:cubicBezTo>
                  <a:lnTo>
                    <a:pt x="103" y="2498"/>
                  </a:lnTo>
                  <a:cubicBezTo>
                    <a:pt x="204" y="2311"/>
                    <a:pt x="443" y="1909"/>
                    <a:pt x="766" y="1472"/>
                  </a:cubicBezTo>
                  <a:cubicBezTo>
                    <a:pt x="1163" y="938"/>
                    <a:pt x="1683" y="352"/>
                    <a:pt x="2262" y="42"/>
                  </a:cubicBezTo>
                  <a:cubicBezTo>
                    <a:pt x="2276" y="35"/>
                    <a:pt x="2276" y="19"/>
                    <a:pt x="2269" y="12"/>
                  </a:cubicBezTo>
                  <a:cubicBezTo>
                    <a:pt x="2269" y="4"/>
                    <a:pt x="2264" y="1"/>
                    <a:pt x="2257"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 name="Google Shape;1213;p44">
            <a:extLst>
              <a:ext uri="{FF2B5EF4-FFF2-40B4-BE49-F238E27FC236}">
                <a16:creationId xmlns:a16="http://schemas.microsoft.com/office/drawing/2014/main" id="{0D26BA3F-14D1-D463-89C6-9EDF21AB82CD}"/>
              </a:ext>
            </a:extLst>
          </p:cNvPr>
          <p:cNvGrpSpPr/>
          <p:nvPr/>
        </p:nvGrpSpPr>
        <p:grpSpPr>
          <a:xfrm>
            <a:off x="466853" y="3854262"/>
            <a:ext cx="346211" cy="427036"/>
            <a:chOff x="4574075" y="4938625"/>
            <a:chExt cx="143600" cy="177125"/>
          </a:xfrm>
        </p:grpSpPr>
        <p:sp>
          <p:nvSpPr>
            <p:cNvPr id="3" name="Google Shape;1214;p44">
              <a:extLst>
                <a:ext uri="{FF2B5EF4-FFF2-40B4-BE49-F238E27FC236}">
                  <a16:creationId xmlns:a16="http://schemas.microsoft.com/office/drawing/2014/main" id="{8041582B-1C49-D5B4-9E47-1E7DCC4346BC}"/>
                </a:ext>
              </a:extLst>
            </p:cNvPr>
            <p:cNvSpPr/>
            <p:nvPr/>
          </p:nvSpPr>
          <p:spPr>
            <a:xfrm>
              <a:off x="4594325" y="4944700"/>
              <a:ext cx="86525" cy="166850"/>
            </a:xfrm>
            <a:custGeom>
              <a:avLst/>
              <a:gdLst/>
              <a:ahLst/>
              <a:cxnLst/>
              <a:rect l="l" t="t" r="r" b="b"/>
              <a:pathLst>
                <a:path w="3461" h="6674" extrusionOk="0">
                  <a:moveTo>
                    <a:pt x="2136" y="0"/>
                  </a:moveTo>
                  <a:cubicBezTo>
                    <a:pt x="1357" y="0"/>
                    <a:pt x="1250" y="3575"/>
                    <a:pt x="708" y="4757"/>
                  </a:cubicBezTo>
                  <a:cubicBezTo>
                    <a:pt x="144" y="5977"/>
                    <a:pt x="0" y="6374"/>
                    <a:pt x="578" y="6614"/>
                  </a:cubicBezTo>
                  <a:cubicBezTo>
                    <a:pt x="679" y="6656"/>
                    <a:pt x="803" y="6673"/>
                    <a:pt x="940" y="6673"/>
                  </a:cubicBezTo>
                  <a:cubicBezTo>
                    <a:pt x="1571" y="6673"/>
                    <a:pt x="2455" y="6301"/>
                    <a:pt x="2455" y="6301"/>
                  </a:cubicBezTo>
                  <a:cubicBezTo>
                    <a:pt x="3460" y="5218"/>
                    <a:pt x="3105" y="330"/>
                    <a:pt x="2231" y="17"/>
                  </a:cubicBezTo>
                  <a:cubicBezTo>
                    <a:pt x="2198" y="6"/>
                    <a:pt x="2167" y="0"/>
                    <a:pt x="2136" y="0"/>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 name="Google Shape;1215;p44">
              <a:extLst>
                <a:ext uri="{FF2B5EF4-FFF2-40B4-BE49-F238E27FC236}">
                  <a16:creationId xmlns:a16="http://schemas.microsoft.com/office/drawing/2014/main" id="{82557FD5-025E-315C-688F-1B0C3C550612}"/>
                </a:ext>
              </a:extLst>
            </p:cNvPr>
            <p:cNvSpPr/>
            <p:nvPr/>
          </p:nvSpPr>
          <p:spPr>
            <a:xfrm>
              <a:off x="4602075" y="5054200"/>
              <a:ext cx="15725" cy="57275"/>
            </a:xfrm>
            <a:custGeom>
              <a:avLst/>
              <a:gdLst/>
              <a:ahLst/>
              <a:cxnLst/>
              <a:rect l="l" t="t" r="r" b="b"/>
              <a:pathLst>
                <a:path w="629" h="2291" extrusionOk="0">
                  <a:moveTo>
                    <a:pt x="1" y="2051"/>
                  </a:moveTo>
                  <a:cubicBezTo>
                    <a:pt x="58" y="2124"/>
                    <a:pt x="144" y="2182"/>
                    <a:pt x="268" y="2234"/>
                  </a:cubicBezTo>
                  <a:cubicBezTo>
                    <a:pt x="368" y="2277"/>
                    <a:pt x="491" y="2291"/>
                    <a:pt x="628" y="2291"/>
                  </a:cubicBezTo>
                  <a:lnTo>
                    <a:pt x="628" y="2291"/>
                  </a:lnTo>
                  <a:cubicBezTo>
                    <a:pt x="491" y="2291"/>
                    <a:pt x="368" y="2277"/>
                    <a:pt x="268" y="2234"/>
                  </a:cubicBezTo>
                  <a:cubicBezTo>
                    <a:pt x="144" y="2182"/>
                    <a:pt x="58" y="2124"/>
                    <a:pt x="1" y="2051"/>
                  </a:cubicBezTo>
                  <a:close/>
                  <a:moveTo>
                    <a:pt x="398" y="370"/>
                  </a:moveTo>
                  <a:lnTo>
                    <a:pt x="398" y="377"/>
                  </a:lnTo>
                  <a:lnTo>
                    <a:pt x="398" y="377"/>
                  </a:lnTo>
                  <a:lnTo>
                    <a:pt x="398" y="377"/>
                  </a:lnTo>
                  <a:lnTo>
                    <a:pt x="398" y="370"/>
                  </a:lnTo>
                  <a:close/>
                  <a:moveTo>
                    <a:pt x="534" y="1"/>
                  </a:moveTo>
                  <a:lnTo>
                    <a:pt x="534" y="1"/>
                  </a:lnTo>
                  <a:cubicBezTo>
                    <a:pt x="491" y="138"/>
                    <a:pt x="448" y="261"/>
                    <a:pt x="398" y="370"/>
                  </a:cubicBezTo>
                  <a:cubicBezTo>
                    <a:pt x="448" y="261"/>
                    <a:pt x="491" y="138"/>
                    <a:pt x="534" y="1"/>
                  </a:cubicBezTo>
                  <a:close/>
                </a:path>
              </a:pathLst>
            </a:custGeom>
            <a:solidFill>
              <a:srgbClr val="30809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 name="Google Shape;1216;p44">
              <a:extLst>
                <a:ext uri="{FF2B5EF4-FFF2-40B4-BE49-F238E27FC236}">
                  <a16:creationId xmlns:a16="http://schemas.microsoft.com/office/drawing/2014/main" id="{D7762C1A-04B7-E553-3319-84E55BE37F08}"/>
                </a:ext>
              </a:extLst>
            </p:cNvPr>
            <p:cNvSpPr/>
            <p:nvPr/>
          </p:nvSpPr>
          <p:spPr>
            <a:xfrm>
              <a:off x="4596300" y="4995700"/>
              <a:ext cx="77300" cy="115775"/>
            </a:xfrm>
            <a:custGeom>
              <a:avLst/>
              <a:gdLst/>
              <a:ahLst/>
              <a:cxnLst/>
              <a:rect l="l" t="t" r="r" b="b"/>
              <a:pathLst>
                <a:path w="3092" h="4631" extrusionOk="0">
                  <a:moveTo>
                    <a:pt x="2896" y="1"/>
                  </a:moveTo>
                  <a:lnTo>
                    <a:pt x="2896" y="1"/>
                  </a:lnTo>
                  <a:cubicBezTo>
                    <a:pt x="2478" y="947"/>
                    <a:pt x="1748" y="1973"/>
                    <a:pt x="765" y="2341"/>
                  </a:cubicBezTo>
                  <a:cubicBezTo>
                    <a:pt x="722" y="2478"/>
                    <a:pt x="679" y="2601"/>
                    <a:pt x="629" y="2710"/>
                  </a:cubicBezTo>
                  <a:lnTo>
                    <a:pt x="629" y="2717"/>
                  </a:lnTo>
                  <a:cubicBezTo>
                    <a:pt x="188" y="3684"/>
                    <a:pt x="1" y="4131"/>
                    <a:pt x="232" y="4391"/>
                  </a:cubicBezTo>
                  <a:cubicBezTo>
                    <a:pt x="289" y="4464"/>
                    <a:pt x="375" y="4522"/>
                    <a:pt x="499" y="4574"/>
                  </a:cubicBezTo>
                  <a:cubicBezTo>
                    <a:pt x="599" y="4617"/>
                    <a:pt x="722" y="4631"/>
                    <a:pt x="859" y="4631"/>
                  </a:cubicBezTo>
                  <a:cubicBezTo>
                    <a:pt x="1495" y="4631"/>
                    <a:pt x="2376" y="4261"/>
                    <a:pt x="2376" y="4261"/>
                  </a:cubicBezTo>
                  <a:cubicBezTo>
                    <a:pt x="2976" y="3604"/>
                    <a:pt x="3092" y="1583"/>
                    <a:pt x="2896" y="1"/>
                  </a:cubicBezTo>
                  <a:close/>
                </a:path>
              </a:pathLst>
            </a:custGeom>
            <a:solidFill>
              <a:srgbClr val="09405B"/>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 name="Google Shape;1217;p44">
              <a:extLst>
                <a:ext uri="{FF2B5EF4-FFF2-40B4-BE49-F238E27FC236}">
                  <a16:creationId xmlns:a16="http://schemas.microsoft.com/office/drawing/2014/main" id="{D00FFE61-8006-BB95-E037-3277E9958A1C}"/>
                </a:ext>
              </a:extLst>
            </p:cNvPr>
            <p:cNvSpPr/>
            <p:nvPr/>
          </p:nvSpPr>
          <p:spPr>
            <a:xfrm>
              <a:off x="4574075" y="4938625"/>
              <a:ext cx="111625" cy="169050"/>
            </a:xfrm>
            <a:custGeom>
              <a:avLst/>
              <a:gdLst/>
              <a:ahLst/>
              <a:cxnLst/>
              <a:rect l="l" t="t" r="r" b="b"/>
              <a:pathLst>
                <a:path w="4465" h="6762" extrusionOk="0">
                  <a:moveTo>
                    <a:pt x="1832" y="1"/>
                  </a:moveTo>
                  <a:cubicBezTo>
                    <a:pt x="766" y="1"/>
                    <a:pt x="1217" y="3629"/>
                    <a:pt x="680" y="4834"/>
                  </a:cubicBezTo>
                  <a:cubicBezTo>
                    <a:pt x="131" y="6083"/>
                    <a:pt x="1" y="6487"/>
                    <a:pt x="817" y="6711"/>
                  </a:cubicBezTo>
                  <a:cubicBezTo>
                    <a:pt x="947" y="6747"/>
                    <a:pt x="1099" y="6762"/>
                    <a:pt x="1263" y="6762"/>
                  </a:cubicBezTo>
                  <a:cubicBezTo>
                    <a:pt x="2120" y="6762"/>
                    <a:pt x="3294" y="6350"/>
                    <a:pt x="3294" y="6350"/>
                  </a:cubicBezTo>
                  <a:cubicBezTo>
                    <a:pt x="4465" y="5230"/>
                    <a:pt x="3187" y="304"/>
                    <a:pt x="1958" y="16"/>
                  </a:cubicBezTo>
                  <a:cubicBezTo>
                    <a:pt x="1914" y="6"/>
                    <a:pt x="1872" y="1"/>
                    <a:pt x="18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1218;p44">
              <a:extLst>
                <a:ext uri="{FF2B5EF4-FFF2-40B4-BE49-F238E27FC236}">
                  <a16:creationId xmlns:a16="http://schemas.microsoft.com/office/drawing/2014/main" id="{CCE3C0BE-8329-8A9E-6A14-4B8066B7442B}"/>
                </a:ext>
              </a:extLst>
            </p:cNvPr>
            <p:cNvSpPr/>
            <p:nvPr/>
          </p:nvSpPr>
          <p:spPr>
            <a:xfrm>
              <a:off x="4585475" y="4996050"/>
              <a:ext cx="87775" cy="111625"/>
            </a:xfrm>
            <a:custGeom>
              <a:avLst/>
              <a:gdLst/>
              <a:ahLst/>
              <a:cxnLst/>
              <a:rect l="l" t="t" r="r" b="b"/>
              <a:pathLst>
                <a:path w="3511" h="4465" extrusionOk="0">
                  <a:moveTo>
                    <a:pt x="2918" y="0"/>
                  </a:moveTo>
                  <a:lnTo>
                    <a:pt x="2918" y="0"/>
                  </a:lnTo>
                  <a:cubicBezTo>
                    <a:pt x="2939" y="536"/>
                    <a:pt x="2861" y="1070"/>
                    <a:pt x="2658" y="1583"/>
                  </a:cubicBezTo>
                  <a:cubicBezTo>
                    <a:pt x="2254" y="2594"/>
                    <a:pt x="1474" y="3764"/>
                    <a:pt x="391" y="4140"/>
                  </a:cubicBezTo>
                  <a:cubicBezTo>
                    <a:pt x="261" y="4183"/>
                    <a:pt x="131" y="4227"/>
                    <a:pt x="1" y="4263"/>
                  </a:cubicBezTo>
                  <a:cubicBezTo>
                    <a:pt x="87" y="4327"/>
                    <a:pt x="209" y="4371"/>
                    <a:pt x="361" y="4414"/>
                  </a:cubicBezTo>
                  <a:cubicBezTo>
                    <a:pt x="491" y="4450"/>
                    <a:pt x="643" y="4465"/>
                    <a:pt x="807" y="4465"/>
                  </a:cubicBezTo>
                  <a:cubicBezTo>
                    <a:pt x="1664" y="4465"/>
                    <a:pt x="2838" y="4053"/>
                    <a:pt x="2838" y="4053"/>
                  </a:cubicBezTo>
                  <a:cubicBezTo>
                    <a:pt x="3511" y="3417"/>
                    <a:pt x="3381" y="1547"/>
                    <a:pt x="2918"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1219;p44">
              <a:extLst>
                <a:ext uri="{FF2B5EF4-FFF2-40B4-BE49-F238E27FC236}">
                  <a16:creationId xmlns:a16="http://schemas.microsoft.com/office/drawing/2014/main" id="{B970E534-2633-34C0-5CD3-96946B076784}"/>
                </a:ext>
              </a:extLst>
            </p:cNvPr>
            <p:cNvSpPr/>
            <p:nvPr/>
          </p:nvSpPr>
          <p:spPr>
            <a:xfrm>
              <a:off x="4643900" y="5079625"/>
              <a:ext cx="38525" cy="36125"/>
            </a:xfrm>
            <a:custGeom>
              <a:avLst/>
              <a:gdLst/>
              <a:ahLst/>
              <a:cxnLst/>
              <a:rect l="l" t="t" r="r" b="b"/>
              <a:pathLst>
                <a:path w="1541" h="1445" extrusionOk="0">
                  <a:moveTo>
                    <a:pt x="1225" y="1"/>
                  </a:moveTo>
                  <a:cubicBezTo>
                    <a:pt x="835" y="1"/>
                    <a:pt x="1" y="1353"/>
                    <a:pt x="169" y="1440"/>
                  </a:cubicBezTo>
                  <a:cubicBezTo>
                    <a:pt x="174" y="1443"/>
                    <a:pt x="181" y="1445"/>
                    <a:pt x="189" y="1445"/>
                  </a:cubicBezTo>
                  <a:cubicBezTo>
                    <a:pt x="421" y="1445"/>
                    <a:pt x="1540" y="185"/>
                    <a:pt x="1304" y="24"/>
                  </a:cubicBezTo>
                  <a:cubicBezTo>
                    <a:pt x="1281" y="8"/>
                    <a:pt x="1254" y="1"/>
                    <a:pt x="1225"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 name="Google Shape;1220;p44">
              <a:extLst>
                <a:ext uri="{FF2B5EF4-FFF2-40B4-BE49-F238E27FC236}">
                  <a16:creationId xmlns:a16="http://schemas.microsoft.com/office/drawing/2014/main" id="{D131F9C5-683E-CFBC-C142-55BC22D349C0}"/>
                </a:ext>
              </a:extLst>
            </p:cNvPr>
            <p:cNvSpPr/>
            <p:nvPr/>
          </p:nvSpPr>
          <p:spPr>
            <a:xfrm>
              <a:off x="4675925" y="5019875"/>
              <a:ext cx="41750" cy="60875"/>
            </a:xfrm>
            <a:custGeom>
              <a:avLst/>
              <a:gdLst/>
              <a:ahLst/>
              <a:cxnLst/>
              <a:rect l="l" t="t" r="r" b="b"/>
              <a:pathLst>
                <a:path w="1670" h="2435" extrusionOk="0">
                  <a:moveTo>
                    <a:pt x="918" y="1"/>
                  </a:moveTo>
                  <a:cubicBezTo>
                    <a:pt x="911" y="1"/>
                    <a:pt x="904" y="9"/>
                    <a:pt x="904" y="23"/>
                  </a:cubicBezTo>
                  <a:lnTo>
                    <a:pt x="904" y="60"/>
                  </a:lnTo>
                  <a:cubicBezTo>
                    <a:pt x="904" y="261"/>
                    <a:pt x="846" y="507"/>
                    <a:pt x="760" y="767"/>
                  </a:cubicBezTo>
                  <a:cubicBezTo>
                    <a:pt x="637" y="1150"/>
                    <a:pt x="448" y="1561"/>
                    <a:pt x="290" y="1873"/>
                  </a:cubicBezTo>
                  <a:cubicBezTo>
                    <a:pt x="210" y="2031"/>
                    <a:pt x="137" y="2161"/>
                    <a:pt x="87" y="2254"/>
                  </a:cubicBezTo>
                  <a:cubicBezTo>
                    <a:pt x="66" y="2306"/>
                    <a:pt x="44" y="2341"/>
                    <a:pt x="30" y="2364"/>
                  </a:cubicBezTo>
                  <a:cubicBezTo>
                    <a:pt x="14" y="2393"/>
                    <a:pt x="7" y="2400"/>
                    <a:pt x="7" y="2400"/>
                  </a:cubicBezTo>
                  <a:cubicBezTo>
                    <a:pt x="0" y="2414"/>
                    <a:pt x="0" y="2421"/>
                    <a:pt x="7" y="2428"/>
                  </a:cubicBezTo>
                  <a:cubicBezTo>
                    <a:pt x="11" y="2432"/>
                    <a:pt x="17" y="2434"/>
                    <a:pt x="22" y="2434"/>
                  </a:cubicBezTo>
                  <a:cubicBezTo>
                    <a:pt x="28" y="2434"/>
                    <a:pt x="33" y="2432"/>
                    <a:pt x="37" y="2428"/>
                  </a:cubicBezTo>
                  <a:cubicBezTo>
                    <a:pt x="37" y="2428"/>
                    <a:pt x="354" y="2124"/>
                    <a:pt x="716" y="1691"/>
                  </a:cubicBezTo>
                  <a:cubicBezTo>
                    <a:pt x="1077" y="1266"/>
                    <a:pt x="1481" y="710"/>
                    <a:pt x="1670" y="204"/>
                  </a:cubicBezTo>
                  <a:cubicBezTo>
                    <a:pt x="1670" y="190"/>
                    <a:pt x="1670" y="183"/>
                    <a:pt x="1654" y="174"/>
                  </a:cubicBezTo>
                  <a:cubicBezTo>
                    <a:pt x="1647" y="174"/>
                    <a:pt x="1633" y="183"/>
                    <a:pt x="1633" y="190"/>
                  </a:cubicBezTo>
                  <a:cubicBezTo>
                    <a:pt x="1444" y="687"/>
                    <a:pt x="1041" y="1244"/>
                    <a:pt x="680" y="1670"/>
                  </a:cubicBezTo>
                  <a:cubicBezTo>
                    <a:pt x="507" y="1880"/>
                    <a:pt x="333" y="2067"/>
                    <a:pt x="210" y="2197"/>
                  </a:cubicBezTo>
                  <a:cubicBezTo>
                    <a:pt x="169" y="2244"/>
                    <a:pt x="131" y="2283"/>
                    <a:pt x="100" y="2312"/>
                  </a:cubicBezTo>
                  <a:lnTo>
                    <a:pt x="100" y="2312"/>
                  </a:lnTo>
                  <a:cubicBezTo>
                    <a:pt x="184" y="2164"/>
                    <a:pt x="339" y="1881"/>
                    <a:pt x="491" y="1547"/>
                  </a:cubicBezTo>
                  <a:cubicBezTo>
                    <a:pt x="600" y="1310"/>
                    <a:pt x="716" y="1034"/>
                    <a:pt x="803" y="774"/>
                  </a:cubicBezTo>
                  <a:cubicBezTo>
                    <a:pt x="881" y="514"/>
                    <a:pt x="940" y="270"/>
                    <a:pt x="940" y="60"/>
                  </a:cubicBezTo>
                  <a:lnTo>
                    <a:pt x="940" y="23"/>
                  </a:lnTo>
                  <a:cubicBezTo>
                    <a:pt x="940" y="9"/>
                    <a:pt x="933" y="1"/>
                    <a:pt x="918"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6" name="Google Shape;404;p9">
            <a:extLst>
              <a:ext uri="{FF2B5EF4-FFF2-40B4-BE49-F238E27FC236}">
                <a16:creationId xmlns:a16="http://schemas.microsoft.com/office/drawing/2014/main" id="{81134559-0A9D-6542-DCFB-8210BEE50EDA}"/>
              </a:ext>
            </a:extLst>
          </p:cNvPr>
          <p:cNvSpPr/>
          <p:nvPr/>
        </p:nvSpPr>
        <p:spPr>
          <a:xfrm rot="8099118">
            <a:off x="9313543" y="1962607"/>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121820" tIns="121820" rIns="121820" bIns="121820" anchor="ctr" anchorCtr="0">
            <a:noAutofit/>
          </a:bodyPr>
          <a:lstStyle/>
          <a:p>
            <a:pPr defTabSz="1218378">
              <a:defRPr/>
            </a:pPr>
            <a:endParaRPr kern="0">
              <a:solidFill>
                <a:sysClr val="windowText" lastClr="000000"/>
              </a:solidFill>
              <a:cs typeface="Arial"/>
              <a:sym typeface="Arial"/>
            </a:endParaRPr>
          </a:p>
        </p:txBody>
      </p:sp>
      <p:grpSp>
        <p:nvGrpSpPr>
          <p:cNvPr id="37" name="Google Shape;405;p9">
            <a:extLst>
              <a:ext uri="{FF2B5EF4-FFF2-40B4-BE49-F238E27FC236}">
                <a16:creationId xmlns:a16="http://schemas.microsoft.com/office/drawing/2014/main" id="{51D6459C-53B2-19BB-5123-68E83AE56559}"/>
              </a:ext>
            </a:extLst>
          </p:cNvPr>
          <p:cNvGrpSpPr/>
          <p:nvPr/>
        </p:nvGrpSpPr>
        <p:grpSpPr>
          <a:xfrm rot="-4122382">
            <a:off x="10964604" y="-993461"/>
            <a:ext cx="1262349" cy="2300800"/>
            <a:chOff x="-214625" y="3943775"/>
            <a:chExt cx="458725" cy="836125"/>
          </a:xfrm>
        </p:grpSpPr>
        <p:sp>
          <p:nvSpPr>
            <p:cNvPr id="38" name="Google Shape;406;p9">
              <a:extLst>
                <a:ext uri="{FF2B5EF4-FFF2-40B4-BE49-F238E27FC236}">
                  <a16:creationId xmlns:a16="http://schemas.microsoft.com/office/drawing/2014/main" id="{0CF22840-4659-5658-BEB4-C19635885133}"/>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39" name="Google Shape;407;p9">
              <a:extLst>
                <a:ext uri="{FF2B5EF4-FFF2-40B4-BE49-F238E27FC236}">
                  <a16:creationId xmlns:a16="http://schemas.microsoft.com/office/drawing/2014/main" id="{BD50772D-45B6-EF37-125A-5E0449C47688}"/>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0" name="Google Shape;408;p9">
              <a:extLst>
                <a:ext uri="{FF2B5EF4-FFF2-40B4-BE49-F238E27FC236}">
                  <a16:creationId xmlns:a16="http://schemas.microsoft.com/office/drawing/2014/main" id="{00171568-645E-BD50-580A-214E94F681DB}"/>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1" name="Google Shape;409;p9">
              <a:extLst>
                <a:ext uri="{FF2B5EF4-FFF2-40B4-BE49-F238E27FC236}">
                  <a16:creationId xmlns:a16="http://schemas.microsoft.com/office/drawing/2014/main" id="{27A276FB-6042-E48E-89F1-516590BA35B9}"/>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2" name="Google Shape;410;p9">
              <a:extLst>
                <a:ext uri="{FF2B5EF4-FFF2-40B4-BE49-F238E27FC236}">
                  <a16:creationId xmlns:a16="http://schemas.microsoft.com/office/drawing/2014/main" id="{33D77ECE-DA54-06B6-7D4F-BD00F93AFD9D}"/>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3" name="Google Shape;411;p9">
              <a:extLst>
                <a:ext uri="{FF2B5EF4-FFF2-40B4-BE49-F238E27FC236}">
                  <a16:creationId xmlns:a16="http://schemas.microsoft.com/office/drawing/2014/main" id="{9C91E985-B835-CA82-C4B7-E07067931749}"/>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4" name="Google Shape;412;p9">
              <a:extLst>
                <a:ext uri="{FF2B5EF4-FFF2-40B4-BE49-F238E27FC236}">
                  <a16:creationId xmlns:a16="http://schemas.microsoft.com/office/drawing/2014/main" id="{E94388F7-5DD7-DC2C-1F2E-62BC8E32D488}"/>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5" name="Google Shape;413;p9">
              <a:extLst>
                <a:ext uri="{FF2B5EF4-FFF2-40B4-BE49-F238E27FC236}">
                  <a16:creationId xmlns:a16="http://schemas.microsoft.com/office/drawing/2014/main" id="{06680F32-9A2F-E356-09F0-9EB55BC9E7A8}"/>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6" name="Google Shape;414;p9">
              <a:extLst>
                <a:ext uri="{FF2B5EF4-FFF2-40B4-BE49-F238E27FC236}">
                  <a16:creationId xmlns:a16="http://schemas.microsoft.com/office/drawing/2014/main" id="{2C634C4C-10E8-DFDE-E4FE-58CFD64E0B00}"/>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7" name="Google Shape;415;p9">
              <a:extLst>
                <a:ext uri="{FF2B5EF4-FFF2-40B4-BE49-F238E27FC236}">
                  <a16:creationId xmlns:a16="http://schemas.microsoft.com/office/drawing/2014/main" id="{953A5913-ABAE-EF66-2BE1-5D96E48B86CC}"/>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8" name="Google Shape;416;p9">
              <a:extLst>
                <a:ext uri="{FF2B5EF4-FFF2-40B4-BE49-F238E27FC236}">
                  <a16:creationId xmlns:a16="http://schemas.microsoft.com/office/drawing/2014/main" id="{CE3AE073-6B3A-11FA-EDAB-7EFAA054478F}"/>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49" name="Google Shape;417;p9">
              <a:extLst>
                <a:ext uri="{FF2B5EF4-FFF2-40B4-BE49-F238E27FC236}">
                  <a16:creationId xmlns:a16="http://schemas.microsoft.com/office/drawing/2014/main" id="{A3DAB4ED-9975-4505-AE76-E3F8452552E4}"/>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50" name="Google Shape;424;p9">
            <a:extLst>
              <a:ext uri="{FF2B5EF4-FFF2-40B4-BE49-F238E27FC236}">
                <a16:creationId xmlns:a16="http://schemas.microsoft.com/office/drawing/2014/main" id="{B47A2FE0-F990-F20D-A325-C62801F2ACCA}"/>
              </a:ext>
            </a:extLst>
          </p:cNvPr>
          <p:cNvGrpSpPr/>
          <p:nvPr/>
        </p:nvGrpSpPr>
        <p:grpSpPr>
          <a:xfrm rot="14790094">
            <a:off x="2094800" y="-994500"/>
            <a:ext cx="1109077" cy="2021375"/>
            <a:chOff x="-214625" y="3943775"/>
            <a:chExt cx="458725" cy="836125"/>
          </a:xfrm>
        </p:grpSpPr>
        <p:sp>
          <p:nvSpPr>
            <p:cNvPr id="51" name="Google Shape;425;p9">
              <a:extLst>
                <a:ext uri="{FF2B5EF4-FFF2-40B4-BE49-F238E27FC236}">
                  <a16:creationId xmlns:a16="http://schemas.microsoft.com/office/drawing/2014/main" id="{5A5C3D69-5213-B956-B5C6-AC1DD93647D0}"/>
                </a:ext>
              </a:extLst>
            </p:cNvPr>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2" name="Google Shape;426;p9">
              <a:extLst>
                <a:ext uri="{FF2B5EF4-FFF2-40B4-BE49-F238E27FC236}">
                  <a16:creationId xmlns:a16="http://schemas.microsoft.com/office/drawing/2014/main" id="{82E084BF-1D8E-A01F-55AE-8CB4699FA67A}"/>
                </a:ext>
              </a:extLst>
            </p:cNvPr>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3" name="Google Shape;427;p9">
              <a:extLst>
                <a:ext uri="{FF2B5EF4-FFF2-40B4-BE49-F238E27FC236}">
                  <a16:creationId xmlns:a16="http://schemas.microsoft.com/office/drawing/2014/main" id="{5DC151BD-A0D3-D9BE-70A5-4FA7FED71267}"/>
                </a:ext>
              </a:extLst>
            </p:cNvPr>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rgbClr val="A6D165"/>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4" name="Google Shape;428;p9">
              <a:extLst>
                <a:ext uri="{FF2B5EF4-FFF2-40B4-BE49-F238E27FC236}">
                  <a16:creationId xmlns:a16="http://schemas.microsoft.com/office/drawing/2014/main" id="{F6296F3E-4A19-2B86-BF0A-CF8BA291FF60}"/>
                </a:ext>
              </a:extLst>
            </p:cNvPr>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5" name="Google Shape;429;p9">
              <a:extLst>
                <a:ext uri="{FF2B5EF4-FFF2-40B4-BE49-F238E27FC236}">
                  <a16:creationId xmlns:a16="http://schemas.microsoft.com/office/drawing/2014/main" id="{D24C7E56-9D09-D2E9-3C96-95CB0815F997}"/>
                </a:ext>
              </a:extLst>
            </p:cNvPr>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6" name="Google Shape;430;p9">
              <a:extLst>
                <a:ext uri="{FF2B5EF4-FFF2-40B4-BE49-F238E27FC236}">
                  <a16:creationId xmlns:a16="http://schemas.microsoft.com/office/drawing/2014/main" id="{875941AD-4CF0-8736-7749-62E67F31DA9D}"/>
                </a:ext>
              </a:extLst>
            </p:cNvPr>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7" name="Google Shape;431;p9">
              <a:extLst>
                <a:ext uri="{FF2B5EF4-FFF2-40B4-BE49-F238E27FC236}">
                  <a16:creationId xmlns:a16="http://schemas.microsoft.com/office/drawing/2014/main" id="{689E2B53-31C9-F14B-AB37-85C766263B25}"/>
                </a:ext>
              </a:extLst>
            </p:cNvPr>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8" name="Google Shape;432;p9">
              <a:extLst>
                <a:ext uri="{FF2B5EF4-FFF2-40B4-BE49-F238E27FC236}">
                  <a16:creationId xmlns:a16="http://schemas.microsoft.com/office/drawing/2014/main" id="{060A193C-5F76-F5B8-CFE4-6C43791D9ED2}"/>
                </a:ext>
              </a:extLst>
            </p:cNvPr>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59" name="Google Shape;433;p9">
              <a:extLst>
                <a:ext uri="{FF2B5EF4-FFF2-40B4-BE49-F238E27FC236}">
                  <a16:creationId xmlns:a16="http://schemas.microsoft.com/office/drawing/2014/main" id="{391202C1-AC7E-7A21-A997-99352E9724DE}"/>
                </a:ext>
              </a:extLst>
            </p:cNvPr>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0" name="Google Shape;434;p9">
              <a:extLst>
                <a:ext uri="{FF2B5EF4-FFF2-40B4-BE49-F238E27FC236}">
                  <a16:creationId xmlns:a16="http://schemas.microsoft.com/office/drawing/2014/main" id="{E2B49099-39D7-5E4A-C822-F689C6A2D6DB}"/>
                </a:ext>
              </a:extLst>
            </p:cNvPr>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1" name="Google Shape;435;p9">
              <a:extLst>
                <a:ext uri="{FF2B5EF4-FFF2-40B4-BE49-F238E27FC236}">
                  <a16:creationId xmlns:a16="http://schemas.microsoft.com/office/drawing/2014/main" id="{5C3EBA76-02C1-4854-B805-5DA167135A48}"/>
                </a:ext>
              </a:extLst>
            </p:cNvPr>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sp>
          <p:nvSpPr>
            <p:cNvPr id="62" name="Google Shape;436;p9">
              <a:extLst>
                <a:ext uri="{FF2B5EF4-FFF2-40B4-BE49-F238E27FC236}">
                  <a16:creationId xmlns:a16="http://schemas.microsoft.com/office/drawing/2014/main" id="{08E6F079-E1DA-065E-4F36-3E16878CC61F}"/>
                </a:ext>
              </a:extLst>
            </p:cNvPr>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rgbClr val="75A641"/>
            </a:solidFill>
            <a:ln>
              <a:noFill/>
            </a:ln>
          </p:spPr>
          <p:txBody>
            <a:bodyPr spcFirstLastPara="1" wrap="square" lIns="91425" tIns="91425" rIns="91425" bIns="91425" anchor="ctr" anchorCtr="0">
              <a:noAutofit/>
            </a:bodyPr>
            <a:lstStyle/>
            <a:p>
              <a:pPr defTabSz="1218378">
                <a:defRPr/>
              </a:pPr>
              <a:endParaRPr kern="0">
                <a:solidFill>
                  <a:sysClr val="windowText" lastClr="000000"/>
                </a:solidFill>
                <a:cs typeface="Arial"/>
                <a:sym typeface="Arial"/>
              </a:endParaRPr>
            </a:p>
          </p:txBody>
        </p:sp>
      </p:grpSp>
      <p:grpSp>
        <p:nvGrpSpPr>
          <p:cNvPr id="63" name="Google Shape;1719;p55">
            <a:extLst>
              <a:ext uri="{FF2B5EF4-FFF2-40B4-BE49-F238E27FC236}">
                <a16:creationId xmlns:a16="http://schemas.microsoft.com/office/drawing/2014/main" id="{3EE2CD22-0D2C-E6FF-F106-E68DDFBD855F}"/>
              </a:ext>
            </a:extLst>
          </p:cNvPr>
          <p:cNvGrpSpPr/>
          <p:nvPr/>
        </p:nvGrpSpPr>
        <p:grpSpPr>
          <a:xfrm>
            <a:off x="1532971" y="2458048"/>
            <a:ext cx="965476" cy="860745"/>
            <a:chOff x="4356650" y="5185725"/>
            <a:chExt cx="239850" cy="213825"/>
          </a:xfrm>
        </p:grpSpPr>
        <p:sp>
          <p:nvSpPr>
            <p:cNvPr id="1600" name="Google Shape;1720;p55">
              <a:extLst>
                <a:ext uri="{FF2B5EF4-FFF2-40B4-BE49-F238E27FC236}">
                  <a16:creationId xmlns:a16="http://schemas.microsoft.com/office/drawing/2014/main" id="{52271DD3-1737-5DFE-A3FE-674244DD31AD}"/>
                </a:ext>
              </a:extLst>
            </p:cNvPr>
            <p:cNvSpPr/>
            <p:nvPr/>
          </p:nvSpPr>
          <p:spPr>
            <a:xfrm>
              <a:off x="4437800" y="5317675"/>
              <a:ext cx="46625" cy="44625"/>
            </a:xfrm>
            <a:custGeom>
              <a:avLst/>
              <a:gdLst/>
              <a:ahLst/>
              <a:cxnLst/>
              <a:rect l="l" t="t" r="r" b="b"/>
              <a:pathLst>
                <a:path w="1865" h="1785" extrusionOk="0">
                  <a:moveTo>
                    <a:pt x="1453" y="1"/>
                  </a:moveTo>
                  <a:cubicBezTo>
                    <a:pt x="906" y="1"/>
                    <a:pt x="0" y="1737"/>
                    <a:pt x="265" y="1784"/>
                  </a:cubicBezTo>
                  <a:cubicBezTo>
                    <a:pt x="269" y="1784"/>
                    <a:pt x="273" y="1784"/>
                    <a:pt x="277" y="1784"/>
                  </a:cubicBezTo>
                  <a:cubicBezTo>
                    <a:pt x="590" y="1784"/>
                    <a:pt x="1865" y="236"/>
                    <a:pt x="1588" y="43"/>
                  </a:cubicBezTo>
                  <a:cubicBezTo>
                    <a:pt x="1546" y="14"/>
                    <a:pt x="1501" y="1"/>
                    <a:pt x="1453" y="1"/>
                  </a:cubicBezTo>
                  <a:close/>
                </a:path>
              </a:pathLst>
            </a:custGeom>
            <a:solidFill>
              <a:srgbClr val="0649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1" name="Google Shape;1721;p55">
              <a:extLst>
                <a:ext uri="{FF2B5EF4-FFF2-40B4-BE49-F238E27FC236}">
                  <a16:creationId xmlns:a16="http://schemas.microsoft.com/office/drawing/2014/main" id="{8DDD4F5B-4A78-7474-3701-11A701991F19}"/>
                </a:ext>
              </a:extLst>
            </p:cNvPr>
            <p:cNvSpPr/>
            <p:nvPr/>
          </p:nvSpPr>
          <p:spPr>
            <a:xfrm>
              <a:off x="4476925" y="5245800"/>
              <a:ext cx="46075" cy="73475"/>
            </a:xfrm>
            <a:custGeom>
              <a:avLst/>
              <a:gdLst/>
              <a:ahLst/>
              <a:cxnLst/>
              <a:rect l="l" t="t" r="r" b="b"/>
              <a:pathLst>
                <a:path w="1843" h="2939" extrusionOk="0">
                  <a:moveTo>
                    <a:pt x="896" y="1"/>
                  </a:moveTo>
                  <a:cubicBezTo>
                    <a:pt x="889" y="1"/>
                    <a:pt x="883" y="8"/>
                    <a:pt x="883" y="21"/>
                  </a:cubicBezTo>
                  <a:cubicBezTo>
                    <a:pt x="883" y="261"/>
                    <a:pt x="824" y="571"/>
                    <a:pt x="746" y="881"/>
                  </a:cubicBezTo>
                  <a:cubicBezTo>
                    <a:pt x="622" y="1358"/>
                    <a:pt x="434" y="1864"/>
                    <a:pt x="283" y="2254"/>
                  </a:cubicBezTo>
                  <a:cubicBezTo>
                    <a:pt x="203" y="2448"/>
                    <a:pt x="139" y="2608"/>
                    <a:pt x="87" y="2724"/>
                  </a:cubicBezTo>
                  <a:cubicBezTo>
                    <a:pt x="59" y="2781"/>
                    <a:pt x="43" y="2831"/>
                    <a:pt x="30" y="2861"/>
                  </a:cubicBezTo>
                  <a:cubicBezTo>
                    <a:pt x="16" y="2890"/>
                    <a:pt x="9" y="2911"/>
                    <a:pt x="9" y="2911"/>
                  </a:cubicBezTo>
                  <a:cubicBezTo>
                    <a:pt x="0" y="2918"/>
                    <a:pt x="9" y="2925"/>
                    <a:pt x="16" y="2934"/>
                  </a:cubicBezTo>
                  <a:cubicBezTo>
                    <a:pt x="19" y="2937"/>
                    <a:pt x="23" y="2939"/>
                    <a:pt x="26" y="2939"/>
                  </a:cubicBezTo>
                  <a:cubicBezTo>
                    <a:pt x="30" y="2939"/>
                    <a:pt x="33" y="2937"/>
                    <a:pt x="37" y="2934"/>
                  </a:cubicBezTo>
                  <a:cubicBezTo>
                    <a:pt x="37" y="2934"/>
                    <a:pt x="1113" y="2110"/>
                    <a:pt x="1836" y="441"/>
                  </a:cubicBezTo>
                  <a:cubicBezTo>
                    <a:pt x="1843" y="427"/>
                    <a:pt x="1836" y="411"/>
                    <a:pt x="1829" y="411"/>
                  </a:cubicBezTo>
                  <a:cubicBezTo>
                    <a:pt x="1825" y="409"/>
                    <a:pt x="1821" y="409"/>
                    <a:pt x="1818" y="409"/>
                  </a:cubicBezTo>
                  <a:cubicBezTo>
                    <a:pt x="1809" y="409"/>
                    <a:pt x="1804" y="414"/>
                    <a:pt x="1800" y="420"/>
                  </a:cubicBezTo>
                  <a:cubicBezTo>
                    <a:pt x="1439" y="1250"/>
                    <a:pt x="990" y="1871"/>
                    <a:pt x="636" y="2284"/>
                  </a:cubicBezTo>
                  <a:cubicBezTo>
                    <a:pt x="456" y="2492"/>
                    <a:pt x="297" y="2644"/>
                    <a:pt x="189" y="2745"/>
                  </a:cubicBezTo>
                  <a:cubicBezTo>
                    <a:pt x="143" y="2791"/>
                    <a:pt x="107" y="2822"/>
                    <a:pt x="80" y="2844"/>
                  </a:cubicBezTo>
                  <a:lnTo>
                    <a:pt x="80" y="2844"/>
                  </a:lnTo>
                  <a:cubicBezTo>
                    <a:pt x="150" y="2684"/>
                    <a:pt x="315" y="2302"/>
                    <a:pt x="486" y="1850"/>
                  </a:cubicBezTo>
                  <a:cubicBezTo>
                    <a:pt x="593" y="1547"/>
                    <a:pt x="702" y="1214"/>
                    <a:pt x="780" y="897"/>
                  </a:cubicBezTo>
                  <a:cubicBezTo>
                    <a:pt x="867" y="578"/>
                    <a:pt x="919" y="268"/>
                    <a:pt x="919" y="21"/>
                  </a:cubicBezTo>
                  <a:cubicBezTo>
                    <a:pt x="919" y="8"/>
                    <a:pt x="910" y="1"/>
                    <a:pt x="896" y="1"/>
                  </a:cubicBezTo>
                  <a:close/>
                </a:path>
              </a:pathLst>
            </a:custGeom>
            <a:solidFill>
              <a:srgbClr val="00241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2" name="Google Shape;1722;p55">
              <a:extLst>
                <a:ext uri="{FF2B5EF4-FFF2-40B4-BE49-F238E27FC236}">
                  <a16:creationId xmlns:a16="http://schemas.microsoft.com/office/drawing/2014/main" id="{F05BEE8E-25FC-8491-258D-5423F89579FC}"/>
                </a:ext>
              </a:extLst>
            </p:cNvPr>
            <p:cNvSpPr/>
            <p:nvPr/>
          </p:nvSpPr>
          <p:spPr>
            <a:xfrm>
              <a:off x="4356650" y="5185725"/>
              <a:ext cx="131125" cy="166450"/>
            </a:xfrm>
            <a:custGeom>
              <a:avLst/>
              <a:gdLst/>
              <a:ahLst/>
              <a:cxnLst/>
              <a:rect l="l" t="t" r="r" b="b"/>
              <a:pathLst>
                <a:path w="5245" h="6658" extrusionOk="0">
                  <a:moveTo>
                    <a:pt x="3749" y="0"/>
                  </a:moveTo>
                  <a:cubicBezTo>
                    <a:pt x="2732" y="0"/>
                    <a:pt x="2107" y="3318"/>
                    <a:pt x="1223" y="4217"/>
                  </a:cubicBezTo>
                  <a:cubicBezTo>
                    <a:pt x="261" y="5198"/>
                    <a:pt x="1" y="5538"/>
                    <a:pt x="789" y="6058"/>
                  </a:cubicBezTo>
                  <a:cubicBezTo>
                    <a:pt x="1569" y="6578"/>
                    <a:pt x="3511" y="6658"/>
                    <a:pt x="3511" y="6658"/>
                  </a:cubicBezTo>
                  <a:cubicBezTo>
                    <a:pt x="5087" y="6030"/>
                    <a:pt x="5245" y="837"/>
                    <a:pt x="4047" y="93"/>
                  </a:cubicBezTo>
                  <a:cubicBezTo>
                    <a:pt x="3944" y="30"/>
                    <a:pt x="3845" y="0"/>
                    <a:pt x="37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3" name="Google Shape;1723;p55">
              <a:extLst>
                <a:ext uri="{FF2B5EF4-FFF2-40B4-BE49-F238E27FC236}">
                  <a16:creationId xmlns:a16="http://schemas.microsoft.com/office/drawing/2014/main" id="{059AE0DC-0B17-468D-3070-3B4CD15CC641}"/>
                </a:ext>
              </a:extLst>
            </p:cNvPr>
            <p:cNvSpPr/>
            <p:nvPr/>
          </p:nvSpPr>
          <p:spPr>
            <a:xfrm>
              <a:off x="4384475" y="5269650"/>
              <a:ext cx="92675" cy="82525"/>
            </a:xfrm>
            <a:custGeom>
              <a:avLst/>
              <a:gdLst/>
              <a:ahLst/>
              <a:cxnLst/>
              <a:rect l="l" t="t" r="r" b="b"/>
              <a:pathLst>
                <a:path w="3707" h="3301" extrusionOk="0">
                  <a:moveTo>
                    <a:pt x="3707" y="0"/>
                  </a:moveTo>
                  <a:lnTo>
                    <a:pt x="3707" y="0"/>
                  </a:lnTo>
                  <a:cubicBezTo>
                    <a:pt x="3554" y="426"/>
                    <a:pt x="3331" y="830"/>
                    <a:pt x="3027" y="1184"/>
                  </a:cubicBezTo>
                  <a:cubicBezTo>
                    <a:pt x="2311" y="2007"/>
                    <a:pt x="1200" y="2867"/>
                    <a:pt x="51" y="2867"/>
                  </a:cubicBezTo>
                  <a:lnTo>
                    <a:pt x="1" y="2867"/>
                  </a:lnTo>
                  <a:cubicBezTo>
                    <a:pt x="897" y="3243"/>
                    <a:pt x="2398" y="3301"/>
                    <a:pt x="2398" y="3301"/>
                  </a:cubicBezTo>
                  <a:cubicBezTo>
                    <a:pt x="3194" y="2983"/>
                    <a:pt x="3634" y="1487"/>
                    <a:pt x="3707"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4" name="Google Shape;1724;p55">
              <a:extLst>
                <a:ext uri="{FF2B5EF4-FFF2-40B4-BE49-F238E27FC236}">
                  <a16:creationId xmlns:a16="http://schemas.microsoft.com/office/drawing/2014/main" id="{E3C7482A-AE1B-82A1-38AD-545395D17961}"/>
                </a:ext>
              </a:extLst>
            </p:cNvPr>
            <p:cNvSpPr/>
            <p:nvPr/>
          </p:nvSpPr>
          <p:spPr>
            <a:xfrm>
              <a:off x="4448975" y="5273650"/>
              <a:ext cx="147525" cy="125900"/>
            </a:xfrm>
            <a:custGeom>
              <a:avLst/>
              <a:gdLst/>
              <a:ahLst/>
              <a:cxnLst/>
              <a:rect l="l" t="t" r="r" b="b"/>
              <a:pathLst>
                <a:path w="5901" h="5036" extrusionOk="0">
                  <a:moveTo>
                    <a:pt x="5035" y="1"/>
                  </a:moveTo>
                  <a:cubicBezTo>
                    <a:pt x="3946" y="1"/>
                    <a:pt x="427" y="2126"/>
                    <a:pt x="0" y="3350"/>
                  </a:cubicBezTo>
                  <a:cubicBezTo>
                    <a:pt x="0" y="3350"/>
                    <a:pt x="101" y="4628"/>
                    <a:pt x="534" y="4931"/>
                  </a:cubicBezTo>
                  <a:cubicBezTo>
                    <a:pt x="636" y="5000"/>
                    <a:pt x="729" y="5036"/>
                    <a:pt x="821" y="5036"/>
                  </a:cubicBezTo>
                  <a:cubicBezTo>
                    <a:pt x="1126" y="5036"/>
                    <a:pt x="1421" y="4650"/>
                    <a:pt x="2014" y="3813"/>
                  </a:cubicBezTo>
                  <a:cubicBezTo>
                    <a:pt x="2788" y="2721"/>
                    <a:pt x="5901" y="547"/>
                    <a:pt x="5279" y="64"/>
                  </a:cubicBezTo>
                  <a:cubicBezTo>
                    <a:pt x="5224" y="21"/>
                    <a:pt x="5141" y="1"/>
                    <a:pt x="50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05" name="Google Shape;1725;p55">
              <a:extLst>
                <a:ext uri="{FF2B5EF4-FFF2-40B4-BE49-F238E27FC236}">
                  <a16:creationId xmlns:a16="http://schemas.microsoft.com/office/drawing/2014/main" id="{A7F80D84-2330-5CB6-DBBF-51552F4E55C3}"/>
                </a:ext>
              </a:extLst>
            </p:cNvPr>
            <p:cNvSpPr/>
            <p:nvPr/>
          </p:nvSpPr>
          <p:spPr>
            <a:xfrm>
              <a:off x="4448975" y="5274150"/>
              <a:ext cx="120800" cy="125400"/>
            </a:xfrm>
            <a:custGeom>
              <a:avLst/>
              <a:gdLst/>
              <a:ahLst/>
              <a:cxnLst/>
              <a:rect l="l" t="t" r="r" b="b"/>
              <a:pathLst>
                <a:path w="4832" h="5016" extrusionOk="0">
                  <a:moveTo>
                    <a:pt x="4831" y="0"/>
                  </a:moveTo>
                  <a:cubicBezTo>
                    <a:pt x="3561" y="217"/>
                    <a:pt x="404" y="2174"/>
                    <a:pt x="0" y="3330"/>
                  </a:cubicBezTo>
                  <a:cubicBezTo>
                    <a:pt x="0" y="3330"/>
                    <a:pt x="101" y="4608"/>
                    <a:pt x="534" y="4911"/>
                  </a:cubicBezTo>
                  <a:cubicBezTo>
                    <a:pt x="636" y="4980"/>
                    <a:pt x="730" y="5015"/>
                    <a:pt x="822" y="5015"/>
                  </a:cubicBezTo>
                  <a:cubicBezTo>
                    <a:pt x="1004" y="5015"/>
                    <a:pt x="1183" y="4879"/>
                    <a:pt x="1422" y="4587"/>
                  </a:cubicBezTo>
                  <a:cubicBezTo>
                    <a:pt x="1408" y="3533"/>
                    <a:pt x="1675" y="2441"/>
                    <a:pt x="2384" y="1633"/>
                  </a:cubicBezTo>
                  <a:cubicBezTo>
                    <a:pt x="2982" y="933"/>
                    <a:pt x="3878" y="210"/>
                    <a:pt x="4831" y="0"/>
                  </a:cubicBezTo>
                  <a:close/>
                </a:path>
              </a:pathLst>
            </a:custGeom>
            <a:solidFill>
              <a:srgbClr val="212529">
                <a:alpha val="19050"/>
              </a:srgb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1" name="Title 10">
            <a:extLst>
              <a:ext uri="{FF2B5EF4-FFF2-40B4-BE49-F238E27FC236}">
                <a16:creationId xmlns:a16="http://schemas.microsoft.com/office/drawing/2014/main" id="{8F25A2DA-7458-8585-B515-58D3235E001B}"/>
              </a:ext>
            </a:extLst>
          </p:cNvPr>
          <p:cNvSpPr>
            <a:spLocks noGrp="1"/>
          </p:cNvSpPr>
          <p:nvPr>
            <p:ph type="title"/>
          </p:nvPr>
        </p:nvSpPr>
        <p:spPr>
          <a:xfrm>
            <a:off x="784796" y="315813"/>
            <a:ext cx="10284800" cy="2755966"/>
          </a:xfrm>
        </p:spPr>
        <p:txBody>
          <a:bodyPr/>
          <a:lstStyle/>
          <a:p>
            <a:r>
              <a:rPr lang="vi-VN" sz="4500" b="1" dirty="0">
                <a:solidFill>
                  <a:srgbClr val="C00000"/>
                </a:solidFill>
              </a:rPr>
              <a:t>Đọc:</a:t>
            </a:r>
            <a:br>
              <a:rPr lang="vi-VN" sz="4500" dirty="0"/>
            </a:br>
            <a:r>
              <a:rPr lang="vi-VN" sz="4500" b="1" dirty="0">
                <a:solidFill>
                  <a:schemeClr val="tx2"/>
                </a:solidFill>
              </a:rPr>
              <a:t>Nhà thơ Lò Ngân Sủn – người con của núi</a:t>
            </a:r>
            <a:endParaRPr lang="en-US" sz="4500" b="1" dirty="0">
              <a:solidFill>
                <a:schemeClr val="tx2"/>
              </a:solidFill>
            </a:endParaRPr>
          </a:p>
        </p:txBody>
      </p:sp>
      <p:pic>
        <p:nvPicPr>
          <p:cNvPr id="12" name="Picture 11">
            <a:extLst>
              <a:ext uri="{FF2B5EF4-FFF2-40B4-BE49-F238E27FC236}">
                <a16:creationId xmlns:a16="http://schemas.microsoft.com/office/drawing/2014/main" id="{8C63DD30-DF74-68E1-0CCD-CD236E3C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35" y="2867855"/>
            <a:ext cx="4445000" cy="3947815"/>
          </a:xfrm>
          <a:prstGeom prst="rect">
            <a:avLst/>
          </a:prstGeom>
        </p:spPr>
      </p:pic>
      <p:sp>
        <p:nvSpPr>
          <p:cNvPr id="14" name="TextBox 13">
            <a:extLst>
              <a:ext uri="{FF2B5EF4-FFF2-40B4-BE49-F238E27FC236}">
                <a16:creationId xmlns:a16="http://schemas.microsoft.com/office/drawing/2014/main" id="{B50844D2-BF58-706C-F7B7-A5312F9413B7}"/>
              </a:ext>
            </a:extLst>
          </p:cNvPr>
          <p:cNvSpPr txBox="1"/>
          <p:nvPr/>
        </p:nvSpPr>
        <p:spPr>
          <a:xfrm>
            <a:off x="4791432" y="3209426"/>
            <a:ext cx="7040880" cy="2677656"/>
          </a:xfrm>
          <a:prstGeom prst="rect">
            <a:avLst/>
          </a:prstGeom>
          <a:noFill/>
        </p:spPr>
        <p:txBody>
          <a:bodyPr wrap="square">
            <a:spAutoFit/>
          </a:bodyPr>
          <a:lstStyle/>
          <a:p>
            <a:r>
              <a:rPr lang="en-US" sz="2800" dirty="0">
                <a:latin typeface="+mj-lt"/>
              </a:rPr>
              <a:t>	</a:t>
            </a:r>
            <a:r>
              <a:rPr lang="vi-VN" sz="2800" dirty="0">
                <a:latin typeface="+mj-lt"/>
              </a:rPr>
              <a:t>Lò Ngân Sủn là một nhà thơ dân tộc Giáy. Ông sinh ngày 26 tháng 04 năm 1945 tại Bản Vền, xã Bản Qua, huyện Bát Xát, tỉnh Lao Cai. Đảng viên Đảng Cộng sản Việt Nam. Hội viên Hội Nhà văn Việt Nam năm 1991. Ông mất ngày 15 tháng 12 năm 2013.</a:t>
            </a:r>
            <a:endParaRPr lang="en-US" sz="2800" dirty="0">
              <a:latin typeface="+mj-lt"/>
            </a:endParaRPr>
          </a:p>
        </p:txBody>
      </p:sp>
    </p:spTree>
    <p:extLst>
      <p:ext uri="{BB962C8B-B14F-4D97-AF65-F5344CB8AC3E}">
        <p14:creationId xmlns:p14="http://schemas.microsoft.com/office/powerpoint/2010/main" val="1391916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63"/>
                                        </p:tgtEl>
                                        <p:attrNameLst>
                                          <p:attrName>style.visibility</p:attrName>
                                        </p:attrNameLst>
                                      </p:cBhvr>
                                      <p:to>
                                        <p:strVal val="visible"/>
                                      </p:to>
                                    </p:set>
                                    <p:anim calcmode="lin" valueType="num">
                                      <p:cBhvr>
                                        <p:cTn id="7" dur="500" fill="hold"/>
                                        <p:tgtEl>
                                          <p:spTgt spid="1663"/>
                                        </p:tgtEl>
                                        <p:attrNameLst>
                                          <p:attrName>ppt_w</p:attrName>
                                        </p:attrNameLst>
                                      </p:cBhvr>
                                      <p:tavLst>
                                        <p:tav tm="0">
                                          <p:val>
                                            <p:fltVal val="0"/>
                                          </p:val>
                                        </p:tav>
                                        <p:tav tm="100000">
                                          <p:val>
                                            <p:strVal val="#ppt_w"/>
                                          </p:val>
                                        </p:tav>
                                      </p:tavLst>
                                    </p:anim>
                                    <p:anim calcmode="lin" valueType="num">
                                      <p:cBhvr>
                                        <p:cTn id="8" dur="500" fill="hold"/>
                                        <p:tgtEl>
                                          <p:spTgt spid="1663"/>
                                        </p:tgtEl>
                                        <p:attrNameLst>
                                          <p:attrName>ppt_h</p:attrName>
                                        </p:attrNameLst>
                                      </p:cBhvr>
                                      <p:tavLst>
                                        <p:tav tm="0">
                                          <p:val>
                                            <p:fltVal val="0"/>
                                          </p:val>
                                        </p:tav>
                                        <p:tav tm="100000">
                                          <p:val>
                                            <p:strVal val="#ppt_h"/>
                                          </p:val>
                                        </p:tav>
                                      </p:tavLst>
                                    </p:anim>
                                    <p:animEffect transition="in" filter="fade">
                                      <p:cBhvr>
                                        <p:cTn id="9" dur="500"/>
                                        <p:tgtEl>
                                          <p:spTgt spid="1663"/>
                                        </p:tgtEl>
                                      </p:cBhvr>
                                    </p:animEffect>
                                  </p:childTnLst>
                                </p:cTn>
                              </p:par>
                              <p:par>
                                <p:cTn id="10" presetID="53" presetClass="entr" presetSubtype="16" fill="hold" nodeType="withEffect">
                                  <p:stCondLst>
                                    <p:cond delay="0"/>
                                  </p:stCondLst>
                                  <p:childTnLst>
                                    <p:set>
                                      <p:cBhvr>
                                        <p:cTn id="11" dur="1" fill="hold">
                                          <p:stCondLst>
                                            <p:cond delay="0"/>
                                          </p:stCondLst>
                                        </p:cTn>
                                        <p:tgtEl>
                                          <p:spTgt spid="1681"/>
                                        </p:tgtEl>
                                        <p:attrNameLst>
                                          <p:attrName>style.visibility</p:attrName>
                                        </p:attrNameLst>
                                      </p:cBhvr>
                                      <p:to>
                                        <p:strVal val="visible"/>
                                      </p:to>
                                    </p:set>
                                    <p:anim calcmode="lin" valueType="num">
                                      <p:cBhvr>
                                        <p:cTn id="12" dur="500" fill="hold"/>
                                        <p:tgtEl>
                                          <p:spTgt spid="1681"/>
                                        </p:tgtEl>
                                        <p:attrNameLst>
                                          <p:attrName>ppt_w</p:attrName>
                                        </p:attrNameLst>
                                      </p:cBhvr>
                                      <p:tavLst>
                                        <p:tav tm="0">
                                          <p:val>
                                            <p:fltVal val="0"/>
                                          </p:val>
                                        </p:tav>
                                        <p:tav tm="100000">
                                          <p:val>
                                            <p:strVal val="#ppt_w"/>
                                          </p:val>
                                        </p:tav>
                                      </p:tavLst>
                                    </p:anim>
                                    <p:anim calcmode="lin" valueType="num">
                                      <p:cBhvr>
                                        <p:cTn id="13" dur="500" fill="hold"/>
                                        <p:tgtEl>
                                          <p:spTgt spid="1681"/>
                                        </p:tgtEl>
                                        <p:attrNameLst>
                                          <p:attrName>ppt_h</p:attrName>
                                        </p:attrNameLst>
                                      </p:cBhvr>
                                      <p:tavLst>
                                        <p:tav tm="0">
                                          <p:val>
                                            <p:fltVal val="0"/>
                                          </p:val>
                                        </p:tav>
                                        <p:tav tm="100000">
                                          <p:val>
                                            <p:strVal val="#ppt_h"/>
                                          </p:val>
                                        </p:tav>
                                      </p:tavLst>
                                    </p:anim>
                                    <p:animEffect transition="in" filter="fade">
                                      <p:cBhvr>
                                        <p:cTn id="14" dur="500"/>
                                        <p:tgtEl>
                                          <p:spTgt spid="1681"/>
                                        </p:tgtEl>
                                      </p:cBhvr>
                                    </p:animEffect>
                                  </p:childTnLst>
                                </p:cTn>
                              </p:par>
                              <p:par>
                                <p:cTn id="15" presetID="53" presetClass="entr" presetSubtype="16" fill="hold" nodeType="withEffect">
                                  <p:stCondLst>
                                    <p:cond delay="0"/>
                                  </p:stCondLst>
                                  <p:childTnLst>
                                    <p:set>
                                      <p:cBhvr>
                                        <p:cTn id="16" dur="1" fill="hold">
                                          <p:stCondLst>
                                            <p:cond delay="0"/>
                                          </p:stCondLst>
                                        </p:cTn>
                                        <p:tgtEl>
                                          <p:spTgt spid="1699"/>
                                        </p:tgtEl>
                                        <p:attrNameLst>
                                          <p:attrName>style.visibility</p:attrName>
                                        </p:attrNameLst>
                                      </p:cBhvr>
                                      <p:to>
                                        <p:strVal val="visible"/>
                                      </p:to>
                                    </p:set>
                                    <p:anim calcmode="lin" valueType="num">
                                      <p:cBhvr>
                                        <p:cTn id="17" dur="500" fill="hold"/>
                                        <p:tgtEl>
                                          <p:spTgt spid="1699"/>
                                        </p:tgtEl>
                                        <p:attrNameLst>
                                          <p:attrName>ppt_w</p:attrName>
                                        </p:attrNameLst>
                                      </p:cBhvr>
                                      <p:tavLst>
                                        <p:tav tm="0">
                                          <p:val>
                                            <p:fltVal val="0"/>
                                          </p:val>
                                        </p:tav>
                                        <p:tav tm="100000">
                                          <p:val>
                                            <p:strVal val="#ppt_w"/>
                                          </p:val>
                                        </p:tav>
                                      </p:tavLst>
                                    </p:anim>
                                    <p:anim calcmode="lin" valueType="num">
                                      <p:cBhvr>
                                        <p:cTn id="18" dur="500" fill="hold"/>
                                        <p:tgtEl>
                                          <p:spTgt spid="1699"/>
                                        </p:tgtEl>
                                        <p:attrNameLst>
                                          <p:attrName>ppt_h</p:attrName>
                                        </p:attrNameLst>
                                      </p:cBhvr>
                                      <p:tavLst>
                                        <p:tav tm="0">
                                          <p:val>
                                            <p:fltVal val="0"/>
                                          </p:val>
                                        </p:tav>
                                        <p:tav tm="100000">
                                          <p:val>
                                            <p:strVal val="#ppt_h"/>
                                          </p:val>
                                        </p:tav>
                                      </p:tavLst>
                                    </p:anim>
                                    <p:animEffect transition="in" filter="fade">
                                      <p:cBhvr>
                                        <p:cTn id="19" dur="500"/>
                                        <p:tgtEl>
                                          <p:spTgt spid="16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17"/>
                                        </p:tgtEl>
                                        <p:attrNameLst>
                                          <p:attrName>style.visibility</p:attrName>
                                        </p:attrNameLst>
                                      </p:cBhvr>
                                      <p:to>
                                        <p:strVal val="visible"/>
                                      </p:to>
                                    </p:set>
                                    <p:anim calcmode="lin" valueType="num">
                                      <p:cBhvr>
                                        <p:cTn id="22" dur="500" fill="hold"/>
                                        <p:tgtEl>
                                          <p:spTgt spid="1717"/>
                                        </p:tgtEl>
                                        <p:attrNameLst>
                                          <p:attrName>ppt_w</p:attrName>
                                        </p:attrNameLst>
                                      </p:cBhvr>
                                      <p:tavLst>
                                        <p:tav tm="0">
                                          <p:val>
                                            <p:fltVal val="0"/>
                                          </p:val>
                                        </p:tav>
                                        <p:tav tm="100000">
                                          <p:val>
                                            <p:strVal val="#ppt_w"/>
                                          </p:val>
                                        </p:tav>
                                      </p:tavLst>
                                    </p:anim>
                                    <p:anim calcmode="lin" valueType="num">
                                      <p:cBhvr>
                                        <p:cTn id="23" dur="500" fill="hold"/>
                                        <p:tgtEl>
                                          <p:spTgt spid="1717"/>
                                        </p:tgtEl>
                                        <p:attrNameLst>
                                          <p:attrName>ppt_h</p:attrName>
                                        </p:attrNameLst>
                                      </p:cBhvr>
                                      <p:tavLst>
                                        <p:tav tm="0">
                                          <p:val>
                                            <p:fltVal val="0"/>
                                          </p:val>
                                        </p:tav>
                                        <p:tav tm="100000">
                                          <p:val>
                                            <p:strVal val="#ppt_h"/>
                                          </p:val>
                                        </p:tav>
                                      </p:tavLst>
                                    </p:anim>
                                    <p:animEffect transition="in" filter="fade">
                                      <p:cBhvr>
                                        <p:cTn id="24" dur="500"/>
                                        <p:tgtEl>
                                          <p:spTgt spid="17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18"/>
                                        </p:tgtEl>
                                        <p:attrNameLst>
                                          <p:attrName>style.visibility</p:attrName>
                                        </p:attrNameLst>
                                      </p:cBhvr>
                                      <p:to>
                                        <p:strVal val="visible"/>
                                      </p:to>
                                    </p:set>
                                    <p:anim calcmode="lin" valueType="num">
                                      <p:cBhvr>
                                        <p:cTn id="27" dur="500" fill="hold"/>
                                        <p:tgtEl>
                                          <p:spTgt spid="1718"/>
                                        </p:tgtEl>
                                        <p:attrNameLst>
                                          <p:attrName>ppt_w</p:attrName>
                                        </p:attrNameLst>
                                      </p:cBhvr>
                                      <p:tavLst>
                                        <p:tav tm="0">
                                          <p:val>
                                            <p:fltVal val="0"/>
                                          </p:val>
                                        </p:tav>
                                        <p:tav tm="100000">
                                          <p:val>
                                            <p:strVal val="#ppt_w"/>
                                          </p:val>
                                        </p:tav>
                                      </p:tavLst>
                                    </p:anim>
                                    <p:anim calcmode="lin" valueType="num">
                                      <p:cBhvr>
                                        <p:cTn id="28" dur="500" fill="hold"/>
                                        <p:tgtEl>
                                          <p:spTgt spid="1718"/>
                                        </p:tgtEl>
                                        <p:attrNameLst>
                                          <p:attrName>ppt_h</p:attrName>
                                        </p:attrNameLst>
                                      </p:cBhvr>
                                      <p:tavLst>
                                        <p:tav tm="0">
                                          <p:val>
                                            <p:fltVal val="0"/>
                                          </p:val>
                                        </p:tav>
                                        <p:tav tm="100000">
                                          <p:val>
                                            <p:strVal val="#ppt_h"/>
                                          </p:val>
                                        </p:tav>
                                      </p:tavLst>
                                    </p:anim>
                                    <p:animEffect transition="in" filter="fade">
                                      <p:cBhvr>
                                        <p:cTn id="29" dur="500"/>
                                        <p:tgtEl>
                                          <p:spTgt spid="1718"/>
                                        </p:tgtEl>
                                      </p:cBhvr>
                                    </p:animEffect>
                                  </p:childTnLst>
                                </p:cTn>
                              </p:par>
                              <p:par>
                                <p:cTn id="30" presetID="53" presetClass="entr" presetSubtype="16" fill="hold" nodeType="withEffect">
                                  <p:stCondLst>
                                    <p:cond delay="0"/>
                                  </p:stCondLst>
                                  <p:childTnLst>
                                    <p:set>
                                      <p:cBhvr>
                                        <p:cTn id="31" dur="1" fill="hold">
                                          <p:stCondLst>
                                            <p:cond delay="0"/>
                                          </p:stCondLst>
                                        </p:cTn>
                                        <p:tgtEl>
                                          <p:spTgt spid="1719"/>
                                        </p:tgtEl>
                                        <p:attrNameLst>
                                          <p:attrName>style.visibility</p:attrName>
                                        </p:attrNameLst>
                                      </p:cBhvr>
                                      <p:to>
                                        <p:strVal val="visible"/>
                                      </p:to>
                                    </p:set>
                                    <p:anim calcmode="lin" valueType="num">
                                      <p:cBhvr>
                                        <p:cTn id="32" dur="500" fill="hold"/>
                                        <p:tgtEl>
                                          <p:spTgt spid="1719"/>
                                        </p:tgtEl>
                                        <p:attrNameLst>
                                          <p:attrName>ppt_w</p:attrName>
                                        </p:attrNameLst>
                                      </p:cBhvr>
                                      <p:tavLst>
                                        <p:tav tm="0">
                                          <p:val>
                                            <p:fltVal val="0"/>
                                          </p:val>
                                        </p:tav>
                                        <p:tav tm="100000">
                                          <p:val>
                                            <p:strVal val="#ppt_w"/>
                                          </p:val>
                                        </p:tav>
                                      </p:tavLst>
                                    </p:anim>
                                    <p:anim calcmode="lin" valueType="num">
                                      <p:cBhvr>
                                        <p:cTn id="33" dur="500" fill="hold"/>
                                        <p:tgtEl>
                                          <p:spTgt spid="1719"/>
                                        </p:tgtEl>
                                        <p:attrNameLst>
                                          <p:attrName>ppt_h</p:attrName>
                                        </p:attrNameLst>
                                      </p:cBhvr>
                                      <p:tavLst>
                                        <p:tav tm="0">
                                          <p:val>
                                            <p:fltVal val="0"/>
                                          </p:val>
                                        </p:tav>
                                        <p:tav tm="100000">
                                          <p:val>
                                            <p:strVal val="#ppt_h"/>
                                          </p:val>
                                        </p:tav>
                                      </p:tavLst>
                                    </p:anim>
                                    <p:animEffect transition="in" filter="fade">
                                      <p:cBhvr>
                                        <p:cTn id="34" dur="500"/>
                                        <p:tgtEl>
                                          <p:spTgt spid="1719"/>
                                        </p:tgtEl>
                                      </p:cBhvr>
                                    </p:animEffect>
                                  </p:childTnLst>
                                </p:cTn>
                              </p:par>
                              <p:par>
                                <p:cTn id="35" presetID="53" presetClass="entr" presetSubtype="16" fill="hold" nodeType="withEffect">
                                  <p:stCondLst>
                                    <p:cond delay="0"/>
                                  </p:stCondLst>
                                  <p:childTnLst>
                                    <p:set>
                                      <p:cBhvr>
                                        <p:cTn id="36" dur="1" fill="hold">
                                          <p:stCondLst>
                                            <p:cond delay="0"/>
                                          </p:stCondLst>
                                        </p:cTn>
                                        <p:tgtEl>
                                          <p:spTgt spid="1731"/>
                                        </p:tgtEl>
                                        <p:attrNameLst>
                                          <p:attrName>style.visibility</p:attrName>
                                        </p:attrNameLst>
                                      </p:cBhvr>
                                      <p:to>
                                        <p:strVal val="visible"/>
                                      </p:to>
                                    </p:set>
                                    <p:anim calcmode="lin" valueType="num">
                                      <p:cBhvr>
                                        <p:cTn id="37" dur="500" fill="hold"/>
                                        <p:tgtEl>
                                          <p:spTgt spid="1731"/>
                                        </p:tgtEl>
                                        <p:attrNameLst>
                                          <p:attrName>ppt_w</p:attrName>
                                        </p:attrNameLst>
                                      </p:cBhvr>
                                      <p:tavLst>
                                        <p:tav tm="0">
                                          <p:val>
                                            <p:fltVal val="0"/>
                                          </p:val>
                                        </p:tav>
                                        <p:tav tm="100000">
                                          <p:val>
                                            <p:strVal val="#ppt_w"/>
                                          </p:val>
                                        </p:tav>
                                      </p:tavLst>
                                    </p:anim>
                                    <p:anim calcmode="lin" valueType="num">
                                      <p:cBhvr>
                                        <p:cTn id="38" dur="500" fill="hold"/>
                                        <p:tgtEl>
                                          <p:spTgt spid="1731"/>
                                        </p:tgtEl>
                                        <p:attrNameLst>
                                          <p:attrName>ppt_h</p:attrName>
                                        </p:attrNameLst>
                                      </p:cBhvr>
                                      <p:tavLst>
                                        <p:tav tm="0">
                                          <p:val>
                                            <p:fltVal val="0"/>
                                          </p:val>
                                        </p:tav>
                                        <p:tav tm="100000">
                                          <p:val>
                                            <p:strVal val="#ppt_h"/>
                                          </p:val>
                                        </p:tav>
                                      </p:tavLst>
                                    </p:anim>
                                    <p:animEffect transition="in" filter="fade">
                                      <p:cBhvr>
                                        <p:cTn id="39" dur="500"/>
                                        <p:tgtEl>
                                          <p:spTgt spid="1731"/>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 grpId="0" animBg="1"/>
      <p:bldP spid="1718" grpId="0" animBg="1"/>
      <p:bldP spid="3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EF5A-0F3E-72BF-F25B-E951C52210F9}"/>
              </a:ext>
            </a:extLst>
          </p:cNvPr>
          <p:cNvSpPr>
            <a:spLocks noGrp="1"/>
          </p:cNvSpPr>
          <p:nvPr>
            <p:ph type="title"/>
          </p:nvPr>
        </p:nvSpPr>
        <p:spPr>
          <a:xfrm>
            <a:off x="549706" y="319553"/>
            <a:ext cx="11408746" cy="3720400"/>
          </a:xfrm>
        </p:spPr>
        <p:txBody>
          <a:bodyPr/>
          <a:lstStyle/>
          <a:p>
            <a:pPr algn="l"/>
            <a:r>
              <a:rPr lang="vi-VN" sz="2800" b="1" dirty="0">
                <a:solidFill>
                  <a:srgbClr val="C00000"/>
                </a:solidFill>
              </a:rPr>
              <a:t>Đọc văn bản và chọn đáp án đúng</a:t>
            </a:r>
            <a:br>
              <a:rPr lang="vi-VN" sz="2800" dirty="0"/>
            </a:br>
            <a:r>
              <a:rPr lang="vi-VN" sz="2800" b="1" i="1" dirty="0">
                <a:solidFill>
                  <a:schemeClr val="tx2"/>
                </a:solidFill>
              </a:rPr>
              <a:t>Câu </a:t>
            </a:r>
            <a:r>
              <a:rPr lang="en-US" sz="2800" b="1" i="1" dirty="0">
                <a:solidFill>
                  <a:schemeClr val="tx2"/>
                </a:solidFill>
                <a:latin typeface="Times" panose="02020603050405020304" pitchFamily="18" charset="0"/>
                <a:cs typeface="Times" panose="02020603050405020304" pitchFamily="18" charset="0"/>
              </a:rPr>
              <a:t>1</a:t>
            </a:r>
            <a:r>
              <a:rPr lang="vi-VN" sz="2800" b="1" i="1" dirty="0">
                <a:solidFill>
                  <a:schemeClr val="tx2"/>
                </a:solidFill>
              </a:rPr>
              <a:t>. Vì sao nhà thơ Lò Ngân Sủn được tác giả bài viết gọi là ‘ người con của núi”?</a:t>
            </a:r>
            <a:br>
              <a:rPr lang="vi-VN" sz="2800" dirty="0"/>
            </a:br>
            <a:br>
              <a:rPr lang="vi-VN" sz="2800" dirty="0"/>
            </a:br>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Vì nhà thơ có nhiều bài thơ viết về núi rừng, cỏ cây, hoa lá của Bản Qua, huyện Bát Xát, tỉnh Lào Cai.</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Vì nhà thơ sinh ra và lớn lên ở Bản Qua, huyện Bát Xát, tỉnh Lào Cai và từ nhỏ đã đắm mình trong hơi thở của núi rừng.</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Vì trước khi trở thành nhà thơ, Lò Ngân Sủn đích thực là một “người con của núi”, của Bản Qua, huyện Bát Xát, tỉnh Lào Cai.</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Vì Lò Ngân Sủn là tác giả của những bài thơ tiêu biểu về núi rừng như Chiều biên giới, Trời và đất, Di trên chín khúc Bản Xèo, Ngôi nhà rông.</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8988F8F-7FF2-50BC-47E0-662AA7C2C8FB}"/>
              </a:ext>
            </a:extLst>
          </p:cNvPr>
          <p:cNvSpPr txBox="1"/>
          <p:nvPr/>
        </p:nvSpPr>
        <p:spPr>
          <a:xfrm>
            <a:off x="2173184" y="6353781"/>
            <a:ext cx="1212448" cy="400110"/>
          </a:xfrm>
          <a:prstGeom prst="rect">
            <a:avLst/>
          </a:prstGeom>
          <a:noFill/>
        </p:spPr>
        <p:txBody>
          <a:bodyPr wrap="none" rtlCol="0">
            <a:spAutoFit/>
          </a:bodyPr>
          <a:lstStyle/>
          <a:p>
            <a:r>
              <a:rPr lang="en-US" sz="2000" b="1" dirty="0" err="1">
                <a:solidFill>
                  <a:srgbClr val="00B050"/>
                </a:solidFill>
                <a:latin typeface="Times New Roman" panose="02020603050405020304" pitchFamily="18" charset="0"/>
                <a:cs typeface="Times New Roman" panose="02020603050405020304" pitchFamily="18" charset="0"/>
              </a:rPr>
              <a:t>Đáp</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án</a:t>
            </a:r>
            <a:r>
              <a:rPr lang="en-US" sz="2000" b="1" dirty="0">
                <a:solidFill>
                  <a:srgbClr val="00B050"/>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254722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5120-24D2-A597-EB14-88F97726616E}"/>
              </a:ext>
            </a:extLst>
          </p:cNvPr>
          <p:cNvSpPr>
            <a:spLocks noGrp="1"/>
          </p:cNvSpPr>
          <p:nvPr>
            <p:ph type="title"/>
          </p:nvPr>
        </p:nvSpPr>
        <p:spPr>
          <a:xfrm>
            <a:off x="427512" y="842067"/>
            <a:ext cx="10810755" cy="3720400"/>
          </a:xfrm>
        </p:spPr>
        <p:txBody>
          <a:bodyPr/>
          <a:lstStyle/>
          <a:p>
            <a:pPr algn="l"/>
            <a:r>
              <a:rPr lang="vi-VN" sz="2800" b="1" i="1" dirty="0">
                <a:solidFill>
                  <a:schemeClr val="tx2"/>
                </a:solidFill>
                <a:latin typeface="Times New Roman" panose="02020603050405020304" pitchFamily="18" charset="0"/>
                <a:cs typeface="Times New Roman" panose="02020603050405020304" pitchFamily="18" charset="0"/>
              </a:rPr>
              <a:t>Câu </a:t>
            </a:r>
            <a:r>
              <a:rPr lang="en-US" sz="2800" b="1" i="1" dirty="0">
                <a:solidFill>
                  <a:schemeClr val="tx2"/>
                </a:solidFill>
                <a:latin typeface="Times New Roman" panose="02020603050405020304" pitchFamily="18" charset="0"/>
                <a:cs typeface="Times New Roman" panose="02020603050405020304" pitchFamily="18" charset="0"/>
              </a:rPr>
              <a:t>2</a:t>
            </a:r>
            <a:r>
              <a:rPr lang="vi-VN" sz="2800" b="1" i="1" dirty="0">
                <a:solidFill>
                  <a:schemeClr val="tx2"/>
                </a:solidFill>
                <a:latin typeface="Times New Roman" panose="02020603050405020304" pitchFamily="18" charset="0"/>
                <a:cs typeface="Times New Roman" panose="02020603050405020304" pitchFamily="18" charset="0"/>
              </a:rPr>
              <a:t>. Xác định câu văn nêu vấn đề chính được bàn luận trong bài</a:t>
            </a:r>
            <a:r>
              <a:rPr lang="en-US" sz="2800" b="1" i="1" dirty="0">
                <a:solidFill>
                  <a:schemeClr val="tx2"/>
                </a:solidFill>
                <a:latin typeface="Times New Roman" panose="02020603050405020304" pitchFamily="18" charset="0"/>
                <a:cs typeface="Times New Roman" panose="02020603050405020304" pitchFamily="18" charset="0"/>
              </a:rPr>
              <a:t>:</a:t>
            </a:r>
            <a:br>
              <a:rPr lang="vi-VN" sz="2800" b="1" i="1" dirty="0">
                <a:solidFill>
                  <a:schemeClr val="tx2"/>
                </a:solidFill>
                <a:latin typeface="Times New Roman" panose="02020603050405020304" pitchFamily="18" charset="0"/>
                <a:cs typeface="Times New Roman" panose="02020603050405020304" pitchFamily="18" charset="0"/>
              </a:rPr>
            </a:br>
            <a:br>
              <a:rPr lang="vi-VN" sz="2800" b="1" i="1" dirty="0">
                <a:solidFill>
                  <a:schemeClr val="tx2"/>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Đọc thơ Lò Ngân Sủn ta như được khám phá những đỉnh núi xa thơ mộng và mãnh liệt.</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Núi không chỉ là hình ảnh thường được nói đến trong thơ ông mà còn như một phẩn hồn thơ Lò Ngân Sủn.</a:t>
            </a:r>
            <a:br>
              <a:rPr lang="en-US"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Những bài thơ tiêu biểu của Lò Ngân Sủn như Chiều biên giới, Trời và đất, Đi trên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chín khúc Bản Xèo, Ngôi nhà rông đều mang âm vọng của núi, mênh mang lời của núi.</a:t>
            </a:r>
            <a:br>
              <a:rPr lang="vi-VN" sz="2800" dirty="0">
                <a:latin typeface="Times New Roman" panose="02020603050405020304" pitchFamily="18" charset="0"/>
                <a:cs typeface="Times New Roman" panose="02020603050405020304" pitchFamily="18" charset="0"/>
              </a:rPr>
            </a:br>
            <a:br>
              <a:rPr lang="vi-VN" sz="2800" dirty="0">
                <a:latin typeface="Times New Roman" panose="02020603050405020304" pitchFamily="18" charset="0"/>
                <a:cs typeface="Times New Roman" panose="02020603050405020304" pitchFamily="18" charset="0"/>
              </a:rPr>
            </a:b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2D5B3E-83FA-20C2-DD1C-A6E2F2CB25CA}"/>
              </a:ext>
            </a:extLst>
          </p:cNvPr>
          <p:cNvSpPr txBox="1"/>
          <p:nvPr/>
        </p:nvSpPr>
        <p:spPr>
          <a:xfrm>
            <a:off x="1232065" y="5754323"/>
            <a:ext cx="6097978" cy="523220"/>
          </a:xfrm>
          <a:prstGeom prst="rect">
            <a:avLst/>
          </a:prstGeom>
          <a:noFill/>
        </p:spPr>
        <p:txBody>
          <a:bodyPr wrap="square">
            <a:spAutoFit/>
          </a:bodyPr>
          <a:lstStyle/>
          <a:p>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rPr>
              <a:t>Đáp án A</a:t>
            </a:r>
            <a:endParaRPr lang="en-US" dirty="0"/>
          </a:p>
        </p:txBody>
      </p:sp>
    </p:spTree>
    <p:extLst>
      <p:ext uri="{BB962C8B-B14F-4D97-AF65-F5344CB8AC3E}">
        <p14:creationId xmlns:p14="http://schemas.microsoft.com/office/powerpoint/2010/main" val="815891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2559</Words>
  <Application>Microsoft Office PowerPoint</Application>
  <PresentationFormat>Widescreen</PresentationFormat>
  <Paragraphs>104</Paragraphs>
  <Slides>29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Đọc: Nhà thơ Lò Ngân Sủn – người con của núi</vt:lpstr>
      <vt:lpstr>Đọc văn bản và chọn đáp án đúng Câu 1. Vì sao nhà thơ Lò Ngân Sủn được tác giả bài viết gọi là ‘ người con của núi”?  A. Vì nhà thơ có nhiều bài thơ viết về núi rừng, cỏ cây, hoa lá của Bản Qua, huyện Bát Xát, tỉnh Lào Cai.  B. Vì nhà thơ sinh ra và lớn lên ở Bản Qua, huyện Bát Xát, tỉnh Lào Cai và từ nhỏ đã đắm mình trong hơi thở của núi rừng.  C. Vì trước khi trở thành nhà thơ, Lò Ngân Sủn đích thực là một “người con của núi”, của Bản Qua, huyện Bát Xát, tỉnh Lào Cai.  D. Vì Lò Ngân Sủn là tác giả của những bài thơ tiêu biểu về núi rừng như Chiều biên giới, Trời và đất, Di trên chín khúc Bản Xèo, Ngôi nhà rông.</vt:lpstr>
      <vt:lpstr>Câu 2. Xác định câu văn nêu vấn đề chính được bàn luận trong bài:  A. Đọc thơ Lò Ngân Sủn ta như được khám phá những đỉnh núi xa thơ mộng và mãnh liệt.  B. Núi không chỉ là hình ảnh thường được nói đến trong thơ ông mà còn như một phẩn hồn thơ Lò Ngân Sủn.  C. Những bài thơ tiêu biểu của Lò Ngân Sủn như Chiều biên giới, Trời và đất, Đi trên chín khúc Bản Xèo, Ngôi nhà rông đều mang âm vọng của núi, mênh mang lời của núi.  </vt:lpstr>
      <vt:lpstr>Câu 3. Câu cuối cùng của bài viết có mối quan hệ như thế nào với câu nêu vấn đề ở phần mở đầu?  A. Giải thích rõ và chứng minh cho vấn đề được nêu ra để bàn luận  B.Làm bằng chứng cho vấn đề được nêu ra để bàn luận  C. Nêu cảm xúc của người viết về vấn đề cần bàn luận  D. Tổng hợp và kết luận về vấn để đã được nêu ra để bàn luận </vt:lpstr>
      <vt:lpstr>* Đọc VB Nhà thơ Lò Ngân Sủn – người con của núi, thông qua văn bản này chúng ta cần nhận ra được đặc điểm của VB nghị luận văn học:  1. Là loại VB bàn về một vấn đề văn học, đó là bàn về nhà thơ Lò Ngân Sủn.  2. Lí lẽ trong VB là nhận định của tác giả về nhà thơ Lò Ngân Sủn: thơ ông là những đỉnh núi xa thơ mộng và mãnh liệt.  3. Dẫn chứng đưa ra là những câu thơ của nhà thơ đã viết.</vt:lpstr>
      <vt:lpstr>Phiêu lưu cùng trang sách</vt:lpstr>
      <vt:lpstr>PowerPoint Presentation</vt:lpstr>
      <vt:lpstr>PowerPoint Presentation</vt:lpstr>
      <vt:lpstr>PowerPoint Presentation</vt:lpstr>
      <vt:lpstr>PowerPoint Presentation</vt:lpstr>
      <vt:lpstr>PowerPoint Presentation</vt:lpstr>
      <vt:lpstr>PowerPoint Presentation</vt:lpstr>
      <vt:lpstr>1. Yêu cầu</vt:lpstr>
      <vt:lpstr>2. Phân tích bài viết tham khảo</vt:lpstr>
      <vt:lpstr>PowerPoint Presentation</vt:lpstr>
      <vt:lpstr>PowerPoint Presentation</vt:lpstr>
      <vt:lpstr>PowerPoint Presentation</vt:lpstr>
      <vt:lpstr>PowerPoint Presentation</vt:lpstr>
      <vt:lpstr>* Lập dàn ý</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cp:revision>
  <dcterms:created xsi:type="dcterms:W3CDTF">2023-04-18T16:33:29Z</dcterms:created>
  <dcterms:modified xsi:type="dcterms:W3CDTF">2023-04-19T15:29:31Z</dcterms:modified>
</cp:coreProperties>
</file>