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 id="2147483686" r:id="rId2"/>
  </p:sldMasterIdLst>
  <p:notesMasterIdLst>
    <p:notesMasterId r:id="rId20"/>
  </p:notesMasterIdLst>
  <p:sldIdLst>
    <p:sldId id="256" r:id="rId3"/>
    <p:sldId id="258" r:id="rId4"/>
    <p:sldId id="259" r:id="rId5"/>
    <p:sldId id="262" r:id="rId6"/>
    <p:sldId id="267" r:id="rId7"/>
    <p:sldId id="268" r:id="rId8"/>
    <p:sldId id="293" r:id="rId9"/>
    <p:sldId id="270" r:id="rId10"/>
    <p:sldId id="274" r:id="rId11"/>
    <p:sldId id="278" r:id="rId12"/>
    <p:sldId id="275" r:id="rId13"/>
    <p:sldId id="294" r:id="rId14"/>
    <p:sldId id="281" r:id="rId15"/>
    <p:sldId id="295" r:id="rId16"/>
    <p:sldId id="296" r:id="rId17"/>
    <p:sldId id="297" r:id="rId18"/>
    <p:sldId id="28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F8C282"/>
    <a:srgbClr val="94ADBB"/>
    <a:srgbClr val="9BDAF0"/>
    <a:srgbClr val="F3C95D"/>
    <a:srgbClr val="FFB757"/>
    <a:srgbClr val="98DAED"/>
    <a:srgbClr val="FFFFFF"/>
    <a:srgbClr val="F27FB2"/>
    <a:srgbClr val="61D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554C3D-F22C-4AE7-997B-AAC6E0FB0DE3}">
  <a:tblStyle styleId="{26554C3D-F22C-4AE7-997B-AAC6E0FB0D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3"/>
        <p:cNvGrpSpPr/>
        <p:nvPr/>
      </p:nvGrpSpPr>
      <p:grpSpPr>
        <a:xfrm>
          <a:off x="0" y="0"/>
          <a:ext cx="0" cy="0"/>
          <a:chOff x="0" y="0"/>
          <a:chExt cx="0" cy="0"/>
        </a:xfrm>
      </p:grpSpPr>
      <p:sp>
        <p:nvSpPr>
          <p:cNvPr id="2694" name="Google Shape;2694;ge084f7044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5" name="Google Shape;2695;ge084f7044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1"/>
        <p:cNvGrpSpPr/>
        <p:nvPr/>
      </p:nvGrpSpPr>
      <p:grpSpPr>
        <a:xfrm>
          <a:off x="0" y="0"/>
          <a:ext cx="0" cy="0"/>
          <a:chOff x="0" y="0"/>
          <a:chExt cx="0" cy="0"/>
        </a:xfrm>
      </p:grpSpPr>
      <p:sp>
        <p:nvSpPr>
          <p:cNvPr id="4422" name="Google Shape;4422;ge209358c7f_2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3" name="Google Shape;4423;ge209358c7f_2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4"/>
        <p:cNvGrpSpPr/>
        <p:nvPr/>
      </p:nvGrpSpPr>
      <p:grpSpPr>
        <a:xfrm>
          <a:off x="0" y="0"/>
          <a:ext cx="0" cy="0"/>
          <a:chOff x="0" y="0"/>
          <a:chExt cx="0" cy="0"/>
        </a:xfrm>
      </p:grpSpPr>
      <p:sp>
        <p:nvSpPr>
          <p:cNvPr id="4165" name="Google Shape;4165;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6" name="Google Shape;4166;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4"/>
        <p:cNvGrpSpPr/>
        <p:nvPr/>
      </p:nvGrpSpPr>
      <p:grpSpPr>
        <a:xfrm>
          <a:off x="0" y="0"/>
          <a:ext cx="0" cy="0"/>
          <a:chOff x="0" y="0"/>
          <a:chExt cx="0" cy="0"/>
        </a:xfrm>
      </p:grpSpPr>
      <p:sp>
        <p:nvSpPr>
          <p:cNvPr id="4165" name="Google Shape;4165;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6" name="Google Shape;4166;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3257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0"/>
        <p:cNvGrpSpPr/>
        <p:nvPr/>
      </p:nvGrpSpPr>
      <p:grpSpPr>
        <a:xfrm>
          <a:off x="0" y="0"/>
          <a:ext cx="0" cy="0"/>
          <a:chOff x="0" y="0"/>
          <a:chExt cx="0" cy="0"/>
        </a:xfrm>
      </p:grpSpPr>
      <p:sp>
        <p:nvSpPr>
          <p:cNvPr id="4781" name="Google Shape;4781;ge31ad39347_0_22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2" name="Google Shape;4782;ge31ad39347_0_22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4"/>
        <p:cNvGrpSpPr/>
        <p:nvPr/>
      </p:nvGrpSpPr>
      <p:grpSpPr>
        <a:xfrm>
          <a:off x="0" y="0"/>
          <a:ext cx="0" cy="0"/>
          <a:chOff x="0" y="0"/>
          <a:chExt cx="0" cy="0"/>
        </a:xfrm>
      </p:grpSpPr>
      <p:sp>
        <p:nvSpPr>
          <p:cNvPr id="4165" name="Google Shape;4165;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6" name="Google Shape;4166;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067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4"/>
        <p:cNvGrpSpPr/>
        <p:nvPr/>
      </p:nvGrpSpPr>
      <p:grpSpPr>
        <a:xfrm>
          <a:off x="0" y="0"/>
          <a:ext cx="0" cy="0"/>
          <a:chOff x="0" y="0"/>
          <a:chExt cx="0" cy="0"/>
        </a:xfrm>
      </p:grpSpPr>
      <p:sp>
        <p:nvSpPr>
          <p:cNvPr id="4165" name="Google Shape;4165;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6" name="Google Shape;4166;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669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gbf79d6228e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 name="Google Shape;1499;gbf79d6228e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5766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7"/>
        <p:cNvGrpSpPr/>
        <p:nvPr/>
      </p:nvGrpSpPr>
      <p:grpSpPr>
        <a:xfrm>
          <a:off x="0" y="0"/>
          <a:ext cx="0" cy="0"/>
          <a:chOff x="0" y="0"/>
          <a:chExt cx="0" cy="0"/>
        </a:xfrm>
      </p:grpSpPr>
      <p:sp>
        <p:nvSpPr>
          <p:cNvPr id="5068" name="Google Shape;5068;ge209358c7f_2_17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9" name="Google Shape;5069;ge209358c7f_2_17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e084f70441_1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e084f70441_1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1"/>
        <p:cNvGrpSpPr/>
        <p:nvPr/>
      </p:nvGrpSpPr>
      <p:grpSpPr>
        <a:xfrm>
          <a:off x="0" y="0"/>
          <a:ext cx="0" cy="0"/>
          <a:chOff x="0" y="0"/>
          <a:chExt cx="0" cy="0"/>
        </a:xfrm>
      </p:grpSpPr>
      <p:sp>
        <p:nvSpPr>
          <p:cNvPr id="2942" name="Google Shape;2942;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3" name="Google Shape;2943;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4"/>
        <p:cNvGrpSpPr/>
        <p:nvPr/>
      </p:nvGrpSpPr>
      <p:grpSpPr>
        <a:xfrm>
          <a:off x="0" y="0"/>
          <a:ext cx="0" cy="0"/>
          <a:chOff x="0" y="0"/>
          <a:chExt cx="0" cy="0"/>
        </a:xfrm>
      </p:grpSpPr>
      <p:sp>
        <p:nvSpPr>
          <p:cNvPr id="3215" name="Google Shape;3215;ge209358c7f_2_180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6" name="Google Shape;3216;ge209358c7f_2_180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2"/>
        <p:cNvGrpSpPr/>
        <p:nvPr/>
      </p:nvGrpSpPr>
      <p:grpSpPr>
        <a:xfrm>
          <a:off x="0" y="0"/>
          <a:ext cx="0" cy="0"/>
          <a:chOff x="0" y="0"/>
          <a:chExt cx="0" cy="0"/>
        </a:xfrm>
      </p:grpSpPr>
      <p:sp>
        <p:nvSpPr>
          <p:cNvPr id="3683" name="Google Shape;3683;ge313f5721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4" name="Google Shape;3684;ge313f5721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0"/>
        <p:cNvGrpSpPr/>
        <p:nvPr/>
      </p:nvGrpSpPr>
      <p:grpSpPr>
        <a:xfrm>
          <a:off x="0" y="0"/>
          <a:ext cx="0" cy="0"/>
          <a:chOff x="0" y="0"/>
          <a:chExt cx="0" cy="0"/>
        </a:xfrm>
      </p:grpSpPr>
      <p:sp>
        <p:nvSpPr>
          <p:cNvPr id="3731" name="Google Shape;3731;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2" name="Google Shape;3732;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c2cfbe6d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c2cfbe6d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91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6"/>
        <p:cNvGrpSpPr/>
        <p:nvPr/>
      </p:nvGrpSpPr>
      <p:grpSpPr>
        <a:xfrm>
          <a:off x="0" y="0"/>
          <a:ext cx="0" cy="0"/>
          <a:chOff x="0" y="0"/>
          <a:chExt cx="0" cy="0"/>
        </a:xfrm>
      </p:grpSpPr>
      <p:sp>
        <p:nvSpPr>
          <p:cNvPr id="3897" name="Google Shape;3897;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8" name="Google Shape;3898;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6"/>
        <p:cNvGrpSpPr/>
        <p:nvPr/>
      </p:nvGrpSpPr>
      <p:grpSpPr>
        <a:xfrm>
          <a:off x="0" y="0"/>
          <a:ext cx="0" cy="0"/>
          <a:chOff x="0" y="0"/>
          <a:chExt cx="0" cy="0"/>
        </a:xfrm>
      </p:grpSpPr>
      <p:sp>
        <p:nvSpPr>
          <p:cNvPr id="4087" name="Google Shape;4087;ge31ad39347_0_22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8" name="Google Shape;4088;ge31ad39347_0_22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9596"/>
            <a:ext cx="9143900" cy="5177870"/>
            <a:chOff x="0" y="-9596"/>
            <a:chExt cx="9143900" cy="5177870"/>
          </a:xfrm>
        </p:grpSpPr>
        <p:grpSp>
          <p:nvGrpSpPr>
            <p:cNvPr id="10" name="Google Shape;10;p2"/>
            <p:cNvGrpSpPr/>
            <p:nvPr/>
          </p:nvGrpSpPr>
          <p:grpSpPr>
            <a:xfrm>
              <a:off x="0" y="-9596"/>
              <a:ext cx="9143900" cy="5177870"/>
              <a:chOff x="0" y="-9596"/>
              <a:chExt cx="9143900" cy="5177870"/>
            </a:xfrm>
          </p:grpSpPr>
          <p:sp>
            <p:nvSpPr>
              <p:cNvPr id="11" name="Google Shape;11;p2"/>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0" y="4065899"/>
                <a:ext cx="9143900" cy="1102374"/>
                <a:chOff x="0" y="4065899"/>
                <a:chExt cx="9143900" cy="1102374"/>
              </a:xfrm>
            </p:grpSpPr>
            <p:sp>
              <p:nvSpPr>
                <p:cNvPr id="16" name="Google Shape;16;p2"/>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476510" y="4065899"/>
                  <a:ext cx="266262" cy="475209"/>
                  <a:chOff x="476510" y="4065899"/>
                  <a:chExt cx="266262" cy="475209"/>
                </a:xfrm>
              </p:grpSpPr>
              <p:sp>
                <p:nvSpPr>
                  <p:cNvPr id="33" name="Google Shape;33;p2"/>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8430902" y="4070574"/>
                  <a:ext cx="214776" cy="454279"/>
                  <a:chOff x="8430902" y="4070574"/>
                  <a:chExt cx="214776" cy="454279"/>
                </a:xfrm>
              </p:grpSpPr>
              <p:sp>
                <p:nvSpPr>
                  <p:cNvPr id="38" name="Google Shape;38;p2"/>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5699960" y="4366499"/>
                  <a:ext cx="266262" cy="475209"/>
                  <a:chOff x="5699960" y="4366499"/>
                  <a:chExt cx="266262" cy="475209"/>
                </a:xfrm>
              </p:grpSpPr>
              <p:sp>
                <p:nvSpPr>
                  <p:cNvPr id="42" name="Google Shape;42;p2"/>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 name="Google Shape;46;p2"/>
              <p:cNvGrpSpPr/>
              <p:nvPr/>
            </p:nvGrpSpPr>
            <p:grpSpPr>
              <a:xfrm>
                <a:off x="39" y="-9596"/>
                <a:ext cx="9143568" cy="3483084"/>
                <a:chOff x="262312" y="450905"/>
                <a:chExt cx="8126894" cy="3040667"/>
              </a:xfrm>
            </p:grpSpPr>
            <p:sp>
              <p:nvSpPr>
                <p:cNvPr id="47" name="Google Shape;47;p2"/>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 name="Google Shape;80;p2"/>
            <p:cNvGrpSpPr/>
            <p:nvPr/>
          </p:nvGrpSpPr>
          <p:grpSpPr>
            <a:xfrm>
              <a:off x="454808" y="778134"/>
              <a:ext cx="8532593" cy="2157688"/>
              <a:chOff x="454808" y="778134"/>
              <a:chExt cx="8532593" cy="2157688"/>
            </a:xfrm>
          </p:grpSpPr>
          <p:grpSp>
            <p:nvGrpSpPr>
              <p:cNvPr id="81" name="Google Shape;81;p2"/>
              <p:cNvGrpSpPr/>
              <p:nvPr/>
            </p:nvGrpSpPr>
            <p:grpSpPr>
              <a:xfrm>
                <a:off x="454808" y="778134"/>
                <a:ext cx="4262731" cy="1156793"/>
                <a:chOff x="666515" y="1138579"/>
                <a:chExt cx="3788757" cy="1009859"/>
              </a:xfrm>
            </p:grpSpPr>
            <p:sp>
              <p:nvSpPr>
                <p:cNvPr id="82" name="Google Shape;82;p2"/>
                <p:cNvSpPr/>
                <p:nvPr/>
              </p:nvSpPr>
              <p:spPr>
                <a:xfrm>
                  <a:off x="666515" y="1945583"/>
                  <a:ext cx="682832" cy="202854"/>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876384" y="1138579"/>
                  <a:ext cx="578888" cy="247540"/>
                </a:xfrm>
                <a:custGeom>
                  <a:avLst/>
                  <a:gdLst/>
                  <a:ahLst/>
                  <a:cxnLst/>
                  <a:rect l="l" t="t" r="r" b="b"/>
                  <a:pathLst>
                    <a:path w="6555" h="2803" extrusionOk="0">
                      <a:moveTo>
                        <a:pt x="55" y="2788"/>
                      </a:moveTo>
                      <a:lnTo>
                        <a:pt x="55" y="2788"/>
                      </a:lnTo>
                      <a:cubicBezTo>
                        <a:pt x="17" y="2792"/>
                        <a:pt x="1" y="2797"/>
                        <a:pt x="11" y="2802"/>
                      </a:cubicBezTo>
                      <a:lnTo>
                        <a:pt x="55" y="2788"/>
                      </a:lnTo>
                      <a:close/>
                      <a:moveTo>
                        <a:pt x="3656" y="1"/>
                      </a:moveTo>
                      <a:cubicBezTo>
                        <a:pt x="3558" y="1"/>
                        <a:pt x="3449" y="75"/>
                        <a:pt x="3326" y="253"/>
                      </a:cubicBezTo>
                      <a:cubicBezTo>
                        <a:pt x="3142" y="518"/>
                        <a:pt x="3027" y="763"/>
                        <a:pt x="2958" y="983"/>
                      </a:cubicBezTo>
                      <a:lnTo>
                        <a:pt x="2958" y="983"/>
                      </a:lnTo>
                      <a:cubicBezTo>
                        <a:pt x="2909" y="697"/>
                        <a:pt x="2811" y="470"/>
                        <a:pt x="2623" y="470"/>
                      </a:cubicBezTo>
                      <a:cubicBezTo>
                        <a:pt x="2579" y="470"/>
                        <a:pt x="2530" y="482"/>
                        <a:pt x="2475" y="510"/>
                      </a:cubicBezTo>
                      <a:cubicBezTo>
                        <a:pt x="1796" y="850"/>
                        <a:pt x="1881" y="2209"/>
                        <a:pt x="1881" y="2209"/>
                      </a:cubicBezTo>
                      <a:lnTo>
                        <a:pt x="55" y="2788"/>
                      </a:lnTo>
                      <a:lnTo>
                        <a:pt x="55" y="2788"/>
                      </a:lnTo>
                      <a:cubicBezTo>
                        <a:pt x="225" y="2771"/>
                        <a:pt x="842" y="2764"/>
                        <a:pt x="1633" y="2764"/>
                      </a:cubicBezTo>
                      <a:cubicBezTo>
                        <a:pt x="3572" y="2764"/>
                        <a:pt x="6554" y="2802"/>
                        <a:pt x="6554" y="2802"/>
                      </a:cubicBezTo>
                      <a:cubicBezTo>
                        <a:pt x="6554" y="2802"/>
                        <a:pt x="5279" y="2376"/>
                        <a:pt x="5279" y="1443"/>
                      </a:cubicBezTo>
                      <a:cubicBezTo>
                        <a:pt x="5279" y="1225"/>
                        <a:pt x="5227" y="1141"/>
                        <a:pt x="5149" y="1141"/>
                      </a:cubicBezTo>
                      <a:cubicBezTo>
                        <a:pt x="4893" y="1141"/>
                        <a:pt x="4345" y="2037"/>
                        <a:pt x="4345" y="2037"/>
                      </a:cubicBezTo>
                      <a:cubicBezTo>
                        <a:pt x="4345" y="2037"/>
                        <a:pt x="4166" y="1"/>
                        <a:pt x="3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2"/>
              <p:cNvSpPr/>
              <p:nvPr/>
            </p:nvSpPr>
            <p:spPr>
              <a:xfrm>
                <a:off x="8293289" y="2649149"/>
                <a:ext cx="694111" cy="286673"/>
              </a:xfrm>
              <a:custGeom>
                <a:avLst/>
                <a:gdLst/>
                <a:ahLst/>
                <a:cxnLst/>
                <a:rect l="l" t="t" r="r" b="b"/>
                <a:pathLst>
                  <a:path w="6986" h="2834" extrusionOk="0">
                    <a:moveTo>
                      <a:pt x="4064" y="0"/>
                    </a:moveTo>
                    <a:cubicBezTo>
                      <a:pt x="3968" y="0"/>
                      <a:pt x="3855" y="35"/>
                      <a:pt x="3721" y="113"/>
                    </a:cubicBezTo>
                    <a:cubicBezTo>
                      <a:pt x="2632" y="746"/>
                      <a:pt x="2632" y="2200"/>
                      <a:pt x="2632" y="2200"/>
                    </a:cubicBezTo>
                    <a:cubicBezTo>
                      <a:pt x="2632" y="2200"/>
                      <a:pt x="2558" y="965"/>
                      <a:pt x="2283" y="965"/>
                    </a:cubicBezTo>
                    <a:cubicBezTo>
                      <a:pt x="2251" y="965"/>
                      <a:pt x="2216" y="982"/>
                      <a:pt x="2177" y="1020"/>
                    </a:cubicBezTo>
                    <a:cubicBezTo>
                      <a:pt x="1815" y="1383"/>
                      <a:pt x="1544" y="2471"/>
                      <a:pt x="1" y="2833"/>
                    </a:cubicBezTo>
                    <a:lnTo>
                      <a:pt x="6986" y="2833"/>
                    </a:lnTo>
                    <a:cubicBezTo>
                      <a:pt x="6986" y="2833"/>
                      <a:pt x="5808" y="2381"/>
                      <a:pt x="5808" y="1835"/>
                    </a:cubicBezTo>
                    <a:cubicBezTo>
                      <a:pt x="5808" y="1508"/>
                      <a:pt x="5351" y="1150"/>
                      <a:pt x="4986" y="1150"/>
                    </a:cubicBezTo>
                    <a:cubicBezTo>
                      <a:pt x="4784" y="1150"/>
                      <a:pt x="4611" y="1259"/>
                      <a:pt x="4556" y="1542"/>
                    </a:cubicBezTo>
                    <a:lnTo>
                      <a:pt x="4556" y="1542"/>
                    </a:lnTo>
                    <a:cubicBezTo>
                      <a:pt x="4587" y="1082"/>
                      <a:pt x="4601" y="0"/>
                      <a:pt x="4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 name="Google Shape;85;p2"/>
          <p:cNvSpPr txBox="1">
            <a:spLocks noGrp="1"/>
          </p:cNvSpPr>
          <p:nvPr>
            <p:ph type="ctrTitle"/>
          </p:nvPr>
        </p:nvSpPr>
        <p:spPr>
          <a:xfrm>
            <a:off x="908375" y="1054100"/>
            <a:ext cx="7327200" cy="2363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lt2"/>
              </a:buClr>
              <a:buSzPts val="5200"/>
              <a:buNone/>
              <a:defRPr sz="5500">
                <a:solidFill>
                  <a:schemeClr val="lt2"/>
                </a:solidFill>
              </a:defRPr>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86" name="Google Shape;86;p2"/>
          <p:cNvSpPr txBox="1">
            <a:spLocks noGrp="1"/>
          </p:cNvSpPr>
          <p:nvPr>
            <p:ph type="subTitle" idx="1"/>
          </p:nvPr>
        </p:nvSpPr>
        <p:spPr>
          <a:xfrm>
            <a:off x="1195525" y="3417200"/>
            <a:ext cx="6753000" cy="3480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dk2"/>
        </a:solidFill>
        <a:effectLst/>
      </p:bgPr>
    </p:bg>
    <p:spTree>
      <p:nvGrpSpPr>
        <p:cNvPr id="1" name="Shape 1593"/>
        <p:cNvGrpSpPr/>
        <p:nvPr/>
      </p:nvGrpSpPr>
      <p:grpSpPr>
        <a:xfrm>
          <a:off x="0" y="0"/>
          <a:ext cx="0" cy="0"/>
          <a:chOff x="0" y="0"/>
          <a:chExt cx="0" cy="0"/>
        </a:xfrm>
      </p:grpSpPr>
      <p:grpSp>
        <p:nvGrpSpPr>
          <p:cNvPr id="1594" name="Google Shape;1594;p24"/>
          <p:cNvGrpSpPr/>
          <p:nvPr/>
        </p:nvGrpSpPr>
        <p:grpSpPr>
          <a:xfrm>
            <a:off x="0" y="-9596"/>
            <a:ext cx="9143900" cy="5177870"/>
            <a:chOff x="0" y="-9596"/>
            <a:chExt cx="9143900" cy="5177870"/>
          </a:xfrm>
        </p:grpSpPr>
        <p:grpSp>
          <p:nvGrpSpPr>
            <p:cNvPr id="1595" name="Google Shape;1595;p24"/>
            <p:cNvGrpSpPr/>
            <p:nvPr/>
          </p:nvGrpSpPr>
          <p:grpSpPr>
            <a:xfrm>
              <a:off x="0" y="-9596"/>
              <a:ext cx="9143900" cy="5177870"/>
              <a:chOff x="0" y="-9596"/>
              <a:chExt cx="9143900" cy="5177870"/>
            </a:xfrm>
          </p:grpSpPr>
          <p:sp>
            <p:nvSpPr>
              <p:cNvPr id="1596" name="Google Shape;1596;p24"/>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4"/>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4"/>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0" name="Google Shape;1600;p24"/>
              <p:cNvGrpSpPr/>
              <p:nvPr/>
            </p:nvGrpSpPr>
            <p:grpSpPr>
              <a:xfrm>
                <a:off x="39" y="-9596"/>
                <a:ext cx="9143568" cy="3483084"/>
                <a:chOff x="262312" y="450905"/>
                <a:chExt cx="8126894" cy="3040667"/>
              </a:xfrm>
            </p:grpSpPr>
            <p:sp>
              <p:nvSpPr>
                <p:cNvPr id="1601" name="Google Shape;1601;p24"/>
                <p:cNvSpPr/>
                <p:nvPr/>
              </p:nvSpPr>
              <p:spPr>
                <a:xfrm>
                  <a:off x="1573655" y="939015"/>
                  <a:ext cx="578888" cy="247540"/>
                </a:xfrm>
                <a:custGeom>
                  <a:avLst/>
                  <a:gdLst/>
                  <a:ahLst/>
                  <a:cxnLst/>
                  <a:rect l="l" t="t" r="r" b="b"/>
                  <a:pathLst>
                    <a:path w="6555" h="2803" extrusionOk="0">
                      <a:moveTo>
                        <a:pt x="55" y="2788"/>
                      </a:moveTo>
                      <a:lnTo>
                        <a:pt x="55" y="2788"/>
                      </a:lnTo>
                      <a:cubicBezTo>
                        <a:pt x="17" y="2792"/>
                        <a:pt x="1" y="2797"/>
                        <a:pt x="11" y="2802"/>
                      </a:cubicBezTo>
                      <a:lnTo>
                        <a:pt x="55" y="2788"/>
                      </a:lnTo>
                      <a:close/>
                      <a:moveTo>
                        <a:pt x="3656" y="1"/>
                      </a:moveTo>
                      <a:cubicBezTo>
                        <a:pt x="3558" y="1"/>
                        <a:pt x="3449" y="75"/>
                        <a:pt x="3326" y="253"/>
                      </a:cubicBezTo>
                      <a:cubicBezTo>
                        <a:pt x="3142" y="518"/>
                        <a:pt x="3027" y="763"/>
                        <a:pt x="2958" y="983"/>
                      </a:cubicBezTo>
                      <a:lnTo>
                        <a:pt x="2958" y="983"/>
                      </a:lnTo>
                      <a:cubicBezTo>
                        <a:pt x="2909" y="697"/>
                        <a:pt x="2811" y="470"/>
                        <a:pt x="2623" y="470"/>
                      </a:cubicBezTo>
                      <a:cubicBezTo>
                        <a:pt x="2579" y="470"/>
                        <a:pt x="2530" y="482"/>
                        <a:pt x="2475" y="510"/>
                      </a:cubicBezTo>
                      <a:cubicBezTo>
                        <a:pt x="1796" y="850"/>
                        <a:pt x="1881" y="2209"/>
                        <a:pt x="1881" y="2209"/>
                      </a:cubicBezTo>
                      <a:lnTo>
                        <a:pt x="55" y="2788"/>
                      </a:lnTo>
                      <a:lnTo>
                        <a:pt x="55" y="2788"/>
                      </a:lnTo>
                      <a:cubicBezTo>
                        <a:pt x="225" y="2771"/>
                        <a:pt x="842" y="2764"/>
                        <a:pt x="1633" y="2764"/>
                      </a:cubicBezTo>
                      <a:cubicBezTo>
                        <a:pt x="3572" y="2764"/>
                        <a:pt x="6554" y="2802"/>
                        <a:pt x="6554" y="2802"/>
                      </a:cubicBezTo>
                      <a:cubicBezTo>
                        <a:pt x="6554" y="2802"/>
                        <a:pt x="5279" y="2376"/>
                        <a:pt x="5279" y="1443"/>
                      </a:cubicBezTo>
                      <a:cubicBezTo>
                        <a:pt x="5279" y="1225"/>
                        <a:pt x="5227" y="1141"/>
                        <a:pt x="5149" y="1141"/>
                      </a:cubicBezTo>
                      <a:cubicBezTo>
                        <a:pt x="4893" y="1141"/>
                        <a:pt x="4345" y="2037"/>
                        <a:pt x="4345" y="2037"/>
                      </a:cubicBezTo>
                      <a:cubicBezTo>
                        <a:pt x="4345" y="2037"/>
                        <a:pt x="4166" y="1"/>
                        <a:pt x="3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4"/>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4"/>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4"/>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4"/>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4"/>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4"/>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4"/>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4"/>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4"/>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4"/>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4"/>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4"/>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4"/>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4"/>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4"/>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4"/>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4"/>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4"/>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4"/>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4"/>
                <p:cNvSpPr/>
                <p:nvPr/>
              </p:nvSpPr>
              <p:spPr>
                <a:xfrm>
                  <a:off x="1656061" y="583765"/>
                  <a:ext cx="682832" cy="202854"/>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4"/>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4"/>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4"/>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6" name="Google Shape;1636;p24"/>
              <p:cNvGrpSpPr/>
              <p:nvPr/>
            </p:nvGrpSpPr>
            <p:grpSpPr>
              <a:xfrm>
                <a:off x="0" y="4065899"/>
                <a:ext cx="9143900" cy="1102374"/>
                <a:chOff x="0" y="4065899"/>
                <a:chExt cx="9143900" cy="1102374"/>
              </a:xfrm>
            </p:grpSpPr>
            <p:sp>
              <p:nvSpPr>
                <p:cNvPr id="1637" name="Google Shape;1637;p24"/>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4"/>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4"/>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4"/>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4"/>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4"/>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4"/>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4"/>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4"/>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4"/>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4"/>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4"/>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4"/>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4"/>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4"/>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4"/>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3" name="Google Shape;1653;p24"/>
                <p:cNvGrpSpPr/>
                <p:nvPr/>
              </p:nvGrpSpPr>
              <p:grpSpPr>
                <a:xfrm>
                  <a:off x="476510" y="4065899"/>
                  <a:ext cx="266262" cy="475209"/>
                  <a:chOff x="476510" y="4065899"/>
                  <a:chExt cx="266262" cy="475209"/>
                </a:xfrm>
              </p:grpSpPr>
              <p:sp>
                <p:nvSpPr>
                  <p:cNvPr id="1654" name="Google Shape;1654;p24"/>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4"/>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4"/>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4"/>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24"/>
                <p:cNvGrpSpPr/>
                <p:nvPr/>
              </p:nvGrpSpPr>
              <p:grpSpPr>
                <a:xfrm>
                  <a:off x="8430902" y="4070574"/>
                  <a:ext cx="214776" cy="454279"/>
                  <a:chOff x="8430902" y="4070574"/>
                  <a:chExt cx="214776" cy="454279"/>
                </a:xfrm>
              </p:grpSpPr>
              <p:sp>
                <p:nvSpPr>
                  <p:cNvPr id="1659" name="Google Shape;1659;p24"/>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4"/>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4"/>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24"/>
                <p:cNvGrpSpPr/>
                <p:nvPr/>
              </p:nvGrpSpPr>
              <p:grpSpPr>
                <a:xfrm>
                  <a:off x="5699960" y="4366499"/>
                  <a:ext cx="266262" cy="475209"/>
                  <a:chOff x="5699960" y="4366499"/>
                  <a:chExt cx="266262" cy="475209"/>
                </a:xfrm>
              </p:grpSpPr>
              <p:sp>
                <p:nvSpPr>
                  <p:cNvPr id="1663" name="Google Shape;1663;p24"/>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4"/>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4"/>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4"/>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67" name="Google Shape;1667;p24"/>
            <p:cNvSpPr/>
            <p:nvPr/>
          </p:nvSpPr>
          <p:spPr>
            <a:xfrm>
              <a:off x="100371" y="1944221"/>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4"/>
            <p:cNvSpPr/>
            <p:nvPr/>
          </p:nvSpPr>
          <p:spPr>
            <a:xfrm>
              <a:off x="8284424" y="1879208"/>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24"/>
          <p:cNvSpPr txBox="1">
            <a:spLocks noGrp="1"/>
          </p:cNvSpPr>
          <p:nvPr>
            <p:ph type="title"/>
          </p:nvPr>
        </p:nvSpPr>
        <p:spPr>
          <a:xfrm>
            <a:off x="937700" y="2212925"/>
            <a:ext cx="2175300" cy="527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70" name="Google Shape;1670;p24"/>
          <p:cNvSpPr txBox="1">
            <a:spLocks noGrp="1"/>
          </p:cNvSpPr>
          <p:nvPr>
            <p:ph type="subTitle" idx="1"/>
          </p:nvPr>
        </p:nvSpPr>
        <p:spPr>
          <a:xfrm>
            <a:off x="1059850" y="2835700"/>
            <a:ext cx="19311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71" name="Google Shape;1671;p24"/>
          <p:cNvSpPr txBox="1">
            <a:spLocks noGrp="1"/>
          </p:cNvSpPr>
          <p:nvPr>
            <p:ph type="title" idx="2"/>
          </p:nvPr>
        </p:nvSpPr>
        <p:spPr>
          <a:xfrm>
            <a:off x="3484419" y="2212925"/>
            <a:ext cx="2175300" cy="527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72" name="Google Shape;1672;p24"/>
          <p:cNvSpPr txBox="1">
            <a:spLocks noGrp="1"/>
          </p:cNvSpPr>
          <p:nvPr>
            <p:ph type="subTitle" idx="3"/>
          </p:nvPr>
        </p:nvSpPr>
        <p:spPr>
          <a:xfrm>
            <a:off x="3606524" y="2835700"/>
            <a:ext cx="19311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73" name="Google Shape;1673;p24"/>
          <p:cNvSpPr txBox="1">
            <a:spLocks noGrp="1"/>
          </p:cNvSpPr>
          <p:nvPr>
            <p:ph type="title" idx="4"/>
          </p:nvPr>
        </p:nvSpPr>
        <p:spPr>
          <a:xfrm>
            <a:off x="6031146" y="2212925"/>
            <a:ext cx="2175300" cy="527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74" name="Google Shape;1674;p24"/>
          <p:cNvSpPr txBox="1">
            <a:spLocks noGrp="1"/>
          </p:cNvSpPr>
          <p:nvPr>
            <p:ph type="subTitle" idx="5"/>
          </p:nvPr>
        </p:nvSpPr>
        <p:spPr>
          <a:xfrm>
            <a:off x="6153250" y="2835700"/>
            <a:ext cx="19311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75" name="Google Shape;1675;p24"/>
          <p:cNvSpPr txBox="1">
            <a:spLocks noGrp="1"/>
          </p:cNvSpPr>
          <p:nvPr>
            <p:ph type="title" idx="6"/>
          </p:nvPr>
        </p:nvSpPr>
        <p:spPr>
          <a:xfrm>
            <a:off x="720000" y="539400"/>
            <a:ext cx="7710900" cy="478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500"/>
              <a:buNone/>
              <a:defRPr sz="3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CUSTOM_6_1">
    <p:bg>
      <p:bgPr>
        <a:solidFill>
          <a:schemeClr val="dk1"/>
        </a:solidFill>
        <a:effectLst/>
      </p:bgPr>
    </p:bg>
    <p:spTree>
      <p:nvGrpSpPr>
        <p:cNvPr id="1" name="Shape 1676"/>
        <p:cNvGrpSpPr/>
        <p:nvPr/>
      </p:nvGrpSpPr>
      <p:grpSpPr>
        <a:xfrm>
          <a:off x="0" y="0"/>
          <a:ext cx="0" cy="0"/>
          <a:chOff x="0" y="0"/>
          <a:chExt cx="0" cy="0"/>
        </a:xfrm>
      </p:grpSpPr>
      <p:grpSp>
        <p:nvGrpSpPr>
          <p:cNvPr id="1677" name="Google Shape;1677;p25"/>
          <p:cNvGrpSpPr/>
          <p:nvPr/>
        </p:nvGrpSpPr>
        <p:grpSpPr>
          <a:xfrm>
            <a:off x="0" y="-9596"/>
            <a:ext cx="9143900" cy="5177870"/>
            <a:chOff x="0" y="-9596"/>
            <a:chExt cx="9143900" cy="5177870"/>
          </a:xfrm>
        </p:grpSpPr>
        <p:grpSp>
          <p:nvGrpSpPr>
            <p:cNvPr id="1678" name="Google Shape;1678;p25"/>
            <p:cNvGrpSpPr/>
            <p:nvPr/>
          </p:nvGrpSpPr>
          <p:grpSpPr>
            <a:xfrm>
              <a:off x="0" y="-9596"/>
              <a:ext cx="9143900" cy="5177870"/>
              <a:chOff x="0" y="-9596"/>
              <a:chExt cx="9143900" cy="5177870"/>
            </a:xfrm>
          </p:grpSpPr>
          <p:sp>
            <p:nvSpPr>
              <p:cNvPr id="1679" name="Google Shape;1679;p25"/>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5"/>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5"/>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5"/>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3" name="Google Shape;1683;p25"/>
              <p:cNvGrpSpPr/>
              <p:nvPr/>
            </p:nvGrpSpPr>
            <p:grpSpPr>
              <a:xfrm>
                <a:off x="0" y="4065899"/>
                <a:ext cx="9143900" cy="1102374"/>
                <a:chOff x="0" y="4065899"/>
                <a:chExt cx="9143900" cy="1102374"/>
              </a:xfrm>
            </p:grpSpPr>
            <p:sp>
              <p:nvSpPr>
                <p:cNvPr id="1684" name="Google Shape;1684;p25"/>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5"/>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5"/>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5"/>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5"/>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5"/>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5"/>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5"/>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5"/>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5"/>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5"/>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5"/>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5"/>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5"/>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5"/>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5"/>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0" name="Google Shape;1700;p25"/>
                <p:cNvGrpSpPr/>
                <p:nvPr/>
              </p:nvGrpSpPr>
              <p:grpSpPr>
                <a:xfrm>
                  <a:off x="476510" y="4065899"/>
                  <a:ext cx="266262" cy="475209"/>
                  <a:chOff x="476510" y="4065899"/>
                  <a:chExt cx="266262" cy="475209"/>
                </a:xfrm>
              </p:grpSpPr>
              <p:sp>
                <p:nvSpPr>
                  <p:cNvPr id="1701" name="Google Shape;1701;p25"/>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5"/>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5"/>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5"/>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5" name="Google Shape;1705;p25"/>
                <p:cNvGrpSpPr/>
                <p:nvPr/>
              </p:nvGrpSpPr>
              <p:grpSpPr>
                <a:xfrm>
                  <a:off x="8430902" y="4070574"/>
                  <a:ext cx="214776" cy="454279"/>
                  <a:chOff x="8430902" y="4070574"/>
                  <a:chExt cx="214776" cy="454279"/>
                </a:xfrm>
              </p:grpSpPr>
              <p:sp>
                <p:nvSpPr>
                  <p:cNvPr id="1706" name="Google Shape;1706;p25"/>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5"/>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5"/>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25"/>
                <p:cNvGrpSpPr/>
                <p:nvPr/>
              </p:nvGrpSpPr>
              <p:grpSpPr>
                <a:xfrm>
                  <a:off x="5699960" y="4366499"/>
                  <a:ext cx="266262" cy="475209"/>
                  <a:chOff x="5699960" y="4366499"/>
                  <a:chExt cx="266262" cy="475209"/>
                </a:xfrm>
              </p:grpSpPr>
              <p:sp>
                <p:nvSpPr>
                  <p:cNvPr id="1710" name="Google Shape;1710;p25"/>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5"/>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5"/>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5"/>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4" name="Google Shape;1714;p25"/>
              <p:cNvGrpSpPr/>
              <p:nvPr/>
            </p:nvGrpSpPr>
            <p:grpSpPr>
              <a:xfrm>
                <a:off x="39" y="-9596"/>
                <a:ext cx="9143568" cy="3483084"/>
                <a:chOff x="262312" y="450905"/>
                <a:chExt cx="8126894" cy="3040667"/>
              </a:xfrm>
            </p:grpSpPr>
            <p:sp>
              <p:nvSpPr>
                <p:cNvPr id="1715" name="Google Shape;1715;p25"/>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5"/>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5"/>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5"/>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5"/>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5"/>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5"/>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5"/>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5"/>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5"/>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5"/>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5"/>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5"/>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5"/>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5"/>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5"/>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5"/>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5"/>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5"/>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5"/>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5"/>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5"/>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5"/>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5"/>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5"/>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5"/>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5"/>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5"/>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5"/>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5"/>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5"/>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5"/>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5"/>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8" name="Google Shape;1748;p25"/>
            <p:cNvGrpSpPr/>
            <p:nvPr/>
          </p:nvGrpSpPr>
          <p:grpSpPr>
            <a:xfrm>
              <a:off x="454808" y="1702558"/>
              <a:ext cx="8532593" cy="1233264"/>
              <a:chOff x="454808" y="1702558"/>
              <a:chExt cx="8532593" cy="1233264"/>
            </a:xfrm>
          </p:grpSpPr>
          <p:sp>
            <p:nvSpPr>
              <p:cNvPr id="1749" name="Google Shape;1749;p25"/>
              <p:cNvSpPr/>
              <p:nvPr/>
            </p:nvSpPr>
            <p:spPr>
              <a:xfrm>
                <a:off x="454808" y="1702558"/>
                <a:ext cx="768255" cy="232369"/>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5"/>
              <p:cNvSpPr/>
              <p:nvPr/>
            </p:nvSpPr>
            <p:spPr>
              <a:xfrm>
                <a:off x="8293289" y="2649149"/>
                <a:ext cx="694111" cy="286673"/>
              </a:xfrm>
              <a:custGeom>
                <a:avLst/>
                <a:gdLst/>
                <a:ahLst/>
                <a:cxnLst/>
                <a:rect l="l" t="t" r="r" b="b"/>
                <a:pathLst>
                  <a:path w="6986" h="2834" extrusionOk="0">
                    <a:moveTo>
                      <a:pt x="4064" y="0"/>
                    </a:moveTo>
                    <a:cubicBezTo>
                      <a:pt x="3968" y="0"/>
                      <a:pt x="3855" y="35"/>
                      <a:pt x="3721" y="113"/>
                    </a:cubicBezTo>
                    <a:cubicBezTo>
                      <a:pt x="2632" y="746"/>
                      <a:pt x="2632" y="2200"/>
                      <a:pt x="2632" y="2200"/>
                    </a:cubicBezTo>
                    <a:cubicBezTo>
                      <a:pt x="2632" y="2200"/>
                      <a:pt x="2558" y="965"/>
                      <a:pt x="2283" y="965"/>
                    </a:cubicBezTo>
                    <a:cubicBezTo>
                      <a:pt x="2251" y="965"/>
                      <a:pt x="2216" y="982"/>
                      <a:pt x="2177" y="1020"/>
                    </a:cubicBezTo>
                    <a:cubicBezTo>
                      <a:pt x="1815" y="1383"/>
                      <a:pt x="1544" y="2471"/>
                      <a:pt x="1" y="2833"/>
                    </a:cubicBezTo>
                    <a:lnTo>
                      <a:pt x="6986" y="2833"/>
                    </a:lnTo>
                    <a:cubicBezTo>
                      <a:pt x="6986" y="2833"/>
                      <a:pt x="5808" y="2381"/>
                      <a:pt x="5808" y="1835"/>
                    </a:cubicBezTo>
                    <a:cubicBezTo>
                      <a:pt x="5808" y="1508"/>
                      <a:pt x="5351" y="1150"/>
                      <a:pt x="4986" y="1150"/>
                    </a:cubicBezTo>
                    <a:cubicBezTo>
                      <a:pt x="4784" y="1150"/>
                      <a:pt x="4611" y="1259"/>
                      <a:pt x="4556" y="1542"/>
                    </a:cubicBezTo>
                    <a:lnTo>
                      <a:pt x="4556" y="1542"/>
                    </a:lnTo>
                    <a:cubicBezTo>
                      <a:pt x="4587" y="1082"/>
                      <a:pt x="4601" y="0"/>
                      <a:pt x="4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51" name="Google Shape;1751;p25"/>
          <p:cNvSpPr txBox="1">
            <a:spLocks noGrp="1"/>
          </p:cNvSpPr>
          <p:nvPr>
            <p:ph type="title"/>
          </p:nvPr>
        </p:nvSpPr>
        <p:spPr>
          <a:xfrm>
            <a:off x="937700" y="1776150"/>
            <a:ext cx="2175300" cy="527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52" name="Google Shape;1752;p25"/>
          <p:cNvSpPr txBox="1">
            <a:spLocks noGrp="1"/>
          </p:cNvSpPr>
          <p:nvPr>
            <p:ph type="subTitle" idx="1"/>
          </p:nvPr>
        </p:nvSpPr>
        <p:spPr>
          <a:xfrm>
            <a:off x="1059850" y="2398925"/>
            <a:ext cx="19311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53" name="Google Shape;1753;p25"/>
          <p:cNvSpPr txBox="1">
            <a:spLocks noGrp="1"/>
          </p:cNvSpPr>
          <p:nvPr>
            <p:ph type="title" idx="2"/>
          </p:nvPr>
        </p:nvSpPr>
        <p:spPr>
          <a:xfrm>
            <a:off x="3484419" y="2740625"/>
            <a:ext cx="2175300" cy="527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54" name="Google Shape;1754;p25"/>
          <p:cNvSpPr txBox="1">
            <a:spLocks noGrp="1"/>
          </p:cNvSpPr>
          <p:nvPr>
            <p:ph type="subTitle" idx="3"/>
          </p:nvPr>
        </p:nvSpPr>
        <p:spPr>
          <a:xfrm>
            <a:off x="3606524" y="3363400"/>
            <a:ext cx="19311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55" name="Google Shape;1755;p25"/>
          <p:cNvSpPr txBox="1">
            <a:spLocks noGrp="1"/>
          </p:cNvSpPr>
          <p:nvPr>
            <p:ph type="title" idx="4"/>
          </p:nvPr>
        </p:nvSpPr>
        <p:spPr>
          <a:xfrm>
            <a:off x="6031146" y="1776150"/>
            <a:ext cx="2175300" cy="527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56" name="Google Shape;1756;p25"/>
          <p:cNvSpPr txBox="1">
            <a:spLocks noGrp="1"/>
          </p:cNvSpPr>
          <p:nvPr>
            <p:ph type="subTitle" idx="5"/>
          </p:nvPr>
        </p:nvSpPr>
        <p:spPr>
          <a:xfrm>
            <a:off x="6153250" y="2398925"/>
            <a:ext cx="19311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57" name="Google Shape;1757;p25"/>
          <p:cNvSpPr txBox="1">
            <a:spLocks noGrp="1"/>
          </p:cNvSpPr>
          <p:nvPr>
            <p:ph type="title" idx="6"/>
          </p:nvPr>
        </p:nvSpPr>
        <p:spPr>
          <a:xfrm>
            <a:off x="720000" y="539400"/>
            <a:ext cx="7710900" cy="478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500"/>
              <a:buNone/>
              <a:defRPr sz="3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dk2"/>
        </a:solidFill>
        <a:effectLst/>
      </p:bgPr>
    </p:bg>
    <p:spTree>
      <p:nvGrpSpPr>
        <p:cNvPr id="1" name="Shape 2183"/>
        <p:cNvGrpSpPr/>
        <p:nvPr/>
      </p:nvGrpSpPr>
      <p:grpSpPr>
        <a:xfrm>
          <a:off x="0" y="0"/>
          <a:ext cx="0" cy="0"/>
          <a:chOff x="0" y="0"/>
          <a:chExt cx="0" cy="0"/>
        </a:xfrm>
      </p:grpSpPr>
      <p:grpSp>
        <p:nvGrpSpPr>
          <p:cNvPr id="2184" name="Google Shape;2184;p31"/>
          <p:cNvGrpSpPr/>
          <p:nvPr/>
        </p:nvGrpSpPr>
        <p:grpSpPr>
          <a:xfrm>
            <a:off x="0" y="-9596"/>
            <a:ext cx="9143900" cy="5177870"/>
            <a:chOff x="0" y="-9596"/>
            <a:chExt cx="9143900" cy="5177870"/>
          </a:xfrm>
        </p:grpSpPr>
        <p:grpSp>
          <p:nvGrpSpPr>
            <p:cNvPr id="2185" name="Google Shape;2185;p31"/>
            <p:cNvGrpSpPr/>
            <p:nvPr/>
          </p:nvGrpSpPr>
          <p:grpSpPr>
            <a:xfrm>
              <a:off x="0" y="-9596"/>
              <a:ext cx="9143900" cy="5177870"/>
              <a:chOff x="0" y="-9596"/>
              <a:chExt cx="9143900" cy="5177870"/>
            </a:xfrm>
          </p:grpSpPr>
          <p:sp>
            <p:nvSpPr>
              <p:cNvPr id="2186" name="Google Shape;2186;p31"/>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1"/>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0" name="Google Shape;2190;p31"/>
              <p:cNvGrpSpPr/>
              <p:nvPr/>
            </p:nvGrpSpPr>
            <p:grpSpPr>
              <a:xfrm>
                <a:off x="39" y="-9596"/>
                <a:ext cx="9143568" cy="3483084"/>
                <a:chOff x="262312" y="450905"/>
                <a:chExt cx="8126894" cy="3040667"/>
              </a:xfrm>
            </p:grpSpPr>
            <p:sp>
              <p:nvSpPr>
                <p:cNvPr id="2191" name="Google Shape;2191;p31"/>
                <p:cNvSpPr/>
                <p:nvPr/>
              </p:nvSpPr>
              <p:spPr>
                <a:xfrm>
                  <a:off x="1573655" y="939015"/>
                  <a:ext cx="578888" cy="247540"/>
                </a:xfrm>
                <a:custGeom>
                  <a:avLst/>
                  <a:gdLst/>
                  <a:ahLst/>
                  <a:cxnLst/>
                  <a:rect l="l" t="t" r="r" b="b"/>
                  <a:pathLst>
                    <a:path w="6555" h="2803" extrusionOk="0">
                      <a:moveTo>
                        <a:pt x="55" y="2788"/>
                      </a:moveTo>
                      <a:lnTo>
                        <a:pt x="55" y="2788"/>
                      </a:lnTo>
                      <a:cubicBezTo>
                        <a:pt x="17" y="2792"/>
                        <a:pt x="1" y="2797"/>
                        <a:pt x="11" y="2802"/>
                      </a:cubicBezTo>
                      <a:lnTo>
                        <a:pt x="55" y="2788"/>
                      </a:lnTo>
                      <a:close/>
                      <a:moveTo>
                        <a:pt x="3656" y="1"/>
                      </a:moveTo>
                      <a:cubicBezTo>
                        <a:pt x="3558" y="1"/>
                        <a:pt x="3449" y="75"/>
                        <a:pt x="3326" y="253"/>
                      </a:cubicBezTo>
                      <a:cubicBezTo>
                        <a:pt x="3142" y="518"/>
                        <a:pt x="3027" y="763"/>
                        <a:pt x="2958" y="983"/>
                      </a:cubicBezTo>
                      <a:lnTo>
                        <a:pt x="2958" y="983"/>
                      </a:lnTo>
                      <a:cubicBezTo>
                        <a:pt x="2909" y="697"/>
                        <a:pt x="2811" y="470"/>
                        <a:pt x="2623" y="470"/>
                      </a:cubicBezTo>
                      <a:cubicBezTo>
                        <a:pt x="2579" y="470"/>
                        <a:pt x="2530" y="482"/>
                        <a:pt x="2475" y="510"/>
                      </a:cubicBezTo>
                      <a:cubicBezTo>
                        <a:pt x="1796" y="850"/>
                        <a:pt x="1881" y="2209"/>
                        <a:pt x="1881" y="2209"/>
                      </a:cubicBezTo>
                      <a:lnTo>
                        <a:pt x="55" y="2788"/>
                      </a:lnTo>
                      <a:lnTo>
                        <a:pt x="55" y="2788"/>
                      </a:lnTo>
                      <a:cubicBezTo>
                        <a:pt x="225" y="2771"/>
                        <a:pt x="842" y="2764"/>
                        <a:pt x="1633" y="2764"/>
                      </a:cubicBezTo>
                      <a:cubicBezTo>
                        <a:pt x="3572" y="2764"/>
                        <a:pt x="6554" y="2802"/>
                        <a:pt x="6554" y="2802"/>
                      </a:cubicBezTo>
                      <a:cubicBezTo>
                        <a:pt x="6554" y="2802"/>
                        <a:pt x="5279" y="2376"/>
                        <a:pt x="5279" y="1443"/>
                      </a:cubicBezTo>
                      <a:cubicBezTo>
                        <a:pt x="5279" y="1225"/>
                        <a:pt x="5227" y="1141"/>
                        <a:pt x="5149" y="1141"/>
                      </a:cubicBezTo>
                      <a:cubicBezTo>
                        <a:pt x="4893" y="1141"/>
                        <a:pt x="4345" y="2037"/>
                        <a:pt x="4345" y="2037"/>
                      </a:cubicBezTo>
                      <a:cubicBezTo>
                        <a:pt x="4345" y="2037"/>
                        <a:pt x="4166" y="1"/>
                        <a:pt x="3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1"/>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1"/>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a:off x="1656061" y="583765"/>
                  <a:ext cx="682832" cy="202854"/>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6" name="Google Shape;2226;p31"/>
              <p:cNvGrpSpPr/>
              <p:nvPr/>
            </p:nvGrpSpPr>
            <p:grpSpPr>
              <a:xfrm>
                <a:off x="0" y="4065899"/>
                <a:ext cx="9143900" cy="1102374"/>
                <a:chOff x="0" y="4065899"/>
                <a:chExt cx="9143900" cy="1102374"/>
              </a:xfrm>
            </p:grpSpPr>
            <p:sp>
              <p:nvSpPr>
                <p:cNvPr id="2227" name="Google Shape;2227;p31"/>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3" name="Google Shape;2243;p31"/>
                <p:cNvGrpSpPr/>
                <p:nvPr/>
              </p:nvGrpSpPr>
              <p:grpSpPr>
                <a:xfrm>
                  <a:off x="476510" y="4065899"/>
                  <a:ext cx="266262" cy="475209"/>
                  <a:chOff x="476510" y="4065899"/>
                  <a:chExt cx="266262" cy="475209"/>
                </a:xfrm>
              </p:grpSpPr>
              <p:sp>
                <p:nvSpPr>
                  <p:cNvPr id="2244" name="Google Shape;2244;p31"/>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8" name="Google Shape;2248;p31"/>
                <p:cNvGrpSpPr/>
                <p:nvPr/>
              </p:nvGrpSpPr>
              <p:grpSpPr>
                <a:xfrm>
                  <a:off x="8430902" y="4070574"/>
                  <a:ext cx="214776" cy="454279"/>
                  <a:chOff x="8430902" y="4070574"/>
                  <a:chExt cx="214776" cy="454279"/>
                </a:xfrm>
              </p:grpSpPr>
              <p:sp>
                <p:nvSpPr>
                  <p:cNvPr id="2249" name="Google Shape;2249;p31"/>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2" name="Google Shape;2252;p31"/>
                <p:cNvGrpSpPr/>
                <p:nvPr/>
              </p:nvGrpSpPr>
              <p:grpSpPr>
                <a:xfrm>
                  <a:off x="5699960" y="4366499"/>
                  <a:ext cx="266262" cy="475209"/>
                  <a:chOff x="5699960" y="4366499"/>
                  <a:chExt cx="266262" cy="475209"/>
                </a:xfrm>
              </p:grpSpPr>
              <p:sp>
                <p:nvSpPr>
                  <p:cNvPr id="2253" name="Google Shape;2253;p31"/>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1"/>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257" name="Google Shape;2257;p31"/>
            <p:cNvSpPr/>
            <p:nvPr/>
          </p:nvSpPr>
          <p:spPr>
            <a:xfrm>
              <a:off x="100371" y="1944221"/>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1"/>
            <p:cNvSpPr/>
            <p:nvPr/>
          </p:nvSpPr>
          <p:spPr>
            <a:xfrm>
              <a:off x="8284424" y="1879208"/>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9" name="Google Shape;2259;p31"/>
          <p:cNvSpPr txBox="1">
            <a:spLocks noGrp="1"/>
          </p:cNvSpPr>
          <p:nvPr>
            <p:ph type="title"/>
          </p:nvPr>
        </p:nvSpPr>
        <p:spPr>
          <a:xfrm>
            <a:off x="720000" y="539400"/>
            <a:ext cx="7710900" cy="478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500"/>
              <a:buNone/>
              <a:defRPr sz="3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dk1"/>
        </a:solidFill>
        <a:effectLst/>
      </p:bgPr>
    </p:bg>
    <p:spTree>
      <p:nvGrpSpPr>
        <p:cNvPr id="1" name="Shape 2384"/>
        <p:cNvGrpSpPr/>
        <p:nvPr/>
      </p:nvGrpSpPr>
      <p:grpSpPr>
        <a:xfrm>
          <a:off x="0" y="0"/>
          <a:ext cx="0" cy="0"/>
          <a:chOff x="0" y="0"/>
          <a:chExt cx="0" cy="0"/>
        </a:xfrm>
      </p:grpSpPr>
      <p:grpSp>
        <p:nvGrpSpPr>
          <p:cNvPr id="2385" name="Google Shape;2385;p34"/>
          <p:cNvGrpSpPr/>
          <p:nvPr/>
        </p:nvGrpSpPr>
        <p:grpSpPr>
          <a:xfrm>
            <a:off x="0" y="-9596"/>
            <a:ext cx="9143900" cy="5177870"/>
            <a:chOff x="0" y="-9596"/>
            <a:chExt cx="9143900" cy="5177870"/>
          </a:xfrm>
        </p:grpSpPr>
        <p:grpSp>
          <p:nvGrpSpPr>
            <p:cNvPr id="2386" name="Google Shape;2386;p34"/>
            <p:cNvGrpSpPr/>
            <p:nvPr/>
          </p:nvGrpSpPr>
          <p:grpSpPr>
            <a:xfrm>
              <a:off x="0" y="-9596"/>
              <a:ext cx="9143900" cy="5177870"/>
              <a:chOff x="0" y="-9596"/>
              <a:chExt cx="9143900" cy="5177870"/>
            </a:xfrm>
          </p:grpSpPr>
          <p:sp>
            <p:nvSpPr>
              <p:cNvPr id="2387" name="Google Shape;2387;p34"/>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4"/>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4"/>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1" name="Google Shape;2391;p34"/>
              <p:cNvGrpSpPr/>
              <p:nvPr/>
            </p:nvGrpSpPr>
            <p:grpSpPr>
              <a:xfrm>
                <a:off x="0" y="4065899"/>
                <a:ext cx="9143900" cy="1102374"/>
                <a:chOff x="0" y="4065899"/>
                <a:chExt cx="9143900" cy="1102374"/>
              </a:xfrm>
            </p:grpSpPr>
            <p:sp>
              <p:nvSpPr>
                <p:cNvPr id="2392" name="Google Shape;2392;p34"/>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4"/>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4"/>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4"/>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4"/>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4"/>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4"/>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4"/>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8" name="Google Shape;2408;p34"/>
                <p:cNvGrpSpPr/>
                <p:nvPr/>
              </p:nvGrpSpPr>
              <p:grpSpPr>
                <a:xfrm>
                  <a:off x="476510" y="4065899"/>
                  <a:ext cx="266262" cy="475209"/>
                  <a:chOff x="476510" y="4065899"/>
                  <a:chExt cx="266262" cy="475209"/>
                </a:xfrm>
              </p:grpSpPr>
              <p:sp>
                <p:nvSpPr>
                  <p:cNvPr id="2409" name="Google Shape;2409;p34"/>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4"/>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4"/>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4"/>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3" name="Google Shape;2413;p34"/>
                <p:cNvGrpSpPr/>
                <p:nvPr/>
              </p:nvGrpSpPr>
              <p:grpSpPr>
                <a:xfrm>
                  <a:off x="8430902" y="4070574"/>
                  <a:ext cx="214776" cy="454279"/>
                  <a:chOff x="8430902" y="4070574"/>
                  <a:chExt cx="214776" cy="454279"/>
                </a:xfrm>
              </p:grpSpPr>
              <p:sp>
                <p:nvSpPr>
                  <p:cNvPr id="2414" name="Google Shape;2414;p34"/>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4"/>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4"/>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7" name="Google Shape;2417;p34"/>
                <p:cNvGrpSpPr/>
                <p:nvPr/>
              </p:nvGrpSpPr>
              <p:grpSpPr>
                <a:xfrm>
                  <a:off x="5699960" y="4366499"/>
                  <a:ext cx="266262" cy="475209"/>
                  <a:chOff x="5699960" y="4366499"/>
                  <a:chExt cx="266262" cy="475209"/>
                </a:xfrm>
              </p:grpSpPr>
              <p:sp>
                <p:nvSpPr>
                  <p:cNvPr id="2418" name="Google Shape;2418;p34"/>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4"/>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4"/>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4"/>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22" name="Google Shape;2422;p34"/>
              <p:cNvGrpSpPr/>
              <p:nvPr/>
            </p:nvGrpSpPr>
            <p:grpSpPr>
              <a:xfrm>
                <a:off x="39" y="-9596"/>
                <a:ext cx="9143568" cy="3483084"/>
                <a:chOff x="262312" y="450905"/>
                <a:chExt cx="8126894" cy="3040667"/>
              </a:xfrm>
            </p:grpSpPr>
            <p:sp>
              <p:nvSpPr>
                <p:cNvPr id="2423" name="Google Shape;2423;p34"/>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4"/>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4"/>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4"/>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4"/>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4"/>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4"/>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4"/>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4"/>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4"/>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4"/>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4"/>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4"/>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4"/>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4"/>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4"/>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4"/>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4"/>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4"/>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4"/>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4"/>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4"/>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4"/>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4"/>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4"/>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4"/>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4"/>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4"/>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4"/>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4"/>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4"/>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4"/>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4"/>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56" name="Google Shape;2456;p34"/>
            <p:cNvGrpSpPr/>
            <p:nvPr/>
          </p:nvGrpSpPr>
          <p:grpSpPr>
            <a:xfrm>
              <a:off x="454808" y="778134"/>
              <a:ext cx="8532593" cy="2157688"/>
              <a:chOff x="454808" y="778134"/>
              <a:chExt cx="8532593" cy="2157688"/>
            </a:xfrm>
          </p:grpSpPr>
          <p:grpSp>
            <p:nvGrpSpPr>
              <p:cNvPr id="2457" name="Google Shape;2457;p34"/>
              <p:cNvGrpSpPr/>
              <p:nvPr/>
            </p:nvGrpSpPr>
            <p:grpSpPr>
              <a:xfrm>
                <a:off x="454808" y="778134"/>
                <a:ext cx="4262731" cy="1156793"/>
                <a:chOff x="666515" y="1138579"/>
                <a:chExt cx="3788757" cy="1009859"/>
              </a:xfrm>
            </p:grpSpPr>
            <p:sp>
              <p:nvSpPr>
                <p:cNvPr id="2458" name="Google Shape;2458;p34"/>
                <p:cNvSpPr/>
                <p:nvPr/>
              </p:nvSpPr>
              <p:spPr>
                <a:xfrm>
                  <a:off x="666515" y="1945583"/>
                  <a:ext cx="682832" cy="202854"/>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4"/>
                <p:cNvSpPr/>
                <p:nvPr/>
              </p:nvSpPr>
              <p:spPr>
                <a:xfrm>
                  <a:off x="3876384" y="1138579"/>
                  <a:ext cx="578888" cy="247540"/>
                </a:xfrm>
                <a:custGeom>
                  <a:avLst/>
                  <a:gdLst/>
                  <a:ahLst/>
                  <a:cxnLst/>
                  <a:rect l="l" t="t" r="r" b="b"/>
                  <a:pathLst>
                    <a:path w="6555" h="2803" extrusionOk="0">
                      <a:moveTo>
                        <a:pt x="55" y="2788"/>
                      </a:moveTo>
                      <a:lnTo>
                        <a:pt x="55" y="2788"/>
                      </a:lnTo>
                      <a:cubicBezTo>
                        <a:pt x="17" y="2792"/>
                        <a:pt x="1" y="2797"/>
                        <a:pt x="11" y="2802"/>
                      </a:cubicBezTo>
                      <a:lnTo>
                        <a:pt x="55" y="2788"/>
                      </a:lnTo>
                      <a:close/>
                      <a:moveTo>
                        <a:pt x="3656" y="1"/>
                      </a:moveTo>
                      <a:cubicBezTo>
                        <a:pt x="3558" y="1"/>
                        <a:pt x="3449" y="75"/>
                        <a:pt x="3326" y="253"/>
                      </a:cubicBezTo>
                      <a:cubicBezTo>
                        <a:pt x="3142" y="518"/>
                        <a:pt x="3027" y="763"/>
                        <a:pt x="2958" y="983"/>
                      </a:cubicBezTo>
                      <a:lnTo>
                        <a:pt x="2958" y="983"/>
                      </a:lnTo>
                      <a:cubicBezTo>
                        <a:pt x="2909" y="697"/>
                        <a:pt x="2811" y="470"/>
                        <a:pt x="2623" y="470"/>
                      </a:cubicBezTo>
                      <a:cubicBezTo>
                        <a:pt x="2579" y="470"/>
                        <a:pt x="2530" y="482"/>
                        <a:pt x="2475" y="510"/>
                      </a:cubicBezTo>
                      <a:cubicBezTo>
                        <a:pt x="1796" y="850"/>
                        <a:pt x="1881" y="2209"/>
                        <a:pt x="1881" y="2209"/>
                      </a:cubicBezTo>
                      <a:lnTo>
                        <a:pt x="55" y="2788"/>
                      </a:lnTo>
                      <a:lnTo>
                        <a:pt x="55" y="2788"/>
                      </a:lnTo>
                      <a:cubicBezTo>
                        <a:pt x="225" y="2771"/>
                        <a:pt x="842" y="2764"/>
                        <a:pt x="1633" y="2764"/>
                      </a:cubicBezTo>
                      <a:cubicBezTo>
                        <a:pt x="3572" y="2764"/>
                        <a:pt x="6554" y="2802"/>
                        <a:pt x="6554" y="2802"/>
                      </a:cubicBezTo>
                      <a:cubicBezTo>
                        <a:pt x="6554" y="2802"/>
                        <a:pt x="5279" y="2376"/>
                        <a:pt x="5279" y="1443"/>
                      </a:cubicBezTo>
                      <a:cubicBezTo>
                        <a:pt x="5279" y="1225"/>
                        <a:pt x="5227" y="1141"/>
                        <a:pt x="5149" y="1141"/>
                      </a:cubicBezTo>
                      <a:cubicBezTo>
                        <a:pt x="4893" y="1141"/>
                        <a:pt x="4345" y="2037"/>
                        <a:pt x="4345" y="2037"/>
                      </a:cubicBezTo>
                      <a:cubicBezTo>
                        <a:pt x="4345" y="2037"/>
                        <a:pt x="4166" y="1"/>
                        <a:pt x="3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0" name="Google Shape;2460;p34"/>
              <p:cNvSpPr/>
              <p:nvPr/>
            </p:nvSpPr>
            <p:spPr>
              <a:xfrm>
                <a:off x="8293289" y="2649149"/>
                <a:ext cx="694111" cy="286673"/>
              </a:xfrm>
              <a:custGeom>
                <a:avLst/>
                <a:gdLst/>
                <a:ahLst/>
                <a:cxnLst/>
                <a:rect l="l" t="t" r="r" b="b"/>
                <a:pathLst>
                  <a:path w="6986" h="2834" extrusionOk="0">
                    <a:moveTo>
                      <a:pt x="4064" y="0"/>
                    </a:moveTo>
                    <a:cubicBezTo>
                      <a:pt x="3968" y="0"/>
                      <a:pt x="3855" y="35"/>
                      <a:pt x="3721" y="113"/>
                    </a:cubicBezTo>
                    <a:cubicBezTo>
                      <a:pt x="2632" y="746"/>
                      <a:pt x="2632" y="2200"/>
                      <a:pt x="2632" y="2200"/>
                    </a:cubicBezTo>
                    <a:cubicBezTo>
                      <a:pt x="2632" y="2200"/>
                      <a:pt x="2558" y="965"/>
                      <a:pt x="2283" y="965"/>
                    </a:cubicBezTo>
                    <a:cubicBezTo>
                      <a:pt x="2251" y="965"/>
                      <a:pt x="2216" y="982"/>
                      <a:pt x="2177" y="1020"/>
                    </a:cubicBezTo>
                    <a:cubicBezTo>
                      <a:pt x="1815" y="1383"/>
                      <a:pt x="1544" y="2471"/>
                      <a:pt x="1" y="2833"/>
                    </a:cubicBezTo>
                    <a:lnTo>
                      <a:pt x="6986" y="2833"/>
                    </a:lnTo>
                    <a:cubicBezTo>
                      <a:pt x="6986" y="2833"/>
                      <a:pt x="5808" y="2381"/>
                      <a:pt x="5808" y="1835"/>
                    </a:cubicBezTo>
                    <a:cubicBezTo>
                      <a:pt x="5808" y="1508"/>
                      <a:pt x="5351" y="1150"/>
                      <a:pt x="4986" y="1150"/>
                    </a:cubicBezTo>
                    <a:cubicBezTo>
                      <a:pt x="4784" y="1150"/>
                      <a:pt x="4611" y="1259"/>
                      <a:pt x="4556" y="1542"/>
                    </a:cubicBezTo>
                    <a:lnTo>
                      <a:pt x="4556" y="1542"/>
                    </a:lnTo>
                    <a:cubicBezTo>
                      <a:pt x="4587" y="1082"/>
                      <a:pt x="4601" y="0"/>
                      <a:pt x="4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2">
    <p:bg>
      <p:bgPr>
        <a:solidFill>
          <a:schemeClr val="lt1"/>
        </a:solidFill>
        <a:effectLst/>
      </p:bgPr>
    </p:bg>
    <p:spTree>
      <p:nvGrpSpPr>
        <p:cNvPr id="1" name="Shape 2461"/>
        <p:cNvGrpSpPr/>
        <p:nvPr/>
      </p:nvGrpSpPr>
      <p:grpSpPr>
        <a:xfrm>
          <a:off x="0" y="0"/>
          <a:ext cx="0" cy="0"/>
          <a:chOff x="0" y="0"/>
          <a:chExt cx="0" cy="0"/>
        </a:xfrm>
      </p:grpSpPr>
      <p:grpSp>
        <p:nvGrpSpPr>
          <p:cNvPr id="2462" name="Google Shape;2462;p35"/>
          <p:cNvGrpSpPr/>
          <p:nvPr/>
        </p:nvGrpSpPr>
        <p:grpSpPr>
          <a:xfrm>
            <a:off x="0" y="-9596"/>
            <a:ext cx="9143900" cy="5177870"/>
            <a:chOff x="0" y="-9596"/>
            <a:chExt cx="9143900" cy="5177870"/>
          </a:xfrm>
        </p:grpSpPr>
        <p:grpSp>
          <p:nvGrpSpPr>
            <p:cNvPr id="2463" name="Google Shape;2463;p35"/>
            <p:cNvGrpSpPr/>
            <p:nvPr/>
          </p:nvGrpSpPr>
          <p:grpSpPr>
            <a:xfrm>
              <a:off x="0" y="-9596"/>
              <a:ext cx="9143900" cy="5177870"/>
              <a:chOff x="0" y="-9596"/>
              <a:chExt cx="9143900" cy="5177870"/>
            </a:xfrm>
          </p:grpSpPr>
          <p:sp>
            <p:nvSpPr>
              <p:cNvPr id="2464" name="Google Shape;2464;p35"/>
              <p:cNvSpPr/>
              <p:nvPr/>
            </p:nvSpPr>
            <p:spPr>
              <a:xfrm>
                <a:off x="8293289" y="1734749"/>
                <a:ext cx="694111" cy="286673"/>
              </a:xfrm>
              <a:custGeom>
                <a:avLst/>
                <a:gdLst/>
                <a:ahLst/>
                <a:cxnLst/>
                <a:rect l="l" t="t" r="r" b="b"/>
                <a:pathLst>
                  <a:path w="6986" h="2834" extrusionOk="0">
                    <a:moveTo>
                      <a:pt x="4064" y="0"/>
                    </a:moveTo>
                    <a:cubicBezTo>
                      <a:pt x="3968" y="0"/>
                      <a:pt x="3855" y="35"/>
                      <a:pt x="3721" y="113"/>
                    </a:cubicBezTo>
                    <a:cubicBezTo>
                      <a:pt x="2632" y="746"/>
                      <a:pt x="2632" y="2200"/>
                      <a:pt x="2632" y="2200"/>
                    </a:cubicBezTo>
                    <a:cubicBezTo>
                      <a:pt x="2632" y="2200"/>
                      <a:pt x="2558" y="965"/>
                      <a:pt x="2283" y="965"/>
                    </a:cubicBezTo>
                    <a:cubicBezTo>
                      <a:pt x="2251" y="965"/>
                      <a:pt x="2216" y="982"/>
                      <a:pt x="2177" y="1020"/>
                    </a:cubicBezTo>
                    <a:cubicBezTo>
                      <a:pt x="1815" y="1383"/>
                      <a:pt x="1544" y="2471"/>
                      <a:pt x="1" y="2833"/>
                    </a:cubicBezTo>
                    <a:lnTo>
                      <a:pt x="6986" y="2833"/>
                    </a:lnTo>
                    <a:cubicBezTo>
                      <a:pt x="6986" y="2833"/>
                      <a:pt x="5808" y="2381"/>
                      <a:pt x="5808" y="1835"/>
                    </a:cubicBezTo>
                    <a:cubicBezTo>
                      <a:pt x="5808" y="1508"/>
                      <a:pt x="5351" y="1150"/>
                      <a:pt x="4986" y="1150"/>
                    </a:cubicBezTo>
                    <a:cubicBezTo>
                      <a:pt x="4784" y="1150"/>
                      <a:pt x="4611" y="1259"/>
                      <a:pt x="4556" y="1542"/>
                    </a:cubicBezTo>
                    <a:lnTo>
                      <a:pt x="4556" y="1542"/>
                    </a:lnTo>
                    <a:cubicBezTo>
                      <a:pt x="4587" y="1082"/>
                      <a:pt x="4601" y="0"/>
                      <a:pt x="4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5"/>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5"/>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5"/>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5"/>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9" name="Google Shape;2469;p35"/>
              <p:cNvGrpSpPr/>
              <p:nvPr/>
            </p:nvGrpSpPr>
            <p:grpSpPr>
              <a:xfrm>
                <a:off x="39" y="-9596"/>
                <a:ext cx="9143568" cy="3483084"/>
                <a:chOff x="262312" y="450905"/>
                <a:chExt cx="8126894" cy="3040667"/>
              </a:xfrm>
            </p:grpSpPr>
            <p:sp>
              <p:nvSpPr>
                <p:cNvPr id="2470" name="Google Shape;2470;p35"/>
                <p:cNvSpPr/>
                <p:nvPr/>
              </p:nvSpPr>
              <p:spPr>
                <a:xfrm>
                  <a:off x="1573655" y="939015"/>
                  <a:ext cx="578888" cy="247540"/>
                </a:xfrm>
                <a:custGeom>
                  <a:avLst/>
                  <a:gdLst/>
                  <a:ahLst/>
                  <a:cxnLst/>
                  <a:rect l="l" t="t" r="r" b="b"/>
                  <a:pathLst>
                    <a:path w="6555" h="2803" extrusionOk="0">
                      <a:moveTo>
                        <a:pt x="55" y="2788"/>
                      </a:moveTo>
                      <a:lnTo>
                        <a:pt x="55" y="2788"/>
                      </a:lnTo>
                      <a:cubicBezTo>
                        <a:pt x="17" y="2792"/>
                        <a:pt x="1" y="2797"/>
                        <a:pt x="11" y="2802"/>
                      </a:cubicBezTo>
                      <a:lnTo>
                        <a:pt x="55" y="2788"/>
                      </a:lnTo>
                      <a:close/>
                      <a:moveTo>
                        <a:pt x="3656" y="1"/>
                      </a:moveTo>
                      <a:cubicBezTo>
                        <a:pt x="3558" y="1"/>
                        <a:pt x="3449" y="75"/>
                        <a:pt x="3326" y="253"/>
                      </a:cubicBezTo>
                      <a:cubicBezTo>
                        <a:pt x="3142" y="518"/>
                        <a:pt x="3027" y="763"/>
                        <a:pt x="2958" y="983"/>
                      </a:cubicBezTo>
                      <a:lnTo>
                        <a:pt x="2958" y="983"/>
                      </a:lnTo>
                      <a:cubicBezTo>
                        <a:pt x="2909" y="697"/>
                        <a:pt x="2811" y="470"/>
                        <a:pt x="2623" y="470"/>
                      </a:cubicBezTo>
                      <a:cubicBezTo>
                        <a:pt x="2579" y="470"/>
                        <a:pt x="2530" y="482"/>
                        <a:pt x="2475" y="510"/>
                      </a:cubicBezTo>
                      <a:cubicBezTo>
                        <a:pt x="1796" y="850"/>
                        <a:pt x="1881" y="2209"/>
                        <a:pt x="1881" y="2209"/>
                      </a:cubicBezTo>
                      <a:lnTo>
                        <a:pt x="55" y="2788"/>
                      </a:lnTo>
                      <a:lnTo>
                        <a:pt x="55" y="2788"/>
                      </a:lnTo>
                      <a:cubicBezTo>
                        <a:pt x="225" y="2771"/>
                        <a:pt x="842" y="2764"/>
                        <a:pt x="1633" y="2764"/>
                      </a:cubicBezTo>
                      <a:cubicBezTo>
                        <a:pt x="3572" y="2764"/>
                        <a:pt x="6554" y="2802"/>
                        <a:pt x="6554" y="2802"/>
                      </a:cubicBezTo>
                      <a:cubicBezTo>
                        <a:pt x="6554" y="2802"/>
                        <a:pt x="5279" y="2376"/>
                        <a:pt x="5279" y="1443"/>
                      </a:cubicBezTo>
                      <a:cubicBezTo>
                        <a:pt x="5279" y="1225"/>
                        <a:pt x="5227" y="1141"/>
                        <a:pt x="5149" y="1141"/>
                      </a:cubicBezTo>
                      <a:cubicBezTo>
                        <a:pt x="4893" y="1141"/>
                        <a:pt x="4345" y="2037"/>
                        <a:pt x="4345" y="2037"/>
                      </a:cubicBezTo>
                      <a:cubicBezTo>
                        <a:pt x="4345" y="2037"/>
                        <a:pt x="4166" y="1"/>
                        <a:pt x="3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5"/>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5"/>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5"/>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5"/>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5"/>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5"/>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5"/>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5"/>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5"/>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5"/>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5"/>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5"/>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5"/>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5"/>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5"/>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5"/>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5"/>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5"/>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5"/>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5"/>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5"/>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5"/>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5"/>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5"/>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5"/>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5"/>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5"/>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5"/>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5"/>
                <p:cNvSpPr/>
                <p:nvPr/>
              </p:nvSpPr>
              <p:spPr>
                <a:xfrm>
                  <a:off x="6262962" y="716808"/>
                  <a:ext cx="682832" cy="202854"/>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5"/>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5"/>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5"/>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5" name="Google Shape;2505;p35"/>
              <p:cNvGrpSpPr/>
              <p:nvPr/>
            </p:nvGrpSpPr>
            <p:grpSpPr>
              <a:xfrm>
                <a:off x="0" y="4065899"/>
                <a:ext cx="9143900" cy="1102374"/>
                <a:chOff x="0" y="4065899"/>
                <a:chExt cx="9143900" cy="1102374"/>
              </a:xfrm>
            </p:grpSpPr>
            <p:sp>
              <p:nvSpPr>
                <p:cNvPr id="2506" name="Google Shape;2506;p35"/>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5"/>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5"/>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5"/>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5"/>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5"/>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5"/>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5"/>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5"/>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5"/>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5"/>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5"/>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5"/>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5"/>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5"/>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5"/>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2" name="Google Shape;2522;p35"/>
                <p:cNvGrpSpPr/>
                <p:nvPr/>
              </p:nvGrpSpPr>
              <p:grpSpPr>
                <a:xfrm>
                  <a:off x="476510" y="4065899"/>
                  <a:ext cx="266262" cy="475209"/>
                  <a:chOff x="476510" y="4065899"/>
                  <a:chExt cx="266262" cy="475209"/>
                </a:xfrm>
              </p:grpSpPr>
              <p:sp>
                <p:nvSpPr>
                  <p:cNvPr id="2523" name="Google Shape;2523;p35"/>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5"/>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5"/>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5"/>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7" name="Google Shape;2527;p35"/>
                <p:cNvGrpSpPr/>
                <p:nvPr/>
              </p:nvGrpSpPr>
              <p:grpSpPr>
                <a:xfrm>
                  <a:off x="8430902" y="4070574"/>
                  <a:ext cx="214776" cy="454279"/>
                  <a:chOff x="8430902" y="4070574"/>
                  <a:chExt cx="214776" cy="454279"/>
                </a:xfrm>
              </p:grpSpPr>
              <p:sp>
                <p:nvSpPr>
                  <p:cNvPr id="2528" name="Google Shape;2528;p35"/>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5"/>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5"/>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1" name="Google Shape;2531;p35"/>
                <p:cNvGrpSpPr/>
                <p:nvPr/>
              </p:nvGrpSpPr>
              <p:grpSpPr>
                <a:xfrm>
                  <a:off x="5699960" y="4366499"/>
                  <a:ext cx="266262" cy="475209"/>
                  <a:chOff x="5699960" y="4366499"/>
                  <a:chExt cx="266262" cy="475209"/>
                </a:xfrm>
              </p:grpSpPr>
              <p:sp>
                <p:nvSpPr>
                  <p:cNvPr id="2532" name="Google Shape;2532;p35"/>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5"/>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5"/>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5"/>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536" name="Google Shape;2536;p35"/>
            <p:cNvSpPr/>
            <p:nvPr/>
          </p:nvSpPr>
          <p:spPr>
            <a:xfrm>
              <a:off x="100371" y="912508"/>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9_2_1">
    <p:bg>
      <p:bgPr>
        <a:solidFill>
          <a:schemeClr val="dk2"/>
        </a:solidFill>
        <a:effectLst/>
      </p:bgPr>
    </p:bg>
    <p:spTree>
      <p:nvGrpSpPr>
        <p:cNvPr id="1" name="Shape 2537"/>
        <p:cNvGrpSpPr/>
        <p:nvPr/>
      </p:nvGrpSpPr>
      <p:grpSpPr>
        <a:xfrm>
          <a:off x="0" y="0"/>
          <a:ext cx="0" cy="0"/>
          <a:chOff x="0" y="0"/>
          <a:chExt cx="0" cy="0"/>
        </a:xfrm>
      </p:grpSpPr>
      <p:grpSp>
        <p:nvGrpSpPr>
          <p:cNvPr id="2538" name="Google Shape;2538;p36"/>
          <p:cNvGrpSpPr/>
          <p:nvPr/>
        </p:nvGrpSpPr>
        <p:grpSpPr>
          <a:xfrm>
            <a:off x="0" y="-9596"/>
            <a:ext cx="9143900" cy="5177870"/>
            <a:chOff x="0" y="-9596"/>
            <a:chExt cx="9143900" cy="5177870"/>
          </a:xfrm>
        </p:grpSpPr>
        <p:grpSp>
          <p:nvGrpSpPr>
            <p:cNvPr id="2539" name="Google Shape;2539;p36"/>
            <p:cNvGrpSpPr/>
            <p:nvPr/>
          </p:nvGrpSpPr>
          <p:grpSpPr>
            <a:xfrm>
              <a:off x="0" y="-9596"/>
              <a:ext cx="9143900" cy="5177870"/>
              <a:chOff x="0" y="-9596"/>
              <a:chExt cx="9143900" cy="5177870"/>
            </a:xfrm>
          </p:grpSpPr>
          <p:sp>
            <p:nvSpPr>
              <p:cNvPr id="2540" name="Google Shape;2540;p36"/>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6"/>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6"/>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6"/>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4" name="Google Shape;2544;p36"/>
              <p:cNvGrpSpPr/>
              <p:nvPr/>
            </p:nvGrpSpPr>
            <p:grpSpPr>
              <a:xfrm>
                <a:off x="39" y="-9596"/>
                <a:ext cx="9143568" cy="3483084"/>
                <a:chOff x="262312" y="450905"/>
                <a:chExt cx="8126894" cy="3040667"/>
              </a:xfrm>
            </p:grpSpPr>
            <p:sp>
              <p:nvSpPr>
                <p:cNvPr id="2545" name="Google Shape;2545;p36"/>
                <p:cNvSpPr/>
                <p:nvPr/>
              </p:nvSpPr>
              <p:spPr>
                <a:xfrm>
                  <a:off x="1573655" y="939015"/>
                  <a:ext cx="578888" cy="247540"/>
                </a:xfrm>
                <a:custGeom>
                  <a:avLst/>
                  <a:gdLst/>
                  <a:ahLst/>
                  <a:cxnLst/>
                  <a:rect l="l" t="t" r="r" b="b"/>
                  <a:pathLst>
                    <a:path w="6555" h="2803" extrusionOk="0">
                      <a:moveTo>
                        <a:pt x="55" y="2788"/>
                      </a:moveTo>
                      <a:lnTo>
                        <a:pt x="55" y="2788"/>
                      </a:lnTo>
                      <a:cubicBezTo>
                        <a:pt x="17" y="2792"/>
                        <a:pt x="1" y="2797"/>
                        <a:pt x="11" y="2802"/>
                      </a:cubicBezTo>
                      <a:lnTo>
                        <a:pt x="55" y="2788"/>
                      </a:lnTo>
                      <a:close/>
                      <a:moveTo>
                        <a:pt x="3656" y="1"/>
                      </a:moveTo>
                      <a:cubicBezTo>
                        <a:pt x="3558" y="1"/>
                        <a:pt x="3449" y="75"/>
                        <a:pt x="3326" y="253"/>
                      </a:cubicBezTo>
                      <a:cubicBezTo>
                        <a:pt x="3142" y="518"/>
                        <a:pt x="3027" y="763"/>
                        <a:pt x="2958" y="983"/>
                      </a:cubicBezTo>
                      <a:lnTo>
                        <a:pt x="2958" y="983"/>
                      </a:lnTo>
                      <a:cubicBezTo>
                        <a:pt x="2909" y="697"/>
                        <a:pt x="2811" y="470"/>
                        <a:pt x="2623" y="470"/>
                      </a:cubicBezTo>
                      <a:cubicBezTo>
                        <a:pt x="2579" y="470"/>
                        <a:pt x="2530" y="482"/>
                        <a:pt x="2475" y="510"/>
                      </a:cubicBezTo>
                      <a:cubicBezTo>
                        <a:pt x="1796" y="850"/>
                        <a:pt x="1881" y="2209"/>
                        <a:pt x="1881" y="2209"/>
                      </a:cubicBezTo>
                      <a:lnTo>
                        <a:pt x="55" y="2788"/>
                      </a:lnTo>
                      <a:lnTo>
                        <a:pt x="55" y="2788"/>
                      </a:lnTo>
                      <a:cubicBezTo>
                        <a:pt x="225" y="2771"/>
                        <a:pt x="842" y="2764"/>
                        <a:pt x="1633" y="2764"/>
                      </a:cubicBezTo>
                      <a:cubicBezTo>
                        <a:pt x="3572" y="2764"/>
                        <a:pt x="6554" y="2802"/>
                        <a:pt x="6554" y="2802"/>
                      </a:cubicBezTo>
                      <a:cubicBezTo>
                        <a:pt x="6554" y="2802"/>
                        <a:pt x="5279" y="2376"/>
                        <a:pt x="5279" y="1443"/>
                      </a:cubicBezTo>
                      <a:cubicBezTo>
                        <a:pt x="5279" y="1225"/>
                        <a:pt x="5227" y="1141"/>
                        <a:pt x="5149" y="1141"/>
                      </a:cubicBezTo>
                      <a:cubicBezTo>
                        <a:pt x="4893" y="1141"/>
                        <a:pt x="4345" y="2037"/>
                        <a:pt x="4345" y="2037"/>
                      </a:cubicBezTo>
                      <a:cubicBezTo>
                        <a:pt x="4345" y="2037"/>
                        <a:pt x="4166" y="1"/>
                        <a:pt x="3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6"/>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6"/>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6"/>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6"/>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6"/>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6"/>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6"/>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6"/>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6"/>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6"/>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6"/>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6"/>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6"/>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6"/>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6"/>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6"/>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6"/>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6"/>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6"/>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6"/>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6"/>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6"/>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6"/>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6"/>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6"/>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6"/>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6"/>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6"/>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6"/>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6"/>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6"/>
                <p:cNvSpPr/>
                <p:nvPr/>
              </p:nvSpPr>
              <p:spPr>
                <a:xfrm>
                  <a:off x="1656061" y="583765"/>
                  <a:ext cx="682832" cy="202854"/>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6"/>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6"/>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6"/>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0" name="Google Shape;2580;p36"/>
              <p:cNvGrpSpPr/>
              <p:nvPr/>
            </p:nvGrpSpPr>
            <p:grpSpPr>
              <a:xfrm>
                <a:off x="0" y="4065899"/>
                <a:ext cx="9143900" cy="1102374"/>
                <a:chOff x="0" y="4065899"/>
                <a:chExt cx="9143900" cy="1102374"/>
              </a:xfrm>
            </p:grpSpPr>
            <p:sp>
              <p:nvSpPr>
                <p:cNvPr id="2581" name="Google Shape;2581;p36"/>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6"/>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6"/>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6"/>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6"/>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6"/>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6"/>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6"/>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6"/>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6"/>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6"/>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6"/>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6"/>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6"/>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6"/>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6"/>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7" name="Google Shape;2597;p36"/>
                <p:cNvGrpSpPr/>
                <p:nvPr/>
              </p:nvGrpSpPr>
              <p:grpSpPr>
                <a:xfrm>
                  <a:off x="476510" y="4065899"/>
                  <a:ext cx="266262" cy="475209"/>
                  <a:chOff x="476510" y="4065899"/>
                  <a:chExt cx="266262" cy="475209"/>
                </a:xfrm>
              </p:grpSpPr>
              <p:sp>
                <p:nvSpPr>
                  <p:cNvPr id="2598" name="Google Shape;2598;p36"/>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6"/>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6"/>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6"/>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36"/>
                <p:cNvGrpSpPr/>
                <p:nvPr/>
              </p:nvGrpSpPr>
              <p:grpSpPr>
                <a:xfrm>
                  <a:off x="8430902" y="4070574"/>
                  <a:ext cx="214776" cy="454279"/>
                  <a:chOff x="8430902" y="4070574"/>
                  <a:chExt cx="214776" cy="454279"/>
                </a:xfrm>
              </p:grpSpPr>
              <p:sp>
                <p:nvSpPr>
                  <p:cNvPr id="2603" name="Google Shape;2603;p36"/>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6"/>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6"/>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6" name="Google Shape;2606;p36"/>
                <p:cNvGrpSpPr/>
                <p:nvPr/>
              </p:nvGrpSpPr>
              <p:grpSpPr>
                <a:xfrm>
                  <a:off x="5699960" y="4366499"/>
                  <a:ext cx="266262" cy="475209"/>
                  <a:chOff x="5699960" y="4366499"/>
                  <a:chExt cx="266262" cy="475209"/>
                </a:xfrm>
              </p:grpSpPr>
              <p:sp>
                <p:nvSpPr>
                  <p:cNvPr id="2607" name="Google Shape;2607;p36"/>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6"/>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6"/>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6"/>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611" name="Google Shape;2611;p36"/>
            <p:cNvSpPr/>
            <p:nvPr/>
          </p:nvSpPr>
          <p:spPr>
            <a:xfrm>
              <a:off x="100371" y="1944221"/>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6"/>
            <p:cNvSpPr/>
            <p:nvPr/>
          </p:nvSpPr>
          <p:spPr>
            <a:xfrm>
              <a:off x="8284424" y="1879208"/>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CUSTOM_9_1">
    <p:bg>
      <p:bgPr>
        <a:solidFill>
          <a:schemeClr val="lt2"/>
        </a:solidFill>
        <a:effectLst/>
      </p:bgPr>
    </p:bg>
    <p:spTree>
      <p:nvGrpSpPr>
        <p:cNvPr id="1" name="Shape 2613"/>
        <p:cNvGrpSpPr/>
        <p:nvPr/>
      </p:nvGrpSpPr>
      <p:grpSpPr>
        <a:xfrm>
          <a:off x="0" y="0"/>
          <a:ext cx="0" cy="0"/>
          <a:chOff x="0" y="0"/>
          <a:chExt cx="0" cy="0"/>
        </a:xfrm>
      </p:grpSpPr>
      <p:grpSp>
        <p:nvGrpSpPr>
          <p:cNvPr id="2614" name="Google Shape;2614;p37"/>
          <p:cNvGrpSpPr/>
          <p:nvPr/>
        </p:nvGrpSpPr>
        <p:grpSpPr>
          <a:xfrm>
            <a:off x="0" y="-9596"/>
            <a:ext cx="9143900" cy="5177870"/>
            <a:chOff x="0" y="-9596"/>
            <a:chExt cx="9143900" cy="5177870"/>
          </a:xfrm>
        </p:grpSpPr>
        <p:grpSp>
          <p:nvGrpSpPr>
            <p:cNvPr id="2615" name="Google Shape;2615;p37"/>
            <p:cNvGrpSpPr/>
            <p:nvPr/>
          </p:nvGrpSpPr>
          <p:grpSpPr>
            <a:xfrm>
              <a:off x="0" y="-9596"/>
              <a:ext cx="9143900" cy="5177870"/>
              <a:chOff x="0" y="-9596"/>
              <a:chExt cx="9143900" cy="5177870"/>
            </a:xfrm>
          </p:grpSpPr>
          <p:sp>
            <p:nvSpPr>
              <p:cNvPr id="2616" name="Google Shape;2616;p37"/>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7"/>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7"/>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7"/>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0" name="Google Shape;2620;p37"/>
              <p:cNvGrpSpPr/>
              <p:nvPr/>
            </p:nvGrpSpPr>
            <p:grpSpPr>
              <a:xfrm>
                <a:off x="39" y="-9596"/>
                <a:ext cx="9143568" cy="3483084"/>
                <a:chOff x="262312" y="450905"/>
                <a:chExt cx="8126894" cy="3040667"/>
              </a:xfrm>
            </p:grpSpPr>
            <p:sp>
              <p:nvSpPr>
                <p:cNvPr id="2621" name="Google Shape;2621;p37"/>
                <p:cNvSpPr/>
                <p:nvPr/>
              </p:nvSpPr>
              <p:spPr>
                <a:xfrm>
                  <a:off x="1573655" y="939015"/>
                  <a:ext cx="578888" cy="247540"/>
                </a:xfrm>
                <a:custGeom>
                  <a:avLst/>
                  <a:gdLst/>
                  <a:ahLst/>
                  <a:cxnLst/>
                  <a:rect l="l" t="t" r="r" b="b"/>
                  <a:pathLst>
                    <a:path w="6555" h="2803" extrusionOk="0">
                      <a:moveTo>
                        <a:pt x="55" y="2788"/>
                      </a:moveTo>
                      <a:lnTo>
                        <a:pt x="55" y="2788"/>
                      </a:lnTo>
                      <a:cubicBezTo>
                        <a:pt x="17" y="2792"/>
                        <a:pt x="1" y="2797"/>
                        <a:pt x="11" y="2802"/>
                      </a:cubicBezTo>
                      <a:lnTo>
                        <a:pt x="55" y="2788"/>
                      </a:lnTo>
                      <a:close/>
                      <a:moveTo>
                        <a:pt x="3656" y="1"/>
                      </a:moveTo>
                      <a:cubicBezTo>
                        <a:pt x="3558" y="1"/>
                        <a:pt x="3449" y="75"/>
                        <a:pt x="3326" y="253"/>
                      </a:cubicBezTo>
                      <a:cubicBezTo>
                        <a:pt x="3142" y="518"/>
                        <a:pt x="3027" y="763"/>
                        <a:pt x="2958" y="983"/>
                      </a:cubicBezTo>
                      <a:lnTo>
                        <a:pt x="2958" y="983"/>
                      </a:lnTo>
                      <a:cubicBezTo>
                        <a:pt x="2909" y="697"/>
                        <a:pt x="2811" y="470"/>
                        <a:pt x="2623" y="470"/>
                      </a:cubicBezTo>
                      <a:cubicBezTo>
                        <a:pt x="2579" y="470"/>
                        <a:pt x="2530" y="482"/>
                        <a:pt x="2475" y="510"/>
                      </a:cubicBezTo>
                      <a:cubicBezTo>
                        <a:pt x="1796" y="850"/>
                        <a:pt x="1881" y="2209"/>
                        <a:pt x="1881" y="2209"/>
                      </a:cubicBezTo>
                      <a:lnTo>
                        <a:pt x="55" y="2788"/>
                      </a:lnTo>
                      <a:lnTo>
                        <a:pt x="55" y="2788"/>
                      </a:lnTo>
                      <a:cubicBezTo>
                        <a:pt x="225" y="2771"/>
                        <a:pt x="842" y="2764"/>
                        <a:pt x="1633" y="2764"/>
                      </a:cubicBezTo>
                      <a:cubicBezTo>
                        <a:pt x="3572" y="2764"/>
                        <a:pt x="6554" y="2802"/>
                        <a:pt x="6554" y="2802"/>
                      </a:cubicBezTo>
                      <a:cubicBezTo>
                        <a:pt x="6554" y="2802"/>
                        <a:pt x="5279" y="2376"/>
                        <a:pt x="5279" y="1443"/>
                      </a:cubicBezTo>
                      <a:cubicBezTo>
                        <a:pt x="5279" y="1225"/>
                        <a:pt x="5227" y="1141"/>
                        <a:pt x="5149" y="1141"/>
                      </a:cubicBezTo>
                      <a:cubicBezTo>
                        <a:pt x="4893" y="1141"/>
                        <a:pt x="4345" y="2037"/>
                        <a:pt x="4345" y="2037"/>
                      </a:cubicBezTo>
                      <a:cubicBezTo>
                        <a:pt x="4345" y="2037"/>
                        <a:pt x="4166" y="1"/>
                        <a:pt x="3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7"/>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7"/>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7"/>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7"/>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7"/>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7"/>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7"/>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7"/>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7"/>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7"/>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7"/>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7"/>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7"/>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7"/>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7"/>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7"/>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7"/>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7"/>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7"/>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7"/>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7"/>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7"/>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7"/>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7"/>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7"/>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7"/>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7"/>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7"/>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7"/>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7"/>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7"/>
                <p:cNvSpPr/>
                <p:nvPr/>
              </p:nvSpPr>
              <p:spPr>
                <a:xfrm>
                  <a:off x="6262962" y="716808"/>
                  <a:ext cx="682832" cy="202854"/>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7"/>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7"/>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7"/>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6" name="Google Shape;2656;p37"/>
              <p:cNvGrpSpPr/>
              <p:nvPr/>
            </p:nvGrpSpPr>
            <p:grpSpPr>
              <a:xfrm>
                <a:off x="0" y="4065899"/>
                <a:ext cx="9143900" cy="1102374"/>
                <a:chOff x="0" y="4065899"/>
                <a:chExt cx="9143900" cy="1102374"/>
              </a:xfrm>
            </p:grpSpPr>
            <p:sp>
              <p:nvSpPr>
                <p:cNvPr id="2657" name="Google Shape;2657;p37"/>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7"/>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7"/>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7"/>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7"/>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7"/>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7"/>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7"/>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7"/>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7"/>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7"/>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7"/>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7"/>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7"/>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7"/>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7"/>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3" name="Google Shape;2673;p37"/>
                <p:cNvGrpSpPr/>
                <p:nvPr/>
              </p:nvGrpSpPr>
              <p:grpSpPr>
                <a:xfrm>
                  <a:off x="476510" y="4065899"/>
                  <a:ext cx="266262" cy="475209"/>
                  <a:chOff x="476510" y="4065899"/>
                  <a:chExt cx="266262" cy="475209"/>
                </a:xfrm>
              </p:grpSpPr>
              <p:sp>
                <p:nvSpPr>
                  <p:cNvPr id="2674" name="Google Shape;2674;p37"/>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7"/>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7"/>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7"/>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8" name="Google Shape;2678;p37"/>
                <p:cNvGrpSpPr/>
                <p:nvPr/>
              </p:nvGrpSpPr>
              <p:grpSpPr>
                <a:xfrm>
                  <a:off x="8430902" y="4070574"/>
                  <a:ext cx="214776" cy="454279"/>
                  <a:chOff x="8430902" y="4070574"/>
                  <a:chExt cx="214776" cy="454279"/>
                </a:xfrm>
              </p:grpSpPr>
              <p:sp>
                <p:nvSpPr>
                  <p:cNvPr id="2679" name="Google Shape;2679;p37"/>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7"/>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7"/>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2" name="Google Shape;2682;p37"/>
                <p:cNvGrpSpPr/>
                <p:nvPr/>
              </p:nvGrpSpPr>
              <p:grpSpPr>
                <a:xfrm>
                  <a:off x="5699960" y="4366499"/>
                  <a:ext cx="266262" cy="475209"/>
                  <a:chOff x="5699960" y="4366499"/>
                  <a:chExt cx="266262" cy="475209"/>
                </a:xfrm>
              </p:grpSpPr>
              <p:sp>
                <p:nvSpPr>
                  <p:cNvPr id="2683" name="Google Shape;2683;p37"/>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7"/>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7"/>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7"/>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687" name="Google Shape;2687;p37"/>
            <p:cNvSpPr/>
            <p:nvPr/>
          </p:nvSpPr>
          <p:spPr>
            <a:xfrm>
              <a:off x="100371" y="912508"/>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7"/>
            <p:cNvSpPr/>
            <p:nvPr/>
          </p:nvSpPr>
          <p:spPr>
            <a:xfrm>
              <a:off x="7953471" y="1944221"/>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flipH="1">
            <a:off x="6410689" y="945332"/>
            <a:ext cx="2363044" cy="2808056"/>
            <a:chOff x="11016213" y="5853720"/>
            <a:chExt cx="2012471" cy="2391463"/>
          </a:xfrm>
        </p:grpSpPr>
        <p:sp>
          <p:nvSpPr>
            <p:cNvPr id="10" name="Google Shape;10;p2"/>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2"/>
          <p:cNvGrpSpPr/>
          <p:nvPr/>
        </p:nvGrpSpPr>
        <p:grpSpPr>
          <a:xfrm>
            <a:off x="-1208" y="3506288"/>
            <a:ext cx="9144294" cy="1637222"/>
            <a:chOff x="6554550" y="3707188"/>
            <a:chExt cx="7127831" cy="1637222"/>
          </a:xfrm>
        </p:grpSpPr>
        <p:sp>
          <p:nvSpPr>
            <p:cNvPr id="119" name="Google Shape;119;p2"/>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2"/>
          <p:cNvSpPr/>
          <p:nvPr/>
        </p:nvSpPr>
        <p:spPr>
          <a:xfrm>
            <a:off x="4029075" y="3762350"/>
            <a:ext cx="5129177"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466775" y="-733500"/>
            <a:ext cx="6610500" cy="6610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2"/>
          <p:cNvGrpSpPr/>
          <p:nvPr/>
        </p:nvGrpSpPr>
        <p:grpSpPr>
          <a:xfrm>
            <a:off x="5514017" y="2261949"/>
            <a:ext cx="1401277" cy="2621342"/>
            <a:chOff x="35658225" y="12492275"/>
            <a:chExt cx="1104150" cy="2065350"/>
          </a:xfrm>
        </p:grpSpPr>
        <p:sp>
          <p:nvSpPr>
            <p:cNvPr id="127" name="Google Shape;127;p2"/>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2"/>
          <p:cNvGrpSpPr/>
          <p:nvPr/>
        </p:nvGrpSpPr>
        <p:grpSpPr>
          <a:xfrm flipH="1">
            <a:off x="7632047" y="2261995"/>
            <a:ext cx="1311876" cy="2621249"/>
            <a:chOff x="31594325" y="12376475"/>
            <a:chExt cx="1114025" cy="2225925"/>
          </a:xfrm>
        </p:grpSpPr>
        <p:sp>
          <p:nvSpPr>
            <p:cNvPr id="191" name="Google Shape;191;p2"/>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2"/>
          <p:cNvSpPr/>
          <p:nvPr/>
        </p:nvSpPr>
        <p:spPr>
          <a:xfrm>
            <a:off x="5296125" y="166100"/>
            <a:ext cx="1716400" cy="99684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txBox="1">
            <a:spLocks noGrp="1"/>
          </p:cNvSpPr>
          <p:nvPr>
            <p:ph type="ctrTitle"/>
          </p:nvPr>
        </p:nvSpPr>
        <p:spPr>
          <a:xfrm>
            <a:off x="533450" y="1229625"/>
            <a:ext cx="4467300" cy="2426700"/>
          </a:xfrm>
          <a:prstGeom prst="rect">
            <a:avLst/>
          </a:prstGeom>
        </p:spPr>
        <p:txBody>
          <a:bodyPr spcFirstLastPara="1" wrap="square" lIns="91425" tIns="91425" rIns="91425" bIns="91425" anchor="ctr" anchorCtr="0">
            <a:normAutofit/>
          </a:bodyPr>
          <a:lstStyle>
            <a:lvl1pPr lvl="0" rtl="0">
              <a:lnSpc>
                <a:spcPct val="90000"/>
              </a:lnSpc>
              <a:spcBef>
                <a:spcPts val="0"/>
              </a:spcBef>
              <a:spcAft>
                <a:spcPts val="0"/>
              </a:spcAft>
              <a:buSzPts val="5200"/>
              <a:buNone/>
              <a:defRPr sz="5400" b="1">
                <a:solidFill>
                  <a:schemeClr val="dk1"/>
                </a:solidFill>
                <a:latin typeface="Patrick Hand SC"/>
                <a:ea typeface="Patrick Hand SC"/>
                <a:cs typeface="Patrick Hand SC"/>
                <a:sym typeface="Patrick Hand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8" name="Google Shape;248;p2"/>
          <p:cNvSpPr txBox="1">
            <a:spLocks noGrp="1"/>
          </p:cNvSpPr>
          <p:nvPr>
            <p:ph type="subTitle" idx="1"/>
          </p:nvPr>
        </p:nvSpPr>
        <p:spPr>
          <a:xfrm>
            <a:off x="533450" y="3609063"/>
            <a:ext cx="3776100" cy="3048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SzPts val="2800"/>
              <a:buNone/>
              <a:defRPr sz="1600">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521881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9"/>
        <p:cNvGrpSpPr/>
        <p:nvPr/>
      </p:nvGrpSpPr>
      <p:grpSpPr>
        <a:xfrm>
          <a:off x="0" y="0"/>
          <a:ext cx="0" cy="0"/>
          <a:chOff x="0" y="0"/>
          <a:chExt cx="0" cy="0"/>
        </a:xfrm>
      </p:grpSpPr>
      <p:sp>
        <p:nvSpPr>
          <p:cNvPr id="250" name="Google Shape;25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extLst>
      <p:ext uri="{BB962C8B-B14F-4D97-AF65-F5344CB8AC3E}">
        <p14:creationId xmlns:p14="http://schemas.microsoft.com/office/powerpoint/2010/main" val="1541362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1"/>
        <p:cNvGrpSpPr/>
        <p:nvPr/>
      </p:nvGrpSpPr>
      <p:grpSpPr>
        <a:xfrm>
          <a:off x="0" y="0"/>
          <a:ext cx="0" cy="0"/>
          <a:chOff x="0" y="0"/>
          <a:chExt cx="0" cy="0"/>
        </a:xfrm>
      </p:grpSpPr>
      <p:sp>
        <p:nvSpPr>
          <p:cNvPr id="252" name="Google Shape;252;p4"/>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3" name="Google Shape;253;p4"/>
          <p:cNvSpPr txBox="1">
            <a:spLocks noGrp="1"/>
          </p:cNvSpPr>
          <p:nvPr>
            <p:ph type="body" idx="1"/>
          </p:nvPr>
        </p:nvSpPr>
        <p:spPr>
          <a:xfrm>
            <a:off x="533450" y="1152475"/>
            <a:ext cx="80772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extLst>
      <p:ext uri="{BB962C8B-B14F-4D97-AF65-F5344CB8AC3E}">
        <p14:creationId xmlns:p14="http://schemas.microsoft.com/office/powerpoint/2010/main" val="26357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87"/>
        <p:cNvGrpSpPr/>
        <p:nvPr/>
      </p:nvGrpSpPr>
      <p:grpSpPr>
        <a:xfrm>
          <a:off x="0" y="0"/>
          <a:ext cx="0" cy="0"/>
          <a:chOff x="0" y="0"/>
          <a:chExt cx="0" cy="0"/>
        </a:xfrm>
      </p:grpSpPr>
      <p:grpSp>
        <p:nvGrpSpPr>
          <p:cNvPr id="88" name="Google Shape;88;p3"/>
          <p:cNvGrpSpPr/>
          <p:nvPr/>
        </p:nvGrpSpPr>
        <p:grpSpPr>
          <a:xfrm>
            <a:off x="0" y="-9596"/>
            <a:ext cx="9143900" cy="5177870"/>
            <a:chOff x="0" y="-9596"/>
            <a:chExt cx="9143900" cy="5177870"/>
          </a:xfrm>
        </p:grpSpPr>
        <p:grpSp>
          <p:nvGrpSpPr>
            <p:cNvPr id="89" name="Google Shape;89;p3"/>
            <p:cNvGrpSpPr/>
            <p:nvPr/>
          </p:nvGrpSpPr>
          <p:grpSpPr>
            <a:xfrm>
              <a:off x="0" y="-9596"/>
              <a:ext cx="9143900" cy="5177870"/>
              <a:chOff x="0" y="-9596"/>
              <a:chExt cx="9143900" cy="5177870"/>
            </a:xfrm>
          </p:grpSpPr>
          <p:sp>
            <p:nvSpPr>
              <p:cNvPr id="90" name="Google Shape;90;p3"/>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3"/>
              <p:cNvGrpSpPr/>
              <p:nvPr/>
            </p:nvGrpSpPr>
            <p:grpSpPr>
              <a:xfrm>
                <a:off x="0" y="4065899"/>
                <a:ext cx="9143900" cy="1102374"/>
                <a:chOff x="0" y="4065899"/>
                <a:chExt cx="9143900" cy="1102374"/>
              </a:xfrm>
            </p:grpSpPr>
            <p:sp>
              <p:nvSpPr>
                <p:cNvPr id="95" name="Google Shape;95;p3"/>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3"/>
                <p:cNvGrpSpPr/>
                <p:nvPr/>
              </p:nvGrpSpPr>
              <p:grpSpPr>
                <a:xfrm>
                  <a:off x="476510" y="4065899"/>
                  <a:ext cx="266262" cy="475209"/>
                  <a:chOff x="476510" y="4065899"/>
                  <a:chExt cx="266262" cy="475209"/>
                </a:xfrm>
              </p:grpSpPr>
              <p:sp>
                <p:nvSpPr>
                  <p:cNvPr id="112" name="Google Shape;112;p3"/>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3"/>
                <p:cNvGrpSpPr/>
                <p:nvPr/>
              </p:nvGrpSpPr>
              <p:grpSpPr>
                <a:xfrm>
                  <a:off x="8430902" y="4070574"/>
                  <a:ext cx="214776" cy="454279"/>
                  <a:chOff x="8430902" y="4070574"/>
                  <a:chExt cx="214776" cy="454279"/>
                </a:xfrm>
              </p:grpSpPr>
              <p:sp>
                <p:nvSpPr>
                  <p:cNvPr id="117" name="Google Shape;117;p3"/>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5699960" y="4366499"/>
                  <a:ext cx="266262" cy="475209"/>
                  <a:chOff x="5699960" y="4366499"/>
                  <a:chExt cx="266262" cy="475209"/>
                </a:xfrm>
              </p:grpSpPr>
              <p:sp>
                <p:nvSpPr>
                  <p:cNvPr id="121" name="Google Shape;121;p3"/>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 name="Google Shape;125;p3"/>
              <p:cNvGrpSpPr/>
              <p:nvPr/>
            </p:nvGrpSpPr>
            <p:grpSpPr>
              <a:xfrm>
                <a:off x="39" y="-9596"/>
                <a:ext cx="9143568" cy="3483084"/>
                <a:chOff x="262312" y="450905"/>
                <a:chExt cx="8126894" cy="3040667"/>
              </a:xfrm>
            </p:grpSpPr>
            <p:sp>
              <p:nvSpPr>
                <p:cNvPr id="126" name="Google Shape;126;p3"/>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9" name="Google Shape;159;p3"/>
            <p:cNvGrpSpPr/>
            <p:nvPr/>
          </p:nvGrpSpPr>
          <p:grpSpPr>
            <a:xfrm>
              <a:off x="454808" y="778134"/>
              <a:ext cx="8532593" cy="2157688"/>
              <a:chOff x="454808" y="778134"/>
              <a:chExt cx="8532593" cy="2157688"/>
            </a:xfrm>
          </p:grpSpPr>
          <p:grpSp>
            <p:nvGrpSpPr>
              <p:cNvPr id="160" name="Google Shape;160;p3"/>
              <p:cNvGrpSpPr/>
              <p:nvPr/>
            </p:nvGrpSpPr>
            <p:grpSpPr>
              <a:xfrm>
                <a:off x="454808" y="778134"/>
                <a:ext cx="4262731" cy="1156793"/>
                <a:chOff x="666515" y="1138579"/>
                <a:chExt cx="3788757" cy="1009859"/>
              </a:xfrm>
            </p:grpSpPr>
            <p:sp>
              <p:nvSpPr>
                <p:cNvPr id="161" name="Google Shape;161;p3"/>
                <p:cNvSpPr/>
                <p:nvPr/>
              </p:nvSpPr>
              <p:spPr>
                <a:xfrm>
                  <a:off x="666515" y="1945583"/>
                  <a:ext cx="682832" cy="202854"/>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3876384" y="1138579"/>
                  <a:ext cx="578888" cy="247540"/>
                </a:xfrm>
                <a:custGeom>
                  <a:avLst/>
                  <a:gdLst/>
                  <a:ahLst/>
                  <a:cxnLst/>
                  <a:rect l="l" t="t" r="r" b="b"/>
                  <a:pathLst>
                    <a:path w="6555" h="2803" extrusionOk="0">
                      <a:moveTo>
                        <a:pt x="55" y="2788"/>
                      </a:moveTo>
                      <a:lnTo>
                        <a:pt x="55" y="2788"/>
                      </a:lnTo>
                      <a:cubicBezTo>
                        <a:pt x="17" y="2792"/>
                        <a:pt x="1" y="2797"/>
                        <a:pt x="11" y="2802"/>
                      </a:cubicBezTo>
                      <a:lnTo>
                        <a:pt x="55" y="2788"/>
                      </a:lnTo>
                      <a:close/>
                      <a:moveTo>
                        <a:pt x="3656" y="1"/>
                      </a:moveTo>
                      <a:cubicBezTo>
                        <a:pt x="3558" y="1"/>
                        <a:pt x="3449" y="75"/>
                        <a:pt x="3326" y="253"/>
                      </a:cubicBezTo>
                      <a:cubicBezTo>
                        <a:pt x="3142" y="518"/>
                        <a:pt x="3027" y="763"/>
                        <a:pt x="2958" y="983"/>
                      </a:cubicBezTo>
                      <a:lnTo>
                        <a:pt x="2958" y="983"/>
                      </a:lnTo>
                      <a:cubicBezTo>
                        <a:pt x="2909" y="697"/>
                        <a:pt x="2811" y="470"/>
                        <a:pt x="2623" y="470"/>
                      </a:cubicBezTo>
                      <a:cubicBezTo>
                        <a:pt x="2579" y="470"/>
                        <a:pt x="2530" y="482"/>
                        <a:pt x="2475" y="510"/>
                      </a:cubicBezTo>
                      <a:cubicBezTo>
                        <a:pt x="1796" y="850"/>
                        <a:pt x="1881" y="2209"/>
                        <a:pt x="1881" y="2209"/>
                      </a:cubicBezTo>
                      <a:lnTo>
                        <a:pt x="55" y="2788"/>
                      </a:lnTo>
                      <a:lnTo>
                        <a:pt x="55" y="2788"/>
                      </a:lnTo>
                      <a:cubicBezTo>
                        <a:pt x="225" y="2771"/>
                        <a:pt x="842" y="2764"/>
                        <a:pt x="1633" y="2764"/>
                      </a:cubicBezTo>
                      <a:cubicBezTo>
                        <a:pt x="3572" y="2764"/>
                        <a:pt x="6554" y="2802"/>
                        <a:pt x="6554" y="2802"/>
                      </a:cubicBezTo>
                      <a:cubicBezTo>
                        <a:pt x="6554" y="2802"/>
                        <a:pt x="5279" y="2376"/>
                        <a:pt x="5279" y="1443"/>
                      </a:cubicBezTo>
                      <a:cubicBezTo>
                        <a:pt x="5279" y="1225"/>
                        <a:pt x="5227" y="1141"/>
                        <a:pt x="5149" y="1141"/>
                      </a:cubicBezTo>
                      <a:cubicBezTo>
                        <a:pt x="4893" y="1141"/>
                        <a:pt x="4345" y="2037"/>
                        <a:pt x="4345" y="2037"/>
                      </a:cubicBezTo>
                      <a:cubicBezTo>
                        <a:pt x="4345" y="2037"/>
                        <a:pt x="4166" y="1"/>
                        <a:pt x="3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3"/>
              <p:cNvSpPr/>
              <p:nvPr/>
            </p:nvSpPr>
            <p:spPr>
              <a:xfrm>
                <a:off x="8293289" y="2649149"/>
                <a:ext cx="694111" cy="286673"/>
              </a:xfrm>
              <a:custGeom>
                <a:avLst/>
                <a:gdLst/>
                <a:ahLst/>
                <a:cxnLst/>
                <a:rect l="l" t="t" r="r" b="b"/>
                <a:pathLst>
                  <a:path w="6986" h="2834" extrusionOk="0">
                    <a:moveTo>
                      <a:pt x="4064" y="0"/>
                    </a:moveTo>
                    <a:cubicBezTo>
                      <a:pt x="3968" y="0"/>
                      <a:pt x="3855" y="35"/>
                      <a:pt x="3721" y="113"/>
                    </a:cubicBezTo>
                    <a:cubicBezTo>
                      <a:pt x="2632" y="746"/>
                      <a:pt x="2632" y="2200"/>
                      <a:pt x="2632" y="2200"/>
                    </a:cubicBezTo>
                    <a:cubicBezTo>
                      <a:pt x="2632" y="2200"/>
                      <a:pt x="2558" y="965"/>
                      <a:pt x="2283" y="965"/>
                    </a:cubicBezTo>
                    <a:cubicBezTo>
                      <a:pt x="2251" y="965"/>
                      <a:pt x="2216" y="982"/>
                      <a:pt x="2177" y="1020"/>
                    </a:cubicBezTo>
                    <a:cubicBezTo>
                      <a:pt x="1815" y="1383"/>
                      <a:pt x="1544" y="2471"/>
                      <a:pt x="1" y="2833"/>
                    </a:cubicBezTo>
                    <a:lnTo>
                      <a:pt x="6986" y="2833"/>
                    </a:lnTo>
                    <a:cubicBezTo>
                      <a:pt x="6986" y="2833"/>
                      <a:pt x="5808" y="2381"/>
                      <a:pt x="5808" y="1835"/>
                    </a:cubicBezTo>
                    <a:cubicBezTo>
                      <a:pt x="5808" y="1508"/>
                      <a:pt x="5351" y="1150"/>
                      <a:pt x="4986" y="1150"/>
                    </a:cubicBezTo>
                    <a:cubicBezTo>
                      <a:pt x="4784" y="1150"/>
                      <a:pt x="4611" y="1259"/>
                      <a:pt x="4556" y="1542"/>
                    </a:cubicBezTo>
                    <a:lnTo>
                      <a:pt x="4556" y="1542"/>
                    </a:lnTo>
                    <a:cubicBezTo>
                      <a:pt x="4587" y="1082"/>
                      <a:pt x="4601" y="0"/>
                      <a:pt x="4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4" name="Google Shape;164;p3"/>
          <p:cNvSpPr txBox="1">
            <a:spLocks noGrp="1"/>
          </p:cNvSpPr>
          <p:nvPr>
            <p:ph type="title"/>
          </p:nvPr>
        </p:nvSpPr>
        <p:spPr>
          <a:xfrm>
            <a:off x="2038200" y="2494375"/>
            <a:ext cx="5067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5" name="Google Shape;165;p3"/>
          <p:cNvSpPr txBox="1">
            <a:spLocks noGrp="1"/>
          </p:cNvSpPr>
          <p:nvPr>
            <p:ph type="title" idx="2" hasCustomPrompt="1"/>
          </p:nvPr>
        </p:nvSpPr>
        <p:spPr>
          <a:xfrm>
            <a:off x="3570600" y="1239000"/>
            <a:ext cx="2002800" cy="106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7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6" name="Google Shape;166;p3"/>
          <p:cNvSpPr txBox="1">
            <a:spLocks noGrp="1"/>
          </p:cNvSpPr>
          <p:nvPr>
            <p:ph type="subTitle" idx="1"/>
          </p:nvPr>
        </p:nvSpPr>
        <p:spPr>
          <a:xfrm>
            <a:off x="2091625" y="3447125"/>
            <a:ext cx="4960800" cy="4302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lt2"/>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4"/>
        <p:cNvGrpSpPr/>
        <p:nvPr/>
      </p:nvGrpSpPr>
      <p:grpSpPr>
        <a:xfrm>
          <a:off x="0" y="0"/>
          <a:ext cx="0" cy="0"/>
          <a:chOff x="0" y="0"/>
          <a:chExt cx="0" cy="0"/>
        </a:xfrm>
      </p:grpSpPr>
      <p:sp>
        <p:nvSpPr>
          <p:cNvPr id="255" name="Google Shape;255;p5"/>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6" name="Google Shape;25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7" name="Google Shape;25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1277863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8"/>
        <p:cNvGrpSpPr/>
        <p:nvPr/>
      </p:nvGrpSpPr>
      <p:grpSpPr>
        <a:xfrm>
          <a:off x="0" y="0"/>
          <a:ext cx="0" cy="0"/>
          <a:chOff x="0" y="0"/>
          <a:chExt cx="0" cy="0"/>
        </a:xfrm>
      </p:grpSpPr>
      <p:sp>
        <p:nvSpPr>
          <p:cNvPr id="259" name="Google Shape;259;p6"/>
          <p:cNvSpPr txBox="1">
            <a:spLocks noGrp="1"/>
          </p:cNvSpPr>
          <p:nvPr>
            <p:ph type="title"/>
          </p:nvPr>
        </p:nvSpPr>
        <p:spPr>
          <a:xfrm>
            <a:off x="538575" y="538575"/>
            <a:ext cx="8067000" cy="2043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60" name="Google Shape;260;p6"/>
          <p:cNvGrpSpPr/>
          <p:nvPr/>
        </p:nvGrpSpPr>
        <p:grpSpPr>
          <a:xfrm flipH="1">
            <a:off x="7648057" y="2094927"/>
            <a:ext cx="1315955" cy="1563778"/>
            <a:chOff x="11016213" y="5853720"/>
            <a:chExt cx="2012471" cy="2391463"/>
          </a:xfrm>
        </p:grpSpPr>
        <p:sp>
          <p:nvSpPr>
            <p:cNvPr id="261" name="Google Shape;261;p6"/>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6"/>
          <p:cNvGrpSpPr/>
          <p:nvPr/>
        </p:nvGrpSpPr>
        <p:grpSpPr>
          <a:xfrm>
            <a:off x="-1192" y="3506350"/>
            <a:ext cx="9179934" cy="1637222"/>
            <a:chOff x="6554550" y="3707188"/>
            <a:chExt cx="7127831" cy="1637222"/>
          </a:xfrm>
        </p:grpSpPr>
        <p:sp>
          <p:nvSpPr>
            <p:cNvPr id="370" name="Google Shape;370;p6"/>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 name="Google Shape;375;p6"/>
          <p:cNvSpPr/>
          <p:nvPr/>
        </p:nvSpPr>
        <p:spPr>
          <a:xfrm>
            <a:off x="-1200" y="3762350"/>
            <a:ext cx="9229656"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1827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6"/>
        <p:cNvGrpSpPr/>
        <p:nvPr/>
      </p:nvGrpSpPr>
      <p:grpSpPr>
        <a:xfrm>
          <a:off x="0" y="0"/>
          <a:ext cx="0" cy="0"/>
          <a:chOff x="0" y="0"/>
          <a:chExt cx="0" cy="0"/>
        </a:xfrm>
      </p:grpSpPr>
      <p:sp>
        <p:nvSpPr>
          <p:cNvPr id="377" name="Google Shape;37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8" name="Google Shape;378;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3808785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9"/>
        <p:cNvGrpSpPr/>
        <p:nvPr/>
      </p:nvGrpSpPr>
      <p:grpSpPr>
        <a:xfrm>
          <a:off x="0" y="0"/>
          <a:ext cx="0" cy="0"/>
          <a:chOff x="0" y="0"/>
          <a:chExt cx="0" cy="0"/>
        </a:xfrm>
      </p:grpSpPr>
      <p:sp>
        <p:nvSpPr>
          <p:cNvPr id="380" name="Google Shape;38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640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1"/>
        <p:cNvGrpSpPr/>
        <p:nvPr/>
      </p:nvGrpSpPr>
      <p:grpSpPr>
        <a:xfrm>
          <a:off x="0" y="0"/>
          <a:ext cx="0" cy="0"/>
          <a:chOff x="0" y="0"/>
          <a:chExt cx="0" cy="0"/>
        </a:xfrm>
      </p:grpSpPr>
      <p:sp>
        <p:nvSpPr>
          <p:cNvPr id="382" name="Google Shape;38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4" name="Google Shape;38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5" name="Google Shape;38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extLst>
      <p:ext uri="{BB962C8B-B14F-4D97-AF65-F5344CB8AC3E}">
        <p14:creationId xmlns:p14="http://schemas.microsoft.com/office/powerpoint/2010/main" val="1735509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6"/>
        <p:cNvGrpSpPr/>
        <p:nvPr/>
      </p:nvGrpSpPr>
      <p:grpSpPr>
        <a:xfrm>
          <a:off x="0" y="0"/>
          <a:ext cx="0" cy="0"/>
          <a:chOff x="0" y="0"/>
          <a:chExt cx="0" cy="0"/>
        </a:xfrm>
      </p:grpSpPr>
      <p:sp>
        <p:nvSpPr>
          <p:cNvPr id="387" name="Google Shape;38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2562543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8"/>
        <p:cNvGrpSpPr/>
        <p:nvPr/>
      </p:nvGrpSpPr>
      <p:grpSpPr>
        <a:xfrm>
          <a:off x="0" y="0"/>
          <a:ext cx="0" cy="0"/>
          <a:chOff x="0" y="0"/>
          <a:chExt cx="0" cy="0"/>
        </a:xfrm>
      </p:grpSpPr>
      <p:sp>
        <p:nvSpPr>
          <p:cNvPr id="389" name="Google Shape;38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0" name="Google Shape;39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184477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1"/>
        <p:cNvGrpSpPr/>
        <p:nvPr/>
      </p:nvGrpSpPr>
      <p:grpSpPr>
        <a:xfrm>
          <a:off x="0" y="0"/>
          <a:ext cx="0" cy="0"/>
          <a:chOff x="0" y="0"/>
          <a:chExt cx="0" cy="0"/>
        </a:xfrm>
      </p:grpSpPr>
    </p:spTree>
    <p:extLst>
      <p:ext uri="{BB962C8B-B14F-4D97-AF65-F5344CB8AC3E}">
        <p14:creationId xmlns:p14="http://schemas.microsoft.com/office/powerpoint/2010/main" val="1654866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92"/>
        <p:cNvGrpSpPr/>
        <p:nvPr/>
      </p:nvGrpSpPr>
      <p:grpSpPr>
        <a:xfrm>
          <a:off x="0" y="0"/>
          <a:ext cx="0" cy="0"/>
          <a:chOff x="0" y="0"/>
          <a:chExt cx="0" cy="0"/>
        </a:xfrm>
      </p:grpSpPr>
      <p:sp>
        <p:nvSpPr>
          <p:cNvPr id="393" name="Google Shape;393;p13"/>
          <p:cNvSpPr txBox="1">
            <a:spLocks noGrp="1"/>
          </p:cNvSpPr>
          <p:nvPr>
            <p:ph type="title"/>
          </p:nvPr>
        </p:nvSpPr>
        <p:spPr>
          <a:xfrm>
            <a:off x="538575" y="538575"/>
            <a:ext cx="8067000" cy="2043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947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332"/>
        <p:cNvGrpSpPr/>
        <p:nvPr/>
      </p:nvGrpSpPr>
      <p:grpSpPr>
        <a:xfrm>
          <a:off x="0" y="0"/>
          <a:ext cx="0" cy="0"/>
          <a:chOff x="0" y="0"/>
          <a:chExt cx="0" cy="0"/>
        </a:xfrm>
      </p:grpSpPr>
      <p:grpSp>
        <p:nvGrpSpPr>
          <p:cNvPr id="333" name="Google Shape;333;p7"/>
          <p:cNvGrpSpPr/>
          <p:nvPr/>
        </p:nvGrpSpPr>
        <p:grpSpPr>
          <a:xfrm>
            <a:off x="0" y="-9596"/>
            <a:ext cx="9143900" cy="5177870"/>
            <a:chOff x="0" y="-9596"/>
            <a:chExt cx="9143900" cy="5177870"/>
          </a:xfrm>
        </p:grpSpPr>
        <p:grpSp>
          <p:nvGrpSpPr>
            <p:cNvPr id="334" name="Google Shape;334;p7"/>
            <p:cNvGrpSpPr/>
            <p:nvPr/>
          </p:nvGrpSpPr>
          <p:grpSpPr>
            <a:xfrm>
              <a:off x="0" y="-9596"/>
              <a:ext cx="9143900" cy="5177870"/>
              <a:chOff x="0" y="-9596"/>
              <a:chExt cx="9143900" cy="5177870"/>
            </a:xfrm>
          </p:grpSpPr>
          <p:sp>
            <p:nvSpPr>
              <p:cNvPr id="335" name="Google Shape;335;p7"/>
              <p:cNvSpPr/>
              <p:nvPr/>
            </p:nvSpPr>
            <p:spPr>
              <a:xfrm>
                <a:off x="8293289" y="1734749"/>
                <a:ext cx="694111" cy="286673"/>
              </a:xfrm>
              <a:custGeom>
                <a:avLst/>
                <a:gdLst/>
                <a:ahLst/>
                <a:cxnLst/>
                <a:rect l="l" t="t" r="r" b="b"/>
                <a:pathLst>
                  <a:path w="6986" h="2834" extrusionOk="0">
                    <a:moveTo>
                      <a:pt x="4064" y="0"/>
                    </a:moveTo>
                    <a:cubicBezTo>
                      <a:pt x="3968" y="0"/>
                      <a:pt x="3855" y="35"/>
                      <a:pt x="3721" y="113"/>
                    </a:cubicBezTo>
                    <a:cubicBezTo>
                      <a:pt x="2632" y="746"/>
                      <a:pt x="2632" y="2200"/>
                      <a:pt x="2632" y="2200"/>
                    </a:cubicBezTo>
                    <a:cubicBezTo>
                      <a:pt x="2632" y="2200"/>
                      <a:pt x="2558" y="965"/>
                      <a:pt x="2283" y="965"/>
                    </a:cubicBezTo>
                    <a:cubicBezTo>
                      <a:pt x="2251" y="965"/>
                      <a:pt x="2216" y="982"/>
                      <a:pt x="2177" y="1020"/>
                    </a:cubicBezTo>
                    <a:cubicBezTo>
                      <a:pt x="1815" y="1383"/>
                      <a:pt x="1544" y="2471"/>
                      <a:pt x="1" y="2833"/>
                    </a:cubicBezTo>
                    <a:lnTo>
                      <a:pt x="6986" y="2833"/>
                    </a:lnTo>
                    <a:cubicBezTo>
                      <a:pt x="6986" y="2833"/>
                      <a:pt x="5808" y="2381"/>
                      <a:pt x="5808" y="1835"/>
                    </a:cubicBezTo>
                    <a:cubicBezTo>
                      <a:pt x="5808" y="1508"/>
                      <a:pt x="5351" y="1150"/>
                      <a:pt x="4986" y="1150"/>
                    </a:cubicBezTo>
                    <a:cubicBezTo>
                      <a:pt x="4784" y="1150"/>
                      <a:pt x="4611" y="1259"/>
                      <a:pt x="4556" y="1542"/>
                    </a:cubicBezTo>
                    <a:lnTo>
                      <a:pt x="4556" y="1542"/>
                    </a:lnTo>
                    <a:cubicBezTo>
                      <a:pt x="4587" y="1082"/>
                      <a:pt x="4601" y="0"/>
                      <a:pt x="4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7"/>
              <p:cNvGrpSpPr/>
              <p:nvPr/>
            </p:nvGrpSpPr>
            <p:grpSpPr>
              <a:xfrm>
                <a:off x="39" y="-9596"/>
                <a:ext cx="9143568" cy="3483084"/>
                <a:chOff x="262312" y="450905"/>
                <a:chExt cx="8126894" cy="3040667"/>
              </a:xfrm>
            </p:grpSpPr>
            <p:sp>
              <p:nvSpPr>
                <p:cNvPr id="341" name="Google Shape;341;p7"/>
                <p:cNvSpPr/>
                <p:nvPr/>
              </p:nvSpPr>
              <p:spPr>
                <a:xfrm>
                  <a:off x="1573655" y="939015"/>
                  <a:ext cx="578888" cy="247540"/>
                </a:xfrm>
                <a:custGeom>
                  <a:avLst/>
                  <a:gdLst/>
                  <a:ahLst/>
                  <a:cxnLst/>
                  <a:rect l="l" t="t" r="r" b="b"/>
                  <a:pathLst>
                    <a:path w="6555" h="2803" extrusionOk="0">
                      <a:moveTo>
                        <a:pt x="55" y="2788"/>
                      </a:moveTo>
                      <a:lnTo>
                        <a:pt x="55" y="2788"/>
                      </a:lnTo>
                      <a:cubicBezTo>
                        <a:pt x="17" y="2792"/>
                        <a:pt x="1" y="2797"/>
                        <a:pt x="11" y="2802"/>
                      </a:cubicBezTo>
                      <a:lnTo>
                        <a:pt x="55" y="2788"/>
                      </a:lnTo>
                      <a:close/>
                      <a:moveTo>
                        <a:pt x="3656" y="1"/>
                      </a:moveTo>
                      <a:cubicBezTo>
                        <a:pt x="3558" y="1"/>
                        <a:pt x="3449" y="75"/>
                        <a:pt x="3326" y="253"/>
                      </a:cubicBezTo>
                      <a:cubicBezTo>
                        <a:pt x="3142" y="518"/>
                        <a:pt x="3027" y="763"/>
                        <a:pt x="2958" y="983"/>
                      </a:cubicBezTo>
                      <a:lnTo>
                        <a:pt x="2958" y="983"/>
                      </a:lnTo>
                      <a:cubicBezTo>
                        <a:pt x="2909" y="697"/>
                        <a:pt x="2811" y="470"/>
                        <a:pt x="2623" y="470"/>
                      </a:cubicBezTo>
                      <a:cubicBezTo>
                        <a:pt x="2579" y="470"/>
                        <a:pt x="2530" y="482"/>
                        <a:pt x="2475" y="510"/>
                      </a:cubicBezTo>
                      <a:cubicBezTo>
                        <a:pt x="1796" y="850"/>
                        <a:pt x="1881" y="2209"/>
                        <a:pt x="1881" y="2209"/>
                      </a:cubicBezTo>
                      <a:lnTo>
                        <a:pt x="55" y="2788"/>
                      </a:lnTo>
                      <a:lnTo>
                        <a:pt x="55" y="2788"/>
                      </a:lnTo>
                      <a:cubicBezTo>
                        <a:pt x="225" y="2771"/>
                        <a:pt x="842" y="2764"/>
                        <a:pt x="1633" y="2764"/>
                      </a:cubicBezTo>
                      <a:cubicBezTo>
                        <a:pt x="3572" y="2764"/>
                        <a:pt x="6554" y="2802"/>
                        <a:pt x="6554" y="2802"/>
                      </a:cubicBezTo>
                      <a:cubicBezTo>
                        <a:pt x="6554" y="2802"/>
                        <a:pt x="5279" y="2376"/>
                        <a:pt x="5279" y="1443"/>
                      </a:cubicBezTo>
                      <a:cubicBezTo>
                        <a:pt x="5279" y="1225"/>
                        <a:pt x="5227" y="1141"/>
                        <a:pt x="5149" y="1141"/>
                      </a:cubicBezTo>
                      <a:cubicBezTo>
                        <a:pt x="4893" y="1141"/>
                        <a:pt x="4345" y="2037"/>
                        <a:pt x="4345" y="2037"/>
                      </a:cubicBezTo>
                      <a:cubicBezTo>
                        <a:pt x="4345" y="2037"/>
                        <a:pt x="4166" y="1"/>
                        <a:pt x="3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6262962" y="716808"/>
                  <a:ext cx="682832" cy="202854"/>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7"/>
              <p:cNvGrpSpPr/>
              <p:nvPr/>
            </p:nvGrpSpPr>
            <p:grpSpPr>
              <a:xfrm>
                <a:off x="0" y="4065899"/>
                <a:ext cx="9143900" cy="1102374"/>
                <a:chOff x="0" y="4065899"/>
                <a:chExt cx="9143900" cy="1102374"/>
              </a:xfrm>
            </p:grpSpPr>
            <p:sp>
              <p:nvSpPr>
                <p:cNvPr id="377" name="Google Shape;377;p7"/>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393;p7"/>
                <p:cNvGrpSpPr/>
                <p:nvPr/>
              </p:nvGrpSpPr>
              <p:grpSpPr>
                <a:xfrm>
                  <a:off x="476510" y="4065899"/>
                  <a:ext cx="266262" cy="475209"/>
                  <a:chOff x="476510" y="4065899"/>
                  <a:chExt cx="266262" cy="475209"/>
                </a:xfrm>
              </p:grpSpPr>
              <p:sp>
                <p:nvSpPr>
                  <p:cNvPr id="394" name="Google Shape;394;p7"/>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7"/>
                <p:cNvGrpSpPr/>
                <p:nvPr/>
              </p:nvGrpSpPr>
              <p:grpSpPr>
                <a:xfrm>
                  <a:off x="8430902" y="4070574"/>
                  <a:ext cx="214776" cy="454279"/>
                  <a:chOff x="8430902" y="4070574"/>
                  <a:chExt cx="214776" cy="454279"/>
                </a:xfrm>
              </p:grpSpPr>
              <p:sp>
                <p:nvSpPr>
                  <p:cNvPr id="399" name="Google Shape;399;p7"/>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7"/>
                <p:cNvGrpSpPr/>
                <p:nvPr/>
              </p:nvGrpSpPr>
              <p:grpSpPr>
                <a:xfrm>
                  <a:off x="5699960" y="4366499"/>
                  <a:ext cx="266262" cy="475209"/>
                  <a:chOff x="5699960" y="4366499"/>
                  <a:chExt cx="266262" cy="475209"/>
                </a:xfrm>
              </p:grpSpPr>
              <p:sp>
                <p:nvSpPr>
                  <p:cNvPr id="403" name="Google Shape;403;p7"/>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07" name="Google Shape;407;p7"/>
            <p:cNvSpPr/>
            <p:nvPr/>
          </p:nvSpPr>
          <p:spPr>
            <a:xfrm>
              <a:off x="100371" y="912508"/>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7"/>
          <p:cNvSpPr txBox="1">
            <a:spLocks noGrp="1"/>
          </p:cNvSpPr>
          <p:nvPr>
            <p:ph type="body" idx="1"/>
          </p:nvPr>
        </p:nvSpPr>
        <p:spPr>
          <a:xfrm>
            <a:off x="4693800" y="1402700"/>
            <a:ext cx="3737100" cy="17283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SzPts val="1000"/>
              <a:buAutoNum type="arabicPeriod"/>
              <a:defRPr>
                <a:solidFill>
                  <a:srgbClr val="434343"/>
                </a:solidFill>
              </a:defRPr>
            </a:lvl1pPr>
            <a:lvl2pPr marL="914400" lvl="1" indent="-317500" rtl="0">
              <a:lnSpc>
                <a:spcPct val="115000"/>
              </a:lnSpc>
              <a:spcBef>
                <a:spcPts val="0"/>
              </a:spcBef>
              <a:spcAft>
                <a:spcPts val="0"/>
              </a:spcAft>
              <a:buSzPts val="1400"/>
              <a:buAutoNum type="alphaLcPeriod"/>
              <a:defRPr>
                <a:solidFill>
                  <a:srgbClr val="434343"/>
                </a:solidFill>
              </a:defRPr>
            </a:lvl2pPr>
            <a:lvl3pPr marL="1371600" lvl="2" indent="-317500" rtl="0">
              <a:lnSpc>
                <a:spcPct val="115000"/>
              </a:lnSpc>
              <a:spcBef>
                <a:spcPts val="1600"/>
              </a:spcBef>
              <a:spcAft>
                <a:spcPts val="0"/>
              </a:spcAft>
              <a:buSzPts val="1400"/>
              <a:buAutoNum type="romanLcPeriod"/>
              <a:defRPr>
                <a:solidFill>
                  <a:srgbClr val="434343"/>
                </a:solidFill>
              </a:defRPr>
            </a:lvl3pPr>
            <a:lvl4pPr marL="1828800" lvl="3" indent="-317500" rtl="0">
              <a:lnSpc>
                <a:spcPct val="115000"/>
              </a:lnSpc>
              <a:spcBef>
                <a:spcPts val="1600"/>
              </a:spcBef>
              <a:spcAft>
                <a:spcPts val="0"/>
              </a:spcAft>
              <a:buSzPts val="1400"/>
              <a:buAutoNum type="arabicPeriod"/>
              <a:defRPr>
                <a:solidFill>
                  <a:srgbClr val="434343"/>
                </a:solidFill>
              </a:defRPr>
            </a:lvl4pPr>
            <a:lvl5pPr marL="2286000" lvl="4" indent="-317500" rtl="0">
              <a:lnSpc>
                <a:spcPct val="115000"/>
              </a:lnSpc>
              <a:spcBef>
                <a:spcPts val="1600"/>
              </a:spcBef>
              <a:spcAft>
                <a:spcPts val="0"/>
              </a:spcAft>
              <a:buSzPts val="1400"/>
              <a:buAutoNum type="alphaLcPeriod"/>
              <a:defRPr>
                <a:solidFill>
                  <a:srgbClr val="434343"/>
                </a:solidFill>
              </a:defRPr>
            </a:lvl5pPr>
            <a:lvl6pPr marL="2743200" lvl="5" indent="-317500" rtl="0">
              <a:lnSpc>
                <a:spcPct val="115000"/>
              </a:lnSpc>
              <a:spcBef>
                <a:spcPts val="1600"/>
              </a:spcBef>
              <a:spcAft>
                <a:spcPts val="0"/>
              </a:spcAft>
              <a:buSzPts val="1400"/>
              <a:buAutoNum type="romanLcPeriod"/>
              <a:defRPr>
                <a:solidFill>
                  <a:srgbClr val="434343"/>
                </a:solidFill>
              </a:defRPr>
            </a:lvl6pPr>
            <a:lvl7pPr marL="3200400" lvl="6" indent="-317500" rtl="0">
              <a:lnSpc>
                <a:spcPct val="115000"/>
              </a:lnSpc>
              <a:spcBef>
                <a:spcPts val="1600"/>
              </a:spcBef>
              <a:spcAft>
                <a:spcPts val="0"/>
              </a:spcAft>
              <a:buSzPts val="1400"/>
              <a:buAutoNum type="arabicPeriod"/>
              <a:defRPr>
                <a:solidFill>
                  <a:srgbClr val="434343"/>
                </a:solidFill>
              </a:defRPr>
            </a:lvl7pPr>
            <a:lvl8pPr marL="3657600" lvl="7" indent="-317500" rtl="0">
              <a:lnSpc>
                <a:spcPct val="115000"/>
              </a:lnSpc>
              <a:spcBef>
                <a:spcPts val="1600"/>
              </a:spcBef>
              <a:spcAft>
                <a:spcPts val="0"/>
              </a:spcAft>
              <a:buSzPts val="1400"/>
              <a:buAutoNum type="alphaLcPeriod"/>
              <a:defRPr>
                <a:solidFill>
                  <a:srgbClr val="434343"/>
                </a:solidFill>
              </a:defRPr>
            </a:lvl8pPr>
            <a:lvl9pPr marL="4114800" lvl="8" indent="-317500" rtl="0">
              <a:lnSpc>
                <a:spcPct val="115000"/>
              </a:lnSpc>
              <a:spcBef>
                <a:spcPts val="1600"/>
              </a:spcBef>
              <a:spcAft>
                <a:spcPts val="1600"/>
              </a:spcAft>
              <a:buSzPts val="1400"/>
              <a:buAutoNum type="romanLcPeriod"/>
              <a:defRPr>
                <a:solidFill>
                  <a:srgbClr val="434343"/>
                </a:solidFill>
              </a:defRPr>
            </a:lvl9pPr>
          </a:lstStyle>
          <a:p>
            <a:endParaRPr/>
          </a:p>
        </p:txBody>
      </p:sp>
      <p:sp>
        <p:nvSpPr>
          <p:cNvPr id="409" name="Google Shape;409;p7"/>
          <p:cNvSpPr txBox="1">
            <a:spLocks noGrp="1"/>
          </p:cNvSpPr>
          <p:nvPr>
            <p:ph type="title"/>
          </p:nvPr>
        </p:nvSpPr>
        <p:spPr>
          <a:xfrm>
            <a:off x="720000" y="1402696"/>
            <a:ext cx="3737100" cy="17283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72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1"/>
        </a:solidFill>
        <a:effectLst/>
      </p:bgPr>
    </p:bg>
    <p:spTree>
      <p:nvGrpSpPr>
        <p:cNvPr id="1" name="Shape 722"/>
        <p:cNvGrpSpPr/>
        <p:nvPr/>
      </p:nvGrpSpPr>
      <p:grpSpPr>
        <a:xfrm>
          <a:off x="0" y="0"/>
          <a:ext cx="0" cy="0"/>
          <a:chOff x="0" y="0"/>
          <a:chExt cx="0" cy="0"/>
        </a:xfrm>
      </p:grpSpPr>
      <p:grpSp>
        <p:nvGrpSpPr>
          <p:cNvPr id="723" name="Google Shape;723;p13"/>
          <p:cNvGrpSpPr/>
          <p:nvPr/>
        </p:nvGrpSpPr>
        <p:grpSpPr>
          <a:xfrm>
            <a:off x="0" y="-9596"/>
            <a:ext cx="9143900" cy="5177870"/>
            <a:chOff x="0" y="-9596"/>
            <a:chExt cx="9143900" cy="5177870"/>
          </a:xfrm>
        </p:grpSpPr>
        <p:grpSp>
          <p:nvGrpSpPr>
            <p:cNvPr id="724" name="Google Shape;724;p13"/>
            <p:cNvGrpSpPr/>
            <p:nvPr/>
          </p:nvGrpSpPr>
          <p:grpSpPr>
            <a:xfrm>
              <a:off x="0" y="-9596"/>
              <a:ext cx="9143900" cy="5177870"/>
              <a:chOff x="0" y="-9596"/>
              <a:chExt cx="9143900" cy="5177870"/>
            </a:xfrm>
          </p:grpSpPr>
          <p:sp>
            <p:nvSpPr>
              <p:cNvPr id="725" name="Google Shape;725;p13"/>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3"/>
              <p:cNvGrpSpPr/>
              <p:nvPr/>
            </p:nvGrpSpPr>
            <p:grpSpPr>
              <a:xfrm>
                <a:off x="0" y="4065899"/>
                <a:ext cx="9143900" cy="1102374"/>
                <a:chOff x="0" y="4065899"/>
                <a:chExt cx="9143900" cy="1102374"/>
              </a:xfrm>
            </p:grpSpPr>
            <p:sp>
              <p:nvSpPr>
                <p:cNvPr id="730" name="Google Shape;730;p13"/>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13"/>
                <p:cNvGrpSpPr/>
                <p:nvPr/>
              </p:nvGrpSpPr>
              <p:grpSpPr>
                <a:xfrm>
                  <a:off x="476510" y="4065899"/>
                  <a:ext cx="266262" cy="475209"/>
                  <a:chOff x="476510" y="4065899"/>
                  <a:chExt cx="266262" cy="475209"/>
                </a:xfrm>
              </p:grpSpPr>
              <p:sp>
                <p:nvSpPr>
                  <p:cNvPr id="747" name="Google Shape;747;p13"/>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13"/>
                <p:cNvGrpSpPr/>
                <p:nvPr/>
              </p:nvGrpSpPr>
              <p:grpSpPr>
                <a:xfrm>
                  <a:off x="8430902" y="4070574"/>
                  <a:ext cx="214776" cy="454279"/>
                  <a:chOff x="8430902" y="4070574"/>
                  <a:chExt cx="214776" cy="454279"/>
                </a:xfrm>
              </p:grpSpPr>
              <p:sp>
                <p:nvSpPr>
                  <p:cNvPr id="752" name="Google Shape;752;p13"/>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13"/>
                <p:cNvGrpSpPr/>
                <p:nvPr/>
              </p:nvGrpSpPr>
              <p:grpSpPr>
                <a:xfrm>
                  <a:off x="5699960" y="4366499"/>
                  <a:ext cx="266262" cy="475209"/>
                  <a:chOff x="5699960" y="4366499"/>
                  <a:chExt cx="266262" cy="475209"/>
                </a:xfrm>
              </p:grpSpPr>
              <p:sp>
                <p:nvSpPr>
                  <p:cNvPr id="756" name="Google Shape;756;p13"/>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0" name="Google Shape;760;p13"/>
              <p:cNvGrpSpPr/>
              <p:nvPr/>
            </p:nvGrpSpPr>
            <p:grpSpPr>
              <a:xfrm>
                <a:off x="39" y="-9596"/>
                <a:ext cx="9143568" cy="3483084"/>
                <a:chOff x="262312" y="450905"/>
                <a:chExt cx="8126894" cy="3040667"/>
              </a:xfrm>
            </p:grpSpPr>
            <p:sp>
              <p:nvSpPr>
                <p:cNvPr id="761" name="Google Shape;761;p13"/>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3"/>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4" name="Google Shape;794;p13"/>
            <p:cNvGrpSpPr/>
            <p:nvPr/>
          </p:nvGrpSpPr>
          <p:grpSpPr>
            <a:xfrm>
              <a:off x="454808" y="1702558"/>
              <a:ext cx="8532593" cy="1233264"/>
              <a:chOff x="454808" y="1702558"/>
              <a:chExt cx="8532593" cy="1233264"/>
            </a:xfrm>
          </p:grpSpPr>
          <p:sp>
            <p:nvSpPr>
              <p:cNvPr id="795" name="Google Shape;795;p13"/>
              <p:cNvSpPr/>
              <p:nvPr/>
            </p:nvSpPr>
            <p:spPr>
              <a:xfrm>
                <a:off x="454808" y="1702558"/>
                <a:ext cx="768255" cy="232369"/>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a:off x="8293289" y="2649149"/>
                <a:ext cx="694111" cy="286673"/>
              </a:xfrm>
              <a:custGeom>
                <a:avLst/>
                <a:gdLst/>
                <a:ahLst/>
                <a:cxnLst/>
                <a:rect l="l" t="t" r="r" b="b"/>
                <a:pathLst>
                  <a:path w="6986" h="2834" extrusionOk="0">
                    <a:moveTo>
                      <a:pt x="4064" y="0"/>
                    </a:moveTo>
                    <a:cubicBezTo>
                      <a:pt x="3968" y="0"/>
                      <a:pt x="3855" y="35"/>
                      <a:pt x="3721" y="113"/>
                    </a:cubicBezTo>
                    <a:cubicBezTo>
                      <a:pt x="2632" y="746"/>
                      <a:pt x="2632" y="2200"/>
                      <a:pt x="2632" y="2200"/>
                    </a:cubicBezTo>
                    <a:cubicBezTo>
                      <a:pt x="2632" y="2200"/>
                      <a:pt x="2558" y="965"/>
                      <a:pt x="2283" y="965"/>
                    </a:cubicBezTo>
                    <a:cubicBezTo>
                      <a:pt x="2251" y="965"/>
                      <a:pt x="2216" y="982"/>
                      <a:pt x="2177" y="1020"/>
                    </a:cubicBezTo>
                    <a:cubicBezTo>
                      <a:pt x="1815" y="1383"/>
                      <a:pt x="1544" y="2471"/>
                      <a:pt x="1" y="2833"/>
                    </a:cubicBezTo>
                    <a:lnTo>
                      <a:pt x="6986" y="2833"/>
                    </a:lnTo>
                    <a:cubicBezTo>
                      <a:pt x="6986" y="2833"/>
                      <a:pt x="5808" y="2381"/>
                      <a:pt x="5808" y="1835"/>
                    </a:cubicBezTo>
                    <a:cubicBezTo>
                      <a:pt x="5808" y="1508"/>
                      <a:pt x="5351" y="1150"/>
                      <a:pt x="4986" y="1150"/>
                    </a:cubicBezTo>
                    <a:cubicBezTo>
                      <a:pt x="4784" y="1150"/>
                      <a:pt x="4611" y="1259"/>
                      <a:pt x="4556" y="1542"/>
                    </a:cubicBezTo>
                    <a:lnTo>
                      <a:pt x="4556" y="1542"/>
                    </a:lnTo>
                    <a:cubicBezTo>
                      <a:pt x="4587" y="1082"/>
                      <a:pt x="4601" y="0"/>
                      <a:pt x="4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7" name="Google Shape;797;p13"/>
          <p:cNvSpPr txBox="1">
            <a:spLocks noGrp="1"/>
          </p:cNvSpPr>
          <p:nvPr>
            <p:ph type="title"/>
          </p:nvPr>
        </p:nvSpPr>
        <p:spPr>
          <a:xfrm>
            <a:off x="1581988" y="1750475"/>
            <a:ext cx="2448600" cy="3723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8" name="Google Shape;798;p13"/>
          <p:cNvSpPr txBox="1">
            <a:spLocks noGrp="1"/>
          </p:cNvSpPr>
          <p:nvPr>
            <p:ph type="subTitle" idx="1"/>
          </p:nvPr>
        </p:nvSpPr>
        <p:spPr>
          <a:xfrm>
            <a:off x="1581982" y="2275166"/>
            <a:ext cx="22179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9" name="Google Shape;799;p13"/>
          <p:cNvSpPr txBox="1">
            <a:spLocks noGrp="1"/>
          </p:cNvSpPr>
          <p:nvPr>
            <p:ph type="title" idx="2" hasCustomPrompt="1"/>
          </p:nvPr>
        </p:nvSpPr>
        <p:spPr>
          <a:xfrm>
            <a:off x="766784" y="1750475"/>
            <a:ext cx="783300" cy="3723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29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0" name="Google Shape;800;p13"/>
          <p:cNvSpPr txBox="1">
            <a:spLocks noGrp="1"/>
          </p:cNvSpPr>
          <p:nvPr>
            <p:ph type="title" idx="3"/>
          </p:nvPr>
        </p:nvSpPr>
        <p:spPr>
          <a:xfrm>
            <a:off x="5519387" y="1750475"/>
            <a:ext cx="2448600" cy="3723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1" name="Google Shape;801;p13"/>
          <p:cNvSpPr txBox="1">
            <a:spLocks noGrp="1"/>
          </p:cNvSpPr>
          <p:nvPr>
            <p:ph type="subTitle" idx="4"/>
          </p:nvPr>
        </p:nvSpPr>
        <p:spPr>
          <a:xfrm>
            <a:off x="5519382" y="2275166"/>
            <a:ext cx="22179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2" name="Google Shape;802;p13"/>
          <p:cNvSpPr txBox="1">
            <a:spLocks noGrp="1"/>
          </p:cNvSpPr>
          <p:nvPr>
            <p:ph type="title" idx="5" hasCustomPrompt="1"/>
          </p:nvPr>
        </p:nvSpPr>
        <p:spPr>
          <a:xfrm>
            <a:off x="4704159" y="1750475"/>
            <a:ext cx="783300" cy="3723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29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3" name="Google Shape;803;p13"/>
          <p:cNvSpPr txBox="1">
            <a:spLocks noGrp="1"/>
          </p:cNvSpPr>
          <p:nvPr>
            <p:ph type="title" idx="6"/>
          </p:nvPr>
        </p:nvSpPr>
        <p:spPr>
          <a:xfrm>
            <a:off x="1581988" y="2972375"/>
            <a:ext cx="2448600" cy="3723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4" name="Google Shape;804;p13"/>
          <p:cNvSpPr txBox="1">
            <a:spLocks noGrp="1"/>
          </p:cNvSpPr>
          <p:nvPr>
            <p:ph type="subTitle" idx="7"/>
          </p:nvPr>
        </p:nvSpPr>
        <p:spPr>
          <a:xfrm>
            <a:off x="1581982" y="3497065"/>
            <a:ext cx="22179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5" name="Google Shape;805;p13"/>
          <p:cNvSpPr txBox="1">
            <a:spLocks noGrp="1"/>
          </p:cNvSpPr>
          <p:nvPr>
            <p:ph type="title" idx="8" hasCustomPrompt="1"/>
          </p:nvPr>
        </p:nvSpPr>
        <p:spPr>
          <a:xfrm>
            <a:off x="766784" y="2959277"/>
            <a:ext cx="783300" cy="3723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29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6" name="Google Shape;806;p13"/>
          <p:cNvSpPr txBox="1">
            <a:spLocks noGrp="1"/>
          </p:cNvSpPr>
          <p:nvPr>
            <p:ph type="title" idx="9"/>
          </p:nvPr>
        </p:nvSpPr>
        <p:spPr>
          <a:xfrm>
            <a:off x="5519387" y="2972375"/>
            <a:ext cx="2448600" cy="3723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7" name="Google Shape;807;p13"/>
          <p:cNvSpPr txBox="1">
            <a:spLocks noGrp="1"/>
          </p:cNvSpPr>
          <p:nvPr>
            <p:ph type="subTitle" idx="13"/>
          </p:nvPr>
        </p:nvSpPr>
        <p:spPr>
          <a:xfrm>
            <a:off x="5519382" y="3497065"/>
            <a:ext cx="22179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8" name="Google Shape;808;p13"/>
          <p:cNvSpPr txBox="1">
            <a:spLocks noGrp="1"/>
          </p:cNvSpPr>
          <p:nvPr>
            <p:ph type="title" idx="14" hasCustomPrompt="1"/>
          </p:nvPr>
        </p:nvSpPr>
        <p:spPr>
          <a:xfrm>
            <a:off x="4704159" y="2959277"/>
            <a:ext cx="783300" cy="3723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29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9" name="Google Shape;809;p13"/>
          <p:cNvSpPr txBox="1">
            <a:spLocks noGrp="1"/>
          </p:cNvSpPr>
          <p:nvPr>
            <p:ph type="title" idx="15"/>
          </p:nvPr>
        </p:nvSpPr>
        <p:spPr>
          <a:xfrm>
            <a:off x="720000" y="539400"/>
            <a:ext cx="7710900" cy="478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500"/>
              <a:buNone/>
              <a:defRPr sz="3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810"/>
        <p:cNvGrpSpPr/>
        <p:nvPr/>
      </p:nvGrpSpPr>
      <p:grpSpPr>
        <a:xfrm>
          <a:off x="0" y="0"/>
          <a:ext cx="0" cy="0"/>
          <a:chOff x="0" y="0"/>
          <a:chExt cx="0" cy="0"/>
        </a:xfrm>
      </p:grpSpPr>
      <p:grpSp>
        <p:nvGrpSpPr>
          <p:cNvPr id="811" name="Google Shape;811;p14"/>
          <p:cNvGrpSpPr/>
          <p:nvPr/>
        </p:nvGrpSpPr>
        <p:grpSpPr>
          <a:xfrm>
            <a:off x="0" y="-9596"/>
            <a:ext cx="9143900" cy="5177870"/>
            <a:chOff x="0" y="-9596"/>
            <a:chExt cx="9143900" cy="5177870"/>
          </a:xfrm>
        </p:grpSpPr>
        <p:grpSp>
          <p:nvGrpSpPr>
            <p:cNvPr id="812" name="Google Shape;812;p14"/>
            <p:cNvGrpSpPr/>
            <p:nvPr/>
          </p:nvGrpSpPr>
          <p:grpSpPr>
            <a:xfrm>
              <a:off x="0" y="-9596"/>
              <a:ext cx="9143900" cy="5177870"/>
              <a:chOff x="0" y="-9596"/>
              <a:chExt cx="9143900" cy="5177870"/>
            </a:xfrm>
          </p:grpSpPr>
          <p:sp>
            <p:nvSpPr>
              <p:cNvPr id="813" name="Google Shape;813;p14"/>
              <p:cNvSpPr/>
              <p:nvPr/>
            </p:nvSpPr>
            <p:spPr>
              <a:xfrm>
                <a:off x="8293289" y="1734749"/>
                <a:ext cx="694111" cy="286673"/>
              </a:xfrm>
              <a:custGeom>
                <a:avLst/>
                <a:gdLst/>
                <a:ahLst/>
                <a:cxnLst/>
                <a:rect l="l" t="t" r="r" b="b"/>
                <a:pathLst>
                  <a:path w="6986" h="2834" extrusionOk="0">
                    <a:moveTo>
                      <a:pt x="4064" y="0"/>
                    </a:moveTo>
                    <a:cubicBezTo>
                      <a:pt x="3968" y="0"/>
                      <a:pt x="3855" y="35"/>
                      <a:pt x="3721" y="113"/>
                    </a:cubicBezTo>
                    <a:cubicBezTo>
                      <a:pt x="2632" y="746"/>
                      <a:pt x="2632" y="2200"/>
                      <a:pt x="2632" y="2200"/>
                    </a:cubicBezTo>
                    <a:cubicBezTo>
                      <a:pt x="2632" y="2200"/>
                      <a:pt x="2558" y="965"/>
                      <a:pt x="2283" y="965"/>
                    </a:cubicBezTo>
                    <a:cubicBezTo>
                      <a:pt x="2251" y="965"/>
                      <a:pt x="2216" y="982"/>
                      <a:pt x="2177" y="1020"/>
                    </a:cubicBezTo>
                    <a:cubicBezTo>
                      <a:pt x="1815" y="1383"/>
                      <a:pt x="1544" y="2471"/>
                      <a:pt x="1" y="2833"/>
                    </a:cubicBezTo>
                    <a:lnTo>
                      <a:pt x="6986" y="2833"/>
                    </a:lnTo>
                    <a:cubicBezTo>
                      <a:pt x="6986" y="2833"/>
                      <a:pt x="5808" y="2381"/>
                      <a:pt x="5808" y="1835"/>
                    </a:cubicBezTo>
                    <a:cubicBezTo>
                      <a:pt x="5808" y="1508"/>
                      <a:pt x="5351" y="1150"/>
                      <a:pt x="4986" y="1150"/>
                    </a:cubicBezTo>
                    <a:cubicBezTo>
                      <a:pt x="4784" y="1150"/>
                      <a:pt x="4611" y="1259"/>
                      <a:pt x="4556" y="1542"/>
                    </a:cubicBezTo>
                    <a:lnTo>
                      <a:pt x="4556" y="1542"/>
                    </a:lnTo>
                    <a:cubicBezTo>
                      <a:pt x="4587" y="1082"/>
                      <a:pt x="4601" y="0"/>
                      <a:pt x="4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8" name="Google Shape;818;p14"/>
              <p:cNvGrpSpPr/>
              <p:nvPr/>
            </p:nvGrpSpPr>
            <p:grpSpPr>
              <a:xfrm>
                <a:off x="39" y="-9596"/>
                <a:ext cx="9143568" cy="3483084"/>
                <a:chOff x="262312" y="450905"/>
                <a:chExt cx="8126894" cy="3040667"/>
              </a:xfrm>
            </p:grpSpPr>
            <p:sp>
              <p:nvSpPr>
                <p:cNvPr id="819" name="Google Shape;819;p14"/>
                <p:cNvSpPr/>
                <p:nvPr/>
              </p:nvSpPr>
              <p:spPr>
                <a:xfrm>
                  <a:off x="1573655" y="939015"/>
                  <a:ext cx="578888" cy="247540"/>
                </a:xfrm>
                <a:custGeom>
                  <a:avLst/>
                  <a:gdLst/>
                  <a:ahLst/>
                  <a:cxnLst/>
                  <a:rect l="l" t="t" r="r" b="b"/>
                  <a:pathLst>
                    <a:path w="6555" h="2803" extrusionOk="0">
                      <a:moveTo>
                        <a:pt x="55" y="2788"/>
                      </a:moveTo>
                      <a:lnTo>
                        <a:pt x="55" y="2788"/>
                      </a:lnTo>
                      <a:cubicBezTo>
                        <a:pt x="17" y="2792"/>
                        <a:pt x="1" y="2797"/>
                        <a:pt x="11" y="2802"/>
                      </a:cubicBezTo>
                      <a:lnTo>
                        <a:pt x="55" y="2788"/>
                      </a:lnTo>
                      <a:close/>
                      <a:moveTo>
                        <a:pt x="3656" y="1"/>
                      </a:moveTo>
                      <a:cubicBezTo>
                        <a:pt x="3558" y="1"/>
                        <a:pt x="3449" y="75"/>
                        <a:pt x="3326" y="253"/>
                      </a:cubicBezTo>
                      <a:cubicBezTo>
                        <a:pt x="3142" y="518"/>
                        <a:pt x="3027" y="763"/>
                        <a:pt x="2958" y="983"/>
                      </a:cubicBezTo>
                      <a:lnTo>
                        <a:pt x="2958" y="983"/>
                      </a:lnTo>
                      <a:cubicBezTo>
                        <a:pt x="2909" y="697"/>
                        <a:pt x="2811" y="470"/>
                        <a:pt x="2623" y="470"/>
                      </a:cubicBezTo>
                      <a:cubicBezTo>
                        <a:pt x="2579" y="470"/>
                        <a:pt x="2530" y="482"/>
                        <a:pt x="2475" y="510"/>
                      </a:cubicBezTo>
                      <a:cubicBezTo>
                        <a:pt x="1796" y="850"/>
                        <a:pt x="1881" y="2209"/>
                        <a:pt x="1881" y="2209"/>
                      </a:cubicBezTo>
                      <a:lnTo>
                        <a:pt x="55" y="2788"/>
                      </a:lnTo>
                      <a:lnTo>
                        <a:pt x="55" y="2788"/>
                      </a:lnTo>
                      <a:cubicBezTo>
                        <a:pt x="225" y="2771"/>
                        <a:pt x="842" y="2764"/>
                        <a:pt x="1633" y="2764"/>
                      </a:cubicBezTo>
                      <a:cubicBezTo>
                        <a:pt x="3572" y="2764"/>
                        <a:pt x="6554" y="2802"/>
                        <a:pt x="6554" y="2802"/>
                      </a:cubicBezTo>
                      <a:cubicBezTo>
                        <a:pt x="6554" y="2802"/>
                        <a:pt x="5279" y="2376"/>
                        <a:pt x="5279" y="1443"/>
                      </a:cubicBezTo>
                      <a:cubicBezTo>
                        <a:pt x="5279" y="1225"/>
                        <a:pt x="5227" y="1141"/>
                        <a:pt x="5149" y="1141"/>
                      </a:cubicBezTo>
                      <a:cubicBezTo>
                        <a:pt x="4893" y="1141"/>
                        <a:pt x="4345" y="2037"/>
                        <a:pt x="4345" y="2037"/>
                      </a:cubicBezTo>
                      <a:cubicBezTo>
                        <a:pt x="4345" y="2037"/>
                        <a:pt x="4166" y="1"/>
                        <a:pt x="3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6262962" y="716808"/>
                  <a:ext cx="682832" cy="202854"/>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14"/>
              <p:cNvGrpSpPr/>
              <p:nvPr/>
            </p:nvGrpSpPr>
            <p:grpSpPr>
              <a:xfrm>
                <a:off x="0" y="4065899"/>
                <a:ext cx="9143900" cy="1102374"/>
                <a:chOff x="0" y="4065899"/>
                <a:chExt cx="9143900" cy="1102374"/>
              </a:xfrm>
            </p:grpSpPr>
            <p:sp>
              <p:nvSpPr>
                <p:cNvPr id="855" name="Google Shape;855;p14"/>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4"/>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4"/>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4"/>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4"/>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4"/>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4"/>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4"/>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4"/>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14"/>
                <p:cNvGrpSpPr/>
                <p:nvPr/>
              </p:nvGrpSpPr>
              <p:grpSpPr>
                <a:xfrm>
                  <a:off x="476510" y="4065899"/>
                  <a:ext cx="266262" cy="475209"/>
                  <a:chOff x="476510" y="4065899"/>
                  <a:chExt cx="266262" cy="475209"/>
                </a:xfrm>
              </p:grpSpPr>
              <p:sp>
                <p:nvSpPr>
                  <p:cNvPr id="872" name="Google Shape;872;p14"/>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14"/>
                <p:cNvGrpSpPr/>
                <p:nvPr/>
              </p:nvGrpSpPr>
              <p:grpSpPr>
                <a:xfrm>
                  <a:off x="8430902" y="4070574"/>
                  <a:ext cx="214776" cy="454279"/>
                  <a:chOff x="8430902" y="4070574"/>
                  <a:chExt cx="214776" cy="454279"/>
                </a:xfrm>
              </p:grpSpPr>
              <p:sp>
                <p:nvSpPr>
                  <p:cNvPr id="877" name="Google Shape;877;p14"/>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14"/>
                <p:cNvGrpSpPr/>
                <p:nvPr/>
              </p:nvGrpSpPr>
              <p:grpSpPr>
                <a:xfrm>
                  <a:off x="5699960" y="4366499"/>
                  <a:ext cx="266262" cy="475209"/>
                  <a:chOff x="5699960" y="4366499"/>
                  <a:chExt cx="266262" cy="475209"/>
                </a:xfrm>
              </p:grpSpPr>
              <p:sp>
                <p:nvSpPr>
                  <p:cNvPr id="881" name="Google Shape;881;p14"/>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4"/>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5" name="Google Shape;885;p14"/>
            <p:cNvSpPr/>
            <p:nvPr/>
          </p:nvSpPr>
          <p:spPr>
            <a:xfrm>
              <a:off x="100371" y="912508"/>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6" name="Google Shape;886;p14"/>
          <p:cNvSpPr txBox="1">
            <a:spLocks noGrp="1"/>
          </p:cNvSpPr>
          <p:nvPr>
            <p:ph type="title"/>
          </p:nvPr>
        </p:nvSpPr>
        <p:spPr>
          <a:xfrm>
            <a:off x="3994913" y="1882650"/>
            <a:ext cx="38976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87" name="Google Shape;887;p14"/>
          <p:cNvSpPr txBox="1">
            <a:spLocks noGrp="1"/>
          </p:cNvSpPr>
          <p:nvPr>
            <p:ph type="title" idx="2" hasCustomPrompt="1"/>
          </p:nvPr>
        </p:nvSpPr>
        <p:spPr>
          <a:xfrm>
            <a:off x="1251488" y="1897334"/>
            <a:ext cx="2543100" cy="1549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29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88" name="Google Shape;888;p14"/>
          <p:cNvSpPr txBox="1">
            <a:spLocks noGrp="1"/>
          </p:cNvSpPr>
          <p:nvPr>
            <p:ph type="subTitle" idx="1"/>
          </p:nvPr>
        </p:nvSpPr>
        <p:spPr>
          <a:xfrm>
            <a:off x="3994925" y="2835400"/>
            <a:ext cx="4363200" cy="430200"/>
          </a:xfrm>
          <a:prstGeom prst="rect">
            <a:avLst/>
          </a:prstGeom>
          <a:solidFill>
            <a:schemeClr val="accent2"/>
          </a:solid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lt2"/>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dk2"/>
        </a:solidFill>
        <a:effectLst/>
      </p:bgPr>
    </p:bg>
    <p:spTree>
      <p:nvGrpSpPr>
        <p:cNvPr id="1" name="Shape 889"/>
        <p:cNvGrpSpPr/>
        <p:nvPr/>
      </p:nvGrpSpPr>
      <p:grpSpPr>
        <a:xfrm>
          <a:off x="0" y="0"/>
          <a:ext cx="0" cy="0"/>
          <a:chOff x="0" y="0"/>
          <a:chExt cx="0" cy="0"/>
        </a:xfrm>
      </p:grpSpPr>
      <p:grpSp>
        <p:nvGrpSpPr>
          <p:cNvPr id="890" name="Google Shape;890;p15"/>
          <p:cNvGrpSpPr/>
          <p:nvPr/>
        </p:nvGrpSpPr>
        <p:grpSpPr>
          <a:xfrm>
            <a:off x="0" y="-9596"/>
            <a:ext cx="9143900" cy="5177870"/>
            <a:chOff x="0" y="-9596"/>
            <a:chExt cx="9143900" cy="5177870"/>
          </a:xfrm>
        </p:grpSpPr>
        <p:grpSp>
          <p:nvGrpSpPr>
            <p:cNvPr id="891" name="Google Shape;891;p15"/>
            <p:cNvGrpSpPr/>
            <p:nvPr/>
          </p:nvGrpSpPr>
          <p:grpSpPr>
            <a:xfrm>
              <a:off x="0" y="-9596"/>
              <a:ext cx="9143900" cy="5177870"/>
              <a:chOff x="0" y="-9596"/>
              <a:chExt cx="9143900" cy="5177870"/>
            </a:xfrm>
          </p:grpSpPr>
          <p:sp>
            <p:nvSpPr>
              <p:cNvPr id="892" name="Google Shape;892;p15"/>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6" name="Google Shape;896;p15"/>
              <p:cNvGrpSpPr/>
              <p:nvPr/>
            </p:nvGrpSpPr>
            <p:grpSpPr>
              <a:xfrm>
                <a:off x="39" y="-9596"/>
                <a:ext cx="9143568" cy="3483084"/>
                <a:chOff x="262312" y="450905"/>
                <a:chExt cx="8126894" cy="3040667"/>
              </a:xfrm>
            </p:grpSpPr>
            <p:sp>
              <p:nvSpPr>
                <p:cNvPr id="897" name="Google Shape;897;p15"/>
                <p:cNvSpPr/>
                <p:nvPr/>
              </p:nvSpPr>
              <p:spPr>
                <a:xfrm>
                  <a:off x="1573655" y="939015"/>
                  <a:ext cx="578888" cy="247540"/>
                </a:xfrm>
                <a:custGeom>
                  <a:avLst/>
                  <a:gdLst/>
                  <a:ahLst/>
                  <a:cxnLst/>
                  <a:rect l="l" t="t" r="r" b="b"/>
                  <a:pathLst>
                    <a:path w="6555" h="2803" extrusionOk="0">
                      <a:moveTo>
                        <a:pt x="55" y="2788"/>
                      </a:moveTo>
                      <a:lnTo>
                        <a:pt x="55" y="2788"/>
                      </a:lnTo>
                      <a:cubicBezTo>
                        <a:pt x="17" y="2792"/>
                        <a:pt x="1" y="2797"/>
                        <a:pt x="11" y="2802"/>
                      </a:cubicBezTo>
                      <a:lnTo>
                        <a:pt x="55" y="2788"/>
                      </a:lnTo>
                      <a:close/>
                      <a:moveTo>
                        <a:pt x="3656" y="1"/>
                      </a:moveTo>
                      <a:cubicBezTo>
                        <a:pt x="3558" y="1"/>
                        <a:pt x="3449" y="75"/>
                        <a:pt x="3326" y="253"/>
                      </a:cubicBezTo>
                      <a:cubicBezTo>
                        <a:pt x="3142" y="518"/>
                        <a:pt x="3027" y="763"/>
                        <a:pt x="2958" y="983"/>
                      </a:cubicBezTo>
                      <a:lnTo>
                        <a:pt x="2958" y="983"/>
                      </a:lnTo>
                      <a:cubicBezTo>
                        <a:pt x="2909" y="697"/>
                        <a:pt x="2811" y="470"/>
                        <a:pt x="2623" y="470"/>
                      </a:cubicBezTo>
                      <a:cubicBezTo>
                        <a:pt x="2579" y="470"/>
                        <a:pt x="2530" y="482"/>
                        <a:pt x="2475" y="510"/>
                      </a:cubicBezTo>
                      <a:cubicBezTo>
                        <a:pt x="1796" y="850"/>
                        <a:pt x="1881" y="2209"/>
                        <a:pt x="1881" y="2209"/>
                      </a:cubicBezTo>
                      <a:lnTo>
                        <a:pt x="55" y="2788"/>
                      </a:lnTo>
                      <a:lnTo>
                        <a:pt x="55" y="2788"/>
                      </a:lnTo>
                      <a:cubicBezTo>
                        <a:pt x="225" y="2771"/>
                        <a:pt x="842" y="2764"/>
                        <a:pt x="1633" y="2764"/>
                      </a:cubicBezTo>
                      <a:cubicBezTo>
                        <a:pt x="3572" y="2764"/>
                        <a:pt x="6554" y="2802"/>
                        <a:pt x="6554" y="2802"/>
                      </a:cubicBezTo>
                      <a:cubicBezTo>
                        <a:pt x="6554" y="2802"/>
                        <a:pt x="5279" y="2376"/>
                        <a:pt x="5279" y="1443"/>
                      </a:cubicBezTo>
                      <a:cubicBezTo>
                        <a:pt x="5279" y="1225"/>
                        <a:pt x="5227" y="1141"/>
                        <a:pt x="5149" y="1141"/>
                      </a:cubicBezTo>
                      <a:cubicBezTo>
                        <a:pt x="4893" y="1141"/>
                        <a:pt x="4345" y="2037"/>
                        <a:pt x="4345" y="2037"/>
                      </a:cubicBezTo>
                      <a:cubicBezTo>
                        <a:pt x="4345" y="2037"/>
                        <a:pt x="4166" y="1"/>
                        <a:pt x="3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1656061" y="583765"/>
                  <a:ext cx="682832" cy="202854"/>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5"/>
              <p:cNvGrpSpPr/>
              <p:nvPr/>
            </p:nvGrpSpPr>
            <p:grpSpPr>
              <a:xfrm>
                <a:off x="0" y="4065899"/>
                <a:ext cx="9143900" cy="1102374"/>
                <a:chOff x="0" y="4065899"/>
                <a:chExt cx="9143900" cy="1102374"/>
              </a:xfrm>
            </p:grpSpPr>
            <p:sp>
              <p:nvSpPr>
                <p:cNvPr id="933" name="Google Shape;933;p15"/>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5"/>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 name="Google Shape;949;p15"/>
                <p:cNvGrpSpPr/>
                <p:nvPr/>
              </p:nvGrpSpPr>
              <p:grpSpPr>
                <a:xfrm>
                  <a:off x="476510" y="4065899"/>
                  <a:ext cx="266262" cy="475209"/>
                  <a:chOff x="476510" y="4065899"/>
                  <a:chExt cx="266262" cy="475209"/>
                </a:xfrm>
              </p:grpSpPr>
              <p:sp>
                <p:nvSpPr>
                  <p:cNvPr id="950" name="Google Shape;950;p15"/>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15"/>
                <p:cNvGrpSpPr/>
                <p:nvPr/>
              </p:nvGrpSpPr>
              <p:grpSpPr>
                <a:xfrm>
                  <a:off x="8430902" y="4070574"/>
                  <a:ext cx="214776" cy="454279"/>
                  <a:chOff x="8430902" y="4070574"/>
                  <a:chExt cx="214776" cy="454279"/>
                </a:xfrm>
              </p:grpSpPr>
              <p:sp>
                <p:nvSpPr>
                  <p:cNvPr id="955" name="Google Shape;955;p15"/>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15"/>
                <p:cNvGrpSpPr/>
                <p:nvPr/>
              </p:nvGrpSpPr>
              <p:grpSpPr>
                <a:xfrm>
                  <a:off x="5699960" y="4366499"/>
                  <a:ext cx="266262" cy="475209"/>
                  <a:chOff x="5699960" y="4366499"/>
                  <a:chExt cx="266262" cy="475209"/>
                </a:xfrm>
              </p:grpSpPr>
              <p:sp>
                <p:nvSpPr>
                  <p:cNvPr id="959" name="Google Shape;959;p15"/>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5"/>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5"/>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5"/>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63" name="Google Shape;963;p15"/>
            <p:cNvSpPr/>
            <p:nvPr/>
          </p:nvSpPr>
          <p:spPr>
            <a:xfrm>
              <a:off x="100371" y="1944221"/>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5"/>
            <p:cNvSpPr/>
            <p:nvPr/>
          </p:nvSpPr>
          <p:spPr>
            <a:xfrm>
              <a:off x="8284424" y="1879208"/>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15"/>
          <p:cNvSpPr txBox="1">
            <a:spLocks noGrp="1"/>
          </p:cNvSpPr>
          <p:nvPr>
            <p:ph type="title"/>
          </p:nvPr>
        </p:nvSpPr>
        <p:spPr>
          <a:xfrm>
            <a:off x="1587250" y="1554850"/>
            <a:ext cx="5969400" cy="134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6" name="Google Shape;966;p15"/>
          <p:cNvSpPr txBox="1">
            <a:spLocks noGrp="1"/>
          </p:cNvSpPr>
          <p:nvPr>
            <p:ph type="subTitle" idx="1"/>
          </p:nvPr>
        </p:nvSpPr>
        <p:spPr>
          <a:xfrm>
            <a:off x="1870775" y="3008000"/>
            <a:ext cx="5402400" cy="4302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lt2"/>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3">
  <p:cSld name="SECTION_HEADER_1_1_1">
    <p:bg>
      <p:bgPr>
        <a:solidFill>
          <a:schemeClr val="lt2"/>
        </a:solidFill>
        <a:effectLst/>
      </p:bgPr>
    </p:bg>
    <p:spTree>
      <p:nvGrpSpPr>
        <p:cNvPr id="1" name="Shape 967"/>
        <p:cNvGrpSpPr/>
        <p:nvPr/>
      </p:nvGrpSpPr>
      <p:grpSpPr>
        <a:xfrm>
          <a:off x="0" y="0"/>
          <a:ext cx="0" cy="0"/>
          <a:chOff x="0" y="0"/>
          <a:chExt cx="0" cy="0"/>
        </a:xfrm>
      </p:grpSpPr>
      <p:grpSp>
        <p:nvGrpSpPr>
          <p:cNvPr id="968" name="Google Shape;968;p16"/>
          <p:cNvGrpSpPr/>
          <p:nvPr/>
        </p:nvGrpSpPr>
        <p:grpSpPr>
          <a:xfrm>
            <a:off x="0" y="-9596"/>
            <a:ext cx="9143900" cy="5177870"/>
            <a:chOff x="0" y="-9596"/>
            <a:chExt cx="9143900" cy="5177870"/>
          </a:xfrm>
        </p:grpSpPr>
        <p:grpSp>
          <p:nvGrpSpPr>
            <p:cNvPr id="969" name="Google Shape;969;p16"/>
            <p:cNvGrpSpPr/>
            <p:nvPr/>
          </p:nvGrpSpPr>
          <p:grpSpPr>
            <a:xfrm>
              <a:off x="0" y="-9596"/>
              <a:ext cx="9143900" cy="5177870"/>
              <a:chOff x="0" y="-9596"/>
              <a:chExt cx="9143900" cy="5177870"/>
            </a:xfrm>
          </p:grpSpPr>
          <p:sp>
            <p:nvSpPr>
              <p:cNvPr id="970" name="Google Shape;970;p16"/>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4" name="Google Shape;974;p16"/>
              <p:cNvGrpSpPr/>
              <p:nvPr/>
            </p:nvGrpSpPr>
            <p:grpSpPr>
              <a:xfrm>
                <a:off x="39" y="-9596"/>
                <a:ext cx="9143568" cy="3483084"/>
                <a:chOff x="262312" y="450905"/>
                <a:chExt cx="8126894" cy="3040667"/>
              </a:xfrm>
            </p:grpSpPr>
            <p:sp>
              <p:nvSpPr>
                <p:cNvPr id="975" name="Google Shape;975;p16"/>
                <p:cNvSpPr/>
                <p:nvPr/>
              </p:nvSpPr>
              <p:spPr>
                <a:xfrm>
                  <a:off x="1573655" y="939015"/>
                  <a:ext cx="578888" cy="247540"/>
                </a:xfrm>
                <a:custGeom>
                  <a:avLst/>
                  <a:gdLst/>
                  <a:ahLst/>
                  <a:cxnLst/>
                  <a:rect l="l" t="t" r="r" b="b"/>
                  <a:pathLst>
                    <a:path w="6555" h="2803" extrusionOk="0">
                      <a:moveTo>
                        <a:pt x="55" y="2788"/>
                      </a:moveTo>
                      <a:lnTo>
                        <a:pt x="55" y="2788"/>
                      </a:lnTo>
                      <a:cubicBezTo>
                        <a:pt x="17" y="2792"/>
                        <a:pt x="1" y="2797"/>
                        <a:pt x="11" y="2802"/>
                      </a:cubicBezTo>
                      <a:lnTo>
                        <a:pt x="55" y="2788"/>
                      </a:lnTo>
                      <a:close/>
                      <a:moveTo>
                        <a:pt x="3656" y="1"/>
                      </a:moveTo>
                      <a:cubicBezTo>
                        <a:pt x="3558" y="1"/>
                        <a:pt x="3449" y="75"/>
                        <a:pt x="3326" y="253"/>
                      </a:cubicBezTo>
                      <a:cubicBezTo>
                        <a:pt x="3142" y="518"/>
                        <a:pt x="3027" y="763"/>
                        <a:pt x="2958" y="983"/>
                      </a:cubicBezTo>
                      <a:lnTo>
                        <a:pt x="2958" y="983"/>
                      </a:lnTo>
                      <a:cubicBezTo>
                        <a:pt x="2909" y="697"/>
                        <a:pt x="2811" y="470"/>
                        <a:pt x="2623" y="470"/>
                      </a:cubicBezTo>
                      <a:cubicBezTo>
                        <a:pt x="2579" y="470"/>
                        <a:pt x="2530" y="482"/>
                        <a:pt x="2475" y="510"/>
                      </a:cubicBezTo>
                      <a:cubicBezTo>
                        <a:pt x="1796" y="850"/>
                        <a:pt x="1881" y="2209"/>
                        <a:pt x="1881" y="2209"/>
                      </a:cubicBezTo>
                      <a:lnTo>
                        <a:pt x="55" y="2788"/>
                      </a:lnTo>
                      <a:lnTo>
                        <a:pt x="55" y="2788"/>
                      </a:lnTo>
                      <a:cubicBezTo>
                        <a:pt x="225" y="2771"/>
                        <a:pt x="842" y="2764"/>
                        <a:pt x="1633" y="2764"/>
                      </a:cubicBezTo>
                      <a:cubicBezTo>
                        <a:pt x="3572" y="2764"/>
                        <a:pt x="6554" y="2802"/>
                        <a:pt x="6554" y="2802"/>
                      </a:cubicBezTo>
                      <a:cubicBezTo>
                        <a:pt x="6554" y="2802"/>
                        <a:pt x="5279" y="2376"/>
                        <a:pt x="5279" y="1443"/>
                      </a:cubicBezTo>
                      <a:cubicBezTo>
                        <a:pt x="5279" y="1225"/>
                        <a:pt x="5227" y="1141"/>
                        <a:pt x="5149" y="1141"/>
                      </a:cubicBezTo>
                      <a:cubicBezTo>
                        <a:pt x="4893" y="1141"/>
                        <a:pt x="4345" y="2037"/>
                        <a:pt x="4345" y="2037"/>
                      </a:cubicBezTo>
                      <a:cubicBezTo>
                        <a:pt x="4345" y="2037"/>
                        <a:pt x="4166" y="1"/>
                        <a:pt x="3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6"/>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6"/>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6"/>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6"/>
                <p:cNvSpPr/>
                <p:nvPr/>
              </p:nvSpPr>
              <p:spPr>
                <a:xfrm>
                  <a:off x="6262962" y="716808"/>
                  <a:ext cx="682832" cy="202854"/>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6"/>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6"/>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16"/>
              <p:cNvGrpSpPr/>
              <p:nvPr/>
            </p:nvGrpSpPr>
            <p:grpSpPr>
              <a:xfrm>
                <a:off x="0" y="4065899"/>
                <a:ext cx="9143900" cy="1102374"/>
                <a:chOff x="0" y="4065899"/>
                <a:chExt cx="9143900" cy="1102374"/>
              </a:xfrm>
            </p:grpSpPr>
            <p:sp>
              <p:nvSpPr>
                <p:cNvPr id="1011" name="Google Shape;1011;p16"/>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6"/>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16"/>
                <p:cNvGrpSpPr/>
                <p:nvPr/>
              </p:nvGrpSpPr>
              <p:grpSpPr>
                <a:xfrm>
                  <a:off x="476510" y="4065899"/>
                  <a:ext cx="266262" cy="475209"/>
                  <a:chOff x="476510" y="4065899"/>
                  <a:chExt cx="266262" cy="475209"/>
                </a:xfrm>
              </p:grpSpPr>
              <p:sp>
                <p:nvSpPr>
                  <p:cNvPr id="1028" name="Google Shape;1028;p16"/>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16"/>
                <p:cNvGrpSpPr/>
                <p:nvPr/>
              </p:nvGrpSpPr>
              <p:grpSpPr>
                <a:xfrm>
                  <a:off x="8430902" y="4070574"/>
                  <a:ext cx="214776" cy="454279"/>
                  <a:chOff x="8430902" y="4070574"/>
                  <a:chExt cx="214776" cy="454279"/>
                </a:xfrm>
              </p:grpSpPr>
              <p:sp>
                <p:nvSpPr>
                  <p:cNvPr id="1033" name="Google Shape;1033;p16"/>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16"/>
                <p:cNvGrpSpPr/>
                <p:nvPr/>
              </p:nvGrpSpPr>
              <p:grpSpPr>
                <a:xfrm>
                  <a:off x="5699960" y="4366499"/>
                  <a:ext cx="266262" cy="475209"/>
                  <a:chOff x="5699960" y="4366499"/>
                  <a:chExt cx="266262" cy="475209"/>
                </a:xfrm>
              </p:grpSpPr>
              <p:sp>
                <p:nvSpPr>
                  <p:cNvPr id="1037" name="Google Shape;1037;p16"/>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041" name="Google Shape;1041;p16"/>
            <p:cNvSpPr/>
            <p:nvPr/>
          </p:nvSpPr>
          <p:spPr>
            <a:xfrm>
              <a:off x="100371" y="912508"/>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a:off x="7953471" y="1944221"/>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16"/>
          <p:cNvSpPr txBox="1">
            <a:spLocks noGrp="1"/>
          </p:cNvSpPr>
          <p:nvPr>
            <p:ph type="title"/>
          </p:nvPr>
        </p:nvSpPr>
        <p:spPr>
          <a:xfrm flipH="1">
            <a:off x="1483519" y="1882650"/>
            <a:ext cx="38976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600"/>
              <a:buNone/>
              <a:defRPr sz="5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44" name="Google Shape;1044;p16"/>
          <p:cNvSpPr txBox="1">
            <a:spLocks noGrp="1"/>
          </p:cNvSpPr>
          <p:nvPr>
            <p:ph type="title" idx="2" hasCustomPrompt="1"/>
          </p:nvPr>
        </p:nvSpPr>
        <p:spPr>
          <a:xfrm flipH="1">
            <a:off x="5581444" y="1897334"/>
            <a:ext cx="2543100" cy="1549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6000"/>
              <a:buNone/>
              <a:defRPr sz="129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
        <p:nvSpPr>
          <p:cNvPr id="1045" name="Google Shape;1045;p16"/>
          <p:cNvSpPr txBox="1">
            <a:spLocks noGrp="1"/>
          </p:cNvSpPr>
          <p:nvPr>
            <p:ph type="subTitle" idx="1"/>
          </p:nvPr>
        </p:nvSpPr>
        <p:spPr>
          <a:xfrm flipH="1">
            <a:off x="1017906" y="2835400"/>
            <a:ext cx="4363200" cy="430200"/>
          </a:xfrm>
          <a:prstGeom prst="rect">
            <a:avLst/>
          </a:prstGeom>
          <a:solidFill>
            <a:schemeClr val="accent2"/>
          </a:solidFill>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solidFill>
                  <a:schemeClr val="lt2"/>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046"/>
        <p:cNvGrpSpPr/>
        <p:nvPr/>
      </p:nvGrpSpPr>
      <p:grpSpPr>
        <a:xfrm>
          <a:off x="0" y="0"/>
          <a:ext cx="0" cy="0"/>
          <a:chOff x="0" y="0"/>
          <a:chExt cx="0" cy="0"/>
        </a:xfrm>
      </p:grpSpPr>
      <p:grpSp>
        <p:nvGrpSpPr>
          <p:cNvPr id="1047" name="Google Shape;1047;p17"/>
          <p:cNvGrpSpPr/>
          <p:nvPr/>
        </p:nvGrpSpPr>
        <p:grpSpPr>
          <a:xfrm>
            <a:off x="0" y="-9596"/>
            <a:ext cx="9143900" cy="5177870"/>
            <a:chOff x="0" y="-9596"/>
            <a:chExt cx="9143900" cy="5177870"/>
          </a:xfrm>
        </p:grpSpPr>
        <p:grpSp>
          <p:nvGrpSpPr>
            <p:cNvPr id="1048" name="Google Shape;1048;p17"/>
            <p:cNvGrpSpPr/>
            <p:nvPr/>
          </p:nvGrpSpPr>
          <p:grpSpPr>
            <a:xfrm>
              <a:off x="0" y="-9596"/>
              <a:ext cx="9143900" cy="5177870"/>
              <a:chOff x="0" y="-9596"/>
              <a:chExt cx="9143900" cy="5177870"/>
            </a:xfrm>
          </p:grpSpPr>
          <p:sp>
            <p:nvSpPr>
              <p:cNvPr id="1049" name="Google Shape;1049;p17"/>
              <p:cNvSpPr/>
              <p:nvPr/>
            </p:nvSpPr>
            <p:spPr>
              <a:xfrm>
                <a:off x="8293289" y="1734749"/>
                <a:ext cx="694111" cy="286673"/>
              </a:xfrm>
              <a:custGeom>
                <a:avLst/>
                <a:gdLst/>
                <a:ahLst/>
                <a:cxnLst/>
                <a:rect l="l" t="t" r="r" b="b"/>
                <a:pathLst>
                  <a:path w="6986" h="2834" extrusionOk="0">
                    <a:moveTo>
                      <a:pt x="4064" y="0"/>
                    </a:moveTo>
                    <a:cubicBezTo>
                      <a:pt x="3968" y="0"/>
                      <a:pt x="3855" y="35"/>
                      <a:pt x="3721" y="113"/>
                    </a:cubicBezTo>
                    <a:cubicBezTo>
                      <a:pt x="2632" y="746"/>
                      <a:pt x="2632" y="2200"/>
                      <a:pt x="2632" y="2200"/>
                    </a:cubicBezTo>
                    <a:cubicBezTo>
                      <a:pt x="2632" y="2200"/>
                      <a:pt x="2558" y="965"/>
                      <a:pt x="2283" y="965"/>
                    </a:cubicBezTo>
                    <a:cubicBezTo>
                      <a:pt x="2251" y="965"/>
                      <a:pt x="2216" y="982"/>
                      <a:pt x="2177" y="1020"/>
                    </a:cubicBezTo>
                    <a:cubicBezTo>
                      <a:pt x="1815" y="1383"/>
                      <a:pt x="1544" y="2471"/>
                      <a:pt x="1" y="2833"/>
                    </a:cubicBezTo>
                    <a:lnTo>
                      <a:pt x="6986" y="2833"/>
                    </a:lnTo>
                    <a:cubicBezTo>
                      <a:pt x="6986" y="2833"/>
                      <a:pt x="5808" y="2381"/>
                      <a:pt x="5808" y="1835"/>
                    </a:cubicBezTo>
                    <a:cubicBezTo>
                      <a:pt x="5808" y="1508"/>
                      <a:pt x="5351" y="1150"/>
                      <a:pt x="4986" y="1150"/>
                    </a:cubicBezTo>
                    <a:cubicBezTo>
                      <a:pt x="4784" y="1150"/>
                      <a:pt x="4611" y="1259"/>
                      <a:pt x="4556" y="1542"/>
                    </a:cubicBezTo>
                    <a:lnTo>
                      <a:pt x="4556" y="1542"/>
                    </a:lnTo>
                    <a:cubicBezTo>
                      <a:pt x="4587" y="1082"/>
                      <a:pt x="4601" y="0"/>
                      <a:pt x="4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7"/>
              <p:cNvSpPr/>
              <p:nvPr/>
            </p:nvSpPr>
            <p:spPr>
              <a:xfrm>
                <a:off x="1037720" y="2286506"/>
                <a:ext cx="26628" cy="27110"/>
              </a:xfrm>
              <a:custGeom>
                <a:avLst/>
                <a:gdLst/>
                <a:ahLst/>
                <a:cxnLst/>
                <a:rect l="l" t="t" r="r" b="b"/>
                <a:pathLst>
                  <a:path w="268" h="268" extrusionOk="0">
                    <a:moveTo>
                      <a:pt x="133" y="1"/>
                    </a:moveTo>
                    <a:cubicBezTo>
                      <a:pt x="60" y="1"/>
                      <a:pt x="0" y="60"/>
                      <a:pt x="0" y="133"/>
                    </a:cubicBezTo>
                    <a:cubicBezTo>
                      <a:pt x="0" y="208"/>
                      <a:pt x="60" y="268"/>
                      <a:pt x="133" y="268"/>
                    </a:cubicBezTo>
                    <a:cubicBezTo>
                      <a:pt x="209" y="268"/>
                      <a:pt x="268" y="208"/>
                      <a:pt x="268" y="133"/>
                    </a:cubicBezTo>
                    <a:cubicBezTo>
                      <a:pt x="268" y="60"/>
                      <a:pt x="20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7"/>
              <p:cNvSpPr/>
              <p:nvPr/>
            </p:nvSpPr>
            <p:spPr>
              <a:xfrm>
                <a:off x="443663" y="2907298"/>
                <a:ext cx="236769" cy="183697"/>
              </a:xfrm>
              <a:custGeom>
                <a:avLst/>
                <a:gdLst/>
                <a:ahLst/>
                <a:cxnLst/>
                <a:rect l="l" t="t" r="r" b="b"/>
                <a:pathLst>
                  <a:path w="2383" h="1816" extrusionOk="0">
                    <a:moveTo>
                      <a:pt x="1471" y="1"/>
                    </a:moveTo>
                    <a:cubicBezTo>
                      <a:pt x="969" y="1"/>
                      <a:pt x="1105" y="796"/>
                      <a:pt x="1105" y="796"/>
                    </a:cubicBezTo>
                    <a:cubicBezTo>
                      <a:pt x="1105" y="796"/>
                      <a:pt x="739" y="125"/>
                      <a:pt x="447" y="125"/>
                    </a:cubicBezTo>
                    <a:cubicBezTo>
                      <a:pt x="394" y="125"/>
                      <a:pt x="343" y="147"/>
                      <a:pt x="297" y="199"/>
                    </a:cubicBezTo>
                    <a:cubicBezTo>
                      <a:pt x="1" y="539"/>
                      <a:pt x="1020" y="1815"/>
                      <a:pt x="1020" y="1815"/>
                    </a:cubicBezTo>
                    <a:cubicBezTo>
                      <a:pt x="1020" y="1815"/>
                      <a:pt x="2382" y="242"/>
                      <a:pt x="1660" y="31"/>
                    </a:cubicBezTo>
                    <a:cubicBezTo>
                      <a:pt x="1588" y="10"/>
                      <a:pt x="1526"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7"/>
              <p:cNvSpPr/>
              <p:nvPr/>
            </p:nvSpPr>
            <p:spPr>
              <a:xfrm>
                <a:off x="2686853" y="1063130"/>
                <a:ext cx="187190" cy="145259"/>
              </a:xfrm>
              <a:custGeom>
                <a:avLst/>
                <a:gdLst/>
                <a:ahLst/>
                <a:cxnLst/>
                <a:rect l="l" t="t" r="r" b="b"/>
                <a:pathLst>
                  <a:path w="1884" h="1436" extrusionOk="0">
                    <a:moveTo>
                      <a:pt x="1165" y="1"/>
                    </a:moveTo>
                    <a:cubicBezTo>
                      <a:pt x="765" y="1"/>
                      <a:pt x="875" y="632"/>
                      <a:pt x="875" y="632"/>
                    </a:cubicBezTo>
                    <a:cubicBezTo>
                      <a:pt x="875" y="632"/>
                      <a:pt x="587" y="101"/>
                      <a:pt x="355" y="101"/>
                    </a:cubicBezTo>
                    <a:cubicBezTo>
                      <a:pt x="312" y="101"/>
                      <a:pt x="272" y="118"/>
                      <a:pt x="235" y="160"/>
                    </a:cubicBezTo>
                    <a:cubicBezTo>
                      <a:pt x="1" y="427"/>
                      <a:pt x="809" y="1436"/>
                      <a:pt x="809" y="1436"/>
                    </a:cubicBezTo>
                    <a:cubicBezTo>
                      <a:pt x="809" y="1436"/>
                      <a:pt x="1884" y="193"/>
                      <a:pt x="1314" y="25"/>
                    </a:cubicBezTo>
                    <a:cubicBezTo>
                      <a:pt x="1258" y="8"/>
                      <a:pt x="1208" y="1"/>
                      <a:pt x="1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7"/>
              <p:cNvSpPr/>
              <p:nvPr/>
            </p:nvSpPr>
            <p:spPr>
              <a:xfrm>
                <a:off x="158309" y="327729"/>
                <a:ext cx="229814" cy="166906"/>
              </a:xfrm>
              <a:custGeom>
                <a:avLst/>
                <a:gdLst/>
                <a:ahLst/>
                <a:cxnLst/>
                <a:rect l="l" t="t" r="r" b="b"/>
                <a:pathLst>
                  <a:path w="2313" h="1650" extrusionOk="0">
                    <a:moveTo>
                      <a:pt x="1545" y="0"/>
                    </a:moveTo>
                    <a:cubicBezTo>
                      <a:pt x="1224" y="0"/>
                      <a:pt x="1131" y="636"/>
                      <a:pt x="1131" y="636"/>
                    </a:cubicBezTo>
                    <a:cubicBezTo>
                      <a:pt x="1131" y="636"/>
                      <a:pt x="1076" y="13"/>
                      <a:pt x="680" y="13"/>
                    </a:cubicBezTo>
                    <a:cubicBezTo>
                      <a:pt x="635" y="13"/>
                      <a:pt x="585" y="21"/>
                      <a:pt x="531" y="39"/>
                    </a:cubicBezTo>
                    <a:cubicBezTo>
                      <a:pt x="0" y="214"/>
                      <a:pt x="1227" y="1649"/>
                      <a:pt x="1227" y="1649"/>
                    </a:cubicBezTo>
                    <a:cubicBezTo>
                      <a:pt x="1227" y="1649"/>
                      <a:pt x="2312" y="521"/>
                      <a:pt x="1791" y="106"/>
                    </a:cubicBezTo>
                    <a:cubicBezTo>
                      <a:pt x="1697" y="31"/>
                      <a:pt x="1616" y="0"/>
                      <a:pt x="1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4" name="Google Shape;1054;p17"/>
              <p:cNvGrpSpPr/>
              <p:nvPr/>
            </p:nvGrpSpPr>
            <p:grpSpPr>
              <a:xfrm>
                <a:off x="39" y="-9596"/>
                <a:ext cx="9143568" cy="3483084"/>
                <a:chOff x="262312" y="450905"/>
                <a:chExt cx="8126894" cy="3040667"/>
              </a:xfrm>
            </p:grpSpPr>
            <p:sp>
              <p:nvSpPr>
                <p:cNvPr id="1055" name="Google Shape;1055;p17"/>
                <p:cNvSpPr/>
                <p:nvPr/>
              </p:nvSpPr>
              <p:spPr>
                <a:xfrm>
                  <a:off x="1573655" y="939015"/>
                  <a:ext cx="578888" cy="247540"/>
                </a:xfrm>
                <a:custGeom>
                  <a:avLst/>
                  <a:gdLst/>
                  <a:ahLst/>
                  <a:cxnLst/>
                  <a:rect l="l" t="t" r="r" b="b"/>
                  <a:pathLst>
                    <a:path w="6555" h="2803" extrusionOk="0">
                      <a:moveTo>
                        <a:pt x="55" y="2788"/>
                      </a:moveTo>
                      <a:lnTo>
                        <a:pt x="55" y="2788"/>
                      </a:lnTo>
                      <a:cubicBezTo>
                        <a:pt x="17" y="2792"/>
                        <a:pt x="1" y="2797"/>
                        <a:pt x="11" y="2802"/>
                      </a:cubicBezTo>
                      <a:lnTo>
                        <a:pt x="55" y="2788"/>
                      </a:lnTo>
                      <a:close/>
                      <a:moveTo>
                        <a:pt x="3656" y="1"/>
                      </a:moveTo>
                      <a:cubicBezTo>
                        <a:pt x="3558" y="1"/>
                        <a:pt x="3449" y="75"/>
                        <a:pt x="3326" y="253"/>
                      </a:cubicBezTo>
                      <a:cubicBezTo>
                        <a:pt x="3142" y="518"/>
                        <a:pt x="3027" y="763"/>
                        <a:pt x="2958" y="983"/>
                      </a:cubicBezTo>
                      <a:lnTo>
                        <a:pt x="2958" y="983"/>
                      </a:lnTo>
                      <a:cubicBezTo>
                        <a:pt x="2909" y="697"/>
                        <a:pt x="2811" y="470"/>
                        <a:pt x="2623" y="470"/>
                      </a:cubicBezTo>
                      <a:cubicBezTo>
                        <a:pt x="2579" y="470"/>
                        <a:pt x="2530" y="482"/>
                        <a:pt x="2475" y="510"/>
                      </a:cubicBezTo>
                      <a:cubicBezTo>
                        <a:pt x="1796" y="850"/>
                        <a:pt x="1881" y="2209"/>
                        <a:pt x="1881" y="2209"/>
                      </a:cubicBezTo>
                      <a:lnTo>
                        <a:pt x="55" y="2788"/>
                      </a:lnTo>
                      <a:lnTo>
                        <a:pt x="55" y="2788"/>
                      </a:lnTo>
                      <a:cubicBezTo>
                        <a:pt x="225" y="2771"/>
                        <a:pt x="842" y="2764"/>
                        <a:pt x="1633" y="2764"/>
                      </a:cubicBezTo>
                      <a:cubicBezTo>
                        <a:pt x="3572" y="2764"/>
                        <a:pt x="6554" y="2802"/>
                        <a:pt x="6554" y="2802"/>
                      </a:cubicBezTo>
                      <a:cubicBezTo>
                        <a:pt x="6554" y="2802"/>
                        <a:pt x="5279" y="2376"/>
                        <a:pt x="5279" y="1443"/>
                      </a:cubicBezTo>
                      <a:cubicBezTo>
                        <a:pt x="5279" y="1225"/>
                        <a:pt x="5227" y="1141"/>
                        <a:pt x="5149" y="1141"/>
                      </a:cubicBezTo>
                      <a:cubicBezTo>
                        <a:pt x="4893" y="1141"/>
                        <a:pt x="4345" y="2037"/>
                        <a:pt x="4345" y="2037"/>
                      </a:cubicBezTo>
                      <a:cubicBezTo>
                        <a:pt x="4345" y="2037"/>
                        <a:pt x="4166" y="1"/>
                        <a:pt x="3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7"/>
                <p:cNvSpPr/>
                <p:nvPr/>
              </p:nvSpPr>
              <p:spPr>
                <a:xfrm>
                  <a:off x="556743" y="2728733"/>
                  <a:ext cx="50780" cy="50691"/>
                </a:xfrm>
                <a:custGeom>
                  <a:avLst/>
                  <a:gdLst/>
                  <a:ahLst/>
                  <a:cxnLst/>
                  <a:rect l="l" t="t" r="r" b="b"/>
                  <a:pathLst>
                    <a:path w="575" h="574" extrusionOk="0">
                      <a:moveTo>
                        <a:pt x="288" y="0"/>
                      </a:moveTo>
                      <a:cubicBezTo>
                        <a:pt x="130" y="0"/>
                        <a:pt x="1" y="129"/>
                        <a:pt x="1" y="287"/>
                      </a:cubicBezTo>
                      <a:cubicBezTo>
                        <a:pt x="1" y="446"/>
                        <a:pt x="130" y="574"/>
                        <a:pt x="288" y="574"/>
                      </a:cubicBezTo>
                      <a:cubicBezTo>
                        <a:pt x="446" y="574"/>
                        <a:pt x="574" y="446"/>
                        <a:pt x="574" y="287"/>
                      </a:cubicBezTo>
                      <a:cubicBezTo>
                        <a:pt x="574" y="129"/>
                        <a:pt x="446" y="0"/>
                        <a:pt x="28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7"/>
                <p:cNvSpPr/>
                <p:nvPr/>
              </p:nvSpPr>
              <p:spPr>
                <a:xfrm>
                  <a:off x="7091905" y="517315"/>
                  <a:ext cx="50780" cy="50780"/>
                </a:xfrm>
                <a:custGeom>
                  <a:avLst/>
                  <a:gdLst/>
                  <a:ahLst/>
                  <a:cxnLst/>
                  <a:rect l="l" t="t" r="r" b="b"/>
                  <a:pathLst>
                    <a:path w="575" h="575" extrusionOk="0">
                      <a:moveTo>
                        <a:pt x="287" y="1"/>
                      </a:moveTo>
                      <a:cubicBezTo>
                        <a:pt x="129" y="1"/>
                        <a:pt x="1" y="129"/>
                        <a:pt x="1" y="287"/>
                      </a:cubicBezTo>
                      <a:cubicBezTo>
                        <a:pt x="1" y="446"/>
                        <a:pt x="129" y="575"/>
                        <a:pt x="287" y="575"/>
                      </a:cubicBezTo>
                      <a:cubicBezTo>
                        <a:pt x="446" y="575"/>
                        <a:pt x="575" y="446"/>
                        <a:pt x="575" y="287"/>
                      </a:cubicBezTo>
                      <a:cubicBezTo>
                        <a:pt x="575" y="129"/>
                        <a:pt x="446" y="1"/>
                        <a:pt x="28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7"/>
                <p:cNvSpPr/>
                <p:nvPr/>
              </p:nvSpPr>
              <p:spPr>
                <a:xfrm>
                  <a:off x="5459815" y="1471172"/>
                  <a:ext cx="63232" cy="63232"/>
                </a:xfrm>
                <a:custGeom>
                  <a:avLst/>
                  <a:gdLst/>
                  <a:ahLst/>
                  <a:cxnLst/>
                  <a:rect l="l" t="t" r="r" b="b"/>
                  <a:pathLst>
                    <a:path w="716" h="716" extrusionOk="0">
                      <a:moveTo>
                        <a:pt x="357" y="0"/>
                      </a:moveTo>
                      <a:cubicBezTo>
                        <a:pt x="159" y="0"/>
                        <a:pt x="0" y="162"/>
                        <a:pt x="0" y="360"/>
                      </a:cubicBezTo>
                      <a:cubicBezTo>
                        <a:pt x="0" y="558"/>
                        <a:pt x="159" y="716"/>
                        <a:pt x="357" y="716"/>
                      </a:cubicBezTo>
                      <a:cubicBezTo>
                        <a:pt x="554" y="716"/>
                        <a:pt x="716" y="558"/>
                        <a:pt x="716" y="360"/>
                      </a:cubicBezTo>
                      <a:cubicBezTo>
                        <a:pt x="716" y="162"/>
                        <a:pt x="554"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7"/>
                <p:cNvSpPr/>
                <p:nvPr/>
              </p:nvSpPr>
              <p:spPr>
                <a:xfrm>
                  <a:off x="7988888" y="1277769"/>
                  <a:ext cx="47600" cy="47512"/>
                </a:xfrm>
                <a:custGeom>
                  <a:avLst/>
                  <a:gdLst/>
                  <a:ahLst/>
                  <a:cxnLst/>
                  <a:rect l="l" t="t" r="r" b="b"/>
                  <a:pathLst>
                    <a:path w="539" h="538" extrusionOk="0">
                      <a:moveTo>
                        <a:pt x="268" y="0"/>
                      </a:moveTo>
                      <a:cubicBezTo>
                        <a:pt x="120" y="0"/>
                        <a:pt x="1" y="119"/>
                        <a:pt x="1" y="267"/>
                      </a:cubicBezTo>
                      <a:cubicBezTo>
                        <a:pt x="1" y="416"/>
                        <a:pt x="120" y="538"/>
                        <a:pt x="268" y="538"/>
                      </a:cubicBezTo>
                      <a:cubicBezTo>
                        <a:pt x="416" y="538"/>
                        <a:pt x="538" y="416"/>
                        <a:pt x="538" y="267"/>
                      </a:cubicBezTo>
                      <a:cubicBezTo>
                        <a:pt x="538" y="119"/>
                        <a:pt x="416" y="0"/>
                        <a:pt x="26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7"/>
                <p:cNvSpPr/>
                <p:nvPr/>
              </p:nvSpPr>
              <p:spPr>
                <a:xfrm>
                  <a:off x="3028856" y="1475764"/>
                  <a:ext cx="38769" cy="39211"/>
                </a:xfrm>
                <a:custGeom>
                  <a:avLst/>
                  <a:gdLst/>
                  <a:ahLst/>
                  <a:cxnLst/>
                  <a:rect l="l" t="t" r="r" b="b"/>
                  <a:pathLst>
                    <a:path w="439" h="444" extrusionOk="0">
                      <a:moveTo>
                        <a:pt x="221" y="1"/>
                      </a:moveTo>
                      <a:cubicBezTo>
                        <a:pt x="99" y="1"/>
                        <a:pt x="0" y="100"/>
                        <a:pt x="0" y="221"/>
                      </a:cubicBezTo>
                      <a:cubicBezTo>
                        <a:pt x="0" y="344"/>
                        <a:pt x="99" y="443"/>
                        <a:pt x="221" y="443"/>
                      </a:cubicBezTo>
                      <a:cubicBezTo>
                        <a:pt x="343" y="443"/>
                        <a:pt x="439" y="344"/>
                        <a:pt x="439" y="221"/>
                      </a:cubicBezTo>
                      <a:cubicBezTo>
                        <a:pt x="439" y="100"/>
                        <a:pt x="343" y="1"/>
                        <a:pt x="22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7"/>
                <p:cNvSpPr/>
                <p:nvPr/>
              </p:nvSpPr>
              <p:spPr>
                <a:xfrm>
                  <a:off x="3045988" y="2259797"/>
                  <a:ext cx="38858" cy="38858"/>
                </a:xfrm>
                <a:custGeom>
                  <a:avLst/>
                  <a:gdLst/>
                  <a:ahLst/>
                  <a:cxnLst/>
                  <a:rect l="l" t="t" r="r" b="b"/>
                  <a:pathLst>
                    <a:path w="440" h="440" extrusionOk="0">
                      <a:moveTo>
                        <a:pt x="222" y="1"/>
                      </a:moveTo>
                      <a:cubicBezTo>
                        <a:pt x="100" y="1"/>
                        <a:pt x="1" y="97"/>
                        <a:pt x="1" y="218"/>
                      </a:cubicBezTo>
                      <a:cubicBezTo>
                        <a:pt x="1" y="340"/>
                        <a:pt x="100" y="439"/>
                        <a:pt x="222" y="439"/>
                      </a:cubicBezTo>
                      <a:cubicBezTo>
                        <a:pt x="340" y="439"/>
                        <a:pt x="439" y="340"/>
                        <a:pt x="439" y="218"/>
                      </a:cubicBezTo>
                      <a:cubicBezTo>
                        <a:pt x="439" y="97"/>
                        <a:pt x="340" y="1"/>
                        <a:pt x="22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7"/>
                <p:cNvSpPr/>
                <p:nvPr/>
              </p:nvSpPr>
              <p:spPr>
                <a:xfrm>
                  <a:off x="1031243" y="1086132"/>
                  <a:ext cx="38769" cy="38769"/>
                </a:xfrm>
                <a:custGeom>
                  <a:avLst/>
                  <a:gdLst/>
                  <a:ahLst/>
                  <a:cxnLst/>
                  <a:rect l="l" t="t" r="r" b="b"/>
                  <a:pathLst>
                    <a:path w="439" h="439" extrusionOk="0">
                      <a:moveTo>
                        <a:pt x="221" y="0"/>
                      </a:moveTo>
                      <a:cubicBezTo>
                        <a:pt x="99" y="0"/>
                        <a:pt x="0" y="96"/>
                        <a:pt x="0" y="218"/>
                      </a:cubicBezTo>
                      <a:cubicBezTo>
                        <a:pt x="0" y="340"/>
                        <a:pt x="99" y="439"/>
                        <a:pt x="221" y="439"/>
                      </a:cubicBezTo>
                      <a:cubicBezTo>
                        <a:pt x="343" y="439"/>
                        <a:pt x="439" y="340"/>
                        <a:pt x="439" y="218"/>
                      </a:cubicBezTo>
                      <a:cubicBezTo>
                        <a:pt x="439" y="96"/>
                        <a:pt x="343" y="0"/>
                        <a:pt x="221"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7"/>
                <p:cNvSpPr/>
                <p:nvPr/>
              </p:nvSpPr>
              <p:spPr>
                <a:xfrm>
                  <a:off x="310883" y="3452802"/>
                  <a:ext cx="38946" cy="38769"/>
                </a:xfrm>
                <a:custGeom>
                  <a:avLst/>
                  <a:gdLst/>
                  <a:ahLst/>
                  <a:cxnLst/>
                  <a:rect l="l" t="t" r="r" b="b"/>
                  <a:pathLst>
                    <a:path w="441" h="439" extrusionOk="0">
                      <a:moveTo>
                        <a:pt x="218" y="0"/>
                      </a:moveTo>
                      <a:cubicBezTo>
                        <a:pt x="100" y="0"/>
                        <a:pt x="1" y="99"/>
                        <a:pt x="1" y="221"/>
                      </a:cubicBezTo>
                      <a:cubicBezTo>
                        <a:pt x="1" y="343"/>
                        <a:pt x="100" y="439"/>
                        <a:pt x="218" y="439"/>
                      </a:cubicBezTo>
                      <a:cubicBezTo>
                        <a:pt x="341" y="439"/>
                        <a:pt x="440" y="343"/>
                        <a:pt x="440" y="221"/>
                      </a:cubicBezTo>
                      <a:cubicBezTo>
                        <a:pt x="440" y="99"/>
                        <a:pt x="341"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7"/>
                <p:cNvSpPr/>
                <p:nvPr/>
              </p:nvSpPr>
              <p:spPr>
                <a:xfrm>
                  <a:off x="1785514" y="478282"/>
                  <a:ext cx="38769" cy="38857"/>
                </a:xfrm>
                <a:custGeom>
                  <a:avLst/>
                  <a:gdLst/>
                  <a:ahLst/>
                  <a:cxnLst/>
                  <a:rect l="l" t="t" r="r" b="b"/>
                  <a:pathLst>
                    <a:path w="439" h="440" extrusionOk="0">
                      <a:moveTo>
                        <a:pt x="218" y="0"/>
                      </a:moveTo>
                      <a:cubicBezTo>
                        <a:pt x="96" y="0"/>
                        <a:pt x="0" y="99"/>
                        <a:pt x="0" y="218"/>
                      </a:cubicBezTo>
                      <a:cubicBezTo>
                        <a:pt x="0" y="341"/>
                        <a:pt x="96" y="440"/>
                        <a:pt x="218" y="440"/>
                      </a:cubicBezTo>
                      <a:cubicBezTo>
                        <a:pt x="340" y="440"/>
                        <a:pt x="439" y="341"/>
                        <a:pt x="439" y="218"/>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7"/>
                <p:cNvSpPr/>
                <p:nvPr/>
              </p:nvSpPr>
              <p:spPr>
                <a:xfrm>
                  <a:off x="3563849" y="3359545"/>
                  <a:ext cx="38769" cy="38769"/>
                </a:xfrm>
                <a:custGeom>
                  <a:avLst/>
                  <a:gdLst/>
                  <a:ahLst/>
                  <a:cxnLst/>
                  <a:rect l="l" t="t" r="r" b="b"/>
                  <a:pathLst>
                    <a:path w="439" h="439" extrusionOk="0">
                      <a:moveTo>
                        <a:pt x="218" y="0"/>
                      </a:moveTo>
                      <a:cubicBezTo>
                        <a:pt x="99" y="0"/>
                        <a:pt x="0" y="99"/>
                        <a:pt x="0" y="221"/>
                      </a:cubicBezTo>
                      <a:cubicBezTo>
                        <a:pt x="0" y="344"/>
                        <a:pt x="99" y="439"/>
                        <a:pt x="218" y="439"/>
                      </a:cubicBezTo>
                      <a:cubicBezTo>
                        <a:pt x="340" y="439"/>
                        <a:pt x="439" y="344"/>
                        <a:pt x="439" y="221"/>
                      </a:cubicBezTo>
                      <a:cubicBezTo>
                        <a:pt x="439" y="99"/>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7"/>
                <p:cNvSpPr/>
                <p:nvPr/>
              </p:nvSpPr>
              <p:spPr>
                <a:xfrm>
                  <a:off x="3212897" y="2807949"/>
                  <a:ext cx="23668" cy="23668"/>
                </a:xfrm>
                <a:custGeom>
                  <a:avLst/>
                  <a:gdLst/>
                  <a:ahLst/>
                  <a:cxnLst/>
                  <a:rect l="l" t="t" r="r" b="b"/>
                  <a:pathLst>
                    <a:path w="268" h="268" extrusionOk="0">
                      <a:moveTo>
                        <a:pt x="132" y="1"/>
                      </a:moveTo>
                      <a:cubicBezTo>
                        <a:pt x="60" y="1"/>
                        <a:pt x="0" y="60"/>
                        <a:pt x="0" y="132"/>
                      </a:cubicBezTo>
                      <a:cubicBezTo>
                        <a:pt x="0" y="208"/>
                        <a:pt x="60"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7"/>
                <p:cNvSpPr/>
                <p:nvPr/>
              </p:nvSpPr>
              <p:spPr>
                <a:xfrm>
                  <a:off x="463839" y="1536081"/>
                  <a:ext cx="23668" cy="23668"/>
                </a:xfrm>
                <a:custGeom>
                  <a:avLst/>
                  <a:gdLst/>
                  <a:ahLst/>
                  <a:cxnLst/>
                  <a:rect l="l" t="t" r="r" b="b"/>
                  <a:pathLst>
                    <a:path w="268" h="268" extrusionOk="0">
                      <a:moveTo>
                        <a:pt x="136" y="1"/>
                      </a:moveTo>
                      <a:cubicBezTo>
                        <a:pt x="60" y="1"/>
                        <a:pt x="1" y="60"/>
                        <a:pt x="1" y="132"/>
                      </a:cubicBezTo>
                      <a:cubicBezTo>
                        <a:pt x="1" y="208"/>
                        <a:pt x="60" y="267"/>
                        <a:pt x="136" y="267"/>
                      </a:cubicBezTo>
                      <a:cubicBezTo>
                        <a:pt x="208" y="267"/>
                        <a:pt x="267" y="208"/>
                        <a:pt x="267" y="132"/>
                      </a:cubicBezTo>
                      <a:cubicBezTo>
                        <a:pt x="267" y="60"/>
                        <a:pt x="208"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7"/>
                <p:cNvSpPr/>
                <p:nvPr/>
              </p:nvSpPr>
              <p:spPr>
                <a:xfrm>
                  <a:off x="2042943" y="1298964"/>
                  <a:ext cx="23668" cy="23756"/>
                </a:xfrm>
                <a:custGeom>
                  <a:avLst/>
                  <a:gdLst/>
                  <a:ahLst/>
                  <a:cxnLst/>
                  <a:rect l="l" t="t" r="r" b="b"/>
                  <a:pathLst>
                    <a:path w="268" h="269" extrusionOk="0">
                      <a:moveTo>
                        <a:pt x="132" y="1"/>
                      </a:moveTo>
                      <a:cubicBezTo>
                        <a:pt x="60" y="1"/>
                        <a:pt x="1" y="60"/>
                        <a:pt x="1" y="136"/>
                      </a:cubicBezTo>
                      <a:cubicBezTo>
                        <a:pt x="1" y="209"/>
                        <a:pt x="60" y="268"/>
                        <a:pt x="132" y="268"/>
                      </a:cubicBezTo>
                      <a:cubicBezTo>
                        <a:pt x="208" y="268"/>
                        <a:pt x="268" y="209"/>
                        <a:pt x="268" y="136"/>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7"/>
                <p:cNvSpPr/>
                <p:nvPr/>
              </p:nvSpPr>
              <p:spPr>
                <a:xfrm>
                  <a:off x="3672737" y="1217452"/>
                  <a:ext cx="23668" cy="23668"/>
                </a:xfrm>
                <a:custGeom>
                  <a:avLst/>
                  <a:gdLst/>
                  <a:ahLst/>
                  <a:cxnLst/>
                  <a:rect l="l" t="t" r="r" b="b"/>
                  <a:pathLst>
                    <a:path w="268" h="268" extrusionOk="0">
                      <a:moveTo>
                        <a:pt x="133" y="0"/>
                      </a:moveTo>
                      <a:cubicBezTo>
                        <a:pt x="60" y="0"/>
                        <a:pt x="0" y="60"/>
                        <a:pt x="0" y="132"/>
                      </a:cubicBezTo>
                      <a:cubicBezTo>
                        <a:pt x="0" y="208"/>
                        <a:pt x="60" y="268"/>
                        <a:pt x="133" y="268"/>
                      </a:cubicBezTo>
                      <a:cubicBezTo>
                        <a:pt x="209" y="268"/>
                        <a:pt x="268" y="208"/>
                        <a:pt x="268" y="132"/>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7"/>
                <p:cNvSpPr/>
                <p:nvPr/>
              </p:nvSpPr>
              <p:spPr>
                <a:xfrm>
                  <a:off x="4865653" y="1228579"/>
                  <a:ext cx="23668" cy="23933"/>
                </a:xfrm>
                <a:custGeom>
                  <a:avLst/>
                  <a:gdLst/>
                  <a:ahLst/>
                  <a:cxnLst/>
                  <a:rect l="l" t="t" r="r" b="b"/>
                  <a:pathLst>
                    <a:path w="268" h="271" extrusionOk="0">
                      <a:moveTo>
                        <a:pt x="136" y="0"/>
                      </a:moveTo>
                      <a:cubicBezTo>
                        <a:pt x="60" y="0"/>
                        <a:pt x="1" y="63"/>
                        <a:pt x="1" y="135"/>
                      </a:cubicBezTo>
                      <a:cubicBezTo>
                        <a:pt x="1" y="207"/>
                        <a:pt x="60" y="270"/>
                        <a:pt x="136" y="270"/>
                      </a:cubicBezTo>
                      <a:cubicBezTo>
                        <a:pt x="208" y="270"/>
                        <a:pt x="267" y="207"/>
                        <a:pt x="267" y="135"/>
                      </a:cubicBezTo>
                      <a:cubicBezTo>
                        <a:pt x="267" y="63"/>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7"/>
                <p:cNvSpPr/>
                <p:nvPr/>
              </p:nvSpPr>
              <p:spPr>
                <a:xfrm>
                  <a:off x="3098710" y="3332786"/>
                  <a:ext cx="23668" cy="23933"/>
                </a:xfrm>
                <a:custGeom>
                  <a:avLst/>
                  <a:gdLst/>
                  <a:ahLst/>
                  <a:cxnLst/>
                  <a:rect l="l" t="t" r="r" b="b"/>
                  <a:pathLst>
                    <a:path w="268" h="271" extrusionOk="0">
                      <a:moveTo>
                        <a:pt x="132" y="0"/>
                      </a:moveTo>
                      <a:cubicBezTo>
                        <a:pt x="60" y="0"/>
                        <a:pt x="1" y="63"/>
                        <a:pt x="1" y="136"/>
                      </a:cubicBezTo>
                      <a:cubicBezTo>
                        <a:pt x="1" y="208"/>
                        <a:pt x="60" y="271"/>
                        <a:pt x="132" y="271"/>
                      </a:cubicBezTo>
                      <a:cubicBezTo>
                        <a:pt x="208" y="271"/>
                        <a:pt x="267" y="208"/>
                        <a:pt x="267" y="136"/>
                      </a:cubicBezTo>
                      <a:cubicBezTo>
                        <a:pt x="267" y="63"/>
                        <a:pt x="208" y="0"/>
                        <a:pt x="13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7"/>
                <p:cNvSpPr/>
                <p:nvPr/>
              </p:nvSpPr>
              <p:spPr>
                <a:xfrm>
                  <a:off x="3852716" y="2657642"/>
                  <a:ext cx="23668" cy="23668"/>
                </a:xfrm>
                <a:custGeom>
                  <a:avLst/>
                  <a:gdLst/>
                  <a:ahLst/>
                  <a:cxnLst/>
                  <a:rect l="l" t="t" r="r" b="b"/>
                  <a:pathLst>
                    <a:path w="268" h="268" extrusionOk="0">
                      <a:moveTo>
                        <a:pt x="133" y="1"/>
                      </a:moveTo>
                      <a:cubicBezTo>
                        <a:pt x="60" y="1"/>
                        <a:pt x="0" y="60"/>
                        <a:pt x="0" y="132"/>
                      </a:cubicBezTo>
                      <a:cubicBezTo>
                        <a:pt x="0" y="208"/>
                        <a:pt x="60" y="268"/>
                        <a:pt x="133" y="268"/>
                      </a:cubicBezTo>
                      <a:cubicBezTo>
                        <a:pt x="209" y="268"/>
                        <a:pt x="268" y="208"/>
                        <a:pt x="268" y="132"/>
                      </a:cubicBezTo>
                      <a:cubicBezTo>
                        <a:pt x="268" y="60"/>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7"/>
                <p:cNvSpPr/>
                <p:nvPr/>
              </p:nvSpPr>
              <p:spPr>
                <a:xfrm>
                  <a:off x="8365538" y="1881469"/>
                  <a:ext cx="23668" cy="23668"/>
                </a:xfrm>
                <a:custGeom>
                  <a:avLst/>
                  <a:gdLst/>
                  <a:ahLst/>
                  <a:cxnLst/>
                  <a:rect l="l" t="t" r="r" b="b"/>
                  <a:pathLst>
                    <a:path w="268" h="268" extrusionOk="0">
                      <a:moveTo>
                        <a:pt x="136" y="0"/>
                      </a:moveTo>
                      <a:cubicBezTo>
                        <a:pt x="63" y="0"/>
                        <a:pt x="0" y="60"/>
                        <a:pt x="0" y="133"/>
                      </a:cubicBezTo>
                      <a:cubicBezTo>
                        <a:pt x="0" y="209"/>
                        <a:pt x="63" y="268"/>
                        <a:pt x="136" y="268"/>
                      </a:cubicBezTo>
                      <a:cubicBezTo>
                        <a:pt x="208" y="268"/>
                        <a:pt x="267" y="209"/>
                        <a:pt x="267" y="133"/>
                      </a:cubicBezTo>
                      <a:cubicBezTo>
                        <a:pt x="267" y="60"/>
                        <a:pt x="208" y="0"/>
                        <a:pt x="13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7"/>
                <p:cNvSpPr/>
                <p:nvPr/>
              </p:nvSpPr>
              <p:spPr>
                <a:xfrm>
                  <a:off x="8286940" y="3378444"/>
                  <a:ext cx="23579" cy="23756"/>
                </a:xfrm>
                <a:custGeom>
                  <a:avLst/>
                  <a:gdLst/>
                  <a:ahLst/>
                  <a:cxnLst/>
                  <a:rect l="l" t="t" r="r" b="b"/>
                  <a:pathLst>
                    <a:path w="267" h="269" extrusionOk="0">
                      <a:moveTo>
                        <a:pt x="131" y="1"/>
                      </a:moveTo>
                      <a:cubicBezTo>
                        <a:pt x="59" y="1"/>
                        <a:pt x="0" y="60"/>
                        <a:pt x="0" y="136"/>
                      </a:cubicBezTo>
                      <a:cubicBezTo>
                        <a:pt x="0" y="209"/>
                        <a:pt x="59" y="268"/>
                        <a:pt x="131" y="268"/>
                      </a:cubicBezTo>
                      <a:cubicBezTo>
                        <a:pt x="207" y="268"/>
                        <a:pt x="267" y="209"/>
                        <a:pt x="267" y="136"/>
                      </a:cubicBezTo>
                      <a:cubicBezTo>
                        <a:pt x="267" y="60"/>
                        <a:pt x="207" y="1"/>
                        <a:pt x="131"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7"/>
                <p:cNvSpPr/>
                <p:nvPr/>
              </p:nvSpPr>
              <p:spPr>
                <a:xfrm>
                  <a:off x="7888213" y="2208223"/>
                  <a:ext cx="23668" cy="23756"/>
                </a:xfrm>
                <a:custGeom>
                  <a:avLst/>
                  <a:gdLst/>
                  <a:ahLst/>
                  <a:cxnLst/>
                  <a:rect l="l" t="t" r="r" b="b"/>
                  <a:pathLst>
                    <a:path w="268" h="269" extrusionOk="0">
                      <a:moveTo>
                        <a:pt x="135" y="1"/>
                      </a:moveTo>
                      <a:cubicBezTo>
                        <a:pt x="60" y="1"/>
                        <a:pt x="0" y="60"/>
                        <a:pt x="0" y="133"/>
                      </a:cubicBezTo>
                      <a:cubicBezTo>
                        <a:pt x="0" y="209"/>
                        <a:pt x="60" y="268"/>
                        <a:pt x="135" y="268"/>
                      </a:cubicBezTo>
                      <a:cubicBezTo>
                        <a:pt x="208" y="268"/>
                        <a:pt x="267" y="209"/>
                        <a:pt x="267" y="133"/>
                      </a:cubicBezTo>
                      <a:cubicBezTo>
                        <a:pt x="267" y="60"/>
                        <a:pt x="208" y="1"/>
                        <a:pt x="1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7"/>
                <p:cNvSpPr/>
                <p:nvPr/>
              </p:nvSpPr>
              <p:spPr>
                <a:xfrm>
                  <a:off x="7307739" y="1149893"/>
                  <a:ext cx="23668" cy="23668"/>
                </a:xfrm>
                <a:custGeom>
                  <a:avLst/>
                  <a:gdLst/>
                  <a:ahLst/>
                  <a:cxnLst/>
                  <a:rect l="l" t="t" r="r" b="b"/>
                  <a:pathLst>
                    <a:path w="268" h="268" extrusionOk="0">
                      <a:moveTo>
                        <a:pt x="132" y="1"/>
                      </a:moveTo>
                      <a:cubicBezTo>
                        <a:pt x="59" y="1"/>
                        <a:pt x="0" y="60"/>
                        <a:pt x="0" y="132"/>
                      </a:cubicBezTo>
                      <a:cubicBezTo>
                        <a:pt x="0" y="208"/>
                        <a:pt x="59" y="267"/>
                        <a:pt x="132" y="267"/>
                      </a:cubicBezTo>
                      <a:cubicBezTo>
                        <a:pt x="208" y="267"/>
                        <a:pt x="268" y="208"/>
                        <a:pt x="268" y="132"/>
                      </a:cubicBezTo>
                      <a:cubicBezTo>
                        <a:pt x="268" y="60"/>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7"/>
                <p:cNvSpPr/>
                <p:nvPr/>
              </p:nvSpPr>
              <p:spPr>
                <a:xfrm>
                  <a:off x="386037" y="946599"/>
                  <a:ext cx="23756" cy="23668"/>
                </a:xfrm>
                <a:custGeom>
                  <a:avLst/>
                  <a:gdLst/>
                  <a:ahLst/>
                  <a:cxnLst/>
                  <a:rect l="l" t="t" r="r" b="b"/>
                  <a:pathLst>
                    <a:path w="269" h="268" extrusionOk="0">
                      <a:moveTo>
                        <a:pt x="133" y="0"/>
                      </a:moveTo>
                      <a:cubicBezTo>
                        <a:pt x="60" y="0"/>
                        <a:pt x="1" y="60"/>
                        <a:pt x="1" y="136"/>
                      </a:cubicBezTo>
                      <a:cubicBezTo>
                        <a:pt x="1" y="208"/>
                        <a:pt x="60" y="268"/>
                        <a:pt x="133" y="268"/>
                      </a:cubicBezTo>
                      <a:cubicBezTo>
                        <a:pt x="209" y="268"/>
                        <a:pt x="268" y="208"/>
                        <a:pt x="268" y="136"/>
                      </a:cubicBezTo>
                      <a:cubicBezTo>
                        <a:pt x="268" y="60"/>
                        <a:pt x="209" y="0"/>
                        <a:pt x="133"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7"/>
                <p:cNvSpPr/>
                <p:nvPr/>
              </p:nvSpPr>
              <p:spPr>
                <a:xfrm>
                  <a:off x="262312" y="2027095"/>
                  <a:ext cx="23668" cy="23933"/>
                </a:xfrm>
                <a:custGeom>
                  <a:avLst/>
                  <a:gdLst/>
                  <a:ahLst/>
                  <a:cxnLst/>
                  <a:rect l="l" t="t" r="r" b="b"/>
                  <a:pathLst>
                    <a:path w="268" h="271" extrusionOk="0">
                      <a:moveTo>
                        <a:pt x="132" y="1"/>
                      </a:moveTo>
                      <a:cubicBezTo>
                        <a:pt x="60" y="1"/>
                        <a:pt x="1" y="63"/>
                        <a:pt x="1" y="136"/>
                      </a:cubicBezTo>
                      <a:cubicBezTo>
                        <a:pt x="1" y="208"/>
                        <a:pt x="60" y="271"/>
                        <a:pt x="132" y="271"/>
                      </a:cubicBezTo>
                      <a:cubicBezTo>
                        <a:pt x="208" y="271"/>
                        <a:pt x="267" y="208"/>
                        <a:pt x="267" y="136"/>
                      </a:cubicBezTo>
                      <a:cubicBezTo>
                        <a:pt x="267" y="63"/>
                        <a:pt x="208" y="1"/>
                        <a:pt x="132"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7"/>
                <p:cNvSpPr/>
                <p:nvPr/>
              </p:nvSpPr>
              <p:spPr>
                <a:xfrm>
                  <a:off x="5248926" y="1926596"/>
                  <a:ext cx="23668" cy="23756"/>
                </a:xfrm>
                <a:custGeom>
                  <a:avLst/>
                  <a:gdLst/>
                  <a:ahLst/>
                  <a:cxnLst/>
                  <a:rect l="l" t="t" r="r" b="b"/>
                  <a:pathLst>
                    <a:path w="268" h="269" extrusionOk="0">
                      <a:moveTo>
                        <a:pt x="136" y="1"/>
                      </a:moveTo>
                      <a:cubicBezTo>
                        <a:pt x="60" y="1"/>
                        <a:pt x="0" y="60"/>
                        <a:pt x="0" y="133"/>
                      </a:cubicBezTo>
                      <a:cubicBezTo>
                        <a:pt x="0" y="206"/>
                        <a:pt x="60" y="268"/>
                        <a:pt x="136" y="268"/>
                      </a:cubicBezTo>
                      <a:cubicBezTo>
                        <a:pt x="209" y="268"/>
                        <a:pt x="268" y="206"/>
                        <a:pt x="268" y="133"/>
                      </a:cubicBezTo>
                      <a:cubicBezTo>
                        <a:pt x="268" y="60"/>
                        <a:pt x="209" y="1"/>
                        <a:pt x="136"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7"/>
                <p:cNvSpPr/>
                <p:nvPr/>
              </p:nvSpPr>
              <p:spPr>
                <a:xfrm>
                  <a:off x="5382012" y="2792229"/>
                  <a:ext cx="23668" cy="23933"/>
                </a:xfrm>
                <a:custGeom>
                  <a:avLst/>
                  <a:gdLst/>
                  <a:ahLst/>
                  <a:cxnLst/>
                  <a:rect l="l" t="t" r="r" b="b"/>
                  <a:pathLst>
                    <a:path w="268" h="271" extrusionOk="0">
                      <a:moveTo>
                        <a:pt x="133" y="1"/>
                      </a:moveTo>
                      <a:cubicBezTo>
                        <a:pt x="60" y="1"/>
                        <a:pt x="0" y="63"/>
                        <a:pt x="0" y="135"/>
                      </a:cubicBezTo>
                      <a:cubicBezTo>
                        <a:pt x="0" y="208"/>
                        <a:pt x="60" y="271"/>
                        <a:pt x="133" y="271"/>
                      </a:cubicBezTo>
                      <a:cubicBezTo>
                        <a:pt x="209" y="271"/>
                        <a:pt x="268" y="208"/>
                        <a:pt x="268" y="135"/>
                      </a:cubicBezTo>
                      <a:cubicBezTo>
                        <a:pt x="268" y="63"/>
                        <a:pt x="209" y="1"/>
                        <a:pt x="133"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7"/>
                <p:cNvSpPr/>
                <p:nvPr/>
              </p:nvSpPr>
              <p:spPr>
                <a:xfrm>
                  <a:off x="7813059" y="3326340"/>
                  <a:ext cx="23933" cy="23668"/>
                </a:xfrm>
                <a:custGeom>
                  <a:avLst/>
                  <a:gdLst/>
                  <a:ahLst/>
                  <a:cxnLst/>
                  <a:rect l="l" t="t" r="r" b="b"/>
                  <a:pathLst>
                    <a:path w="271" h="268" extrusionOk="0">
                      <a:moveTo>
                        <a:pt x="135" y="0"/>
                      </a:moveTo>
                      <a:cubicBezTo>
                        <a:pt x="63" y="0"/>
                        <a:pt x="1" y="60"/>
                        <a:pt x="1" y="133"/>
                      </a:cubicBezTo>
                      <a:cubicBezTo>
                        <a:pt x="1" y="209"/>
                        <a:pt x="63" y="268"/>
                        <a:pt x="135" y="268"/>
                      </a:cubicBezTo>
                      <a:cubicBezTo>
                        <a:pt x="208" y="268"/>
                        <a:pt x="270" y="209"/>
                        <a:pt x="270" y="133"/>
                      </a:cubicBezTo>
                      <a:cubicBezTo>
                        <a:pt x="270" y="60"/>
                        <a:pt x="208" y="0"/>
                        <a:pt x="135"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7"/>
                <p:cNvSpPr/>
                <p:nvPr/>
              </p:nvSpPr>
              <p:spPr>
                <a:xfrm>
                  <a:off x="819736" y="450905"/>
                  <a:ext cx="38858" cy="39122"/>
                </a:xfrm>
                <a:custGeom>
                  <a:avLst/>
                  <a:gdLst/>
                  <a:ahLst/>
                  <a:cxnLst/>
                  <a:rect l="l" t="t" r="r" b="b"/>
                  <a:pathLst>
                    <a:path w="440" h="443" extrusionOk="0">
                      <a:moveTo>
                        <a:pt x="219" y="1"/>
                      </a:moveTo>
                      <a:cubicBezTo>
                        <a:pt x="96" y="1"/>
                        <a:pt x="1" y="100"/>
                        <a:pt x="1" y="222"/>
                      </a:cubicBezTo>
                      <a:cubicBezTo>
                        <a:pt x="1" y="343"/>
                        <a:pt x="96" y="442"/>
                        <a:pt x="219" y="442"/>
                      </a:cubicBezTo>
                      <a:cubicBezTo>
                        <a:pt x="340" y="442"/>
                        <a:pt x="439" y="343"/>
                        <a:pt x="439" y="222"/>
                      </a:cubicBezTo>
                      <a:cubicBezTo>
                        <a:pt x="439" y="100"/>
                        <a:pt x="340" y="1"/>
                        <a:pt x="219"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7"/>
                <p:cNvSpPr/>
                <p:nvPr/>
              </p:nvSpPr>
              <p:spPr>
                <a:xfrm>
                  <a:off x="6190771" y="574365"/>
                  <a:ext cx="76744" cy="141653"/>
                </a:xfrm>
                <a:custGeom>
                  <a:avLst/>
                  <a:gdLst/>
                  <a:ahLst/>
                  <a:cxnLst/>
                  <a:rect l="l" t="t" r="r" b="b"/>
                  <a:pathLst>
                    <a:path w="869" h="1604" extrusionOk="0">
                      <a:moveTo>
                        <a:pt x="535" y="1"/>
                      </a:moveTo>
                      <a:lnTo>
                        <a:pt x="535" y="1"/>
                      </a:lnTo>
                      <a:cubicBezTo>
                        <a:pt x="410" y="710"/>
                        <a:pt x="1" y="733"/>
                        <a:pt x="1" y="733"/>
                      </a:cubicBezTo>
                      <a:cubicBezTo>
                        <a:pt x="430" y="763"/>
                        <a:pt x="506" y="1603"/>
                        <a:pt x="506" y="1603"/>
                      </a:cubicBezTo>
                      <a:cubicBezTo>
                        <a:pt x="453" y="690"/>
                        <a:pt x="835" y="670"/>
                        <a:pt x="868" y="670"/>
                      </a:cubicBezTo>
                      <a:cubicBezTo>
                        <a:pt x="526" y="631"/>
                        <a:pt x="535" y="1"/>
                        <a:pt x="53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7"/>
                <p:cNvSpPr/>
                <p:nvPr/>
              </p:nvSpPr>
              <p:spPr>
                <a:xfrm>
                  <a:off x="7186840" y="1628102"/>
                  <a:ext cx="107300" cy="185898"/>
                </a:xfrm>
                <a:custGeom>
                  <a:avLst/>
                  <a:gdLst/>
                  <a:ahLst/>
                  <a:cxnLst/>
                  <a:rect l="l" t="t" r="r" b="b"/>
                  <a:pathLst>
                    <a:path w="1215" h="2105" extrusionOk="0">
                      <a:moveTo>
                        <a:pt x="746" y="0"/>
                      </a:moveTo>
                      <a:lnTo>
                        <a:pt x="746" y="0"/>
                      </a:lnTo>
                      <a:cubicBezTo>
                        <a:pt x="574" y="934"/>
                        <a:pt x="1" y="960"/>
                        <a:pt x="1" y="960"/>
                      </a:cubicBezTo>
                      <a:cubicBezTo>
                        <a:pt x="601" y="1000"/>
                        <a:pt x="707" y="2105"/>
                        <a:pt x="707" y="2105"/>
                      </a:cubicBezTo>
                      <a:cubicBezTo>
                        <a:pt x="631" y="904"/>
                        <a:pt x="1165" y="881"/>
                        <a:pt x="1211" y="881"/>
                      </a:cubicBezTo>
                      <a:lnTo>
                        <a:pt x="1215" y="881"/>
                      </a:lnTo>
                      <a:cubicBezTo>
                        <a:pt x="733" y="828"/>
                        <a:pt x="746" y="1"/>
                        <a:pt x="746"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7"/>
                <p:cNvSpPr/>
                <p:nvPr/>
              </p:nvSpPr>
              <p:spPr>
                <a:xfrm>
                  <a:off x="7306591" y="1767635"/>
                  <a:ext cx="51310" cy="88931"/>
                </a:xfrm>
                <a:custGeom>
                  <a:avLst/>
                  <a:gdLst/>
                  <a:ahLst/>
                  <a:cxnLst/>
                  <a:rect l="l" t="t" r="r" b="b"/>
                  <a:pathLst>
                    <a:path w="581" h="1007" extrusionOk="0">
                      <a:moveTo>
                        <a:pt x="357" y="0"/>
                      </a:moveTo>
                      <a:cubicBezTo>
                        <a:pt x="274" y="446"/>
                        <a:pt x="0" y="458"/>
                        <a:pt x="0" y="458"/>
                      </a:cubicBezTo>
                      <a:cubicBezTo>
                        <a:pt x="287" y="478"/>
                        <a:pt x="340" y="1006"/>
                        <a:pt x="340" y="1006"/>
                      </a:cubicBezTo>
                      <a:cubicBezTo>
                        <a:pt x="304" y="432"/>
                        <a:pt x="558" y="419"/>
                        <a:pt x="581" y="419"/>
                      </a:cubicBezTo>
                      <a:cubicBezTo>
                        <a:pt x="349" y="396"/>
                        <a:pt x="357" y="0"/>
                        <a:pt x="357"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7"/>
                <p:cNvSpPr/>
                <p:nvPr/>
              </p:nvSpPr>
              <p:spPr>
                <a:xfrm>
                  <a:off x="6262962" y="716808"/>
                  <a:ext cx="682832" cy="202854"/>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7"/>
                <p:cNvSpPr/>
                <p:nvPr/>
              </p:nvSpPr>
              <p:spPr>
                <a:xfrm>
                  <a:off x="1569945" y="1335967"/>
                  <a:ext cx="51398" cy="89196"/>
                </a:xfrm>
                <a:custGeom>
                  <a:avLst/>
                  <a:gdLst/>
                  <a:ahLst/>
                  <a:cxnLst/>
                  <a:rect l="l" t="t" r="r" b="b"/>
                  <a:pathLst>
                    <a:path w="582" h="1010" extrusionOk="0">
                      <a:moveTo>
                        <a:pt x="357" y="1"/>
                      </a:moveTo>
                      <a:cubicBezTo>
                        <a:pt x="275" y="449"/>
                        <a:pt x="1" y="463"/>
                        <a:pt x="1" y="463"/>
                      </a:cubicBezTo>
                      <a:cubicBezTo>
                        <a:pt x="287" y="479"/>
                        <a:pt x="341" y="1010"/>
                        <a:pt x="341" y="1010"/>
                      </a:cubicBezTo>
                      <a:cubicBezTo>
                        <a:pt x="304" y="433"/>
                        <a:pt x="558" y="423"/>
                        <a:pt x="581" y="423"/>
                      </a:cubicBezTo>
                      <a:cubicBezTo>
                        <a:pt x="354" y="396"/>
                        <a:pt x="357" y="1"/>
                        <a:pt x="357"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7"/>
                <p:cNvSpPr/>
                <p:nvPr/>
              </p:nvSpPr>
              <p:spPr>
                <a:xfrm>
                  <a:off x="3095531" y="525440"/>
                  <a:ext cx="107211" cy="185986"/>
                </a:xfrm>
                <a:custGeom>
                  <a:avLst/>
                  <a:gdLst/>
                  <a:ahLst/>
                  <a:cxnLst/>
                  <a:rect l="l" t="t" r="r" b="b"/>
                  <a:pathLst>
                    <a:path w="1214" h="2106" extrusionOk="0">
                      <a:moveTo>
                        <a:pt x="465" y="1"/>
                      </a:moveTo>
                      <a:cubicBezTo>
                        <a:pt x="465" y="1"/>
                        <a:pt x="478" y="825"/>
                        <a:pt x="0" y="881"/>
                      </a:cubicBezTo>
                      <a:lnTo>
                        <a:pt x="3" y="881"/>
                      </a:lnTo>
                      <a:cubicBezTo>
                        <a:pt x="46" y="881"/>
                        <a:pt x="584" y="904"/>
                        <a:pt x="508" y="2105"/>
                      </a:cubicBezTo>
                      <a:cubicBezTo>
                        <a:pt x="508" y="2105"/>
                        <a:pt x="614" y="1000"/>
                        <a:pt x="1214" y="961"/>
                      </a:cubicBezTo>
                      <a:cubicBezTo>
                        <a:pt x="1214" y="961"/>
                        <a:pt x="640" y="934"/>
                        <a:pt x="465" y="1"/>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7"/>
                <p:cNvSpPr/>
                <p:nvPr/>
              </p:nvSpPr>
              <p:spPr>
                <a:xfrm>
                  <a:off x="3031682" y="664973"/>
                  <a:ext cx="51133" cy="88931"/>
                </a:xfrm>
                <a:custGeom>
                  <a:avLst/>
                  <a:gdLst/>
                  <a:ahLst/>
                  <a:cxnLst/>
                  <a:rect l="l" t="t" r="r" b="b"/>
                  <a:pathLst>
                    <a:path w="579" h="1007" extrusionOk="0">
                      <a:moveTo>
                        <a:pt x="222" y="0"/>
                      </a:moveTo>
                      <a:cubicBezTo>
                        <a:pt x="222" y="0"/>
                        <a:pt x="229" y="396"/>
                        <a:pt x="1" y="419"/>
                      </a:cubicBezTo>
                      <a:cubicBezTo>
                        <a:pt x="20" y="419"/>
                        <a:pt x="278" y="432"/>
                        <a:pt x="242" y="1006"/>
                      </a:cubicBezTo>
                      <a:cubicBezTo>
                        <a:pt x="242" y="1006"/>
                        <a:pt x="291" y="478"/>
                        <a:pt x="578" y="459"/>
                      </a:cubicBezTo>
                      <a:cubicBezTo>
                        <a:pt x="578" y="459"/>
                        <a:pt x="305" y="446"/>
                        <a:pt x="222"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17"/>
              <p:cNvGrpSpPr/>
              <p:nvPr/>
            </p:nvGrpSpPr>
            <p:grpSpPr>
              <a:xfrm>
                <a:off x="0" y="4065899"/>
                <a:ext cx="9143900" cy="1102374"/>
                <a:chOff x="0" y="4065899"/>
                <a:chExt cx="9143900" cy="1102374"/>
              </a:xfrm>
            </p:grpSpPr>
            <p:sp>
              <p:nvSpPr>
                <p:cNvPr id="1091" name="Google Shape;1091;p17"/>
                <p:cNvSpPr/>
                <p:nvPr/>
              </p:nvSpPr>
              <p:spPr>
                <a:xfrm>
                  <a:off x="8789291" y="4245591"/>
                  <a:ext cx="46997" cy="47445"/>
                </a:xfrm>
                <a:custGeom>
                  <a:avLst/>
                  <a:gdLst/>
                  <a:ahLst/>
                  <a:cxnLst/>
                  <a:rect l="l" t="t" r="r" b="b"/>
                  <a:pathLst>
                    <a:path w="473" h="469" extrusionOk="0">
                      <a:moveTo>
                        <a:pt x="238" y="0"/>
                      </a:moveTo>
                      <a:cubicBezTo>
                        <a:pt x="106" y="0"/>
                        <a:pt x="0" y="105"/>
                        <a:pt x="0" y="234"/>
                      </a:cubicBezTo>
                      <a:cubicBezTo>
                        <a:pt x="0" y="367"/>
                        <a:pt x="106" y="469"/>
                        <a:pt x="238" y="469"/>
                      </a:cubicBezTo>
                      <a:cubicBezTo>
                        <a:pt x="367" y="469"/>
                        <a:pt x="472" y="367"/>
                        <a:pt x="472" y="234"/>
                      </a:cubicBezTo>
                      <a:cubicBezTo>
                        <a:pt x="472" y="105"/>
                        <a:pt x="367" y="0"/>
                        <a:pt x="23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7"/>
                <p:cNvSpPr/>
                <p:nvPr/>
              </p:nvSpPr>
              <p:spPr>
                <a:xfrm>
                  <a:off x="3559895" y="4281604"/>
                  <a:ext cx="43619" cy="44410"/>
                </a:xfrm>
                <a:custGeom>
                  <a:avLst/>
                  <a:gdLst/>
                  <a:ahLst/>
                  <a:cxnLst/>
                  <a:rect l="l" t="t" r="r" b="b"/>
                  <a:pathLst>
                    <a:path w="439" h="439" extrusionOk="0">
                      <a:moveTo>
                        <a:pt x="218" y="0"/>
                      </a:moveTo>
                      <a:cubicBezTo>
                        <a:pt x="96" y="0"/>
                        <a:pt x="0" y="96"/>
                        <a:pt x="0" y="218"/>
                      </a:cubicBezTo>
                      <a:cubicBezTo>
                        <a:pt x="0" y="340"/>
                        <a:pt x="96" y="439"/>
                        <a:pt x="218" y="439"/>
                      </a:cubicBezTo>
                      <a:cubicBezTo>
                        <a:pt x="340" y="439"/>
                        <a:pt x="439" y="340"/>
                        <a:pt x="439" y="218"/>
                      </a:cubicBezTo>
                      <a:cubicBezTo>
                        <a:pt x="439" y="96"/>
                        <a:pt x="340" y="0"/>
                        <a:pt x="218" y="0"/>
                      </a:cubicBez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7"/>
                <p:cNvSpPr/>
                <p:nvPr/>
              </p:nvSpPr>
              <p:spPr>
                <a:xfrm>
                  <a:off x="5156905" y="4335339"/>
                  <a:ext cx="23668" cy="23756"/>
                </a:xfrm>
                <a:custGeom>
                  <a:avLst/>
                  <a:gdLst/>
                  <a:ahLst/>
                  <a:cxnLst/>
                  <a:rect l="l" t="t" r="r" b="b"/>
                  <a:pathLst>
                    <a:path w="268" h="269" extrusionOk="0">
                      <a:moveTo>
                        <a:pt x="132" y="1"/>
                      </a:moveTo>
                      <a:cubicBezTo>
                        <a:pt x="60" y="1"/>
                        <a:pt x="1" y="60"/>
                        <a:pt x="1" y="133"/>
                      </a:cubicBezTo>
                      <a:cubicBezTo>
                        <a:pt x="1" y="209"/>
                        <a:pt x="60" y="268"/>
                        <a:pt x="132" y="268"/>
                      </a:cubicBezTo>
                      <a:cubicBezTo>
                        <a:pt x="208" y="268"/>
                        <a:pt x="268" y="209"/>
                        <a:pt x="268" y="133"/>
                      </a:cubicBezTo>
                      <a:cubicBezTo>
                        <a:pt x="268" y="60"/>
                        <a:pt x="208"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7"/>
                <p:cNvSpPr/>
                <p:nvPr/>
              </p:nvSpPr>
              <p:spPr>
                <a:xfrm>
                  <a:off x="0" y="4483978"/>
                  <a:ext cx="9143900" cy="684296"/>
                </a:xfrm>
                <a:custGeom>
                  <a:avLst/>
                  <a:gdLst/>
                  <a:ahLst/>
                  <a:cxnLst/>
                  <a:rect l="l" t="t" r="r" b="b"/>
                  <a:pathLst>
                    <a:path w="95590" h="11306" extrusionOk="0">
                      <a:moveTo>
                        <a:pt x="0" y="0"/>
                      </a:moveTo>
                      <a:lnTo>
                        <a:pt x="0" y="11305"/>
                      </a:lnTo>
                      <a:lnTo>
                        <a:pt x="95590" y="11305"/>
                      </a:lnTo>
                      <a:lnTo>
                        <a:pt x="95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7"/>
                <p:cNvSpPr/>
                <p:nvPr/>
              </p:nvSpPr>
              <p:spPr>
                <a:xfrm>
                  <a:off x="0" y="4483977"/>
                  <a:ext cx="9143900" cy="277675"/>
                </a:xfrm>
                <a:custGeom>
                  <a:avLst/>
                  <a:gdLst/>
                  <a:ahLst/>
                  <a:cxnLst/>
                  <a:rect l="l" t="t" r="r" b="b"/>
                  <a:pathLst>
                    <a:path w="95590" h="11306" extrusionOk="0">
                      <a:moveTo>
                        <a:pt x="0" y="0"/>
                      </a:moveTo>
                      <a:lnTo>
                        <a:pt x="0" y="11305"/>
                      </a:lnTo>
                      <a:lnTo>
                        <a:pt x="95590" y="11305"/>
                      </a:lnTo>
                      <a:lnTo>
                        <a:pt x="95590" y="0"/>
                      </a:lnTo>
                      <a:close/>
                    </a:path>
                  </a:pathLst>
                </a:custGeom>
                <a:solidFill>
                  <a:srgbClr val="000000">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7"/>
                <p:cNvSpPr/>
                <p:nvPr/>
              </p:nvSpPr>
              <p:spPr>
                <a:xfrm>
                  <a:off x="3067536" y="4845340"/>
                  <a:ext cx="84250" cy="22785"/>
                </a:xfrm>
                <a:custGeom>
                  <a:avLst/>
                  <a:gdLst/>
                  <a:ahLst/>
                  <a:cxnLst/>
                  <a:rect l="l" t="t" r="r" b="b"/>
                  <a:pathLst>
                    <a:path w="954" h="258" extrusionOk="0">
                      <a:moveTo>
                        <a:pt x="476" y="0"/>
                      </a:moveTo>
                      <a:cubicBezTo>
                        <a:pt x="357" y="0"/>
                        <a:pt x="238" y="20"/>
                        <a:pt x="149" y="57"/>
                      </a:cubicBezTo>
                      <a:cubicBezTo>
                        <a:pt x="60" y="86"/>
                        <a:pt x="1" y="129"/>
                        <a:pt x="1" y="129"/>
                      </a:cubicBezTo>
                      <a:cubicBezTo>
                        <a:pt x="1" y="129"/>
                        <a:pt x="60" y="172"/>
                        <a:pt x="149" y="201"/>
                      </a:cubicBezTo>
                      <a:cubicBezTo>
                        <a:pt x="238" y="238"/>
                        <a:pt x="357" y="258"/>
                        <a:pt x="476" y="258"/>
                      </a:cubicBezTo>
                      <a:cubicBezTo>
                        <a:pt x="594" y="258"/>
                        <a:pt x="713" y="235"/>
                        <a:pt x="802" y="201"/>
                      </a:cubicBezTo>
                      <a:cubicBezTo>
                        <a:pt x="894" y="172"/>
                        <a:pt x="954" y="129"/>
                        <a:pt x="954" y="129"/>
                      </a:cubicBezTo>
                      <a:cubicBezTo>
                        <a:pt x="954" y="129"/>
                        <a:pt x="894" y="86"/>
                        <a:pt x="802" y="57"/>
                      </a:cubicBezTo>
                      <a:cubicBezTo>
                        <a:pt x="713" y="23"/>
                        <a:pt x="594" y="0"/>
                        <a:pt x="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7"/>
                <p:cNvSpPr/>
                <p:nvPr/>
              </p:nvSpPr>
              <p:spPr>
                <a:xfrm>
                  <a:off x="5394552" y="4821760"/>
                  <a:ext cx="53429" cy="14395"/>
                </a:xfrm>
                <a:custGeom>
                  <a:avLst/>
                  <a:gdLst/>
                  <a:ahLst/>
                  <a:cxnLst/>
                  <a:rect l="l" t="t" r="r" b="b"/>
                  <a:pathLst>
                    <a:path w="605" h="163" extrusionOk="0">
                      <a:moveTo>
                        <a:pt x="301" y="1"/>
                      </a:moveTo>
                      <a:cubicBezTo>
                        <a:pt x="225" y="1"/>
                        <a:pt x="149" y="13"/>
                        <a:pt x="93" y="36"/>
                      </a:cubicBezTo>
                      <a:cubicBezTo>
                        <a:pt x="37" y="53"/>
                        <a:pt x="1" y="83"/>
                        <a:pt x="1" y="83"/>
                      </a:cubicBezTo>
                      <a:cubicBezTo>
                        <a:pt x="1" y="83"/>
                        <a:pt x="37" y="109"/>
                        <a:pt x="93" y="129"/>
                      </a:cubicBezTo>
                      <a:cubicBezTo>
                        <a:pt x="149" y="149"/>
                        <a:pt x="225" y="162"/>
                        <a:pt x="301" y="162"/>
                      </a:cubicBezTo>
                      <a:cubicBezTo>
                        <a:pt x="377" y="162"/>
                        <a:pt x="452" y="149"/>
                        <a:pt x="508" y="129"/>
                      </a:cubicBezTo>
                      <a:cubicBezTo>
                        <a:pt x="568" y="109"/>
                        <a:pt x="604" y="83"/>
                        <a:pt x="604" y="83"/>
                      </a:cubicBezTo>
                      <a:cubicBezTo>
                        <a:pt x="604" y="83"/>
                        <a:pt x="568" y="53"/>
                        <a:pt x="508" y="36"/>
                      </a:cubicBezTo>
                      <a:cubicBezTo>
                        <a:pt x="452" y="13"/>
                        <a:pt x="377"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7"/>
                <p:cNvSpPr/>
                <p:nvPr/>
              </p:nvSpPr>
              <p:spPr>
                <a:xfrm>
                  <a:off x="5382895" y="4778046"/>
                  <a:ext cx="53694" cy="14395"/>
                </a:xfrm>
                <a:custGeom>
                  <a:avLst/>
                  <a:gdLst/>
                  <a:ahLst/>
                  <a:cxnLst/>
                  <a:rect l="l" t="t" r="r" b="b"/>
                  <a:pathLst>
                    <a:path w="608" h="163" extrusionOk="0">
                      <a:moveTo>
                        <a:pt x="304" y="1"/>
                      </a:moveTo>
                      <a:cubicBezTo>
                        <a:pt x="228" y="1"/>
                        <a:pt x="153" y="14"/>
                        <a:pt x="97" y="33"/>
                      </a:cubicBezTo>
                      <a:cubicBezTo>
                        <a:pt x="40" y="53"/>
                        <a:pt x="1" y="80"/>
                        <a:pt x="1" y="80"/>
                      </a:cubicBezTo>
                      <a:cubicBezTo>
                        <a:pt x="1" y="80"/>
                        <a:pt x="40" y="109"/>
                        <a:pt x="97" y="129"/>
                      </a:cubicBezTo>
                      <a:cubicBezTo>
                        <a:pt x="153" y="149"/>
                        <a:pt x="228" y="162"/>
                        <a:pt x="304" y="162"/>
                      </a:cubicBezTo>
                      <a:cubicBezTo>
                        <a:pt x="380" y="162"/>
                        <a:pt x="456" y="149"/>
                        <a:pt x="512" y="129"/>
                      </a:cubicBezTo>
                      <a:cubicBezTo>
                        <a:pt x="568" y="109"/>
                        <a:pt x="608" y="80"/>
                        <a:pt x="608" y="80"/>
                      </a:cubicBezTo>
                      <a:cubicBezTo>
                        <a:pt x="608" y="80"/>
                        <a:pt x="568" y="53"/>
                        <a:pt x="512" y="33"/>
                      </a:cubicBezTo>
                      <a:cubicBezTo>
                        <a:pt x="456" y="14"/>
                        <a:pt x="380"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7"/>
                <p:cNvSpPr/>
                <p:nvPr/>
              </p:nvSpPr>
              <p:spPr>
                <a:xfrm>
                  <a:off x="5311009" y="4805158"/>
                  <a:ext cx="53606" cy="14307"/>
                </a:xfrm>
                <a:custGeom>
                  <a:avLst/>
                  <a:gdLst/>
                  <a:ahLst/>
                  <a:cxnLst/>
                  <a:rect l="l" t="t" r="r" b="b"/>
                  <a:pathLst>
                    <a:path w="607" h="162" extrusionOk="0">
                      <a:moveTo>
                        <a:pt x="303" y="0"/>
                      </a:moveTo>
                      <a:cubicBezTo>
                        <a:pt x="227" y="0"/>
                        <a:pt x="151" y="11"/>
                        <a:pt x="96" y="34"/>
                      </a:cubicBezTo>
                      <a:cubicBezTo>
                        <a:pt x="40" y="53"/>
                        <a:pt x="0" y="79"/>
                        <a:pt x="0" y="79"/>
                      </a:cubicBezTo>
                      <a:cubicBezTo>
                        <a:pt x="0" y="79"/>
                        <a:pt x="40" y="106"/>
                        <a:pt x="96" y="125"/>
                      </a:cubicBezTo>
                      <a:cubicBezTo>
                        <a:pt x="151" y="149"/>
                        <a:pt x="227" y="162"/>
                        <a:pt x="303" y="162"/>
                      </a:cubicBezTo>
                      <a:cubicBezTo>
                        <a:pt x="379" y="162"/>
                        <a:pt x="455" y="149"/>
                        <a:pt x="512" y="125"/>
                      </a:cubicBezTo>
                      <a:cubicBezTo>
                        <a:pt x="567" y="106"/>
                        <a:pt x="607" y="79"/>
                        <a:pt x="607" y="79"/>
                      </a:cubicBezTo>
                      <a:cubicBezTo>
                        <a:pt x="607" y="79"/>
                        <a:pt x="567" y="53"/>
                        <a:pt x="512" y="34"/>
                      </a:cubicBezTo>
                      <a:cubicBezTo>
                        <a:pt x="455" y="14"/>
                        <a:pt x="379"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7"/>
                <p:cNvSpPr/>
                <p:nvPr/>
              </p:nvSpPr>
              <p:spPr>
                <a:xfrm>
                  <a:off x="478411" y="4632685"/>
                  <a:ext cx="53429" cy="14395"/>
                </a:xfrm>
                <a:custGeom>
                  <a:avLst/>
                  <a:gdLst/>
                  <a:ahLst/>
                  <a:cxnLst/>
                  <a:rect l="l" t="t" r="r" b="b"/>
                  <a:pathLst>
                    <a:path w="605" h="163" extrusionOk="0">
                      <a:moveTo>
                        <a:pt x="304" y="1"/>
                      </a:moveTo>
                      <a:cubicBezTo>
                        <a:pt x="228" y="1"/>
                        <a:pt x="152" y="14"/>
                        <a:pt x="96" y="37"/>
                      </a:cubicBezTo>
                      <a:cubicBezTo>
                        <a:pt x="37" y="54"/>
                        <a:pt x="0" y="84"/>
                        <a:pt x="0" y="84"/>
                      </a:cubicBezTo>
                      <a:cubicBezTo>
                        <a:pt x="0" y="84"/>
                        <a:pt x="37" y="110"/>
                        <a:pt x="96" y="130"/>
                      </a:cubicBezTo>
                      <a:cubicBezTo>
                        <a:pt x="152" y="149"/>
                        <a:pt x="228" y="163"/>
                        <a:pt x="304" y="163"/>
                      </a:cubicBezTo>
                      <a:cubicBezTo>
                        <a:pt x="379" y="163"/>
                        <a:pt x="455" y="149"/>
                        <a:pt x="512" y="130"/>
                      </a:cubicBezTo>
                      <a:cubicBezTo>
                        <a:pt x="568" y="110"/>
                        <a:pt x="604" y="84"/>
                        <a:pt x="604" y="84"/>
                      </a:cubicBezTo>
                      <a:cubicBezTo>
                        <a:pt x="604" y="84"/>
                        <a:pt x="568" y="57"/>
                        <a:pt x="512" y="37"/>
                      </a:cubicBezTo>
                      <a:cubicBezTo>
                        <a:pt x="455"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
                <p:cNvSpPr/>
                <p:nvPr/>
              </p:nvSpPr>
              <p:spPr>
                <a:xfrm>
                  <a:off x="466754" y="4589059"/>
                  <a:ext cx="53694" cy="14395"/>
                </a:xfrm>
                <a:custGeom>
                  <a:avLst/>
                  <a:gdLst/>
                  <a:ahLst/>
                  <a:cxnLst/>
                  <a:rect l="l" t="t" r="r" b="b"/>
                  <a:pathLst>
                    <a:path w="608" h="163" extrusionOk="0">
                      <a:moveTo>
                        <a:pt x="304" y="0"/>
                      </a:moveTo>
                      <a:cubicBezTo>
                        <a:pt x="228" y="0"/>
                        <a:pt x="152" y="13"/>
                        <a:pt x="96" y="33"/>
                      </a:cubicBezTo>
                      <a:cubicBezTo>
                        <a:pt x="40" y="53"/>
                        <a:pt x="1" y="83"/>
                        <a:pt x="1" y="83"/>
                      </a:cubicBezTo>
                      <a:cubicBezTo>
                        <a:pt x="1" y="83"/>
                        <a:pt x="40" y="109"/>
                        <a:pt x="96" y="129"/>
                      </a:cubicBezTo>
                      <a:cubicBezTo>
                        <a:pt x="152" y="149"/>
                        <a:pt x="228" y="162"/>
                        <a:pt x="304" y="162"/>
                      </a:cubicBezTo>
                      <a:cubicBezTo>
                        <a:pt x="380" y="162"/>
                        <a:pt x="456" y="149"/>
                        <a:pt x="511" y="129"/>
                      </a:cubicBezTo>
                      <a:cubicBezTo>
                        <a:pt x="571" y="109"/>
                        <a:pt x="607" y="83"/>
                        <a:pt x="607" y="83"/>
                      </a:cubicBezTo>
                      <a:cubicBezTo>
                        <a:pt x="607" y="83"/>
                        <a:pt x="571" y="53"/>
                        <a:pt x="511" y="33"/>
                      </a:cubicBezTo>
                      <a:cubicBezTo>
                        <a:pt x="456" y="13"/>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7"/>
                <p:cNvSpPr/>
                <p:nvPr/>
              </p:nvSpPr>
              <p:spPr>
                <a:xfrm>
                  <a:off x="395133" y="4616170"/>
                  <a:ext cx="53341" cy="14307"/>
                </a:xfrm>
                <a:custGeom>
                  <a:avLst/>
                  <a:gdLst/>
                  <a:ahLst/>
                  <a:cxnLst/>
                  <a:rect l="l" t="t" r="r" b="b"/>
                  <a:pathLst>
                    <a:path w="604" h="162" extrusionOk="0">
                      <a:moveTo>
                        <a:pt x="304" y="0"/>
                      </a:moveTo>
                      <a:cubicBezTo>
                        <a:pt x="228" y="0"/>
                        <a:pt x="152" y="14"/>
                        <a:pt x="96" y="33"/>
                      </a:cubicBezTo>
                      <a:cubicBezTo>
                        <a:pt x="36" y="53"/>
                        <a:pt x="1" y="79"/>
                        <a:pt x="1" y="79"/>
                      </a:cubicBezTo>
                      <a:cubicBezTo>
                        <a:pt x="1" y="79"/>
                        <a:pt x="36" y="109"/>
                        <a:pt x="96" y="125"/>
                      </a:cubicBezTo>
                      <a:cubicBezTo>
                        <a:pt x="152" y="148"/>
                        <a:pt x="228" y="162"/>
                        <a:pt x="304" y="162"/>
                      </a:cubicBezTo>
                      <a:cubicBezTo>
                        <a:pt x="380" y="162"/>
                        <a:pt x="452" y="148"/>
                        <a:pt x="511" y="125"/>
                      </a:cubicBezTo>
                      <a:cubicBezTo>
                        <a:pt x="567" y="105"/>
                        <a:pt x="604" y="79"/>
                        <a:pt x="604" y="79"/>
                      </a:cubicBezTo>
                      <a:cubicBezTo>
                        <a:pt x="604" y="79"/>
                        <a:pt x="567" y="53"/>
                        <a:pt x="511" y="33"/>
                      </a:cubicBezTo>
                      <a:cubicBezTo>
                        <a:pt x="452"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
                <p:cNvSpPr/>
                <p:nvPr/>
              </p:nvSpPr>
              <p:spPr>
                <a:xfrm>
                  <a:off x="7666815" y="4665360"/>
                  <a:ext cx="53341" cy="14307"/>
                </a:xfrm>
                <a:custGeom>
                  <a:avLst/>
                  <a:gdLst/>
                  <a:ahLst/>
                  <a:cxnLst/>
                  <a:rect l="l" t="t" r="r" b="b"/>
                  <a:pathLst>
                    <a:path w="604" h="162" extrusionOk="0">
                      <a:moveTo>
                        <a:pt x="304" y="0"/>
                      </a:moveTo>
                      <a:cubicBezTo>
                        <a:pt x="228" y="0"/>
                        <a:pt x="153" y="11"/>
                        <a:pt x="96" y="34"/>
                      </a:cubicBezTo>
                      <a:cubicBezTo>
                        <a:pt x="37" y="53"/>
                        <a:pt x="1" y="79"/>
                        <a:pt x="1" y="79"/>
                      </a:cubicBezTo>
                      <a:cubicBezTo>
                        <a:pt x="1" y="79"/>
                        <a:pt x="37" y="106"/>
                        <a:pt x="96" y="125"/>
                      </a:cubicBezTo>
                      <a:cubicBezTo>
                        <a:pt x="153" y="149"/>
                        <a:pt x="228" y="162"/>
                        <a:pt x="304" y="162"/>
                      </a:cubicBezTo>
                      <a:cubicBezTo>
                        <a:pt x="380" y="162"/>
                        <a:pt x="456" y="149"/>
                        <a:pt x="512" y="125"/>
                      </a:cubicBezTo>
                      <a:cubicBezTo>
                        <a:pt x="568" y="106"/>
                        <a:pt x="604" y="79"/>
                        <a:pt x="604" y="79"/>
                      </a:cubicBezTo>
                      <a:cubicBezTo>
                        <a:pt x="604" y="79"/>
                        <a:pt x="568" y="53"/>
                        <a:pt x="512" y="34"/>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7"/>
                <p:cNvSpPr/>
                <p:nvPr/>
              </p:nvSpPr>
              <p:spPr>
                <a:xfrm>
                  <a:off x="7655158" y="4621381"/>
                  <a:ext cx="53694" cy="14660"/>
                </a:xfrm>
                <a:custGeom>
                  <a:avLst/>
                  <a:gdLst/>
                  <a:ahLst/>
                  <a:cxnLst/>
                  <a:rect l="l" t="t" r="r" b="b"/>
                  <a:pathLst>
                    <a:path w="608" h="166" extrusionOk="0">
                      <a:moveTo>
                        <a:pt x="304" y="0"/>
                      </a:moveTo>
                      <a:cubicBezTo>
                        <a:pt x="228" y="0"/>
                        <a:pt x="153" y="14"/>
                        <a:pt x="96" y="37"/>
                      </a:cubicBezTo>
                      <a:cubicBezTo>
                        <a:pt x="40" y="57"/>
                        <a:pt x="1" y="83"/>
                        <a:pt x="1" y="83"/>
                      </a:cubicBezTo>
                      <a:cubicBezTo>
                        <a:pt x="1" y="83"/>
                        <a:pt x="40" y="109"/>
                        <a:pt x="96" y="129"/>
                      </a:cubicBezTo>
                      <a:cubicBezTo>
                        <a:pt x="153" y="152"/>
                        <a:pt x="228" y="165"/>
                        <a:pt x="304" y="165"/>
                      </a:cubicBezTo>
                      <a:cubicBezTo>
                        <a:pt x="380" y="165"/>
                        <a:pt x="456" y="152"/>
                        <a:pt x="512" y="129"/>
                      </a:cubicBezTo>
                      <a:cubicBezTo>
                        <a:pt x="568" y="109"/>
                        <a:pt x="608" y="83"/>
                        <a:pt x="608" y="83"/>
                      </a:cubicBezTo>
                      <a:cubicBezTo>
                        <a:pt x="608" y="83"/>
                        <a:pt x="568" y="57"/>
                        <a:pt x="512" y="37"/>
                      </a:cubicBezTo>
                      <a:cubicBezTo>
                        <a:pt x="456" y="14"/>
                        <a:pt x="380"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7"/>
                <p:cNvSpPr/>
                <p:nvPr/>
              </p:nvSpPr>
              <p:spPr>
                <a:xfrm>
                  <a:off x="7583537" y="4648404"/>
                  <a:ext cx="53429" cy="14483"/>
                </a:xfrm>
                <a:custGeom>
                  <a:avLst/>
                  <a:gdLst/>
                  <a:ahLst/>
                  <a:cxnLst/>
                  <a:rect l="l" t="t" r="r" b="b"/>
                  <a:pathLst>
                    <a:path w="605" h="164" extrusionOk="0">
                      <a:moveTo>
                        <a:pt x="304" y="1"/>
                      </a:moveTo>
                      <a:cubicBezTo>
                        <a:pt x="228" y="1"/>
                        <a:pt x="152" y="14"/>
                        <a:pt x="93" y="37"/>
                      </a:cubicBezTo>
                      <a:cubicBezTo>
                        <a:pt x="37" y="54"/>
                        <a:pt x="0" y="84"/>
                        <a:pt x="0" y="84"/>
                      </a:cubicBezTo>
                      <a:cubicBezTo>
                        <a:pt x="0" y="84"/>
                        <a:pt x="37" y="110"/>
                        <a:pt x="93" y="130"/>
                      </a:cubicBezTo>
                      <a:cubicBezTo>
                        <a:pt x="152" y="150"/>
                        <a:pt x="228" y="163"/>
                        <a:pt x="304" y="163"/>
                      </a:cubicBezTo>
                      <a:cubicBezTo>
                        <a:pt x="379" y="163"/>
                        <a:pt x="452" y="150"/>
                        <a:pt x="512" y="130"/>
                      </a:cubicBezTo>
                      <a:cubicBezTo>
                        <a:pt x="568" y="110"/>
                        <a:pt x="604" y="84"/>
                        <a:pt x="604" y="84"/>
                      </a:cubicBezTo>
                      <a:cubicBezTo>
                        <a:pt x="604" y="84"/>
                        <a:pt x="568" y="54"/>
                        <a:pt x="512" y="37"/>
                      </a:cubicBezTo>
                      <a:cubicBezTo>
                        <a:pt x="452" y="14"/>
                        <a:pt x="379"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7"/>
                <p:cNvSpPr/>
                <p:nvPr/>
              </p:nvSpPr>
              <p:spPr>
                <a:xfrm>
                  <a:off x="597808" y="4226980"/>
                  <a:ext cx="23668" cy="23756"/>
                </a:xfrm>
                <a:custGeom>
                  <a:avLst/>
                  <a:gdLst/>
                  <a:ahLst/>
                  <a:cxnLst/>
                  <a:rect l="l" t="t" r="r" b="b"/>
                  <a:pathLst>
                    <a:path w="268" h="269" extrusionOk="0">
                      <a:moveTo>
                        <a:pt x="135" y="1"/>
                      </a:moveTo>
                      <a:cubicBezTo>
                        <a:pt x="60" y="1"/>
                        <a:pt x="1" y="60"/>
                        <a:pt x="1" y="133"/>
                      </a:cubicBezTo>
                      <a:cubicBezTo>
                        <a:pt x="1" y="209"/>
                        <a:pt x="60" y="268"/>
                        <a:pt x="135" y="268"/>
                      </a:cubicBezTo>
                      <a:cubicBezTo>
                        <a:pt x="208" y="268"/>
                        <a:pt x="268" y="209"/>
                        <a:pt x="268" y="133"/>
                      </a:cubicBezTo>
                      <a:cubicBezTo>
                        <a:pt x="268" y="60"/>
                        <a:pt x="208"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7" name="Google Shape;1107;p17"/>
                <p:cNvGrpSpPr/>
                <p:nvPr/>
              </p:nvGrpSpPr>
              <p:grpSpPr>
                <a:xfrm>
                  <a:off x="476510" y="4065899"/>
                  <a:ext cx="266262" cy="475209"/>
                  <a:chOff x="476510" y="4065899"/>
                  <a:chExt cx="266262" cy="475209"/>
                </a:xfrm>
              </p:grpSpPr>
              <p:sp>
                <p:nvSpPr>
                  <p:cNvPr id="1108" name="Google Shape;1108;p17"/>
                  <p:cNvSpPr/>
                  <p:nvPr/>
                </p:nvSpPr>
                <p:spPr>
                  <a:xfrm>
                    <a:off x="476510" y="40658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7"/>
                  <p:cNvSpPr/>
                  <p:nvPr/>
                </p:nvSpPr>
                <p:spPr>
                  <a:xfrm>
                    <a:off x="597056" y="41350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7"/>
                  <p:cNvSpPr/>
                  <p:nvPr/>
                </p:nvSpPr>
                <p:spPr>
                  <a:xfrm>
                    <a:off x="597409" y="42279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7"/>
                  <p:cNvSpPr/>
                  <p:nvPr/>
                </p:nvSpPr>
                <p:spPr>
                  <a:xfrm>
                    <a:off x="540006" y="41676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7"/>
                <p:cNvGrpSpPr/>
                <p:nvPr/>
              </p:nvGrpSpPr>
              <p:grpSpPr>
                <a:xfrm>
                  <a:off x="8430902" y="4070574"/>
                  <a:ext cx="214776" cy="454279"/>
                  <a:chOff x="8430902" y="4070574"/>
                  <a:chExt cx="214776" cy="454279"/>
                </a:xfrm>
              </p:grpSpPr>
              <p:sp>
                <p:nvSpPr>
                  <p:cNvPr id="1113" name="Google Shape;1113;p17"/>
                  <p:cNvSpPr/>
                  <p:nvPr/>
                </p:nvSpPr>
                <p:spPr>
                  <a:xfrm>
                    <a:off x="8430902" y="4070574"/>
                    <a:ext cx="214776" cy="276860"/>
                  </a:xfrm>
                  <a:custGeom>
                    <a:avLst/>
                    <a:gdLst/>
                    <a:ahLst/>
                    <a:cxnLst/>
                    <a:rect l="l" t="t" r="r" b="b"/>
                    <a:pathLst>
                      <a:path w="2432" h="3135" extrusionOk="0">
                        <a:moveTo>
                          <a:pt x="1272" y="1"/>
                        </a:moveTo>
                        <a:cubicBezTo>
                          <a:pt x="1004" y="1"/>
                          <a:pt x="817" y="282"/>
                          <a:pt x="687" y="580"/>
                        </a:cubicBezTo>
                        <a:cubicBezTo>
                          <a:pt x="535" y="929"/>
                          <a:pt x="730" y="1391"/>
                          <a:pt x="403" y="1677"/>
                        </a:cubicBezTo>
                        <a:cubicBezTo>
                          <a:pt x="1" y="2027"/>
                          <a:pt x="202" y="2479"/>
                          <a:pt x="202" y="2482"/>
                        </a:cubicBezTo>
                        <a:cubicBezTo>
                          <a:pt x="349" y="2811"/>
                          <a:pt x="977" y="3134"/>
                          <a:pt x="1452" y="3134"/>
                        </a:cubicBezTo>
                        <a:cubicBezTo>
                          <a:pt x="1596" y="3134"/>
                          <a:pt x="1726" y="3105"/>
                          <a:pt x="1824" y="3036"/>
                        </a:cubicBezTo>
                        <a:cubicBezTo>
                          <a:pt x="2431" y="2614"/>
                          <a:pt x="2226" y="1671"/>
                          <a:pt x="1993" y="1123"/>
                        </a:cubicBezTo>
                        <a:cubicBezTo>
                          <a:pt x="1858" y="797"/>
                          <a:pt x="1884" y="306"/>
                          <a:pt x="1554" y="94"/>
                        </a:cubicBezTo>
                        <a:cubicBezTo>
                          <a:pt x="1451" y="29"/>
                          <a:pt x="1358" y="1"/>
                          <a:pt x="1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7"/>
                  <p:cNvSpPr/>
                  <p:nvPr/>
                </p:nvSpPr>
                <p:spPr>
                  <a:xfrm>
                    <a:off x="8545354" y="4108283"/>
                    <a:ext cx="11216" cy="416570"/>
                  </a:xfrm>
                  <a:custGeom>
                    <a:avLst/>
                    <a:gdLst/>
                    <a:ahLst/>
                    <a:cxnLst/>
                    <a:rect l="l" t="t" r="r" b="b"/>
                    <a:pathLst>
                      <a:path w="127" h="4717" extrusionOk="0">
                        <a:moveTo>
                          <a:pt x="64" y="1"/>
                        </a:moveTo>
                        <a:cubicBezTo>
                          <a:pt x="37" y="396"/>
                          <a:pt x="24" y="789"/>
                          <a:pt x="14" y="1181"/>
                        </a:cubicBezTo>
                        <a:cubicBezTo>
                          <a:pt x="4" y="1574"/>
                          <a:pt x="0" y="1966"/>
                          <a:pt x="0" y="2358"/>
                        </a:cubicBezTo>
                        <a:cubicBezTo>
                          <a:pt x="0" y="2751"/>
                          <a:pt x="4" y="3147"/>
                          <a:pt x="14" y="3539"/>
                        </a:cubicBezTo>
                        <a:lnTo>
                          <a:pt x="34" y="4130"/>
                        </a:lnTo>
                        <a:cubicBezTo>
                          <a:pt x="44" y="4324"/>
                          <a:pt x="50" y="4522"/>
                          <a:pt x="64" y="4716"/>
                        </a:cubicBezTo>
                        <a:cubicBezTo>
                          <a:pt x="76" y="4522"/>
                          <a:pt x="84" y="4324"/>
                          <a:pt x="96" y="4130"/>
                        </a:cubicBezTo>
                        <a:lnTo>
                          <a:pt x="113" y="3539"/>
                        </a:lnTo>
                        <a:cubicBezTo>
                          <a:pt x="123" y="3147"/>
                          <a:pt x="126" y="2751"/>
                          <a:pt x="126" y="2358"/>
                        </a:cubicBezTo>
                        <a:cubicBezTo>
                          <a:pt x="126" y="1966"/>
                          <a:pt x="123" y="1574"/>
                          <a:pt x="113" y="1181"/>
                        </a:cubicBezTo>
                        <a:cubicBezTo>
                          <a:pt x="103" y="789"/>
                          <a:pt x="90" y="396"/>
                          <a:pt x="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7"/>
                  <p:cNvSpPr/>
                  <p:nvPr/>
                </p:nvSpPr>
                <p:spPr>
                  <a:xfrm>
                    <a:off x="8506320" y="4168865"/>
                    <a:ext cx="50250" cy="81689"/>
                  </a:xfrm>
                  <a:custGeom>
                    <a:avLst/>
                    <a:gdLst/>
                    <a:ahLst/>
                    <a:cxnLst/>
                    <a:rect l="l" t="t" r="r" b="b"/>
                    <a:pathLst>
                      <a:path w="569" h="925" extrusionOk="0">
                        <a:moveTo>
                          <a:pt x="60" y="1"/>
                        </a:moveTo>
                        <a:cubicBezTo>
                          <a:pt x="21" y="97"/>
                          <a:pt x="7" y="199"/>
                          <a:pt x="4" y="304"/>
                        </a:cubicBezTo>
                        <a:cubicBezTo>
                          <a:pt x="1" y="406"/>
                          <a:pt x="17" y="512"/>
                          <a:pt x="57" y="614"/>
                        </a:cubicBezTo>
                        <a:cubicBezTo>
                          <a:pt x="97" y="713"/>
                          <a:pt x="162" y="812"/>
                          <a:pt x="258" y="871"/>
                        </a:cubicBezTo>
                        <a:cubicBezTo>
                          <a:pt x="324" y="909"/>
                          <a:pt x="397" y="924"/>
                          <a:pt x="467" y="924"/>
                        </a:cubicBezTo>
                        <a:cubicBezTo>
                          <a:pt x="502" y="924"/>
                          <a:pt x="536" y="921"/>
                          <a:pt x="568" y="914"/>
                        </a:cubicBezTo>
                        <a:cubicBezTo>
                          <a:pt x="469" y="881"/>
                          <a:pt x="383" y="848"/>
                          <a:pt x="317" y="789"/>
                        </a:cubicBezTo>
                        <a:cubicBezTo>
                          <a:pt x="252" y="730"/>
                          <a:pt x="205" y="654"/>
                          <a:pt x="176" y="568"/>
                        </a:cubicBezTo>
                        <a:cubicBezTo>
                          <a:pt x="110" y="397"/>
                          <a:pt x="90" y="202"/>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17"/>
                <p:cNvGrpSpPr/>
                <p:nvPr/>
              </p:nvGrpSpPr>
              <p:grpSpPr>
                <a:xfrm>
                  <a:off x="5699960" y="4366499"/>
                  <a:ext cx="266262" cy="475209"/>
                  <a:chOff x="5699960" y="4366499"/>
                  <a:chExt cx="266262" cy="475209"/>
                </a:xfrm>
              </p:grpSpPr>
              <p:sp>
                <p:nvSpPr>
                  <p:cNvPr id="1117" name="Google Shape;1117;p17"/>
                  <p:cNvSpPr/>
                  <p:nvPr/>
                </p:nvSpPr>
                <p:spPr>
                  <a:xfrm>
                    <a:off x="5699960" y="4366499"/>
                    <a:ext cx="266262" cy="348040"/>
                  </a:xfrm>
                  <a:custGeom>
                    <a:avLst/>
                    <a:gdLst/>
                    <a:ahLst/>
                    <a:cxnLst/>
                    <a:rect l="l" t="t" r="r" b="b"/>
                    <a:pathLst>
                      <a:path w="3015" h="3941" extrusionOk="0">
                        <a:moveTo>
                          <a:pt x="1430" y="1"/>
                        </a:moveTo>
                        <a:cubicBezTo>
                          <a:pt x="1018" y="1"/>
                          <a:pt x="673" y="517"/>
                          <a:pt x="716" y="691"/>
                        </a:cubicBezTo>
                        <a:cubicBezTo>
                          <a:pt x="775" y="938"/>
                          <a:pt x="63" y="1528"/>
                          <a:pt x="281" y="1746"/>
                        </a:cubicBezTo>
                        <a:cubicBezTo>
                          <a:pt x="498" y="1963"/>
                          <a:pt x="126" y="2584"/>
                          <a:pt x="63" y="3019"/>
                        </a:cubicBezTo>
                        <a:cubicBezTo>
                          <a:pt x="1" y="3455"/>
                          <a:pt x="716" y="3827"/>
                          <a:pt x="716" y="3827"/>
                        </a:cubicBezTo>
                        <a:cubicBezTo>
                          <a:pt x="915" y="3906"/>
                          <a:pt x="1104" y="3940"/>
                          <a:pt x="1279" y="3940"/>
                        </a:cubicBezTo>
                        <a:cubicBezTo>
                          <a:pt x="2055" y="3940"/>
                          <a:pt x="2551" y="3269"/>
                          <a:pt x="2424" y="2989"/>
                        </a:cubicBezTo>
                        <a:cubicBezTo>
                          <a:pt x="2269" y="2646"/>
                          <a:pt x="3015" y="1963"/>
                          <a:pt x="2454" y="1716"/>
                        </a:cubicBezTo>
                        <a:cubicBezTo>
                          <a:pt x="1896" y="1466"/>
                          <a:pt x="2579" y="1281"/>
                          <a:pt x="1989" y="377"/>
                        </a:cubicBezTo>
                        <a:cubicBezTo>
                          <a:pt x="1808" y="101"/>
                          <a:pt x="1612"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7"/>
                  <p:cNvSpPr/>
                  <p:nvPr/>
                </p:nvSpPr>
                <p:spPr>
                  <a:xfrm>
                    <a:off x="5820506" y="4435647"/>
                    <a:ext cx="11127" cy="406061"/>
                  </a:xfrm>
                  <a:custGeom>
                    <a:avLst/>
                    <a:gdLst/>
                    <a:ahLst/>
                    <a:cxnLst/>
                    <a:rect l="l" t="t" r="r" b="b"/>
                    <a:pathLst>
                      <a:path w="126" h="4598" extrusionOk="0">
                        <a:moveTo>
                          <a:pt x="63" y="0"/>
                        </a:moveTo>
                        <a:lnTo>
                          <a:pt x="1" y="4597"/>
                        </a:lnTo>
                        <a:lnTo>
                          <a:pt x="126" y="4597"/>
                        </a:lnTo>
                        <a:lnTo>
                          <a:pt x="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7"/>
                  <p:cNvSpPr/>
                  <p:nvPr/>
                </p:nvSpPr>
                <p:spPr>
                  <a:xfrm>
                    <a:off x="5820859" y="4528551"/>
                    <a:ext cx="68442" cy="139534"/>
                  </a:xfrm>
                  <a:custGeom>
                    <a:avLst/>
                    <a:gdLst/>
                    <a:ahLst/>
                    <a:cxnLst/>
                    <a:rect l="l" t="t" r="r" b="b"/>
                    <a:pathLst>
                      <a:path w="775" h="1580" extrusionOk="0">
                        <a:moveTo>
                          <a:pt x="531" y="0"/>
                        </a:moveTo>
                        <a:cubicBezTo>
                          <a:pt x="531" y="0"/>
                          <a:pt x="537" y="3"/>
                          <a:pt x="551" y="6"/>
                        </a:cubicBezTo>
                        <a:cubicBezTo>
                          <a:pt x="564" y="10"/>
                          <a:pt x="583" y="13"/>
                          <a:pt x="606" y="26"/>
                        </a:cubicBezTo>
                        <a:cubicBezTo>
                          <a:pt x="617" y="33"/>
                          <a:pt x="630" y="40"/>
                          <a:pt x="643" y="46"/>
                        </a:cubicBezTo>
                        <a:cubicBezTo>
                          <a:pt x="653" y="56"/>
                          <a:pt x="666" y="66"/>
                          <a:pt x="679" y="76"/>
                        </a:cubicBezTo>
                        <a:cubicBezTo>
                          <a:pt x="693" y="89"/>
                          <a:pt x="705" y="102"/>
                          <a:pt x="716" y="119"/>
                        </a:cubicBezTo>
                        <a:cubicBezTo>
                          <a:pt x="722" y="139"/>
                          <a:pt x="732" y="155"/>
                          <a:pt x="739" y="175"/>
                        </a:cubicBezTo>
                        <a:cubicBezTo>
                          <a:pt x="752" y="215"/>
                          <a:pt x="749" y="264"/>
                          <a:pt x="745" y="310"/>
                        </a:cubicBezTo>
                        <a:cubicBezTo>
                          <a:pt x="739" y="359"/>
                          <a:pt x="725" y="409"/>
                          <a:pt x="709" y="458"/>
                        </a:cubicBezTo>
                        <a:cubicBezTo>
                          <a:pt x="673" y="561"/>
                          <a:pt x="620" y="663"/>
                          <a:pt x="560" y="762"/>
                        </a:cubicBezTo>
                        <a:cubicBezTo>
                          <a:pt x="442" y="959"/>
                          <a:pt x="300" y="1145"/>
                          <a:pt x="188" y="1279"/>
                        </a:cubicBezTo>
                        <a:cubicBezTo>
                          <a:pt x="79" y="1411"/>
                          <a:pt x="0" y="1497"/>
                          <a:pt x="0" y="1497"/>
                        </a:cubicBezTo>
                        <a:lnTo>
                          <a:pt x="92" y="1580"/>
                        </a:lnTo>
                        <a:cubicBezTo>
                          <a:pt x="92" y="1580"/>
                          <a:pt x="168" y="1487"/>
                          <a:pt x="270" y="1343"/>
                        </a:cubicBezTo>
                        <a:cubicBezTo>
                          <a:pt x="376" y="1200"/>
                          <a:pt x="507" y="1002"/>
                          <a:pt x="613" y="795"/>
                        </a:cubicBezTo>
                        <a:cubicBezTo>
                          <a:pt x="670" y="690"/>
                          <a:pt x="716" y="580"/>
                          <a:pt x="745" y="472"/>
                        </a:cubicBezTo>
                        <a:cubicBezTo>
                          <a:pt x="761" y="419"/>
                          <a:pt x="769" y="363"/>
                          <a:pt x="775" y="314"/>
                        </a:cubicBezTo>
                        <a:cubicBezTo>
                          <a:pt x="775" y="261"/>
                          <a:pt x="772" y="211"/>
                          <a:pt x="755" y="168"/>
                        </a:cubicBezTo>
                        <a:cubicBezTo>
                          <a:pt x="752" y="148"/>
                          <a:pt x="735" y="128"/>
                          <a:pt x="725" y="112"/>
                        </a:cubicBezTo>
                        <a:cubicBezTo>
                          <a:pt x="716" y="96"/>
                          <a:pt x="699" y="82"/>
                          <a:pt x="689" y="69"/>
                        </a:cubicBezTo>
                        <a:cubicBezTo>
                          <a:pt x="673" y="56"/>
                          <a:pt x="659" y="46"/>
                          <a:pt x="646" y="40"/>
                        </a:cubicBezTo>
                        <a:cubicBezTo>
                          <a:pt x="633" y="33"/>
                          <a:pt x="620" y="26"/>
                          <a:pt x="606" y="23"/>
                        </a:cubicBezTo>
                        <a:cubicBezTo>
                          <a:pt x="583" y="10"/>
                          <a:pt x="564" y="10"/>
                          <a:pt x="551" y="3"/>
                        </a:cubicBezTo>
                        <a:cubicBezTo>
                          <a:pt x="538" y="0"/>
                          <a:pt x="531" y="0"/>
                          <a:pt x="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7"/>
                  <p:cNvSpPr/>
                  <p:nvPr/>
                </p:nvSpPr>
                <p:spPr>
                  <a:xfrm>
                    <a:off x="5763456" y="4468234"/>
                    <a:ext cx="68531" cy="139269"/>
                  </a:xfrm>
                  <a:custGeom>
                    <a:avLst/>
                    <a:gdLst/>
                    <a:ahLst/>
                    <a:cxnLst/>
                    <a:rect l="l" t="t" r="r" b="b"/>
                    <a:pathLst>
                      <a:path w="776" h="1577" extrusionOk="0">
                        <a:moveTo>
                          <a:pt x="244" y="0"/>
                        </a:moveTo>
                        <a:cubicBezTo>
                          <a:pt x="244" y="0"/>
                          <a:pt x="238" y="0"/>
                          <a:pt x="224" y="3"/>
                        </a:cubicBezTo>
                        <a:cubicBezTo>
                          <a:pt x="212" y="7"/>
                          <a:pt x="192" y="10"/>
                          <a:pt x="168" y="20"/>
                        </a:cubicBezTo>
                        <a:cubicBezTo>
                          <a:pt x="155" y="27"/>
                          <a:pt x="142" y="33"/>
                          <a:pt x="128" y="37"/>
                        </a:cubicBezTo>
                        <a:cubicBezTo>
                          <a:pt x="116" y="47"/>
                          <a:pt x="102" y="56"/>
                          <a:pt x="86" y="67"/>
                        </a:cubicBezTo>
                        <a:cubicBezTo>
                          <a:pt x="73" y="79"/>
                          <a:pt x="60" y="93"/>
                          <a:pt x="46" y="109"/>
                        </a:cubicBezTo>
                        <a:cubicBezTo>
                          <a:pt x="37" y="129"/>
                          <a:pt x="23" y="146"/>
                          <a:pt x="20" y="169"/>
                        </a:cubicBezTo>
                        <a:cubicBezTo>
                          <a:pt x="0" y="211"/>
                          <a:pt x="0" y="261"/>
                          <a:pt x="0" y="314"/>
                        </a:cubicBezTo>
                        <a:cubicBezTo>
                          <a:pt x="3" y="363"/>
                          <a:pt x="14" y="419"/>
                          <a:pt x="30" y="472"/>
                        </a:cubicBezTo>
                        <a:cubicBezTo>
                          <a:pt x="60" y="577"/>
                          <a:pt x="106" y="686"/>
                          <a:pt x="162" y="792"/>
                        </a:cubicBezTo>
                        <a:cubicBezTo>
                          <a:pt x="267" y="1003"/>
                          <a:pt x="399" y="1198"/>
                          <a:pt x="501" y="1342"/>
                        </a:cubicBezTo>
                        <a:cubicBezTo>
                          <a:pt x="607" y="1484"/>
                          <a:pt x="679" y="1577"/>
                          <a:pt x="679" y="1577"/>
                        </a:cubicBezTo>
                        <a:lnTo>
                          <a:pt x="775" y="1498"/>
                        </a:lnTo>
                        <a:cubicBezTo>
                          <a:pt x="775" y="1498"/>
                          <a:pt x="696" y="1412"/>
                          <a:pt x="588" y="1280"/>
                        </a:cubicBezTo>
                        <a:cubicBezTo>
                          <a:pt x="475" y="1145"/>
                          <a:pt x="333" y="960"/>
                          <a:pt x="215" y="762"/>
                        </a:cubicBezTo>
                        <a:cubicBezTo>
                          <a:pt x="155" y="663"/>
                          <a:pt x="102" y="561"/>
                          <a:pt x="66" y="458"/>
                        </a:cubicBezTo>
                        <a:cubicBezTo>
                          <a:pt x="46" y="409"/>
                          <a:pt x="37" y="359"/>
                          <a:pt x="30" y="310"/>
                        </a:cubicBezTo>
                        <a:cubicBezTo>
                          <a:pt x="26" y="261"/>
                          <a:pt x="23" y="215"/>
                          <a:pt x="37" y="175"/>
                        </a:cubicBezTo>
                        <a:cubicBezTo>
                          <a:pt x="40" y="152"/>
                          <a:pt x="53" y="135"/>
                          <a:pt x="60" y="119"/>
                        </a:cubicBezTo>
                        <a:cubicBezTo>
                          <a:pt x="69" y="102"/>
                          <a:pt x="83" y="90"/>
                          <a:pt x="96" y="76"/>
                        </a:cubicBezTo>
                        <a:cubicBezTo>
                          <a:pt x="109" y="67"/>
                          <a:pt x="122" y="53"/>
                          <a:pt x="132" y="47"/>
                        </a:cubicBezTo>
                        <a:cubicBezTo>
                          <a:pt x="145" y="37"/>
                          <a:pt x="159" y="30"/>
                          <a:pt x="168" y="27"/>
                        </a:cubicBezTo>
                        <a:cubicBezTo>
                          <a:pt x="192" y="14"/>
                          <a:pt x="212" y="10"/>
                          <a:pt x="224" y="7"/>
                        </a:cubicBezTo>
                        <a:cubicBezTo>
                          <a:pt x="238" y="0"/>
                          <a:pt x="244" y="0"/>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121" name="Google Shape;1121;p17"/>
            <p:cNvSpPr/>
            <p:nvPr/>
          </p:nvSpPr>
          <p:spPr>
            <a:xfrm>
              <a:off x="100371" y="912508"/>
              <a:ext cx="768252" cy="232370"/>
            </a:xfrm>
            <a:custGeom>
              <a:avLst/>
              <a:gdLst/>
              <a:ahLst/>
              <a:cxnLst/>
              <a:rect l="l" t="t" r="r" b="b"/>
              <a:pathLst>
                <a:path w="7732" h="2297" extrusionOk="0">
                  <a:moveTo>
                    <a:pt x="4077" y="0"/>
                  </a:moveTo>
                  <a:cubicBezTo>
                    <a:pt x="2890" y="0"/>
                    <a:pt x="2293" y="1801"/>
                    <a:pt x="2293" y="1801"/>
                  </a:cubicBezTo>
                  <a:cubicBezTo>
                    <a:pt x="2293" y="1801"/>
                    <a:pt x="2227" y="952"/>
                    <a:pt x="1540" y="952"/>
                  </a:cubicBezTo>
                  <a:cubicBezTo>
                    <a:pt x="1460" y="952"/>
                    <a:pt x="1372" y="964"/>
                    <a:pt x="1274" y="990"/>
                  </a:cubicBezTo>
                  <a:cubicBezTo>
                    <a:pt x="371" y="1229"/>
                    <a:pt x="1452" y="2261"/>
                    <a:pt x="143" y="2296"/>
                  </a:cubicBezTo>
                  <a:lnTo>
                    <a:pt x="7731" y="2296"/>
                  </a:lnTo>
                  <a:cubicBezTo>
                    <a:pt x="7731" y="2296"/>
                    <a:pt x="6033" y="1732"/>
                    <a:pt x="6372" y="1306"/>
                  </a:cubicBezTo>
                  <a:cubicBezTo>
                    <a:pt x="6526" y="1116"/>
                    <a:pt x="6072" y="938"/>
                    <a:pt x="5583" y="938"/>
                  </a:cubicBezTo>
                  <a:cubicBezTo>
                    <a:pt x="5304" y="938"/>
                    <a:pt x="5014" y="996"/>
                    <a:pt x="4819" y="1142"/>
                  </a:cubicBezTo>
                  <a:lnTo>
                    <a:pt x="4819" y="1142"/>
                  </a:lnTo>
                  <a:cubicBezTo>
                    <a:pt x="4845" y="598"/>
                    <a:pt x="4726" y="0"/>
                    <a:pt x="4077" y="0"/>
                  </a:cubicBezTo>
                  <a:close/>
                  <a:moveTo>
                    <a:pt x="1" y="2296"/>
                  </a:moveTo>
                  <a:cubicBezTo>
                    <a:pt x="26" y="2296"/>
                    <a:pt x="50" y="2296"/>
                    <a:pt x="74" y="2296"/>
                  </a:cubicBezTo>
                  <a:cubicBezTo>
                    <a:pt x="97" y="2296"/>
                    <a:pt x="120" y="2296"/>
                    <a:pt x="143" y="2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2" name="Google Shape;1122;p17"/>
          <p:cNvSpPr txBox="1">
            <a:spLocks noGrp="1"/>
          </p:cNvSpPr>
          <p:nvPr>
            <p:ph type="title"/>
          </p:nvPr>
        </p:nvSpPr>
        <p:spPr>
          <a:xfrm>
            <a:off x="1742250" y="1342050"/>
            <a:ext cx="5659500" cy="1658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500"/>
              <a:buNone/>
              <a:defRPr sz="111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23" name="Google Shape;1123;p17"/>
          <p:cNvSpPr txBox="1">
            <a:spLocks noGrp="1"/>
          </p:cNvSpPr>
          <p:nvPr>
            <p:ph type="subTitle" idx="1"/>
          </p:nvPr>
        </p:nvSpPr>
        <p:spPr>
          <a:xfrm>
            <a:off x="2135550" y="315345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Barrio"/>
              <a:buNone/>
              <a:defRPr sz="3500">
                <a:solidFill>
                  <a:schemeClr val="lt2"/>
                </a:solidFill>
                <a:latin typeface="Barrio"/>
                <a:ea typeface="Barrio"/>
                <a:cs typeface="Barrio"/>
                <a:sym typeface="Barrio"/>
              </a:defRPr>
            </a:lvl1pPr>
            <a:lvl2pPr lvl="1" rtl="0">
              <a:spcBef>
                <a:spcPts val="0"/>
              </a:spcBef>
              <a:spcAft>
                <a:spcPts val="0"/>
              </a:spcAft>
              <a:buClr>
                <a:schemeClr val="lt2"/>
              </a:buClr>
              <a:buSzPts val="3500"/>
              <a:buFont typeface="Barrio"/>
              <a:buNone/>
              <a:defRPr sz="3500">
                <a:solidFill>
                  <a:schemeClr val="lt2"/>
                </a:solidFill>
                <a:latin typeface="Barrio"/>
                <a:ea typeface="Barrio"/>
                <a:cs typeface="Barrio"/>
                <a:sym typeface="Barrio"/>
              </a:defRPr>
            </a:lvl2pPr>
            <a:lvl3pPr lvl="2" rtl="0">
              <a:spcBef>
                <a:spcPts val="0"/>
              </a:spcBef>
              <a:spcAft>
                <a:spcPts val="0"/>
              </a:spcAft>
              <a:buClr>
                <a:schemeClr val="lt2"/>
              </a:buClr>
              <a:buSzPts val="3500"/>
              <a:buFont typeface="Barrio"/>
              <a:buNone/>
              <a:defRPr sz="3500">
                <a:solidFill>
                  <a:schemeClr val="lt2"/>
                </a:solidFill>
                <a:latin typeface="Barrio"/>
                <a:ea typeface="Barrio"/>
                <a:cs typeface="Barrio"/>
                <a:sym typeface="Barrio"/>
              </a:defRPr>
            </a:lvl3pPr>
            <a:lvl4pPr lvl="3" rtl="0">
              <a:spcBef>
                <a:spcPts val="0"/>
              </a:spcBef>
              <a:spcAft>
                <a:spcPts val="0"/>
              </a:spcAft>
              <a:buClr>
                <a:schemeClr val="lt2"/>
              </a:buClr>
              <a:buSzPts val="3500"/>
              <a:buFont typeface="Barrio"/>
              <a:buNone/>
              <a:defRPr sz="3500">
                <a:solidFill>
                  <a:schemeClr val="lt2"/>
                </a:solidFill>
                <a:latin typeface="Barrio"/>
                <a:ea typeface="Barrio"/>
                <a:cs typeface="Barrio"/>
                <a:sym typeface="Barrio"/>
              </a:defRPr>
            </a:lvl4pPr>
            <a:lvl5pPr lvl="4" rtl="0">
              <a:spcBef>
                <a:spcPts val="0"/>
              </a:spcBef>
              <a:spcAft>
                <a:spcPts val="0"/>
              </a:spcAft>
              <a:buClr>
                <a:schemeClr val="lt2"/>
              </a:buClr>
              <a:buSzPts val="3500"/>
              <a:buFont typeface="Barrio"/>
              <a:buNone/>
              <a:defRPr sz="3500">
                <a:solidFill>
                  <a:schemeClr val="lt2"/>
                </a:solidFill>
                <a:latin typeface="Barrio"/>
                <a:ea typeface="Barrio"/>
                <a:cs typeface="Barrio"/>
                <a:sym typeface="Barrio"/>
              </a:defRPr>
            </a:lvl5pPr>
            <a:lvl6pPr lvl="5" rtl="0">
              <a:spcBef>
                <a:spcPts val="0"/>
              </a:spcBef>
              <a:spcAft>
                <a:spcPts val="0"/>
              </a:spcAft>
              <a:buClr>
                <a:schemeClr val="lt2"/>
              </a:buClr>
              <a:buSzPts val="3500"/>
              <a:buFont typeface="Barrio"/>
              <a:buNone/>
              <a:defRPr sz="3500">
                <a:solidFill>
                  <a:schemeClr val="lt2"/>
                </a:solidFill>
                <a:latin typeface="Barrio"/>
                <a:ea typeface="Barrio"/>
                <a:cs typeface="Barrio"/>
                <a:sym typeface="Barrio"/>
              </a:defRPr>
            </a:lvl6pPr>
            <a:lvl7pPr lvl="6" rtl="0">
              <a:spcBef>
                <a:spcPts val="0"/>
              </a:spcBef>
              <a:spcAft>
                <a:spcPts val="0"/>
              </a:spcAft>
              <a:buClr>
                <a:schemeClr val="lt2"/>
              </a:buClr>
              <a:buSzPts val="3500"/>
              <a:buFont typeface="Barrio"/>
              <a:buNone/>
              <a:defRPr sz="3500">
                <a:solidFill>
                  <a:schemeClr val="lt2"/>
                </a:solidFill>
                <a:latin typeface="Barrio"/>
                <a:ea typeface="Barrio"/>
                <a:cs typeface="Barrio"/>
                <a:sym typeface="Barrio"/>
              </a:defRPr>
            </a:lvl7pPr>
            <a:lvl8pPr lvl="7" rtl="0">
              <a:spcBef>
                <a:spcPts val="0"/>
              </a:spcBef>
              <a:spcAft>
                <a:spcPts val="0"/>
              </a:spcAft>
              <a:buClr>
                <a:schemeClr val="lt2"/>
              </a:buClr>
              <a:buSzPts val="3500"/>
              <a:buFont typeface="Barrio"/>
              <a:buNone/>
              <a:defRPr sz="3500">
                <a:solidFill>
                  <a:schemeClr val="lt2"/>
                </a:solidFill>
                <a:latin typeface="Barrio"/>
                <a:ea typeface="Barrio"/>
                <a:cs typeface="Barrio"/>
                <a:sym typeface="Barrio"/>
              </a:defRPr>
            </a:lvl8pPr>
            <a:lvl9pPr lvl="8" rtl="0">
              <a:spcBef>
                <a:spcPts val="0"/>
              </a:spcBef>
              <a:spcAft>
                <a:spcPts val="0"/>
              </a:spcAft>
              <a:buClr>
                <a:schemeClr val="lt2"/>
              </a:buClr>
              <a:buSzPts val="3500"/>
              <a:buFont typeface="Barrio"/>
              <a:buNone/>
              <a:defRPr sz="3500">
                <a:solidFill>
                  <a:schemeClr val="lt2"/>
                </a:solidFill>
                <a:latin typeface="Barrio"/>
                <a:ea typeface="Barrio"/>
                <a:cs typeface="Barrio"/>
                <a:sym typeface="Barri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ABeeZee"/>
              <a:buChar char="●"/>
              <a:defRPr>
                <a:solidFill>
                  <a:schemeClr val="lt2"/>
                </a:solidFill>
                <a:latin typeface="ABeeZee"/>
                <a:ea typeface="ABeeZee"/>
                <a:cs typeface="ABeeZee"/>
                <a:sym typeface="ABeeZee"/>
              </a:defRPr>
            </a:lvl1pPr>
            <a:lvl2pPr marL="914400" lvl="1" indent="-317500">
              <a:lnSpc>
                <a:spcPct val="115000"/>
              </a:lnSpc>
              <a:spcBef>
                <a:spcPts val="1600"/>
              </a:spcBef>
              <a:spcAft>
                <a:spcPts val="0"/>
              </a:spcAft>
              <a:buClr>
                <a:schemeClr val="lt2"/>
              </a:buClr>
              <a:buSzPts val="1400"/>
              <a:buFont typeface="ABeeZee"/>
              <a:buChar char="○"/>
              <a:defRPr>
                <a:solidFill>
                  <a:schemeClr val="lt2"/>
                </a:solidFill>
                <a:latin typeface="ABeeZee"/>
                <a:ea typeface="ABeeZee"/>
                <a:cs typeface="ABeeZee"/>
                <a:sym typeface="ABeeZee"/>
              </a:defRPr>
            </a:lvl2pPr>
            <a:lvl3pPr marL="1371600" lvl="2" indent="-317500">
              <a:lnSpc>
                <a:spcPct val="115000"/>
              </a:lnSpc>
              <a:spcBef>
                <a:spcPts val="1600"/>
              </a:spcBef>
              <a:spcAft>
                <a:spcPts val="0"/>
              </a:spcAft>
              <a:buClr>
                <a:schemeClr val="lt2"/>
              </a:buClr>
              <a:buSzPts val="1400"/>
              <a:buFont typeface="ABeeZee"/>
              <a:buChar char="■"/>
              <a:defRPr>
                <a:solidFill>
                  <a:schemeClr val="lt2"/>
                </a:solidFill>
                <a:latin typeface="ABeeZee"/>
                <a:ea typeface="ABeeZee"/>
                <a:cs typeface="ABeeZee"/>
                <a:sym typeface="ABeeZee"/>
              </a:defRPr>
            </a:lvl3pPr>
            <a:lvl4pPr marL="1828800" lvl="3" indent="-317500">
              <a:lnSpc>
                <a:spcPct val="115000"/>
              </a:lnSpc>
              <a:spcBef>
                <a:spcPts val="1600"/>
              </a:spcBef>
              <a:spcAft>
                <a:spcPts val="0"/>
              </a:spcAft>
              <a:buClr>
                <a:schemeClr val="lt2"/>
              </a:buClr>
              <a:buSzPts val="1400"/>
              <a:buFont typeface="ABeeZee"/>
              <a:buChar char="●"/>
              <a:defRPr>
                <a:solidFill>
                  <a:schemeClr val="lt2"/>
                </a:solidFill>
                <a:latin typeface="ABeeZee"/>
                <a:ea typeface="ABeeZee"/>
                <a:cs typeface="ABeeZee"/>
                <a:sym typeface="ABeeZee"/>
              </a:defRPr>
            </a:lvl4pPr>
            <a:lvl5pPr marL="2286000" lvl="4" indent="-317500">
              <a:lnSpc>
                <a:spcPct val="115000"/>
              </a:lnSpc>
              <a:spcBef>
                <a:spcPts val="1600"/>
              </a:spcBef>
              <a:spcAft>
                <a:spcPts val="0"/>
              </a:spcAft>
              <a:buClr>
                <a:schemeClr val="lt2"/>
              </a:buClr>
              <a:buSzPts val="1400"/>
              <a:buFont typeface="ABeeZee"/>
              <a:buChar char="○"/>
              <a:defRPr>
                <a:solidFill>
                  <a:schemeClr val="lt2"/>
                </a:solidFill>
                <a:latin typeface="ABeeZee"/>
                <a:ea typeface="ABeeZee"/>
                <a:cs typeface="ABeeZee"/>
                <a:sym typeface="ABeeZee"/>
              </a:defRPr>
            </a:lvl5pPr>
            <a:lvl6pPr marL="2743200" lvl="5" indent="-317500">
              <a:lnSpc>
                <a:spcPct val="115000"/>
              </a:lnSpc>
              <a:spcBef>
                <a:spcPts val="1600"/>
              </a:spcBef>
              <a:spcAft>
                <a:spcPts val="0"/>
              </a:spcAft>
              <a:buClr>
                <a:schemeClr val="lt2"/>
              </a:buClr>
              <a:buSzPts val="1400"/>
              <a:buFont typeface="ABeeZee"/>
              <a:buChar char="■"/>
              <a:defRPr>
                <a:solidFill>
                  <a:schemeClr val="lt2"/>
                </a:solidFill>
                <a:latin typeface="ABeeZee"/>
                <a:ea typeface="ABeeZee"/>
                <a:cs typeface="ABeeZee"/>
                <a:sym typeface="ABeeZee"/>
              </a:defRPr>
            </a:lvl6pPr>
            <a:lvl7pPr marL="3200400" lvl="6" indent="-317500">
              <a:lnSpc>
                <a:spcPct val="115000"/>
              </a:lnSpc>
              <a:spcBef>
                <a:spcPts val="1600"/>
              </a:spcBef>
              <a:spcAft>
                <a:spcPts val="0"/>
              </a:spcAft>
              <a:buClr>
                <a:schemeClr val="lt2"/>
              </a:buClr>
              <a:buSzPts val="1400"/>
              <a:buFont typeface="ABeeZee"/>
              <a:buChar char="●"/>
              <a:defRPr>
                <a:solidFill>
                  <a:schemeClr val="lt2"/>
                </a:solidFill>
                <a:latin typeface="ABeeZee"/>
                <a:ea typeface="ABeeZee"/>
                <a:cs typeface="ABeeZee"/>
                <a:sym typeface="ABeeZee"/>
              </a:defRPr>
            </a:lvl7pPr>
            <a:lvl8pPr marL="3657600" lvl="7" indent="-317500">
              <a:lnSpc>
                <a:spcPct val="115000"/>
              </a:lnSpc>
              <a:spcBef>
                <a:spcPts val="1600"/>
              </a:spcBef>
              <a:spcAft>
                <a:spcPts val="0"/>
              </a:spcAft>
              <a:buClr>
                <a:schemeClr val="lt2"/>
              </a:buClr>
              <a:buSzPts val="1400"/>
              <a:buFont typeface="ABeeZee"/>
              <a:buChar char="○"/>
              <a:defRPr>
                <a:solidFill>
                  <a:schemeClr val="lt2"/>
                </a:solidFill>
                <a:latin typeface="ABeeZee"/>
                <a:ea typeface="ABeeZee"/>
                <a:cs typeface="ABeeZee"/>
                <a:sym typeface="ABeeZee"/>
              </a:defRPr>
            </a:lvl8pPr>
            <a:lvl9pPr marL="4114800" lvl="8" indent="-317500">
              <a:lnSpc>
                <a:spcPct val="115000"/>
              </a:lnSpc>
              <a:spcBef>
                <a:spcPts val="1600"/>
              </a:spcBef>
              <a:spcAft>
                <a:spcPts val="1600"/>
              </a:spcAft>
              <a:buClr>
                <a:schemeClr val="lt2"/>
              </a:buClr>
              <a:buSzPts val="1400"/>
              <a:buFont typeface="ABeeZee"/>
              <a:buChar char="■"/>
              <a:defRPr>
                <a:solidFill>
                  <a:schemeClr val="lt2"/>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8" r:id="rId4"/>
    <p:sldLayoutId id="2147483659" r:id="rId5"/>
    <p:sldLayoutId id="2147483660" r:id="rId6"/>
    <p:sldLayoutId id="2147483661" r:id="rId7"/>
    <p:sldLayoutId id="2147483662" r:id="rId8"/>
    <p:sldLayoutId id="2147483663" r:id="rId9"/>
    <p:sldLayoutId id="2147483670" r:id="rId10"/>
    <p:sldLayoutId id="2147483671" r:id="rId11"/>
    <p:sldLayoutId id="2147483677" r:id="rId12"/>
    <p:sldLayoutId id="2147483680" r:id="rId13"/>
    <p:sldLayoutId id="2147483681" r:id="rId14"/>
    <p:sldLayoutId id="2147483682" r:id="rId15"/>
    <p:sldLayoutId id="214748368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50" y="526875"/>
            <a:ext cx="8077200" cy="490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1pPr>
            <a:lvl2pPr lvl="1">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533450" y="1152475"/>
            <a:ext cx="80772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2pPr>
            <a:lvl3pPr marL="1371600" lvl="2"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3pPr>
            <a:lvl4pPr marL="1828800" lvl="3"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4pPr>
            <a:lvl5pPr marL="2286000" lvl="4"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5pPr>
            <a:lvl6pPr marL="2743200" lvl="5"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6pPr>
            <a:lvl7pPr marL="3200400" lvl="6"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7pPr>
            <a:lvl8pPr marL="3657600" lvl="7"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8pPr>
            <a:lvl9pPr marL="4114800" lvl="8"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9pPr>
          </a:lstStyle>
          <a:p>
            <a:endParaRPr/>
          </a:p>
        </p:txBody>
      </p:sp>
    </p:spTree>
    <p:extLst>
      <p:ext uri="{BB962C8B-B14F-4D97-AF65-F5344CB8AC3E}">
        <p14:creationId xmlns:p14="http://schemas.microsoft.com/office/powerpoint/2010/main" val="3343169939"/>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microsoft.com/office/2007/relationships/hdphoto" Target="../media/hdphoto6.wdp"/><Relationship Id="rId5" Type="http://schemas.openxmlformats.org/officeDocument/2006/relationships/image" Target="../media/image1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96"/>
        <p:cNvGrpSpPr/>
        <p:nvPr/>
      </p:nvGrpSpPr>
      <p:grpSpPr>
        <a:xfrm>
          <a:off x="0" y="0"/>
          <a:ext cx="0" cy="0"/>
          <a:chOff x="0" y="0"/>
          <a:chExt cx="0" cy="0"/>
        </a:xfrm>
      </p:grpSpPr>
      <p:grpSp>
        <p:nvGrpSpPr>
          <p:cNvPr id="2698" name="Google Shape;2698;p40"/>
          <p:cNvGrpSpPr/>
          <p:nvPr/>
        </p:nvGrpSpPr>
        <p:grpSpPr>
          <a:xfrm>
            <a:off x="7761835" y="244553"/>
            <a:ext cx="1067429" cy="1067877"/>
            <a:chOff x="-1361103" y="621343"/>
            <a:chExt cx="1067429" cy="1067877"/>
          </a:xfrm>
        </p:grpSpPr>
        <p:sp>
          <p:nvSpPr>
            <p:cNvPr id="2699" name="Google Shape;2699;p40"/>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0"/>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0"/>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0"/>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0"/>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0"/>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0"/>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0"/>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0"/>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0"/>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0"/>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0"/>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0"/>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0"/>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0"/>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0"/>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0"/>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0"/>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0"/>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0"/>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0"/>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0"/>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0"/>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0"/>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0"/>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0"/>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0"/>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0"/>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0"/>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0"/>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0"/>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0"/>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0"/>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0"/>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0"/>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0"/>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0"/>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0"/>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0"/>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0"/>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9" name="Google Shape;2739;p40"/>
          <p:cNvGrpSpPr/>
          <p:nvPr/>
        </p:nvGrpSpPr>
        <p:grpSpPr>
          <a:xfrm>
            <a:off x="314739" y="317981"/>
            <a:ext cx="1001388" cy="921022"/>
            <a:chOff x="713088" y="539410"/>
            <a:chExt cx="877564" cy="807135"/>
          </a:xfrm>
        </p:grpSpPr>
        <p:sp>
          <p:nvSpPr>
            <p:cNvPr id="2740" name="Google Shape;2740;p40"/>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0"/>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0"/>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0"/>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0"/>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0"/>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0"/>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0"/>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0"/>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9" name="Google Shape;2749;p40"/>
            <p:cNvGrpSpPr/>
            <p:nvPr/>
          </p:nvGrpSpPr>
          <p:grpSpPr>
            <a:xfrm>
              <a:off x="896889" y="678457"/>
              <a:ext cx="487703" cy="459733"/>
              <a:chOff x="896889" y="678457"/>
              <a:chExt cx="487703" cy="459733"/>
            </a:xfrm>
          </p:grpSpPr>
          <p:sp>
            <p:nvSpPr>
              <p:cNvPr id="2750" name="Google Shape;2750;p40"/>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0"/>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0"/>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0"/>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0"/>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0"/>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0"/>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0"/>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0"/>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0"/>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0"/>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0"/>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0"/>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0"/>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0"/>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0"/>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0"/>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0"/>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8" name="Google Shape;2768;p40"/>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0"/>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0" name="Google Shape;2770;p40"/>
          <p:cNvSpPr txBox="1">
            <a:spLocks noGrp="1"/>
          </p:cNvSpPr>
          <p:nvPr>
            <p:ph type="ctrTitle"/>
          </p:nvPr>
        </p:nvSpPr>
        <p:spPr>
          <a:xfrm>
            <a:off x="908375" y="1054099"/>
            <a:ext cx="7327200" cy="2687583"/>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000" b="1" dirty="0">
                <a:solidFill>
                  <a:schemeClr val="lt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VIẾT BÀI VĂN TRÌNH BÀY Ý KIẾN VỀ MỘT HIỆN TƯỢNG (VẤN ĐỀ) MÀ EM QUAN TÂM</a:t>
            </a:r>
            <a:endParaRPr sz="4000" b="1" dirty="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24"/>
        <p:cNvGrpSpPr/>
        <p:nvPr/>
      </p:nvGrpSpPr>
      <p:grpSpPr>
        <a:xfrm>
          <a:off x="0" y="0"/>
          <a:ext cx="0" cy="0"/>
          <a:chOff x="0" y="0"/>
          <a:chExt cx="0" cy="0"/>
        </a:xfrm>
      </p:grpSpPr>
      <p:sp>
        <p:nvSpPr>
          <p:cNvPr id="4425" name="Google Shape;4425;p62"/>
          <p:cNvSpPr txBox="1">
            <a:spLocks noGrp="1"/>
          </p:cNvSpPr>
          <p:nvPr>
            <p:ph type="title"/>
          </p:nvPr>
        </p:nvSpPr>
        <p:spPr>
          <a:xfrm>
            <a:off x="720000" y="539400"/>
            <a:ext cx="77109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Trước khi viết</a:t>
            </a:r>
            <a:endParaRPr sz="28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426" name="Google Shape;4426;p62"/>
          <p:cNvSpPr/>
          <p:nvPr/>
        </p:nvSpPr>
        <p:spPr>
          <a:xfrm>
            <a:off x="3105725" y="1462824"/>
            <a:ext cx="2924700" cy="2924700"/>
          </a:xfrm>
          <a:prstGeom prst="ellipse">
            <a:avLst/>
          </a:prstGeom>
          <a:noFill/>
          <a:ln w="19050" cap="flat" cmpd="sng">
            <a:solidFill>
              <a:schemeClr val="l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27" name="Google Shape;4427;p62"/>
          <p:cNvSpPr/>
          <p:nvPr/>
        </p:nvSpPr>
        <p:spPr>
          <a:xfrm>
            <a:off x="3314201" y="1670069"/>
            <a:ext cx="2510100" cy="2510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28" name="Google Shape;4428;p62"/>
          <p:cNvSpPr/>
          <p:nvPr/>
        </p:nvSpPr>
        <p:spPr>
          <a:xfrm rot="10800000">
            <a:off x="3314200" y="1670075"/>
            <a:ext cx="2514000" cy="2520000"/>
          </a:xfrm>
          <a:prstGeom prst="pie">
            <a:avLst>
              <a:gd name="adj1" fmla="val 0"/>
              <a:gd name="adj2" fmla="val 107976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31" name="Google Shape;4431;p62"/>
          <p:cNvSpPr/>
          <p:nvPr/>
        </p:nvSpPr>
        <p:spPr>
          <a:xfrm>
            <a:off x="2870450" y="1225100"/>
            <a:ext cx="3400200" cy="3400200"/>
          </a:xfrm>
          <a:prstGeom prst="arc">
            <a:avLst>
              <a:gd name="adj1" fmla="val 18370801"/>
              <a:gd name="adj2" fmla="val 20102877"/>
            </a:avLst>
          </a:prstGeom>
          <a:noFill/>
          <a:ln w="19050" cap="flat" cmpd="sng">
            <a:solidFill>
              <a:schemeClr val="lt2"/>
            </a:solidFill>
            <a:prstDash val="dot"/>
            <a:round/>
            <a:headEnd type="triangle" w="sm" len="sm"/>
            <a:tailEnd type="oval"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32" name="Google Shape;4432;p62"/>
          <p:cNvSpPr/>
          <p:nvPr/>
        </p:nvSpPr>
        <p:spPr>
          <a:xfrm>
            <a:off x="2870450" y="1225100"/>
            <a:ext cx="3400200" cy="3400200"/>
          </a:xfrm>
          <a:prstGeom prst="arc">
            <a:avLst>
              <a:gd name="adj1" fmla="val 12311733"/>
              <a:gd name="adj2" fmla="val 14060869"/>
            </a:avLst>
          </a:prstGeom>
          <a:noFill/>
          <a:ln w="19050" cap="flat" cmpd="sng">
            <a:solidFill>
              <a:schemeClr val="lt2"/>
            </a:solidFill>
            <a:prstDash val="dot"/>
            <a:round/>
            <a:headEnd type="triangle" w="sm" len="sm"/>
            <a:tailEnd type="oval"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33" name="Google Shape;4433;p62"/>
          <p:cNvSpPr/>
          <p:nvPr/>
        </p:nvSpPr>
        <p:spPr>
          <a:xfrm>
            <a:off x="2870450" y="1225100"/>
            <a:ext cx="3400200" cy="3400200"/>
          </a:xfrm>
          <a:prstGeom prst="arc">
            <a:avLst>
              <a:gd name="adj1" fmla="val 7240937"/>
              <a:gd name="adj2" fmla="val 9054559"/>
            </a:avLst>
          </a:prstGeom>
          <a:noFill/>
          <a:ln w="19050" cap="flat" cmpd="sng">
            <a:solidFill>
              <a:schemeClr val="lt2"/>
            </a:solidFill>
            <a:prstDash val="dot"/>
            <a:round/>
            <a:headEnd type="triangle" w="sm" len="sm"/>
            <a:tailEnd type="oval"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34" name="Google Shape;4434;p62"/>
          <p:cNvSpPr/>
          <p:nvPr/>
        </p:nvSpPr>
        <p:spPr>
          <a:xfrm>
            <a:off x="2870450" y="1225100"/>
            <a:ext cx="3400200" cy="3400200"/>
          </a:xfrm>
          <a:prstGeom prst="arc">
            <a:avLst>
              <a:gd name="adj1" fmla="val 1712039"/>
              <a:gd name="adj2" fmla="val 3562096"/>
            </a:avLst>
          </a:prstGeom>
          <a:noFill/>
          <a:ln w="19050" cap="flat" cmpd="sng">
            <a:solidFill>
              <a:schemeClr val="lt2"/>
            </a:solidFill>
            <a:prstDash val="dot"/>
            <a:round/>
            <a:headEnd type="triangle" w="sm" len="sm"/>
            <a:tailEnd type="oval"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35" name="Google Shape;4435;p62"/>
          <p:cNvSpPr/>
          <p:nvPr/>
        </p:nvSpPr>
        <p:spPr>
          <a:xfrm>
            <a:off x="3453157" y="1807795"/>
            <a:ext cx="2234700" cy="2234700"/>
          </a:xfrm>
          <a:prstGeom prst="arc">
            <a:avLst>
              <a:gd name="adj1" fmla="val 17393744"/>
              <a:gd name="adj2" fmla="val 3927248"/>
            </a:avLst>
          </a:prstGeom>
          <a:noFill/>
          <a:ln w="19050" cap="flat" cmpd="sng">
            <a:solidFill>
              <a:schemeClr val="accent2"/>
            </a:solidFill>
            <a:prstDash val="dot"/>
            <a:round/>
            <a:headEnd type="triangle" w="sm" len="sm"/>
            <a:tailEnd type="oval"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36" name="Google Shape;4436;p62"/>
          <p:cNvSpPr/>
          <p:nvPr/>
        </p:nvSpPr>
        <p:spPr>
          <a:xfrm>
            <a:off x="3453085" y="1807795"/>
            <a:ext cx="2234700" cy="2234700"/>
          </a:xfrm>
          <a:prstGeom prst="arc">
            <a:avLst>
              <a:gd name="adj1" fmla="val 7110947"/>
              <a:gd name="adj2" fmla="val 14418124"/>
            </a:avLst>
          </a:prstGeom>
          <a:noFill/>
          <a:ln w="19050" cap="flat" cmpd="sng">
            <a:solidFill>
              <a:schemeClr val="accent2"/>
            </a:solidFill>
            <a:prstDash val="dot"/>
            <a:round/>
            <a:headEnd type="triangle" w="sm" len="sm"/>
            <a:tailEnd type="oval"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37" name="Google Shape;4437;p62"/>
          <p:cNvSpPr txBox="1"/>
          <p:nvPr/>
        </p:nvSpPr>
        <p:spPr>
          <a:xfrm>
            <a:off x="3668109" y="2368010"/>
            <a:ext cx="1839311" cy="434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100" b="1" i="1" dirty="0">
                <a:solidFill>
                  <a:srgbClr val="2F2564"/>
                </a:solidFill>
                <a:latin typeface="Cambria" panose="02040503050406030204" pitchFamily="18" charset="0"/>
                <a:ea typeface="Cambria" panose="02040503050406030204" pitchFamily="18" charset="0"/>
                <a:cs typeface="Barrio"/>
                <a:sym typeface="Barrio"/>
              </a:rPr>
              <a:t>Mục đích viết</a:t>
            </a:r>
            <a:endParaRPr sz="2100" b="1" i="1" dirty="0">
              <a:solidFill>
                <a:srgbClr val="2F2564"/>
              </a:solidFill>
              <a:latin typeface="Cambria" panose="02040503050406030204" pitchFamily="18" charset="0"/>
              <a:ea typeface="Cambria" panose="02040503050406030204" pitchFamily="18" charset="0"/>
              <a:cs typeface="Barrio"/>
              <a:sym typeface="Barrio"/>
            </a:endParaRPr>
          </a:p>
        </p:txBody>
      </p:sp>
      <p:sp>
        <p:nvSpPr>
          <p:cNvPr id="4438" name="Google Shape;4438;p62"/>
          <p:cNvSpPr txBox="1"/>
          <p:nvPr/>
        </p:nvSpPr>
        <p:spPr>
          <a:xfrm>
            <a:off x="3640603" y="3046587"/>
            <a:ext cx="1942128" cy="434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100" b="1" i="1" dirty="0">
                <a:solidFill>
                  <a:srgbClr val="2F2564"/>
                </a:solidFill>
                <a:latin typeface="Cambria" panose="02040503050406030204" pitchFamily="18" charset="0"/>
                <a:ea typeface="Cambria" panose="02040503050406030204" pitchFamily="18" charset="0"/>
                <a:cs typeface="Barrio"/>
                <a:sym typeface="Barrio"/>
              </a:rPr>
              <a:t>Người đọc</a:t>
            </a:r>
            <a:endParaRPr sz="2100" b="1" i="1" dirty="0">
              <a:solidFill>
                <a:srgbClr val="2F2564"/>
              </a:solidFill>
              <a:latin typeface="Cambria" panose="02040503050406030204" pitchFamily="18" charset="0"/>
              <a:ea typeface="Cambria" panose="02040503050406030204" pitchFamily="18" charset="0"/>
              <a:cs typeface="Barrio"/>
              <a:sym typeface="Barrio"/>
            </a:endParaRPr>
          </a:p>
        </p:txBody>
      </p:sp>
      <p:grpSp>
        <p:nvGrpSpPr>
          <p:cNvPr id="4445" name="Google Shape;4445;p62"/>
          <p:cNvGrpSpPr/>
          <p:nvPr/>
        </p:nvGrpSpPr>
        <p:grpSpPr>
          <a:xfrm>
            <a:off x="4193575" y="3668320"/>
            <a:ext cx="669493" cy="615763"/>
            <a:chOff x="713088" y="539410"/>
            <a:chExt cx="877564" cy="807135"/>
          </a:xfrm>
        </p:grpSpPr>
        <p:sp>
          <p:nvSpPr>
            <p:cNvPr id="4446" name="Google Shape;4446;p62"/>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47" name="Google Shape;4447;p62"/>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48" name="Google Shape;4448;p62"/>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49" name="Google Shape;4449;p62"/>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50" name="Google Shape;4450;p62"/>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51" name="Google Shape;4451;p62"/>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52" name="Google Shape;4452;p62"/>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53" name="Google Shape;4453;p62"/>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54" name="Google Shape;4454;p62"/>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4455" name="Google Shape;4455;p62"/>
            <p:cNvGrpSpPr/>
            <p:nvPr/>
          </p:nvGrpSpPr>
          <p:grpSpPr>
            <a:xfrm>
              <a:off x="896889" y="678457"/>
              <a:ext cx="487703" cy="459733"/>
              <a:chOff x="896889" y="678457"/>
              <a:chExt cx="487703" cy="459733"/>
            </a:xfrm>
          </p:grpSpPr>
          <p:sp>
            <p:nvSpPr>
              <p:cNvPr id="4456" name="Google Shape;4456;p62"/>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57" name="Google Shape;4457;p62"/>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58" name="Google Shape;4458;p62"/>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59" name="Google Shape;4459;p62"/>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60" name="Google Shape;4460;p62"/>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61" name="Google Shape;4461;p62"/>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62" name="Google Shape;4462;p62"/>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63" name="Google Shape;4463;p62"/>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64" name="Google Shape;4464;p62"/>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65" name="Google Shape;4465;p62"/>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66" name="Google Shape;4466;p62"/>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67" name="Google Shape;4467;p62"/>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68" name="Google Shape;4468;p62"/>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69" name="Google Shape;4469;p62"/>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70" name="Google Shape;4470;p62"/>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71" name="Google Shape;4471;p62"/>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72" name="Google Shape;4472;p62"/>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73" name="Google Shape;4473;p62"/>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474" name="Google Shape;4474;p62"/>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75" name="Google Shape;4475;p62"/>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476" name="Google Shape;4476;p62"/>
          <p:cNvGrpSpPr/>
          <p:nvPr/>
        </p:nvGrpSpPr>
        <p:grpSpPr>
          <a:xfrm>
            <a:off x="4173802" y="1502074"/>
            <a:ext cx="713790" cy="714089"/>
            <a:chOff x="-1361103" y="621343"/>
            <a:chExt cx="1067429" cy="1067877"/>
          </a:xfrm>
        </p:grpSpPr>
        <p:sp>
          <p:nvSpPr>
            <p:cNvPr id="4477" name="Google Shape;4477;p62"/>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78" name="Google Shape;4478;p62"/>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79" name="Google Shape;4479;p62"/>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80" name="Google Shape;4480;p62"/>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81" name="Google Shape;4481;p62"/>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82" name="Google Shape;4482;p62"/>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83" name="Google Shape;4483;p62"/>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84" name="Google Shape;4484;p62"/>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85" name="Google Shape;4485;p62"/>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86" name="Google Shape;4486;p62"/>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87" name="Google Shape;4487;p62"/>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88" name="Google Shape;4488;p62"/>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89" name="Google Shape;4489;p62"/>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90" name="Google Shape;4490;p62"/>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91" name="Google Shape;4491;p62"/>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92" name="Google Shape;4492;p62"/>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93" name="Google Shape;4493;p62"/>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94" name="Google Shape;4494;p62"/>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95" name="Google Shape;4495;p62"/>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96" name="Google Shape;4496;p62"/>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97" name="Google Shape;4497;p62"/>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98" name="Google Shape;4498;p62"/>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99" name="Google Shape;4499;p62"/>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00" name="Google Shape;4500;p62"/>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01" name="Google Shape;4501;p62"/>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02" name="Google Shape;4502;p62"/>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03" name="Google Shape;4503;p62"/>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04" name="Google Shape;4504;p62"/>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05" name="Google Shape;4505;p62"/>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06" name="Google Shape;4506;p62"/>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07" name="Google Shape;4507;p62"/>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08" name="Google Shape;4508;p62"/>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09" name="Google Shape;4509;p62"/>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10" name="Google Shape;4510;p62"/>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11" name="Google Shape;4511;p62"/>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12" name="Google Shape;4512;p62"/>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13" name="Google Shape;4513;p62"/>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14" name="Google Shape;4514;p62"/>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15" name="Google Shape;4515;p62"/>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16" name="Google Shape;4516;p62"/>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517" name="Google Shape;4517;p62"/>
          <p:cNvGrpSpPr/>
          <p:nvPr/>
        </p:nvGrpSpPr>
        <p:grpSpPr>
          <a:xfrm>
            <a:off x="7794839" y="317981"/>
            <a:ext cx="1001388" cy="921022"/>
            <a:chOff x="713088" y="539410"/>
            <a:chExt cx="877564" cy="807135"/>
          </a:xfrm>
        </p:grpSpPr>
        <p:sp>
          <p:nvSpPr>
            <p:cNvPr id="4518" name="Google Shape;4518;p62"/>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19" name="Google Shape;4519;p62"/>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20" name="Google Shape;4520;p62"/>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21" name="Google Shape;4521;p62"/>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22" name="Google Shape;4522;p62"/>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23" name="Google Shape;4523;p62"/>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24" name="Google Shape;4524;p62"/>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25" name="Google Shape;4525;p62"/>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26" name="Google Shape;4526;p62"/>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4527" name="Google Shape;4527;p62"/>
            <p:cNvGrpSpPr/>
            <p:nvPr/>
          </p:nvGrpSpPr>
          <p:grpSpPr>
            <a:xfrm>
              <a:off x="896889" y="678457"/>
              <a:ext cx="487703" cy="459733"/>
              <a:chOff x="896889" y="678457"/>
              <a:chExt cx="487703" cy="459733"/>
            </a:xfrm>
          </p:grpSpPr>
          <p:sp>
            <p:nvSpPr>
              <p:cNvPr id="4528" name="Google Shape;4528;p62"/>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29" name="Google Shape;4529;p62"/>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30" name="Google Shape;4530;p62"/>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31" name="Google Shape;4531;p62"/>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32" name="Google Shape;4532;p62"/>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33" name="Google Shape;4533;p62"/>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34" name="Google Shape;4534;p62"/>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35" name="Google Shape;4535;p62"/>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36" name="Google Shape;4536;p62"/>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37" name="Google Shape;4537;p62"/>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38" name="Google Shape;4538;p62"/>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39" name="Google Shape;4539;p62"/>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40" name="Google Shape;4540;p62"/>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41" name="Google Shape;4541;p62"/>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42" name="Google Shape;4542;p62"/>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43" name="Google Shape;4543;p62"/>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44" name="Google Shape;4544;p62"/>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45" name="Google Shape;4545;p62"/>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546" name="Google Shape;4546;p62"/>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47" name="Google Shape;4547;p62"/>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548" name="Google Shape;4548;p62"/>
          <p:cNvGrpSpPr/>
          <p:nvPr/>
        </p:nvGrpSpPr>
        <p:grpSpPr>
          <a:xfrm>
            <a:off x="285142" y="244553"/>
            <a:ext cx="1067429" cy="1067877"/>
            <a:chOff x="-1361103" y="621343"/>
            <a:chExt cx="1067429" cy="1067877"/>
          </a:xfrm>
        </p:grpSpPr>
        <p:sp>
          <p:nvSpPr>
            <p:cNvPr id="4549" name="Google Shape;4549;p62"/>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50" name="Google Shape;4550;p62"/>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51" name="Google Shape;4551;p62"/>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52" name="Google Shape;4552;p62"/>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53" name="Google Shape;4553;p62"/>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54" name="Google Shape;4554;p62"/>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55" name="Google Shape;4555;p62"/>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56" name="Google Shape;4556;p62"/>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57" name="Google Shape;4557;p62"/>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58" name="Google Shape;4558;p62"/>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59" name="Google Shape;4559;p62"/>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60" name="Google Shape;4560;p62"/>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61" name="Google Shape;4561;p62"/>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62" name="Google Shape;4562;p62"/>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63" name="Google Shape;4563;p62"/>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64" name="Google Shape;4564;p62"/>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65" name="Google Shape;4565;p62"/>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66" name="Google Shape;4566;p62"/>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67" name="Google Shape;4567;p62"/>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68" name="Google Shape;4568;p62"/>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69" name="Google Shape;4569;p62"/>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70" name="Google Shape;4570;p62"/>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71" name="Google Shape;4571;p62"/>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72" name="Google Shape;4572;p62"/>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73" name="Google Shape;4573;p62"/>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74" name="Google Shape;4574;p62"/>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75" name="Google Shape;4575;p62"/>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76" name="Google Shape;4576;p62"/>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77" name="Google Shape;4577;p62"/>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78" name="Google Shape;4578;p62"/>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79" name="Google Shape;4579;p62"/>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80" name="Google Shape;4580;p62"/>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81" name="Google Shape;4581;p62"/>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82" name="Google Shape;4582;p62"/>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83" name="Google Shape;4583;p62"/>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84" name="Google Shape;4584;p62"/>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85" name="Google Shape;4585;p62"/>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86" name="Google Shape;4586;p62"/>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87" name="Google Shape;4587;p62"/>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88" name="Google Shape;4588;p62"/>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589" name="Google Shape;4589;p62"/>
          <p:cNvGrpSpPr/>
          <p:nvPr/>
        </p:nvGrpSpPr>
        <p:grpSpPr>
          <a:xfrm>
            <a:off x="7241591" y="3427375"/>
            <a:ext cx="1597447" cy="1762012"/>
            <a:chOff x="7501750" y="3438525"/>
            <a:chExt cx="1587604" cy="1751155"/>
          </a:xfrm>
        </p:grpSpPr>
        <p:sp>
          <p:nvSpPr>
            <p:cNvPr id="4590" name="Google Shape;4590;p62"/>
            <p:cNvSpPr/>
            <p:nvPr/>
          </p:nvSpPr>
          <p:spPr>
            <a:xfrm>
              <a:off x="8003090" y="4510678"/>
              <a:ext cx="548463" cy="219966"/>
            </a:xfrm>
            <a:custGeom>
              <a:avLst/>
              <a:gdLst/>
              <a:ahLst/>
              <a:cxnLst/>
              <a:rect l="l" t="t" r="r" b="b"/>
              <a:pathLst>
                <a:path w="15105" h="6058" extrusionOk="0">
                  <a:moveTo>
                    <a:pt x="1448" y="0"/>
                  </a:moveTo>
                  <a:lnTo>
                    <a:pt x="1448" y="0"/>
                  </a:lnTo>
                  <a:cubicBezTo>
                    <a:pt x="1448" y="0"/>
                    <a:pt x="2230" y="2154"/>
                    <a:pt x="1327" y="2810"/>
                  </a:cubicBezTo>
                  <a:cubicBezTo>
                    <a:pt x="423" y="3469"/>
                    <a:pt x="1" y="3780"/>
                    <a:pt x="1" y="3780"/>
                  </a:cubicBezTo>
                  <a:cubicBezTo>
                    <a:pt x="1" y="3780"/>
                    <a:pt x="3270" y="6057"/>
                    <a:pt x="7517" y="6057"/>
                  </a:cubicBezTo>
                  <a:cubicBezTo>
                    <a:pt x="9875" y="6057"/>
                    <a:pt x="12536" y="5355"/>
                    <a:pt x="15105" y="3169"/>
                  </a:cubicBezTo>
                  <a:lnTo>
                    <a:pt x="15105" y="3169"/>
                  </a:lnTo>
                  <a:cubicBezTo>
                    <a:pt x="15105" y="3169"/>
                    <a:pt x="15058" y="3182"/>
                    <a:pt x="14978" y="3182"/>
                  </a:cubicBezTo>
                  <a:cubicBezTo>
                    <a:pt x="14629" y="3182"/>
                    <a:pt x="13637" y="2946"/>
                    <a:pt x="13030" y="425"/>
                  </a:cubicBezTo>
                  <a:cubicBezTo>
                    <a:pt x="13030" y="425"/>
                    <a:pt x="11481" y="1005"/>
                    <a:pt x="8580" y="1005"/>
                  </a:cubicBezTo>
                  <a:cubicBezTo>
                    <a:pt x="6734" y="1005"/>
                    <a:pt x="4339" y="770"/>
                    <a:pt x="1448" y="0"/>
                  </a:cubicBezTo>
                  <a:close/>
                </a:path>
              </a:pathLst>
            </a:custGeom>
            <a:solidFill>
              <a:srgbClr val="9A6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91" name="Google Shape;4591;p62"/>
            <p:cNvSpPr/>
            <p:nvPr/>
          </p:nvSpPr>
          <p:spPr>
            <a:xfrm>
              <a:off x="8060100" y="4524902"/>
              <a:ext cx="426570" cy="91023"/>
            </a:xfrm>
            <a:custGeom>
              <a:avLst/>
              <a:gdLst/>
              <a:ahLst/>
              <a:cxnLst/>
              <a:rect l="l" t="t" r="r" b="b"/>
              <a:pathLst>
                <a:path w="11748" h="3289" extrusionOk="0">
                  <a:moveTo>
                    <a:pt x="0" y="1"/>
                  </a:moveTo>
                  <a:lnTo>
                    <a:pt x="0" y="1"/>
                  </a:lnTo>
                  <a:cubicBezTo>
                    <a:pt x="96" y="350"/>
                    <a:pt x="212" y="888"/>
                    <a:pt x="192" y="1383"/>
                  </a:cubicBezTo>
                  <a:cubicBezTo>
                    <a:pt x="3516" y="2956"/>
                    <a:pt x="7576" y="3289"/>
                    <a:pt x="11111" y="3289"/>
                  </a:cubicBezTo>
                  <a:lnTo>
                    <a:pt x="11137" y="3289"/>
                  </a:lnTo>
                  <a:cubicBezTo>
                    <a:pt x="11338" y="3206"/>
                    <a:pt x="11547" y="3117"/>
                    <a:pt x="11748" y="3035"/>
                  </a:cubicBezTo>
                  <a:cubicBezTo>
                    <a:pt x="11573" y="2540"/>
                    <a:pt x="11444" y="1695"/>
                    <a:pt x="11457" y="264"/>
                  </a:cubicBezTo>
                  <a:lnTo>
                    <a:pt x="11457" y="264"/>
                  </a:lnTo>
                  <a:cubicBezTo>
                    <a:pt x="9854" y="948"/>
                    <a:pt x="8093" y="1234"/>
                    <a:pt x="6352" y="1234"/>
                  </a:cubicBezTo>
                  <a:cubicBezTo>
                    <a:pt x="4070" y="1234"/>
                    <a:pt x="1818" y="739"/>
                    <a:pt x="0" y="1"/>
                  </a:cubicBezTo>
                  <a:close/>
                </a:path>
              </a:pathLst>
            </a:custGeom>
            <a:solidFill>
              <a:srgbClr val="000000">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92" name="Google Shape;4592;p62"/>
            <p:cNvSpPr/>
            <p:nvPr/>
          </p:nvSpPr>
          <p:spPr>
            <a:xfrm>
              <a:off x="7730906" y="3622405"/>
              <a:ext cx="1114390" cy="947328"/>
            </a:xfrm>
            <a:custGeom>
              <a:avLst/>
              <a:gdLst/>
              <a:ahLst/>
              <a:cxnLst/>
              <a:rect l="l" t="t" r="r" b="b"/>
              <a:pathLst>
                <a:path w="30691" h="26090" extrusionOk="0">
                  <a:moveTo>
                    <a:pt x="11589" y="1"/>
                  </a:moveTo>
                  <a:cubicBezTo>
                    <a:pt x="7826" y="1"/>
                    <a:pt x="2369" y="1926"/>
                    <a:pt x="2909" y="13280"/>
                  </a:cubicBezTo>
                  <a:lnTo>
                    <a:pt x="2909" y="13280"/>
                  </a:lnTo>
                  <a:cubicBezTo>
                    <a:pt x="2909" y="13277"/>
                    <a:pt x="2830" y="11617"/>
                    <a:pt x="1652" y="11617"/>
                  </a:cubicBezTo>
                  <a:cubicBezTo>
                    <a:pt x="1576" y="11617"/>
                    <a:pt x="1496" y="11624"/>
                    <a:pt x="1412" y="11638"/>
                  </a:cubicBezTo>
                  <a:cubicBezTo>
                    <a:pt x="1" y="11875"/>
                    <a:pt x="561" y="13914"/>
                    <a:pt x="1772" y="15197"/>
                  </a:cubicBezTo>
                  <a:cubicBezTo>
                    <a:pt x="2979" y="16476"/>
                    <a:pt x="3147" y="16614"/>
                    <a:pt x="3147" y="16614"/>
                  </a:cubicBezTo>
                  <a:cubicBezTo>
                    <a:pt x="3147" y="16614"/>
                    <a:pt x="3655" y="22584"/>
                    <a:pt x="8931" y="24800"/>
                  </a:cubicBezTo>
                  <a:cubicBezTo>
                    <a:pt x="10772" y="25572"/>
                    <a:pt x="13078" y="26090"/>
                    <a:pt x="15418" y="26090"/>
                  </a:cubicBezTo>
                  <a:cubicBezTo>
                    <a:pt x="19782" y="26090"/>
                    <a:pt x="24265" y="24291"/>
                    <a:pt x="26077" y="18996"/>
                  </a:cubicBezTo>
                  <a:cubicBezTo>
                    <a:pt x="26077" y="18996"/>
                    <a:pt x="30691" y="17594"/>
                    <a:pt x="29114" y="14810"/>
                  </a:cubicBezTo>
                  <a:cubicBezTo>
                    <a:pt x="29114" y="14810"/>
                    <a:pt x="28771" y="14390"/>
                    <a:pt x="28320" y="14390"/>
                  </a:cubicBezTo>
                  <a:cubicBezTo>
                    <a:pt x="27959" y="14390"/>
                    <a:pt x="27529" y="14660"/>
                    <a:pt x="27152" y="15635"/>
                  </a:cubicBezTo>
                  <a:cubicBezTo>
                    <a:pt x="27152" y="15635"/>
                    <a:pt x="29799" y="428"/>
                    <a:pt x="16696" y="428"/>
                  </a:cubicBezTo>
                  <a:cubicBezTo>
                    <a:pt x="16158" y="428"/>
                    <a:pt x="15594" y="454"/>
                    <a:pt x="15002" y="507"/>
                  </a:cubicBezTo>
                  <a:cubicBezTo>
                    <a:pt x="15002" y="507"/>
                    <a:pt x="13519" y="1"/>
                    <a:pt x="11589" y="1"/>
                  </a:cubicBezTo>
                  <a:close/>
                </a:path>
              </a:pathLst>
            </a:custGeom>
            <a:solidFill>
              <a:srgbClr val="9A6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93" name="Google Shape;4593;p62"/>
            <p:cNvSpPr/>
            <p:nvPr/>
          </p:nvSpPr>
          <p:spPr>
            <a:xfrm>
              <a:off x="7835190" y="3622442"/>
              <a:ext cx="977756" cy="603036"/>
            </a:xfrm>
            <a:custGeom>
              <a:avLst/>
              <a:gdLst/>
              <a:ahLst/>
              <a:cxnLst/>
              <a:rect l="l" t="t" r="r" b="b"/>
              <a:pathLst>
                <a:path w="26928" h="16608" extrusionOk="0">
                  <a:moveTo>
                    <a:pt x="8721" y="1"/>
                  </a:moveTo>
                  <a:cubicBezTo>
                    <a:pt x="5156" y="1"/>
                    <a:pt x="65" y="1729"/>
                    <a:pt x="1" y="11578"/>
                  </a:cubicBezTo>
                  <a:cubicBezTo>
                    <a:pt x="107" y="11663"/>
                    <a:pt x="209" y="11749"/>
                    <a:pt x="311" y="11835"/>
                  </a:cubicBezTo>
                  <a:cubicBezTo>
                    <a:pt x="377" y="11445"/>
                    <a:pt x="486" y="11060"/>
                    <a:pt x="602" y="10671"/>
                  </a:cubicBezTo>
                  <a:cubicBezTo>
                    <a:pt x="905" y="9655"/>
                    <a:pt x="1046" y="8695"/>
                    <a:pt x="1267" y="7672"/>
                  </a:cubicBezTo>
                  <a:cubicBezTo>
                    <a:pt x="1393" y="7076"/>
                    <a:pt x="1663" y="6103"/>
                    <a:pt x="2333" y="5869"/>
                  </a:cubicBezTo>
                  <a:cubicBezTo>
                    <a:pt x="2452" y="5827"/>
                    <a:pt x="2542" y="5809"/>
                    <a:pt x="2620" y="5809"/>
                  </a:cubicBezTo>
                  <a:cubicBezTo>
                    <a:pt x="2831" y="5809"/>
                    <a:pt x="2956" y="5935"/>
                    <a:pt x="3348" y="6040"/>
                  </a:cubicBezTo>
                  <a:cubicBezTo>
                    <a:pt x="3662" y="6126"/>
                    <a:pt x="3978" y="6188"/>
                    <a:pt x="4295" y="6241"/>
                  </a:cubicBezTo>
                  <a:cubicBezTo>
                    <a:pt x="4371" y="6169"/>
                    <a:pt x="4463" y="6109"/>
                    <a:pt x="4572" y="6074"/>
                  </a:cubicBezTo>
                  <a:cubicBezTo>
                    <a:pt x="5370" y="5813"/>
                    <a:pt x="5951" y="5056"/>
                    <a:pt x="6842" y="5056"/>
                  </a:cubicBezTo>
                  <a:cubicBezTo>
                    <a:pt x="6865" y="5056"/>
                    <a:pt x="6887" y="5056"/>
                    <a:pt x="6910" y="5057"/>
                  </a:cubicBezTo>
                  <a:cubicBezTo>
                    <a:pt x="7441" y="5080"/>
                    <a:pt x="7903" y="5351"/>
                    <a:pt x="8374" y="5588"/>
                  </a:cubicBezTo>
                  <a:cubicBezTo>
                    <a:pt x="8552" y="5285"/>
                    <a:pt x="8780" y="4981"/>
                    <a:pt x="9047" y="4774"/>
                  </a:cubicBezTo>
                  <a:cubicBezTo>
                    <a:pt x="9476" y="4443"/>
                    <a:pt x="10058" y="4278"/>
                    <a:pt x="10625" y="4278"/>
                  </a:cubicBezTo>
                  <a:cubicBezTo>
                    <a:pt x="10929" y="4278"/>
                    <a:pt x="11230" y="4325"/>
                    <a:pt x="11500" y="4421"/>
                  </a:cubicBezTo>
                  <a:cubicBezTo>
                    <a:pt x="12546" y="4791"/>
                    <a:pt x="13091" y="5832"/>
                    <a:pt x="13895" y="6525"/>
                  </a:cubicBezTo>
                  <a:cubicBezTo>
                    <a:pt x="14557" y="7093"/>
                    <a:pt x="15222" y="7292"/>
                    <a:pt x="15897" y="7292"/>
                  </a:cubicBezTo>
                  <a:cubicBezTo>
                    <a:pt x="16817" y="7292"/>
                    <a:pt x="17756" y="6924"/>
                    <a:pt x="18733" y="6624"/>
                  </a:cubicBezTo>
                  <a:cubicBezTo>
                    <a:pt x="19229" y="6471"/>
                    <a:pt x="19699" y="6389"/>
                    <a:pt x="20134" y="6389"/>
                  </a:cubicBezTo>
                  <a:cubicBezTo>
                    <a:pt x="21262" y="6389"/>
                    <a:pt x="22156" y="6945"/>
                    <a:pt x="22660" y="8293"/>
                  </a:cubicBezTo>
                  <a:cubicBezTo>
                    <a:pt x="23162" y="9635"/>
                    <a:pt x="23010" y="11083"/>
                    <a:pt x="22902" y="12478"/>
                  </a:cubicBezTo>
                  <a:cubicBezTo>
                    <a:pt x="22842" y="13272"/>
                    <a:pt x="22736" y="14117"/>
                    <a:pt x="22842" y="14915"/>
                  </a:cubicBezTo>
                  <a:cubicBezTo>
                    <a:pt x="22908" y="15420"/>
                    <a:pt x="23066" y="16145"/>
                    <a:pt x="23525" y="16435"/>
                  </a:cubicBezTo>
                  <a:cubicBezTo>
                    <a:pt x="23714" y="16554"/>
                    <a:pt x="23897" y="16608"/>
                    <a:pt x="24069" y="16608"/>
                  </a:cubicBezTo>
                  <a:cubicBezTo>
                    <a:pt x="24566" y="16608"/>
                    <a:pt x="24976" y="16165"/>
                    <a:pt x="25184" y="15578"/>
                  </a:cubicBezTo>
                  <a:cubicBezTo>
                    <a:pt x="25270" y="15331"/>
                    <a:pt x="25492" y="15184"/>
                    <a:pt x="25714" y="15184"/>
                  </a:cubicBezTo>
                  <a:cubicBezTo>
                    <a:pt x="25872" y="15184"/>
                    <a:pt x="26030" y="15259"/>
                    <a:pt x="26140" y="15426"/>
                  </a:cubicBezTo>
                  <a:cubicBezTo>
                    <a:pt x="26354" y="15759"/>
                    <a:pt x="26473" y="16069"/>
                    <a:pt x="26519" y="16359"/>
                  </a:cubicBezTo>
                  <a:cubicBezTo>
                    <a:pt x="26628" y="15901"/>
                    <a:pt x="26569" y="15383"/>
                    <a:pt x="26242" y="14809"/>
                  </a:cubicBezTo>
                  <a:cubicBezTo>
                    <a:pt x="26242" y="14809"/>
                    <a:pt x="25899" y="14389"/>
                    <a:pt x="25448" y="14389"/>
                  </a:cubicBezTo>
                  <a:cubicBezTo>
                    <a:pt x="25087" y="14389"/>
                    <a:pt x="24657" y="14659"/>
                    <a:pt x="24280" y="15634"/>
                  </a:cubicBezTo>
                  <a:cubicBezTo>
                    <a:pt x="24280" y="15634"/>
                    <a:pt x="26927" y="427"/>
                    <a:pt x="13824" y="427"/>
                  </a:cubicBezTo>
                  <a:cubicBezTo>
                    <a:pt x="13286" y="427"/>
                    <a:pt x="12722" y="453"/>
                    <a:pt x="12130" y="506"/>
                  </a:cubicBezTo>
                  <a:cubicBezTo>
                    <a:pt x="12130" y="506"/>
                    <a:pt x="10649" y="1"/>
                    <a:pt x="8721" y="1"/>
                  </a:cubicBezTo>
                  <a:close/>
                </a:path>
              </a:pathLst>
            </a:custGeom>
            <a:solidFill>
              <a:srgbClr val="885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94" name="Google Shape;4594;p62"/>
            <p:cNvSpPr/>
            <p:nvPr/>
          </p:nvSpPr>
          <p:spPr>
            <a:xfrm>
              <a:off x="7892670" y="4018630"/>
              <a:ext cx="126395" cy="210925"/>
            </a:xfrm>
            <a:custGeom>
              <a:avLst/>
              <a:gdLst/>
              <a:ahLst/>
              <a:cxnLst/>
              <a:rect l="l" t="t" r="r" b="b"/>
              <a:pathLst>
                <a:path w="3481" h="5809" extrusionOk="0">
                  <a:moveTo>
                    <a:pt x="166" y="0"/>
                  </a:moveTo>
                  <a:cubicBezTo>
                    <a:pt x="166" y="0"/>
                    <a:pt x="133" y="189"/>
                    <a:pt x="100" y="525"/>
                  </a:cubicBezTo>
                  <a:cubicBezTo>
                    <a:pt x="67" y="861"/>
                    <a:pt x="21" y="1339"/>
                    <a:pt x="8" y="1920"/>
                  </a:cubicBezTo>
                  <a:cubicBezTo>
                    <a:pt x="1" y="2210"/>
                    <a:pt x="1" y="2523"/>
                    <a:pt x="17" y="2856"/>
                  </a:cubicBezTo>
                  <a:cubicBezTo>
                    <a:pt x="31" y="3189"/>
                    <a:pt x="57" y="3542"/>
                    <a:pt x="116" y="3901"/>
                  </a:cubicBezTo>
                  <a:cubicBezTo>
                    <a:pt x="179" y="4265"/>
                    <a:pt x="258" y="4641"/>
                    <a:pt x="424" y="5006"/>
                  </a:cubicBezTo>
                  <a:cubicBezTo>
                    <a:pt x="509" y="5188"/>
                    <a:pt x="617" y="5366"/>
                    <a:pt x="773" y="5521"/>
                  </a:cubicBezTo>
                  <a:cubicBezTo>
                    <a:pt x="925" y="5676"/>
                    <a:pt x="1145" y="5792"/>
                    <a:pt x="1376" y="5804"/>
                  </a:cubicBezTo>
                  <a:lnTo>
                    <a:pt x="1396" y="5808"/>
                  </a:lnTo>
                  <a:lnTo>
                    <a:pt x="1433" y="5808"/>
                  </a:lnTo>
                  <a:lnTo>
                    <a:pt x="1468" y="5804"/>
                  </a:lnTo>
                  <a:lnTo>
                    <a:pt x="1538" y="5801"/>
                  </a:lnTo>
                  <a:cubicBezTo>
                    <a:pt x="1581" y="5801"/>
                    <a:pt x="1653" y="5781"/>
                    <a:pt x="1710" y="5769"/>
                  </a:cubicBezTo>
                  <a:cubicBezTo>
                    <a:pt x="1772" y="5755"/>
                    <a:pt x="1818" y="5729"/>
                    <a:pt x="1871" y="5705"/>
                  </a:cubicBezTo>
                  <a:cubicBezTo>
                    <a:pt x="1897" y="5693"/>
                    <a:pt x="1920" y="5682"/>
                    <a:pt x="1947" y="5670"/>
                  </a:cubicBezTo>
                  <a:lnTo>
                    <a:pt x="2013" y="5623"/>
                  </a:lnTo>
                  <a:cubicBezTo>
                    <a:pt x="2194" y="5498"/>
                    <a:pt x="2333" y="5340"/>
                    <a:pt x="2445" y="5175"/>
                  </a:cubicBezTo>
                  <a:cubicBezTo>
                    <a:pt x="2508" y="5092"/>
                    <a:pt x="2550" y="5006"/>
                    <a:pt x="2603" y="4921"/>
                  </a:cubicBezTo>
                  <a:cubicBezTo>
                    <a:pt x="2646" y="4835"/>
                    <a:pt x="2692" y="4749"/>
                    <a:pt x="2728" y="4660"/>
                  </a:cubicBezTo>
                  <a:cubicBezTo>
                    <a:pt x="2804" y="4486"/>
                    <a:pt x="2873" y="4311"/>
                    <a:pt x="2929" y="4136"/>
                  </a:cubicBezTo>
                  <a:cubicBezTo>
                    <a:pt x="3045" y="3786"/>
                    <a:pt x="3127" y="3443"/>
                    <a:pt x="3194" y="3117"/>
                  </a:cubicBezTo>
                  <a:cubicBezTo>
                    <a:pt x="3259" y="2790"/>
                    <a:pt x="3308" y="2480"/>
                    <a:pt x="3345" y="2193"/>
                  </a:cubicBezTo>
                  <a:cubicBezTo>
                    <a:pt x="3421" y="1620"/>
                    <a:pt x="3447" y="1134"/>
                    <a:pt x="3464" y="802"/>
                  </a:cubicBezTo>
                  <a:cubicBezTo>
                    <a:pt x="3480" y="462"/>
                    <a:pt x="3477" y="271"/>
                    <a:pt x="3477" y="271"/>
                  </a:cubicBezTo>
                  <a:lnTo>
                    <a:pt x="3477" y="271"/>
                  </a:lnTo>
                  <a:cubicBezTo>
                    <a:pt x="3477" y="271"/>
                    <a:pt x="3454" y="462"/>
                    <a:pt x="3407" y="795"/>
                  </a:cubicBezTo>
                  <a:cubicBezTo>
                    <a:pt x="3362" y="1128"/>
                    <a:pt x="3282" y="1600"/>
                    <a:pt x="3170" y="2163"/>
                  </a:cubicBezTo>
                  <a:cubicBezTo>
                    <a:pt x="3058" y="2724"/>
                    <a:pt x="2913" y="3381"/>
                    <a:pt x="2675" y="4047"/>
                  </a:cubicBezTo>
                  <a:cubicBezTo>
                    <a:pt x="2553" y="4376"/>
                    <a:pt x="2409" y="4716"/>
                    <a:pt x="2204" y="5006"/>
                  </a:cubicBezTo>
                  <a:cubicBezTo>
                    <a:pt x="2101" y="5151"/>
                    <a:pt x="1983" y="5280"/>
                    <a:pt x="1844" y="5373"/>
                  </a:cubicBezTo>
                  <a:cubicBezTo>
                    <a:pt x="1715" y="5456"/>
                    <a:pt x="1598" y="5499"/>
                    <a:pt x="1446" y="5499"/>
                  </a:cubicBezTo>
                  <a:cubicBezTo>
                    <a:pt x="1431" y="5499"/>
                    <a:pt x="1415" y="5499"/>
                    <a:pt x="1399" y="5498"/>
                  </a:cubicBezTo>
                  <a:cubicBezTo>
                    <a:pt x="1080" y="5488"/>
                    <a:pt x="842" y="5195"/>
                    <a:pt x="690" y="4881"/>
                  </a:cubicBezTo>
                  <a:cubicBezTo>
                    <a:pt x="542" y="4558"/>
                    <a:pt x="450" y="4201"/>
                    <a:pt x="384" y="3856"/>
                  </a:cubicBezTo>
                  <a:cubicBezTo>
                    <a:pt x="252" y="3160"/>
                    <a:pt x="212" y="2490"/>
                    <a:pt x="182" y="1916"/>
                  </a:cubicBezTo>
                  <a:cubicBezTo>
                    <a:pt x="159" y="1346"/>
                    <a:pt x="153" y="864"/>
                    <a:pt x="159" y="528"/>
                  </a:cubicBezTo>
                  <a:cubicBezTo>
                    <a:pt x="162" y="192"/>
                    <a:pt x="166" y="0"/>
                    <a:pt x="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95" name="Google Shape;4595;p62"/>
            <p:cNvSpPr/>
            <p:nvPr/>
          </p:nvSpPr>
          <p:spPr>
            <a:xfrm>
              <a:off x="8420553" y="4047460"/>
              <a:ext cx="126359" cy="210925"/>
            </a:xfrm>
            <a:custGeom>
              <a:avLst/>
              <a:gdLst/>
              <a:ahLst/>
              <a:cxnLst/>
              <a:rect l="l" t="t" r="r" b="b"/>
              <a:pathLst>
                <a:path w="3480" h="5809" extrusionOk="0">
                  <a:moveTo>
                    <a:pt x="165" y="1"/>
                  </a:moveTo>
                  <a:cubicBezTo>
                    <a:pt x="165" y="1"/>
                    <a:pt x="135" y="189"/>
                    <a:pt x="99" y="526"/>
                  </a:cubicBezTo>
                  <a:cubicBezTo>
                    <a:pt x="69" y="862"/>
                    <a:pt x="20" y="1340"/>
                    <a:pt x="6" y="1920"/>
                  </a:cubicBezTo>
                  <a:cubicBezTo>
                    <a:pt x="0" y="2211"/>
                    <a:pt x="0" y="2524"/>
                    <a:pt x="17" y="2857"/>
                  </a:cubicBezTo>
                  <a:cubicBezTo>
                    <a:pt x="33" y="3190"/>
                    <a:pt x="56" y="3540"/>
                    <a:pt x="119" y="3902"/>
                  </a:cubicBezTo>
                  <a:cubicBezTo>
                    <a:pt x="178" y="4265"/>
                    <a:pt x="257" y="4641"/>
                    <a:pt x="425" y="5007"/>
                  </a:cubicBezTo>
                  <a:cubicBezTo>
                    <a:pt x="508" y="5188"/>
                    <a:pt x="617" y="5366"/>
                    <a:pt x="772" y="5521"/>
                  </a:cubicBezTo>
                  <a:cubicBezTo>
                    <a:pt x="924" y="5677"/>
                    <a:pt x="1145" y="5792"/>
                    <a:pt x="1375" y="5806"/>
                  </a:cubicBezTo>
                  <a:lnTo>
                    <a:pt x="1399" y="5809"/>
                  </a:lnTo>
                  <a:lnTo>
                    <a:pt x="1431" y="5809"/>
                  </a:lnTo>
                  <a:lnTo>
                    <a:pt x="1468" y="5806"/>
                  </a:lnTo>
                  <a:lnTo>
                    <a:pt x="1537" y="5802"/>
                  </a:lnTo>
                  <a:cubicBezTo>
                    <a:pt x="1580" y="5802"/>
                    <a:pt x="1652" y="5782"/>
                    <a:pt x="1708" y="5769"/>
                  </a:cubicBezTo>
                  <a:cubicBezTo>
                    <a:pt x="1771" y="5756"/>
                    <a:pt x="1821" y="5730"/>
                    <a:pt x="1870" y="5707"/>
                  </a:cubicBezTo>
                  <a:cubicBezTo>
                    <a:pt x="1897" y="5693"/>
                    <a:pt x="1923" y="5683"/>
                    <a:pt x="1946" y="5670"/>
                  </a:cubicBezTo>
                  <a:lnTo>
                    <a:pt x="2012" y="5624"/>
                  </a:lnTo>
                  <a:cubicBezTo>
                    <a:pt x="2193" y="5499"/>
                    <a:pt x="2335" y="5340"/>
                    <a:pt x="2443" y="5176"/>
                  </a:cubicBezTo>
                  <a:cubicBezTo>
                    <a:pt x="2507" y="5093"/>
                    <a:pt x="2550" y="5007"/>
                    <a:pt x="2602" y="4922"/>
                  </a:cubicBezTo>
                  <a:cubicBezTo>
                    <a:pt x="2645" y="4836"/>
                    <a:pt x="2691" y="4750"/>
                    <a:pt x="2728" y="4661"/>
                  </a:cubicBezTo>
                  <a:cubicBezTo>
                    <a:pt x="2804" y="4486"/>
                    <a:pt x="2872" y="4311"/>
                    <a:pt x="2929" y="4136"/>
                  </a:cubicBezTo>
                  <a:cubicBezTo>
                    <a:pt x="3044" y="3787"/>
                    <a:pt x="3127" y="3444"/>
                    <a:pt x="3192" y="3118"/>
                  </a:cubicBezTo>
                  <a:cubicBezTo>
                    <a:pt x="3259" y="2791"/>
                    <a:pt x="3308" y="2481"/>
                    <a:pt x="3344" y="2194"/>
                  </a:cubicBezTo>
                  <a:cubicBezTo>
                    <a:pt x="3423" y="1620"/>
                    <a:pt x="3446" y="1136"/>
                    <a:pt x="3466" y="799"/>
                  </a:cubicBezTo>
                  <a:cubicBezTo>
                    <a:pt x="3480" y="463"/>
                    <a:pt x="3476" y="272"/>
                    <a:pt x="3476" y="272"/>
                  </a:cubicBezTo>
                  <a:lnTo>
                    <a:pt x="3476" y="272"/>
                  </a:lnTo>
                  <a:cubicBezTo>
                    <a:pt x="3476" y="272"/>
                    <a:pt x="3453" y="463"/>
                    <a:pt x="3407" y="795"/>
                  </a:cubicBezTo>
                  <a:cubicBezTo>
                    <a:pt x="3361" y="1129"/>
                    <a:pt x="3282" y="1600"/>
                    <a:pt x="3172" y="2165"/>
                  </a:cubicBezTo>
                  <a:cubicBezTo>
                    <a:pt x="3057" y="2725"/>
                    <a:pt x="2912" y="3381"/>
                    <a:pt x="2675" y="4048"/>
                  </a:cubicBezTo>
                  <a:cubicBezTo>
                    <a:pt x="2553" y="4377"/>
                    <a:pt x="2408" y="4717"/>
                    <a:pt x="2203" y="5007"/>
                  </a:cubicBezTo>
                  <a:cubicBezTo>
                    <a:pt x="2104" y="5153"/>
                    <a:pt x="1982" y="5281"/>
                    <a:pt x="1844" y="5373"/>
                  </a:cubicBezTo>
                  <a:cubicBezTo>
                    <a:pt x="1715" y="5456"/>
                    <a:pt x="1601" y="5500"/>
                    <a:pt x="1449" y="5500"/>
                  </a:cubicBezTo>
                  <a:cubicBezTo>
                    <a:pt x="1432" y="5500"/>
                    <a:pt x="1416" y="5500"/>
                    <a:pt x="1399" y="5499"/>
                  </a:cubicBezTo>
                  <a:cubicBezTo>
                    <a:pt x="1078" y="5489"/>
                    <a:pt x="841" y="5195"/>
                    <a:pt x="693" y="4882"/>
                  </a:cubicBezTo>
                  <a:cubicBezTo>
                    <a:pt x="544" y="4559"/>
                    <a:pt x="449" y="4203"/>
                    <a:pt x="382" y="3856"/>
                  </a:cubicBezTo>
                  <a:cubicBezTo>
                    <a:pt x="251" y="3160"/>
                    <a:pt x="211" y="2491"/>
                    <a:pt x="181" y="1917"/>
                  </a:cubicBezTo>
                  <a:cubicBezTo>
                    <a:pt x="158" y="1346"/>
                    <a:pt x="152" y="865"/>
                    <a:pt x="158" y="529"/>
                  </a:cubicBezTo>
                  <a:cubicBezTo>
                    <a:pt x="162" y="193"/>
                    <a:pt x="165" y="1"/>
                    <a:pt x="1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96" name="Google Shape;4596;p62"/>
            <p:cNvSpPr/>
            <p:nvPr/>
          </p:nvSpPr>
          <p:spPr>
            <a:xfrm>
              <a:off x="8155522" y="3994664"/>
              <a:ext cx="61001" cy="169132"/>
            </a:xfrm>
            <a:custGeom>
              <a:avLst/>
              <a:gdLst/>
              <a:ahLst/>
              <a:cxnLst/>
              <a:rect l="l" t="t" r="r" b="b"/>
              <a:pathLst>
                <a:path w="1680" h="4658" extrusionOk="0">
                  <a:moveTo>
                    <a:pt x="1297" y="1"/>
                  </a:moveTo>
                  <a:cubicBezTo>
                    <a:pt x="1297" y="1"/>
                    <a:pt x="1307" y="21"/>
                    <a:pt x="1327" y="57"/>
                  </a:cubicBezTo>
                  <a:cubicBezTo>
                    <a:pt x="1346" y="93"/>
                    <a:pt x="1369" y="146"/>
                    <a:pt x="1399" y="215"/>
                  </a:cubicBezTo>
                  <a:cubicBezTo>
                    <a:pt x="1426" y="287"/>
                    <a:pt x="1452" y="374"/>
                    <a:pt x="1471" y="476"/>
                  </a:cubicBezTo>
                  <a:cubicBezTo>
                    <a:pt x="1482" y="525"/>
                    <a:pt x="1491" y="578"/>
                    <a:pt x="1491" y="634"/>
                  </a:cubicBezTo>
                  <a:cubicBezTo>
                    <a:pt x="1501" y="690"/>
                    <a:pt x="1498" y="750"/>
                    <a:pt x="1495" y="812"/>
                  </a:cubicBezTo>
                  <a:cubicBezTo>
                    <a:pt x="1498" y="875"/>
                    <a:pt x="1479" y="937"/>
                    <a:pt x="1468" y="1000"/>
                  </a:cubicBezTo>
                  <a:cubicBezTo>
                    <a:pt x="1452" y="1062"/>
                    <a:pt x="1436" y="1129"/>
                    <a:pt x="1412" y="1194"/>
                  </a:cubicBezTo>
                  <a:cubicBezTo>
                    <a:pt x="1383" y="1257"/>
                    <a:pt x="1360" y="1323"/>
                    <a:pt x="1320" y="1386"/>
                  </a:cubicBezTo>
                  <a:cubicBezTo>
                    <a:pt x="1281" y="1445"/>
                    <a:pt x="1251" y="1514"/>
                    <a:pt x="1202" y="1574"/>
                  </a:cubicBezTo>
                  <a:cubicBezTo>
                    <a:pt x="1152" y="1630"/>
                    <a:pt x="1106" y="1695"/>
                    <a:pt x="1053" y="1752"/>
                  </a:cubicBezTo>
                  <a:cubicBezTo>
                    <a:pt x="993" y="1808"/>
                    <a:pt x="937" y="1864"/>
                    <a:pt x="882" y="1923"/>
                  </a:cubicBezTo>
                  <a:cubicBezTo>
                    <a:pt x="750" y="2032"/>
                    <a:pt x="617" y="2141"/>
                    <a:pt x="482" y="2249"/>
                  </a:cubicBezTo>
                  <a:cubicBezTo>
                    <a:pt x="337" y="2382"/>
                    <a:pt x="218" y="2530"/>
                    <a:pt x="126" y="2705"/>
                  </a:cubicBezTo>
                  <a:cubicBezTo>
                    <a:pt x="34" y="2876"/>
                    <a:pt x="1" y="3077"/>
                    <a:pt x="14" y="3263"/>
                  </a:cubicBezTo>
                  <a:cubicBezTo>
                    <a:pt x="24" y="3450"/>
                    <a:pt x="86" y="3619"/>
                    <a:pt x="165" y="3760"/>
                  </a:cubicBezTo>
                  <a:cubicBezTo>
                    <a:pt x="241" y="3905"/>
                    <a:pt x="334" y="4021"/>
                    <a:pt x="427" y="4123"/>
                  </a:cubicBezTo>
                  <a:cubicBezTo>
                    <a:pt x="611" y="4324"/>
                    <a:pt x="795" y="4453"/>
                    <a:pt x="924" y="4538"/>
                  </a:cubicBezTo>
                  <a:cubicBezTo>
                    <a:pt x="1056" y="4621"/>
                    <a:pt x="1139" y="4657"/>
                    <a:pt x="1139" y="4657"/>
                  </a:cubicBezTo>
                  <a:cubicBezTo>
                    <a:pt x="1139" y="4657"/>
                    <a:pt x="1069" y="4598"/>
                    <a:pt x="964" y="4489"/>
                  </a:cubicBezTo>
                  <a:cubicBezTo>
                    <a:pt x="858" y="4380"/>
                    <a:pt x="710" y="4222"/>
                    <a:pt x="565" y="4015"/>
                  </a:cubicBezTo>
                  <a:cubicBezTo>
                    <a:pt x="492" y="3908"/>
                    <a:pt x="427" y="3790"/>
                    <a:pt x="370" y="3662"/>
                  </a:cubicBezTo>
                  <a:cubicBezTo>
                    <a:pt x="317" y="3533"/>
                    <a:pt x="284" y="3394"/>
                    <a:pt x="281" y="3252"/>
                  </a:cubicBezTo>
                  <a:cubicBezTo>
                    <a:pt x="278" y="3111"/>
                    <a:pt x="321" y="2972"/>
                    <a:pt x="390" y="2840"/>
                  </a:cubicBezTo>
                  <a:cubicBezTo>
                    <a:pt x="459" y="2709"/>
                    <a:pt x="568" y="2583"/>
                    <a:pt x="680" y="2484"/>
                  </a:cubicBezTo>
                  <a:cubicBezTo>
                    <a:pt x="815" y="2368"/>
                    <a:pt x="951" y="2253"/>
                    <a:pt x="1083" y="2138"/>
                  </a:cubicBezTo>
                  <a:cubicBezTo>
                    <a:pt x="1145" y="2071"/>
                    <a:pt x="1208" y="2006"/>
                    <a:pt x="1267" y="1940"/>
                  </a:cubicBezTo>
                  <a:cubicBezTo>
                    <a:pt x="1323" y="1870"/>
                    <a:pt x="1369" y="1794"/>
                    <a:pt x="1422" y="1726"/>
                  </a:cubicBezTo>
                  <a:cubicBezTo>
                    <a:pt x="1471" y="1653"/>
                    <a:pt x="1508" y="1570"/>
                    <a:pt x="1547" y="1498"/>
                  </a:cubicBezTo>
                  <a:cubicBezTo>
                    <a:pt x="1584" y="1418"/>
                    <a:pt x="1604" y="1336"/>
                    <a:pt x="1630" y="1260"/>
                  </a:cubicBezTo>
                  <a:cubicBezTo>
                    <a:pt x="1646" y="1181"/>
                    <a:pt x="1663" y="1106"/>
                    <a:pt x="1673" y="1030"/>
                  </a:cubicBezTo>
                  <a:cubicBezTo>
                    <a:pt x="1669" y="951"/>
                    <a:pt x="1680" y="878"/>
                    <a:pt x="1669" y="809"/>
                  </a:cubicBezTo>
                  <a:cubicBezTo>
                    <a:pt x="1660" y="670"/>
                    <a:pt x="1627" y="545"/>
                    <a:pt x="1584" y="443"/>
                  </a:cubicBezTo>
                  <a:cubicBezTo>
                    <a:pt x="1544" y="337"/>
                    <a:pt x="1495" y="255"/>
                    <a:pt x="1452" y="188"/>
                  </a:cubicBezTo>
                  <a:cubicBezTo>
                    <a:pt x="1409" y="123"/>
                    <a:pt x="1369" y="77"/>
                    <a:pt x="1340" y="47"/>
                  </a:cubicBezTo>
                  <a:cubicBezTo>
                    <a:pt x="1313" y="14"/>
                    <a:pt x="1297" y="1"/>
                    <a:pt x="12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97" name="Google Shape;4597;p62"/>
            <p:cNvSpPr/>
            <p:nvPr/>
          </p:nvSpPr>
          <p:spPr>
            <a:xfrm>
              <a:off x="8728067" y="4173423"/>
              <a:ext cx="49599" cy="82932"/>
            </a:xfrm>
            <a:custGeom>
              <a:avLst/>
              <a:gdLst/>
              <a:ahLst/>
              <a:cxnLst/>
              <a:rect l="l" t="t" r="r" b="b"/>
              <a:pathLst>
                <a:path w="1366" h="2284" extrusionOk="0">
                  <a:moveTo>
                    <a:pt x="746" y="1"/>
                  </a:moveTo>
                  <a:cubicBezTo>
                    <a:pt x="730" y="1"/>
                    <a:pt x="714" y="2"/>
                    <a:pt x="699" y="5"/>
                  </a:cubicBezTo>
                  <a:cubicBezTo>
                    <a:pt x="623" y="18"/>
                    <a:pt x="571" y="54"/>
                    <a:pt x="534" y="87"/>
                  </a:cubicBezTo>
                  <a:cubicBezTo>
                    <a:pt x="462" y="153"/>
                    <a:pt x="445" y="203"/>
                    <a:pt x="445" y="203"/>
                  </a:cubicBezTo>
                  <a:cubicBezTo>
                    <a:pt x="445" y="203"/>
                    <a:pt x="484" y="163"/>
                    <a:pt x="564" y="127"/>
                  </a:cubicBezTo>
                  <a:cubicBezTo>
                    <a:pt x="593" y="110"/>
                    <a:pt x="629" y="101"/>
                    <a:pt x="668" y="101"/>
                  </a:cubicBezTo>
                  <a:cubicBezTo>
                    <a:pt x="728" y="101"/>
                    <a:pt x="794" y="124"/>
                    <a:pt x="851" y="183"/>
                  </a:cubicBezTo>
                  <a:cubicBezTo>
                    <a:pt x="900" y="223"/>
                    <a:pt x="944" y="288"/>
                    <a:pt x="986" y="358"/>
                  </a:cubicBezTo>
                  <a:cubicBezTo>
                    <a:pt x="1003" y="390"/>
                    <a:pt x="1023" y="424"/>
                    <a:pt x="1042" y="460"/>
                  </a:cubicBezTo>
                  <a:cubicBezTo>
                    <a:pt x="1055" y="503"/>
                    <a:pt x="1078" y="549"/>
                    <a:pt x="1092" y="591"/>
                  </a:cubicBezTo>
                  <a:cubicBezTo>
                    <a:pt x="1105" y="661"/>
                    <a:pt x="1115" y="743"/>
                    <a:pt x="1102" y="829"/>
                  </a:cubicBezTo>
                  <a:cubicBezTo>
                    <a:pt x="1095" y="912"/>
                    <a:pt x="1069" y="1001"/>
                    <a:pt x="1029" y="1083"/>
                  </a:cubicBezTo>
                  <a:cubicBezTo>
                    <a:pt x="1009" y="1133"/>
                    <a:pt x="979" y="1176"/>
                    <a:pt x="953" y="1221"/>
                  </a:cubicBezTo>
                  <a:cubicBezTo>
                    <a:pt x="910" y="1156"/>
                    <a:pt x="854" y="1090"/>
                    <a:pt x="781" y="1037"/>
                  </a:cubicBezTo>
                  <a:cubicBezTo>
                    <a:pt x="742" y="1014"/>
                    <a:pt x="709" y="987"/>
                    <a:pt x="663" y="974"/>
                  </a:cubicBezTo>
                  <a:cubicBezTo>
                    <a:pt x="623" y="952"/>
                    <a:pt x="574" y="948"/>
                    <a:pt x="524" y="944"/>
                  </a:cubicBezTo>
                  <a:cubicBezTo>
                    <a:pt x="519" y="944"/>
                    <a:pt x="513" y="944"/>
                    <a:pt x="508" y="944"/>
                  </a:cubicBezTo>
                  <a:cubicBezTo>
                    <a:pt x="416" y="944"/>
                    <a:pt x="334" y="994"/>
                    <a:pt x="294" y="1047"/>
                  </a:cubicBezTo>
                  <a:cubicBezTo>
                    <a:pt x="247" y="1100"/>
                    <a:pt x="238" y="1153"/>
                    <a:pt x="231" y="1189"/>
                  </a:cubicBezTo>
                  <a:cubicBezTo>
                    <a:pt x="224" y="1221"/>
                    <a:pt x="224" y="1244"/>
                    <a:pt x="224" y="1244"/>
                  </a:cubicBezTo>
                  <a:cubicBezTo>
                    <a:pt x="224" y="1244"/>
                    <a:pt x="244" y="1235"/>
                    <a:pt x="274" y="1218"/>
                  </a:cubicBezTo>
                  <a:cubicBezTo>
                    <a:pt x="297" y="1195"/>
                    <a:pt x="343" y="1179"/>
                    <a:pt x="382" y="1165"/>
                  </a:cubicBezTo>
                  <a:cubicBezTo>
                    <a:pt x="399" y="1162"/>
                    <a:pt x="415" y="1160"/>
                    <a:pt x="430" y="1160"/>
                  </a:cubicBezTo>
                  <a:cubicBezTo>
                    <a:pt x="453" y="1160"/>
                    <a:pt x="476" y="1164"/>
                    <a:pt x="498" y="1172"/>
                  </a:cubicBezTo>
                  <a:cubicBezTo>
                    <a:pt x="518" y="1179"/>
                    <a:pt x="534" y="1192"/>
                    <a:pt x="557" y="1205"/>
                  </a:cubicBezTo>
                  <a:cubicBezTo>
                    <a:pt x="580" y="1212"/>
                    <a:pt x="603" y="1235"/>
                    <a:pt x="627" y="1248"/>
                  </a:cubicBezTo>
                  <a:cubicBezTo>
                    <a:pt x="696" y="1297"/>
                    <a:pt x="769" y="1354"/>
                    <a:pt x="838" y="1410"/>
                  </a:cubicBezTo>
                  <a:cubicBezTo>
                    <a:pt x="801" y="1459"/>
                    <a:pt x="765" y="1509"/>
                    <a:pt x="726" y="1555"/>
                  </a:cubicBezTo>
                  <a:cubicBezTo>
                    <a:pt x="607" y="1696"/>
                    <a:pt x="484" y="1825"/>
                    <a:pt x="376" y="1931"/>
                  </a:cubicBezTo>
                  <a:cubicBezTo>
                    <a:pt x="267" y="2036"/>
                    <a:pt x="175" y="2125"/>
                    <a:pt x="105" y="2185"/>
                  </a:cubicBezTo>
                  <a:cubicBezTo>
                    <a:pt x="37" y="2244"/>
                    <a:pt x="0" y="2284"/>
                    <a:pt x="0" y="2284"/>
                  </a:cubicBezTo>
                  <a:cubicBezTo>
                    <a:pt x="0" y="2284"/>
                    <a:pt x="201" y="2218"/>
                    <a:pt x="469" y="2049"/>
                  </a:cubicBezTo>
                  <a:cubicBezTo>
                    <a:pt x="647" y="1934"/>
                    <a:pt x="857" y="1769"/>
                    <a:pt x="1039" y="1548"/>
                  </a:cubicBezTo>
                  <a:cubicBezTo>
                    <a:pt x="1065" y="1565"/>
                    <a:pt x="1082" y="1574"/>
                    <a:pt x="1082" y="1574"/>
                  </a:cubicBezTo>
                  <a:cubicBezTo>
                    <a:pt x="1082" y="1574"/>
                    <a:pt x="1082" y="1548"/>
                    <a:pt x="1072" y="1509"/>
                  </a:cubicBezTo>
                  <a:cubicBezTo>
                    <a:pt x="1148" y="1410"/>
                    <a:pt x="1217" y="1308"/>
                    <a:pt x="1270" y="1185"/>
                  </a:cubicBezTo>
                  <a:cubicBezTo>
                    <a:pt x="1312" y="1083"/>
                    <a:pt x="1349" y="967"/>
                    <a:pt x="1355" y="849"/>
                  </a:cubicBezTo>
                  <a:cubicBezTo>
                    <a:pt x="1365" y="734"/>
                    <a:pt x="1342" y="615"/>
                    <a:pt x="1303" y="500"/>
                  </a:cubicBezTo>
                  <a:cubicBezTo>
                    <a:pt x="1280" y="450"/>
                    <a:pt x="1260" y="413"/>
                    <a:pt x="1236" y="371"/>
                  </a:cubicBezTo>
                  <a:cubicBezTo>
                    <a:pt x="1201" y="311"/>
                    <a:pt x="1177" y="285"/>
                    <a:pt x="1148" y="246"/>
                  </a:cubicBezTo>
                  <a:cubicBezTo>
                    <a:pt x="1082" y="170"/>
                    <a:pt x="1019" y="104"/>
                    <a:pt x="940" y="57"/>
                  </a:cubicBezTo>
                  <a:cubicBezTo>
                    <a:pt x="880" y="21"/>
                    <a:pt x="809"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98" name="Google Shape;4598;p62"/>
            <p:cNvSpPr/>
            <p:nvPr/>
          </p:nvSpPr>
          <p:spPr>
            <a:xfrm>
              <a:off x="7770812" y="4068376"/>
              <a:ext cx="44298" cy="85111"/>
            </a:xfrm>
            <a:custGeom>
              <a:avLst/>
              <a:gdLst/>
              <a:ahLst/>
              <a:cxnLst/>
              <a:rect l="l" t="t" r="r" b="b"/>
              <a:pathLst>
                <a:path w="1220" h="2344" extrusionOk="0">
                  <a:moveTo>
                    <a:pt x="660" y="1"/>
                  </a:moveTo>
                  <a:cubicBezTo>
                    <a:pt x="606" y="1"/>
                    <a:pt x="547" y="15"/>
                    <a:pt x="495" y="41"/>
                  </a:cubicBezTo>
                  <a:cubicBezTo>
                    <a:pt x="409" y="78"/>
                    <a:pt x="340" y="140"/>
                    <a:pt x="270" y="207"/>
                  </a:cubicBezTo>
                  <a:cubicBezTo>
                    <a:pt x="238" y="246"/>
                    <a:pt x="211" y="273"/>
                    <a:pt x="168" y="326"/>
                  </a:cubicBezTo>
                  <a:cubicBezTo>
                    <a:pt x="142" y="365"/>
                    <a:pt x="115" y="402"/>
                    <a:pt x="92" y="447"/>
                  </a:cubicBezTo>
                  <a:cubicBezTo>
                    <a:pt x="40" y="560"/>
                    <a:pt x="3" y="675"/>
                    <a:pt x="6" y="790"/>
                  </a:cubicBezTo>
                  <a:cubicBezTo>
                    <a:pt x="0" y="909"/>
                    <a:pt x="23" y="1024"/>
                    <a:pt x="60" y="1134"/>
                  </a:cubicBezTo>
                  <a:cubicBezTo>
                    <a:pt x="102" y="1259"/>
                    <a:pt x="158" y="1367"/>
                    <a:pt x="224" y="1473"/>
                  </a:cubicBezTo>
                  <a:cubicBezTo>
                    <a:pt x="214" y="1513"/>
                    <a:pt x="211" y="1539"/>
                    <a:pt x="211" y="1539"/>
                  </a:cubicBezTo>
                  <a:cubicBezTo>
                    <a:pt x="211" y="1539"/>
                    <a:pt x="227" y="1529"/>
                    <a:pt x="253" y="1516"/>
                  </a:cubicBezTo>
                  <a:cubicBezTo>
                    <a:pt x="416" y="1753"/>
                    <a:pt x="610" y="1938"/>
                    <a:pt x="775" y="2067"/>
                  </a:cubicBezTo>
                  <a:cubicBezTo>
                    <a:pt x="1029" y="2258"/>
                    <a:pt x="1220" y="2344"/>
                    <a:pt x="1220" y="2344"/>
                  </a:cubicBezTo>
                  <a:cubicBezTo>
                    <a:pt x="1220" y="2344"/>
                    <a:pt x="1187" y="2301"/>
                    <a:pt x="1124" y="2238"/>
                  </a:cubicBezTo>
                  <a:cubicBezTo>
                    <a:pt x="1062" y="2172"/>
                    <a:pt x="979" y="2073"/>
                    <a:pt x="877" y="1958"/>
                  </a:cubicBezTo>
                  <a:cubicBezTo>
                    <a:pt x="781" y="1842"/>
                    <a:pt x="669" y="1704"/>
                    <a:pt x="564" y="1552"/>
                  </a:cubicBezTo>
                  <a:cubicBezTo>
                    <a:pt x="530" y="1503"/>
                    <a:pt x="501" y="1446"/>
                    <a:pt x="468" y="1394"/>
                  </a:cubicBezTo>
                  <a:cubicBezTo>
                    <a:pt x="541" y="1347"/>
                    <a:pt x="620" y="1298"/>
                    <a:pt x="693" y="1256"/>
                  </a:cubicBezTo>
                  <a:cubicBezTo>
                    <a:pt x="716" y="1245"/>
                    <a:pt x="742" y="1222"/>
                    <a:pt x="765" y="1216"/>
                  </a:cubicBezTo>
                  <a:cubicBezTo>
                    <a:pt x="788" y="1206"/>
                    <a:pt x="807" y="1196"/>
                    <a:pt x="827" y="1193"/>
                  </a:cubicBezTo>
                  <a:cubicBezTo>
                    <a:pt x="846" y="1188"/>
                    <a:pt x="863" y="1186"/>
                    <a:pt x="880" y="1186"/>
                  </a:cubicBezTo>
                  <a:cubicBezTo>
                    <a:pt x="900" y="1186"/>
                    <a:pt x="920" y="1189"/>
                    <a:pt x="943" y="1196"/>
                  </a:cubicBezTo>
                  <a:cubicBezTo>
                    <a:pt x="982" y="1213"/>
                    <a:pt x="1025" y="1233"/>
                    <a:pt x="1049" y="1259"/>
                  </a:cubicBezTo>
                  <a:cubicBezTo>
                    <a:pt x="1075" y="1275"/>
                    <a:pt x="1095" y="1288"/>
                    <a:pt x="1095" y="1288"/>
                  </a:cubicBezTo>
                  <a:cubicBezTo>
                    <a:pt x="1095" y="1288"/>
                    <a:pt x="1098" y="1268"/>
                    <a:pt x="1095" y="1233"/>
                  </a:cubicBezTo>
                  <a:cubicBezTo>
                    <a:pt x="1088" y="1196"/>
                    <a:pt x="1084" y="1143"/>
                    <a:pt x="1042" y="1084"/>
                  </a:cubicBezTo>
                  <a:cubicBezTo>
                    <a:pt x="1009" y="1024"/>
                    <a:pt x="920" y="965"/>
                    <a:pt x="824" y="962"/>
                  </a:cubicBezTo>
                  <a:cubicBezTo>
                    <a:pt x="813" y="961"/>
                    <a:pt x="802" y="961"/>
                    <a:pt x="791" y="961"/>
                  </a:cubicBezTo>
                  <a:cubicBezTo>
                    <a:pt x="753" y="961"/>
                    <a:pt x="716" y="966"/>
                    <a:pt x="682" y="979"/>
                  </a:cubicBezTo>
                  <a:cubicBezTo>
                    <a:pt x="637" y="988"/>
                    <a:pt x="600" y="1011"/>
                    <a:pt x="561" y="1028"/>
                  </a:cubicBezTo>
                  <a:cubicBezTo>
                    <a:pt x="481" y="1077"/>
                    <a:pt x="419" y="1137"/>
                    <a:pt x="369" y="1199"/>
                  </a:cubicBezTo>
                  <a:cubicBezTo>
                    <a:pt x="349" y="1149"/>
                    <a:pt x="323" y="1104"/>
                    <a:pt x="306" y="1055"/>
                  </a:cubicBezTo>
                  <a:cubicBezTo>
                    <a:pt x="277" y="968"/>
                    <a:pt x="257" y="880"/>
                    <a:pt x="261" y="793"/>
                  </a:cubicBezTo>
                  <a:cubicBezTo>
                    <a:pt x="257" y="708"/>
                    <a:pt x="273" y="626"/>
                    <a:pt x="293" y="560"/>
                  </a:cubicBezTo>
                  <a:cubicBezTo>
                    <a:pt x="310" y="516"/>
                    <a:pt x="337" y="474"/>
                    <a:pt x="352" y="434"/>
                  </a:cubicBezTo>
                  <a:cubicBezTo>
                    <a:pt x="376" y="398"/>
                    <a:pt x="396" y="365"/>
                    <a:pt x="419" y="335"/>
                  </a:cubicBezTo>
                  <a:cubicBezTo>
                    <a:pt x="468" y="273"/>
                    <a:pt x="515" y="210"/>
                    <a:pt x="567" y="174"/>
                  </a:cubicBezTo>
                  <a:cubicBezTo>
                    <a:pt x="621" y="128"/>
                    <a:pt x="680" y="110"/>
                    <a:pt x="734" y="110"/>
                  </a:cubicBezTo>
                  <a:cubicBezTo>
                    <a:pt x="782" y="110"/>
                    <a:pt x="826" y="124"/>
                    <a:pt x="860" y="147"/>
                  </a:cubicBezTo>
                  <a:cubicBezTo>
                    <a:pt x="936" y="190"/>
                    <a:pt x="970" y="233"/>
                    <a:pt x="970" y="233"/>
                  </a:cubicBezTo>
                  <a:cubicBezTo>
                    <a:pt x="970" y="233"/>
                    <a:pt x="959" y="180"/>
                    <a:pt x="894" y="108"/>
                  </a:cubicBezTo>
                  <a:cubicBezTo>
                    <a:pt x="860" y="71"/>
                    <a:pt x="811" y="32"/>
                    <a:pt x="739" y="12"/>
                  </a:cubicBezTo>
                  <a:cubicBezTo>
                    <a:pt x="714" y="4"/>
                    <a:pt x="688" y="1"/>
                    <a:pt x="6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99" name="Google Shape;4599;p62"/>
            <p:cNvSpPr/>
            <p:nvPr/>
          </p:nvSpPr>
          <p:spPr>
            <a:xfrm>
              <a:off x="8121099" y="4236676"/>
              <a:ext cx="140193" cy="68444"/>
            </a:xfrm>
            <a:custGeom>
              <a:avLst/>
              <a:gdLst/>
              <a:ahLst/>
              <a:cxnLst/>
              <a:rect l="l" t="t" r="r" b="b"/>
              <a:pathLst>
                <a:path w="3861" h="1885" extrusionOk="0">
                  <a:moveTo>
                    <a:pt x="3289" y="0"/>
                  </a:moveTo>
                  <a:cubicBezTo>
                    <a:pt x="3179" y="0"/>
                    <a:pt x="3060" y="50"/>
                    <a:pt x="2941" y="113"/>
                  </a:cubicBezTo>
                  <a:cubicBezTo>
                    <a:pt x="2802" y="185"/>
                    <a:pt x="2664" y="274"/>
                    <a:pt x="2545" y="324"/>
                  </a:cubicBezTo>
                  <a:cubicBezTo>
                    <a:pt x="2374" y="395"/>
                    <a:pt x="2202" y="424"/>
                    <a:pt x="2029" y="424"/>
                  </a:cubicBezTo>
                  <a:cubicBezTo>
                    <a:pt x="1703" y="424"/>
                    <a:pt x="1376" y="319"/>
                    <a:pt x="1054" y="192"/>
                  </a:cubicBezTo>
                  <a:cubicBezTo>
                    <a:pt x="921" y="139"/>
                    <a:pt x="813" y="116"/>
                    <a:pt x="729" y="116"/>
                  </a:cubicBezTo>
                  <a:cubicBezTo>
                    <a:pt x="0" y="116"/>
                    <a:pt x="1021" y="1884"/>
                    <a:pt x="2173" y="1884"/>
                  </a:cubicBezTo>
                  <a:cubicBezTo>
                    <a:pt x="2388" y="1884"/>
                    <a:pt x="2608" y="1823"/>
                    <a:pt x="2822" y="1676"/>
                  </a:cubicBezTo>
                  <a:cubicBezTo>
                    <a:pt x="3208" y="1409"/>
                    <a:pt x="3861" y="808"/>
                    <a:pt x="3614" y="258"/>
                  </a:cubicBezTo>
                  <a:cubicBezTo>
                    <a:pt x="3529" y="67"/>
                    <a:pt x="3415" y="0"/>
                    <a:pt x="3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0" name="Google Shape;4600;p62"/>
            <p:cNvSpPr/>
            <p:nvPr/>
          </p:nvSpPr>
          <p:spPr>
            <a:xfrm>
              <a:off x="8140199" y="4236676"/>
              <a:ext cx="110092" cy="25490"/>
            </a:xfrm>
            <a:custGeom>
              <a:avLst/>
              <a:gdLst/>
              <a:ahLst/>
              <a:cxnLst/>
              <a:rect l="l" t="t" r="r" b="b"/>
              <a:pathLst>
                <a:path w="3032" h="702" extrusionOk="0">
                  <a:moveTo>
                    <a:pt x="2759" y="1"/>
                  </a:moveTo>
                  <a:cubicBezTo>
                    <a:pt x="2651" y="1"/>
                    <a:pt x="2533" y="49"/>
                    <a:pt x="2415" y="113"/>
                  </a:cubicBezTo>
                  <a:cubicBezTo>
                    <a:pt x="2276" y="185"/>
                    <a:pt x="2138" y="274"/>
                    <a:pt x="2019" y="324"/>
                  </a:cubicBezTo>
                  <a:cubicBezTo>
                    <a:pt x="1848" y="395"/>
                    <a:pt x="1676" y="424"/>
                    <a:pt x="1503" y="424"/>
                  </a:cubicBezTo>
                  <a:cubicBezTo>
                    <a:pt x="1177" y="424"/>
                    <a:pt x="850" y="319"/>
                    <a:pt x="528" y="192"/>
                  </a:cubicBezTo>
                  <a:cubicBezTo>
                    <a:pt x="395" y="141"/>
                    <a:pt x="289" y="118"/>
                    <a:pt x="205" y="118"/>
                  </a:cubicBezTo>
                  <a:cubicBezTo>
                    <a:pt x="107" y="118"/>
                    <a:pt x="40" y="150"/>
                    <a:pt x="1" y="205"/>
                  </a:cubicBezTo>
                  <a:cubicBezTo>
                    <a:pt x="355" y="563"/>
                    <a:pt x="795" y="701"/>
                    <a:pt x="1254" y="701"/>
                  </a:cubicBezTo>
                  <a:cubicBezTo>
                    <a:pt x="1867" y="701"/>
                    <a:pt x="2514" y="454"/>
                    <a:pt x="3032" y="155"/>
                  </a:cubicBezTo>
                  <a:cubicBezTo>
                    <a:pt x="2954" y="43"/>
                    <a:pt x="2861" y="1"/>
                    <a:pt x="2759" y="1"/>
                  </a:cubicBezTo>
                  <a:close/>
                </a:path>
              </a:pathLst>
            </a:custGeom>
            <a:solidFill>
              <a:srgbClr val="F5F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1" name="Google Shape;4601;p62"/>
            <p:cNvSpPr/>
            <p:nvPr/>
          </p:nvSpPr>
          <p:spPr>
            <a:xfrm>
              <a:off x="8176473" y="4280976"/>
              <a:ext cx="57188" cy="24110"/>
            </a:xfrm>
            <a:custGeom>
              <a:avLst/>
              <a:gdLst/>
              <a:ahLst/>
              <a:cxnLst/>
              <a:rect l="l" t="t" r="r" b="b"/>
              <a:pathLst>
                <a:path w="1575" h="664" extrusionOk="0">
                  <a:moveTo>
                    <a:pt x="1045" y="1"/>
                  </a:moveTo>
                  <a:cubicBezTo>
                    <a:pt x="702" y="1"/>
                    <a:pt x="316" y="209"/>
                    <a:pt x="1" y="486"/>
                  </a:cubicBezTo>
                  <a:cubicBezTo>
                    <a:pt x="204" y="596"/>
                    <a:pt x="424" y="664"/>
                    <a:pt x="649" y="664"/>
                  </a:cubicBezTo>
                  <a:cubicBezTo>
                    <a:pt x="864" y="664"/>
                    <a:pt x="1083" y="602"/>
                    <a:pt x="1297" y="456"/>
                  </a:cubicBezTo>
                  <a:cubicBezTo>
                    <a:pt x="1380" y="396"/>
                    <a:pt x="1479" y="324"/>
                    <a:pt x="1574" y="238"/>
                  </a:cubicBezTo>
                  <a:cubicBezTo>
                    <a:pt x="1428" y="71"/>
                    <a:pt x="1244" y="1"/>
                    <a:pt x="10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2" name="Google Shape;4602;p62"/>
            <p:cNvSpPr/>
            <p:nvPr/>
          </p:nvSpPr>
          <p:spPr>
            <a:xfrm>
              <a:off x="8448185" y="3933299"/>
              <a:ext cx="138958" cy="64668"/>
            </a:xfrm>
            <a:custGeom>
              <a:avLst/>
              <a:gdLst/>
              <a:ahLst/>
              <a:cxnLst/>
              <a:rect l="l" t="t" r="r" b="b"/>
              <a:pathLst>
                <a:path w="3827" h="1781" extrusionOk="0">
                  <a:moveTo>
                    <a:pt x="1930" y="0"/>
                  </a:moveTo>
                  <a:cubicBezTo>
                    <a:pt x="1766" y="0"/>
                    <a:pt x="1591" y="24"/>
                    <a:pt x="1405" y="81"/>
                  </a:cubicBezTo>
                  <a:cubicBezTo>
                    <a:pt x="119" y="474"/>
                    <a:pt x="1" y="1533"/>
                    <a:pt x="248" y="1658"/>
                  </a:cubicBezTo>
                  <a:cubicBezTo>
                    <a:pt x="285" y="1677"/>
                    <a:pt x="322" y="1686"/>
                    <a:pt x="360" y="1686"/>
                  </a:cubicBezTo>
                  <a:cubicBezTo>
                    <a:pt x="571" y="1686"/>
                    <a:pt x="815" y="1415"/>
                    <a:pt x="1307" y="1259"/>
                  </a:cubicBezTo>
                  <a:cubicBezTo>
                    <a:pt x="1379" y="1236"/>
                    <a:pt x="1459" y="1226"/>
                    <a:pt x="1543" y="1226"/>
                  </a:cubicBezTo>
                  <a:cubicBezTo>
                    <a:pt x="2134" y="1226"/>
                    <a:pt x="2937" y="1724"/>
                    <a:pt x="3012" y="1776"/>
                  </a:cubicBezTo>
                  <a:cubicBezTo>
                    <a:pt x="3016" y="1779"/>
                    <a:pt x="3021" y="1780"/>
                    <a:pt x="3027" y="1780"/>
                  </a:cubicBezTo>
                  <a:cubicBezTo>
                    <a:pt x="3160" y="1780"/>
                    <a:pt x="3827" y="1205"/>
                    <a:pt x="3477" y="850"/>
                  </a:cubicBezTo>
                  <a:cubicBezTo>
                    <a:pt x="3477" y="850"/>
                    <a:pt x="2900" y="0"/>
                    <a:pt x="19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3" name="Google Shape;4603;p62"/>
            <p:cNvSpPr/>
            <p:nvPr/>
          </p:nvSpPr>
          <p:spPr>
            <a:xfrm>
              <a:off x="7907557" y="3898840"/>
              <a:ext cx="138450" cy="72330"/>
            </a:xfrm>
            <a:custGeom>
              <a:avLst/>
              <a:gdLst/>
              <a:ahLst/>
              <a:cxnLst/>
              <a:rect l="l" t="t" r="r" b="b"/>
              <a:pathLst>
                <a:path w="3813" h="1992" extrusionOk="0">
                  <a:moveTo>
                    <a:pt x="1956" y="1"/>
                  </a:moveTo>
                  <a:cubicBezTo>
                    <a:pt x="763" y="1"/>
                    <a:pt x="271" y="1162"/>
                    <a:pt x="271" y="1162"/>
                  </a:cubicBezTo>
                  <a:cubicBezTo>
                    <a:pt x="1" y="1570"/>
                    <a:pt x="719" y="1991"/>
                    <a:pt x="878" y="1991"/>
                  </a:cubicBezTo>
                  <a:cubicBezTo>
                    <a:pt x="890" y="1991"/>
                    <a:pt x="899" y="1989"/>
                    <a:pt x="904" y="1984"/>
                  </a:cubicBezTo>
                  <a:cubicBezTo>
                    <a:pt x="973" y="1914"/>
                    <a:pt x="1800" y="1145"/>
                    <a:pt x="2403" y="1145"/>
                  </a:cubicBezTo>
                  <a:cubicBezTo>
                    <a:pt x="2428" y="1145"/>
                    <a:pt x="2453" y="1146"/>
                    <a:pt x="2477" y="1149"/>
                  </a:cubicBezTo>
                  <a:cubicBezTo>
                    <a:pt x="2949" y="1203"/>
                    <a:pt x="3231" y="1391"/>
                    <a:pt x="3436" y="1391"/>
                  </a:cubicBezTo>
                  <a:cubicBezTo>
                    <a:pt x="3494" y="1391"/>
                    <a:pt x="3547" y="1375"/>
                    <a:pt x="3595" y="1337"/>
                  </a:cubicBezTo>
                  <a:cubicBezTo>
                    <a:pt x="3813" y="1165"/>
                    <a:pt x="3489" y="150"/>
                    <a:pt x="2154" y="11"/>
                  </a:cubicBezTo>
                  <a:cubicBezTo>
                    <a:pt x="2086" y="4"/>
                    <a:pt x="2020" y="1"/>
                    <a:pt x="19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4" name="Google Shape;4604;p62"/>
            <p:cNvSpPr/>
            <p:nvPr/>
          </p:nvSpPr>
          <p:spPr>
            <a:xfrm>
              <a:off x="8470843" y="4275856"/>
              <a:ext cx="63978" cy="43608"/>
            </a:xfrm>
            <a:custGeom>
              <a:avLst/>
              <a:gdLst/>
              <a:ahLst/>
              <a:cxnLst/>
              <a:rect l="l" t="t" r="r" b="b"/>
              <a:pathLst>
                <a:path w="1762" h="1201" extrusionOk="0">
                  <a:moveTo>
                    <a:pt x="848" y="0"/>
                  </a:moveTo>
                  <a:cubicBezTo>
                    <a:pt x="399" y="0"/>
                    <a:pt x="30" y="244"/>
                    <a:pt x="17" y="560"/>
                  </a:cubicBezTo>
                  <a:cubicBezTo>
                    <a:pt x="0" y="890"/>
                    <a:pt x="376" y="1174"/>
                    <a:pt x="851" y="1198"/>
                  </a:cubicBezTo>
                  <a:cubicBezTo>
                    <a:pt x="871" y="1198"/>
                    <a:pt x="891" y="1201"/>
                    <a:pt x="910" y="1201"/>
                  </a:cubicBezTo>
                  <a:cubicBezTo>
                    <a:pt x="1362" y="1201"/>
                    <a:pt x="1731" y="956"/>
                    <a:pt x="1745" y="640"/>
                  </a:cubicBezTo>
                  <a:cubicBezTo>
                    <a:pt x="1761" y="310"/>
                    <a:pt x="1385" y="23"/>
                    <a:pt x="907" y="3"/>
                  </a:cubicBezTo>
                  <a:cubicBezTo>
                    <a:pt x="888" y="0"/>
                    <a:pt x="868" y="0"/>
                    <a:pt x="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5" name="Google Shape;4605;p62"/>
            <p:cNvSpPr/>
            <p:nvPr/>
          </p:nvSpPr>
          <p:spPr>
            <a:xfrm>
              <a:off x="7895320" y="4247933"/>
              <a:ext cx="63869" cy="43645"/>
            </a:xfrm>
            <a:custGeom>
              <a:avLst/>
              <a:gdLst/>
              <a:ahLst/>
              <a:cxnLst/>
              <a:rect l="l" t="t" r="r" b="b"/>
              <a:pathLst>
                <a:path w="1759" h="1202" extrusionOk="0">
                  <a:moveTo>
                    <a:pt x="848" y="0"/>
                  </a:moveTo>
                  <a:cubicBezTo>
                    <a:pt x="396" y="0"/>
                    <a:pt x="30" y="245"/>
                    <a:pt x="14" y="562"/>
                  </a:cubicBezTo>
                  <a:cubicBezTo>
                    <a:pt x="1" y="891"/>
                    <a:pt x="373" y="1175"/>
                    <a:pt x="852" y="1198"/>
                  </a:cubicBezTo>
                  <a:cubicBezTo>
                    <a:pt x="871" y="1198"/>
                    <a:pt x="891" y="1201"/>
                    <a:pt x="911" y="1201"/>
                  </a:cubicBezTo>
                  <a:cubicBezTo>
                    <a:pt x="1363" y="1201"/>
                    <a:pt x="1728" y="957"/>
                    <a:pt x="1745" y="641"/>
                  </a:cubicBezTo>
                  <a:cubicBezTo>
                    <a:pt x="1759" y="311"/>
                    <a:pt x="1386" y="23"/>
                    <a:pt x="908" y="4"/>
                  </a:cubicBezTo>
                  <a:cubicBezTo>
                    <a:pt x="888" y="0"/>
                    <a:pt x="868" y="0"/>
                    <a:pt x="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6" name="Google Shape;4606;p62"/>
            <p:cNvSpPr/>
            <p:nvPr/>
          </p:nvSpPr>
          <p:spPr>
            <a:xfrm>
              <a:off x="7612134" y="3438525"/>
              <a:ext cx="1300697" cy="791667"/>
            </a:xfrm>
            <a:custGeom>
              <a:avLst/>
              <a:gdLst/>
              <a:ahLst/>
              <a:cxnLst/>
              <a:rect l="l" t="t" r="r" b="b"/>
              <a:pathLst>
                <a:path w="35822" h="21803" extrusionOk="0">
                  <a:moveTo>
                    <a:pt x="13970" y="1"/>
                  </a:moveTo>
                  <a:cubicBezTo>
                    <a:pt x="13663" y="1"/>
                    <a:pt x="13343" y="18"/>
                    <a:pt x="13010" y="56"/>
                  </a:cubicBezTo>
                  <a:cubicBezTo>
                    <a:pt x="9439" y="465"/>
                    <a:pt x="8727" y="4700"/>
                    <a:pt x="8727" y="4700"/>
                  </a:cubicBezTo>
                  <a:cubicBezTo>
                    <a:pt x="0" y="8529"/>
                    <a:pt x="4693" y="13630"/>
                    <a:pt x="4693" y="13630"/>
                  </a:cubicBezTo>
                  <a:cubicBezTo>
                    <a:pt x="1939" y="15721"/>
                    <a:pt x="4337" y="19345"/>
                    <a:pt x="4337" y="19345"/>
                  </a:cubicBezTo>
                  <a:cubicBezTo>
                    <a:pt x="4337" y="19345"/>
                    <a:pt x="3317" y="17100"/>
                    <a:pt x="4683" y="16823"/>
                  </a:cubicBezTo>
                  <a:cubicBezTo>
                    <a:pt x="4764" y="16806"/>
                    <a:pt x="4841" y="16798"/>
                    <a:pt x="4915" y="16798"/>
                  </a:cubicBezTo>
                  <a:cubicBezTo>
                    <a:pt x="6074" y="16798"/>
                    <a:pt x="6270" y="18775"/>
                    <a:pt x="6174" y="19448"/>
                  </a:cubicBezTo>
                  <a:cubicBezTo>
                    <a:pt x="6136" y="19710"/>
                    <a:pt x="6203" y="19793"/>
                    <a:pt x="6301" y="19793"/>
                  </a:cubicBezTo>
                  <a:cubicBezTo>
                    <a:pt x="6470" y="19793"/>
                    <a:pt x="6734" y="19550"/>
                    <a:pt x="6734" y="19550"/>
                  </a:cubicBezTo>
                  <a:cubicBezTo>
                    <a:pt x="7144" y="18937"/>
                    <a:pt x="6378" y="15009"/>
                    <a:pt x="6378" y="15009"/>
                  </a:cubicBezTo>
                  <a:cubicBezTo>
                    <a:pt x="7246" y="14244"/>
                    <a:pt x="7757" y="11438"/>
                    <a:pt x="7757" y="11438"/>
                  </a:cubicBezTo>
                  <a:cubicBezTo>
                    <a:pt x="7757" y="11438"/>
                    <a:pt x="6712" y="10724"/>
                    <a:pt x="6825" y="10724"/>
                  </a:cubicBezTo>
                  <a:cubicBezTo>
                    <a:pt x="6877" y="10724"/>
                    <a:pt x="7182" y="10880"/>
                    <a:pt x="7961" y="11335"/>
                  </a:cubicBezTo>
                  <a:cubicBezTo>
                    <a:pt x="8406" y="11594"/>
                    <a:pt x="8829" y="11701"/>
                    <a:pt x="9223" y="11701"/>
                  </a:cubicBezTo>
                  <a:cubicBezTo>
                    <a:pt x="10999" y="11701"/>
                    <a:pt x="12196" y="9548"/>
                    <a:pt x="12196" y="9548"/>
                  </a:cubicBezTo>
                  <a:lnTo>
                    <a:pt x="13165" y="9957"/>
                  </a:lnTo>
                  <a:cubicBezTo>
                    <a:pt x="13811" y="10534"/>
                    <a:pt x="14467" y="10745"/>
                    <a:pt x="15083" y="10745"/>
                  </a:cubicBezTo>
                  <a:cubicBezTo>
                    <a:pt x="16752" y="10745"/>
                    <a:pt x="18115" y="9191"/>
                    <a:pt x="18115" y="9191"/>
                  </a:cubicBezTo>
                  <a:cubicBezTo>
                    <a:pt x="19121" y="10859"/>
                    <a:pt x="20546" y="11319"/>
                    <a:pt x="21813" y="11319"/>
                  </a:cubicBezTo>
                  <a:cubicBezTo>
                    <a:pt x="23376" y="11319"/>
                    <a:pt x="24698" y="10619"/>
                    <a:pt x="24698" y="10619"/>
                  </a:cubicBezTo>
                  <a:cubicBezTo>
                    <a:pt x="24728" y="12128"/>
                    <a:pt x="25977" y="12417"/>
                    <a:pt x="26932" y="12417"/>
                  </a:cubicBezTo>
                  <a:cubicBezTo>
                    <a:pt x="27529" y="12417"/>
                    <a:pt x="28012" y="12304"/>
                    <a:pt x="28012" y="12304"/>
                  </a:cubicBezTo>
                  <a:lnTo>
                    <a:pt x="28012" y="12304"/>
                  </a:lnTo>
                  <a:cubicBezTo>
                    <a:pt x="27349" y="13222"/>
                    <a:pt x="29546" y="15365"/>
                    <a:pt x="29546" y="15365"/>
                  </a:cubicBezTo>
                  <a:cubicBezTo>
                    <a:pt x="27963" y="18887"/>
                    <a:pt x="29750" y="19190"/>
                    <a:pt x="29698" y="19755"/>
                  </a:cubicBezTo>
                  <a:cubicBezTo>
                    <a:pt x="29648" y="20315"/>
                    <a:pt x="29546" y="21694"/>
                    <a:pt x="29750" y="21796"/>
                  </a:cubicBezTo>
                  <a:cubicBezTo>
                    <a:pt x="29759" y="21800"/>
                    <a:pt x="29768" y="21802"/>
                    <a:pt x="29778" y="21802"/>
                  </a:cubicBezTo>
                  <a:cubicBezTo>
                    <a:pt x="29992" y="21802"/>
                    <a:pt x="30423" y="20820"/>
                    <a:pt x="30423" y="20820"/>
                  </a:cubicBezTo>
                  <a:lnTo>
                    <a:pt x="30921" y="19804"/>
                  </a:lnTo>
                  <a:cubicBezTo>
                    <a:pt x="31216" y="19600"/>
                    <a:pt x="31467" y="19519"/>
                    <a:pt x="31679" y="19519"/>
                  </a:cubicBezTo>
                  <a:cubicBezTo>
                    <a:pt x="32530" y="19519"/>
                    <a:pt x="32758" y="20826"/>
                    <a:pt x="32758" y="20826"/>
                  </a:cubicBezTo>
                  <a:cubicBezTo>
                    <a:pt x="34954" y="17660"/>
                    <a:pt x="32455" y="15721"/>
                    <a:pt x="32455" y="15721"/>
                  </a:cubicBezTo>
                  <a:cubicBezTo>
                    <a:pt x="35822" y="10824"/>
                    <a:pt x="31485" y="8987"/>
                    <a:pt x="31485" y="8987"/>
                  </a:cubicBezTo>
                  <a:cubicBezTo>
                    <a:pt x="31907" y="4300"/>
                    <a:pt x="29120" y="3721"/>
                    <a:pt x="27716" y="3721"/>
                  </a:cubicBezTo>
                  <a:cubicBezTo>
                    <a:pt x="27255" y="3721"/>
                    <a:pt x="26943" y="3783"/>
                    <a:pt x="26943" y="3783"/>
                  </a:cubicBezTo>
                  <a:cubicBezTo>
                    <a:pt x="25260" y="1376"/>
                    <a:pt x="23396" y="724"/>
                    <a:pt x="21869" y="724"/>
                  </a:cubicBezTo>
                  <a:cubicBezTo>
                    <a:pt x="20060" y="724"/>
                    <a:pt x="18725" y="1639"/>
                    <a:pt x="18725" y="1639"/>
                  </a:cubicBezTo>
                  <a:cubicBezTo>
                    <a:pt x="18725" y="1639"/>
                    <a:pt x="16965" y="1"/>
                    <a:pt x="13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7" name="Google Shape;4607;p62"/>
            <p:cNvSpPr/>
            <p:nvPr/>
          </p:nvSpPr>
          <p:spPr>
            <a:xfrm>
              <a:off x="8900251" y="3756683"/>
              <a:ext cx="189102" cy="220293"/>
            </a:xfrm>
            <a:custGeom>
              <a:avLst/>
              <a:gdLst/>
              <a:ahLst/>
              <a:cxnLst/>
              <a:rect l="l" t="t" r="r" b="b"/>
              <a:pathLst>
                <a:path w="5208" h="6067" extrusionOk="0">
                  <a:moveTo>
                    <a:pt x="3734" y="1"/>
                  </a:moveTo>
                  <a:cubicBezTo>
                    <a:pt x="3649" y="1"/>
                    <a:pt x="3562" y="51"/>
                    <a:pt x="3562" y="51"/>
                  </a:cubicBezTo>
                  <a:cubicBezTo>
                    <a:pt x="3523" y="71"/>
                    <a:pt x="3476" y="249"/>
                    <a:pt x="3460" y="289"/>
                  </a:cubicBezTo>
                  <a:cubicBezTo>
                    <a:pt x="3374" y="483"/>
                    <a:pt x="3289" y="675"/>
                    <a:pt x="3202" y="869"/>
                  </a:cubicBezTo>
                  <a:cubicBezTo>
                    <a:pt x="3088" y="1117"/>
                    <a:pt x="2985" y="1371"/>
                    <a:pt x="2863" y="1618"/>
                  </a:cubicBezTo>
                  <a:cubicBezTo>
                    <a:pt x="2822" y="1701"/>
                    <a:pt x="2557" y="2214"/>
                    <a:pt x="2447" y="2214"/>
                  </a:cubicBezTo>
                  <a:cubicBezTo>
                    <a:pt x="2442" y="2214"/>
                    <a:pt x="2438" y="2213"/>
                    <a:pt x="2435" y="2211"/>
                  </a:cubicBezTo>
                  <a:cubicBezTo>
                    <a:pt x="2415" y="2205"/>
                    <a:pt x="2404" y="2182"/>
                    <a:pt x="2404" y="2159"/>
                  </a:cubicBezTo>
                  <a:cubicBezTo>
                    <a:pt x="2404" y="1901"/>
                    <a:pt x="2873" y="4"/>
                    <a:pt x="2401" y="4"/>
                  </a:cubicBezTo>
                  <a:cubicBezTo>
                    <a:pt x="2395" y="4"/>
                    <a:pt x="2388" y="5"/>
                    <a:pt x="2382" y="5"/>
                  </a:cubicBezTo>
                  <a:cubicBezTo>
                    <a:pt x="2336" y="12"/>
                    <a:pt x="2292" y="104"/>
                    <a:pt x="2272" y="141"/>
                  </a:cubicBezTo>
                  <a:cubicBezTo>
                    <a:pt x="2200" y="262"/>
                    <a:pt x="2150" y="401"/>
                    <a:pt x="2114" y="540"/>
                  </a:cubicBezTo>
                  <a:cubicBezTo>
                    <a:pt x="2042" y="813"/>
                    <a:pt x="2015" y="1097"/>
                    <a:pt x="1963" y="1377"/>
                  </a:cubicBezTo>
                  <a:cubicBezTo>
                    <a:pt x="1884" y="1789"/>
                    <a:pt x="1841" y="2360"/>
                    <a:pt x="1567" y="2699"/>
                  </a:cubicBezTo>
                  <a:cubicBezTo>
                    <a:pt x="1526" y="2751"/>
                    <a:pt x="1489" y="2775"/>
                    <a:pt x="1454" y="2775"/>
                  </a:cubicBezTo>
                  <a:cubicBezTo>
                    <a:pt x="1312" y="2775"/>
                    <a:pt x="1214" y="2391"/>
                    <a:pt x="1092" y="2010"/>
                  </a:cubicBezTo>
                  <a:cubicBezTo>
                    <a:pt x="967" y="1629"/>
                    <a:pt x="821" y="1248"/>
                    <a:pt x="583" y="1248"/>
                  </a:cubicBezTo>
                  <a:cubicBezTo>
                    <a:pt x="576" y="1248"/>
                    <a:pt x="568" y="1248"/>
                    <a:pt x="561" y="1249"/>
                  </a:cubicBezTo>
                  <a:cubicBezTo>
                    <a:pt x="1" y="1298"/>
                    <a:pt x="624" y="3184"/>
                    <a:pt x="1026" y="4342"/>
                  </a:cubicBezTo>
                  <a:cubicBezTo>
                    <a:pt x="1429" y="5503"/>
                    <a:pt x="960" y="6067"/>
                    <a:pt x="960" y="6067"/>
                  </a:cubicBezTo>
                  <a:lnTo>
                    <a:pt x="3281" y="5694"/>
                  </a:lnTo>
                  <a:cubicBezTo>
                    <a:pt x="3281" y="5694"/>
                    <a:pt x="4162" y="3705"/>
                    <a:pt x="4756" y="2706"/>
                  </a:cubicBezTo>
                  <a:cubicBezTo>
                    <a:pt x="5116" y="2099"/>
                    <a:pt x="5207" y="1766"/>
                    <a:pt x="5109" y="1766"/>
                  </a:cubicBezTo>
                  <a:cubicBezTo>
                    <a:pt x="5046" y="1766"/>
                    <a:pt x="4905" y="1903"/>
                    <a:pt x="4706" y="2191"/>
                  </a:cubicBezTo>
                  <a:cubicBezTo>
                    <a:pt x="4598" y="2346"/>
                    <a:pt x="4482" y="2505"/>
                    <a:pt x="4337" y="2634"/>
                  </a:cubicBezTo>
                  <a:cubicBezTo>
                    <a:pt x="4264" y="2699"/>
                    <a:pt x="4185" y="2759"/>
                    <a:pt x="4097" y="2798"/>
                  </a:cubicBezTo>
                  <a:cubicBezTo>
                    <a:pt x="4054" y="2817"/>
                    <a:pt x="3994" y="2842"/>
                    <a:pt x="3946" y="2842"/>
                  </a:cubicBezTo>
                  <a:cubicBezTo>
                    <a:pt x="3901" y="2842"/>
                    <a:pt x="3867" y="2819"/>
                    <a:pt x="3875" y="2742"/>
                  </a:cubicBezTo>
                  <a:cubicBezTo>
                    <a:pt x="3892" y="2604"/>
                    <a:pt x="3981" y="2472"/>
                    <a:pt x="4040" y="2346"/>
                  </a:cubicBezTo>
                  <a:cubicBezTo>
                    <a:pt x="4103" y="2202"/>
                    <a:pt x="4166" y="2056"/>
                    <a:pt x="4222" y="1908"/>
                  </a:cubicBezTo>
                  <a:cubicBezTo>
                    <a:pt x="4337" y="1611"/>
                    <a:pt x="4433" y="1311"/>
                    <a:pt x="4515" y="1004"/>
                  </a:cubicBezTo>
                  <a:cubicBezTo>
                    <a:pt x="4541" y="896"/>
                    <a:pt x="4572" y="780"/>
                    <a:pt x="4558" y="668"/>
                  </a:cubicBezTo>
                  <a:cubicBezTo>
                    <a:pt x="4555" y="651"/>
                    <a:pt x="4552" y="635"/>
                    <a:pt x="4541" y="622"/>
                  </a:cubicBezTo>
                  <a:cubicBezTo>
                    <a:pt x="4532" y="609"/>
                    <a:pt x="4515" y="603"/>
                    <a:pt x="4498" y="603"/>
                  </a:cubicBezTo>
                  <a:cubicBezTo>
                    <a:pt x="4481" y="603"/>
                    <a:pt x="4462" y="609"/>
                    <a:pt x="4449" y="619"/>
                  </a:cubicBezTo>
                  <a:cubicBezTo>
                    <a:pt x="4350" y="695"/>
                    <a:pt x="4275" y="866"/>
                    <a:pt x="4208" y="972"/>
                  </a:cubicBezTo>
                  <a:cubicBezTo>
                    <a:pt x="4123" y="1110"/>
                    <a:pt x="4037" y="1249"/>
                    <a:pt x="3961" y="1394"/>
                  </a:cubicBezTo>
                  <a:cubicBezTo>
                    <a:pt x="3806" y="1671"/>
                    <a:pt x="3671" y="1961"/>
                    <a:pt x="3552" y="2254"/>
                  </a:cubicBezTo>
                  <a:cubicBezTo>
                    <a:pt x="3525" y="2326"/>
                    <a:pt x="3451" y="2568"/>
                    <a:pt x="3347" y="2568"/>
                  </a:cubicBezTo>
                  <a:cubicBezTo>
                    <a:pt x="3338" y="2568"/>
                    <a:pt x="3328" y="2566"/>
                    <a:pt x="3318" y="2561"/>
                  </a:cubicBezTo>
                  <a:cubicBezTo>
                    <a:pt x="3246" y="2528"/>
                    <a:pt x="3252" y="2380"/>
                    <a:pt x="3262" y="2313"/>
                  </a:cubicBezTo>
                  <a:cubicBezTo>
                    <a:pt x="3278" y="2205"/>
                    <a:pt x="3325" y="2106"/>
                    <a:pt x="3348" y="1997"/>
                  </a:cubicBezTo>
                  <a:cubicBezTo>
                    <a:pt x="3420" y="1684"/>
                    <a:pt x="3536" y="1380"/>
                    <a:pt x="3657" y="1083"/>
                  </a:cubicBezTo>
                  <a:cubicBezTo>
                    <a:pt x="4035" y="165"/>
                    <a:pt x="3888" y="1"/>
                    <a:pt x="3734" y="1"/>
                  </a:cubicBezTo>
                  <a:close/>
                </a:path>
              </a:pathLst>
            </a:custGeom>
            <a:solidFill>
              <a:srgbClr val="9A6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8" name="Google Shape;4608;p62"/>
            <p:cNvSpPr/>
            <p:nvPr/>
          </p:nvSpPr>
          <p:spPr>
            <a:xfrm>
              <a:off x="7501750" y="3886240"/>
              <a:ext cx="188957" cy="220293"/>
            </a:xfrm>
            <a:custGeom>
              <a:avLst/>
              <a:gdLst/>
              <a:ahLst/>
              <a:cxnLst/>
              <a:rect l="l" t="t" r="r" b="b"/>
              <a:pathLst>
                <a:path w="5204" h="6067" extrusionOk="0">
                  <a:moveTo>
                    <a:pt x="1472" y="1"/>
                  </a:moveTo>
                  <a:cubicBezTo>
                    <a:pt x="1318" y="1"/>
                    <a:pt x="1169" y="165"/>
                    <a:pt x="1546" y="1084"/>
                  </a:cubicBezTo>
                  <a:cubicBezTo>
                    <a:pt x="1668" y="1381"/>
                    <a:pt x="1783" y="1687"/>
                    <a:pt x="1856" y="2001"/>
                  </a:cubicBezTo>
                  <a:cubicBezTo>
                    <a:pt x="1882" y="2106"/>
                    <a:pt x="1929" y="2208"/>
                    <a:pt x="1945" y="2317"/>
                  </a:cubicBezTo>
                  <a:cubicBezTo>
                    <a:pt x="1952" y="2383"/>
                    <a:pt x="1962" y="2532"/>
                    <a:pt x="1886" y="2564"/>
                  </a:cubicBezTo>
                  <a:cubicBezTo>
                    <a:pt x="1875" y="2569"/>
                    <a:pt x="1866" y="2571"/>
                    <a:pt x="1856" y="2571"/>
                  </a:cubicBezTo>
                  <a:cubicBezTo>
                    <a:pt x="1753" y="2571"/>
                    <a:pt x="1682" y="2330"/>
                    <a:pt x="1652" y="2258"/>
                  </a:cubicBezTo>
                  <a:cubicBezTo>
                    <a:pt x="1536" y="1961"/>
                    <a:pt x="1398" y="1674"/>
                    <a:pt x="1246" y="1394"/>
                  </a:cubicBezTo>
                  <a:cubicBezTo>
                    <a:pt x="1167" y="1252"/>
                    <a:pt x="1085" y="1110"/>
                    <a:pt x="995" y="972"/>
                  </a:cubicBezTo>
                  <a:cubicBezTo>
                    <a:pt x="929" y="870"/>
                    <a:pt x="853" y="698"/>
                    <a:pt x="754" y="622"/>
                  </a:cubicBezTo>
                  <a:cubicBezTo>
                    <a:pt x="742" y="611"/>
                    <a:pt x="725" y="605"/>
                    <a:pt x="709" y="605"/>
                  </a:cubicBezTo>
                  <a:cubicBezTo>
                    <a:pt x="692" y="605"/>
                    <a:pt x="675" y="612"/>
                    <a:pt x="663" y="625"/>
                  </a:cubicBezTo>
                  <a:cubicBezTo>
                    <a:pt x="652" y="639"/>
                    <a:pt x="649" y="655"/>
                    <a:pt x="649" y="672"/>
                  </a:cubicBezTo>
                  <a:cubicBezTo>
                    <a:pt x="636" y="783"/>
                    <a:pt x="663" y="896"/>
                    <a:pt x="692" y="1008"/>
                  </a:cubicBezTo>
                  <a:cubicBezTo>
                    <a:pt x="771" y="1311"/>
                    <a:pt x="867" y="1614"/>
                    <a:pt x="982" y="1911"/>
                  </a:cubicBezTo>
                  <a:cubicBezTo>
                    <a:pt x="1039" y="2057"/>
                    <a:pt x="1101" y="2205"/>
                    <a:pt x="1167" y="2347"/>
                  </a:cubicBezTo>
                  <a:cubicBezTo>
                    <a:pt x="1223" y="2476"/>
                    <a:pt x="1312" y="2604"/>
                    <a:pt x="1328" y="2746"/>
                  </a:cubicBezTo>
                  <a:cubicBezTo>
                    <a:pt x="1336" y="2822"/>
                    <a:pt x="1303" y="2846"/>
                    <a:pt x="1258" y="2846"/>
                  </a:cubicBezTo>
                  <a:cubicBezTo>
                    <a:pt x="1210" y="2846"/>
                    <a:pt x="1149" y="2820"/>
                    <a:pt x="1108" y="2802"/>
                  </a:cubicBezTo>
                  <a:cubicBezTo>
                    <a:pt x="1019" y="2762"/>
                    <a:pt x="940" y="2700"/>
                    <a:pt x="867" y="2637"/>
                  </a:cubicBezTo>
                  <a:cubicBezTo>
                    <a:pt x="725" y="2509"/>
                    <a:pt x="610" y="2351"/>
                    <a:pt x="500" y="2192"/>
                  </a:cubicBezTo>
                  <a:cubicBezTo>
                    <a:pt x="302" y="1904"/>
                    <a:pt x="162" y="1767"/>
                    <a:pt x="98" y="1767"/>
                  </a:cubicBezTo>
                  <a:cubicBezTo>
                    <a:pt x="0" y="1767"/>
                    <a:pt x="91" y="2100"/>
                    <a:pt x="451" y="2710"/>
                  </a:cubicBezTo>
                  <a:cubicBezTo>
                    <a:pt x="1042" y="3706"/>
                    <a:pt x="1925" y="5698"/>
                    <a:pt x="1925" y="5698"/>
                  </a:cubicBezTo>
                  <a:lnTo>
                    <a:pt x="4247" y="6067"/>
                  </a:lnTo>
                  <a:cubicBezTo>
                    <a:pt x="4247" y="6067"/>
                    <a:pt x="3779" y="5503"/>
                    <a:pt x="4178" y="4345"/>
                  </a:cubicBezTo>
                  <a:cubicBezTo>
                    <a:pt x="4581" y="3188"/>
                    <a:pt x="5203" y="1298"/>
                    <a:pt x="4646" y="1249"/>
                  </a:cubicBezTo>
                  <a:cubicBezTo>
                    <a:pt x="4639" y="1248"/>
                    <a:pt x="4632" y="1248"/>
                    <a:pt x="4625" y="1248"/>
                  </a:cubicBezTo>
                  <a:cubicBezTo>
                    <a:pt x="4384" y="1248"/>
                    <a:pt x="4237" y="1632"/>
                    <a:pt x="4115" y="2014"/>
                  </a:cubicBezTo>
                  <a:cubicBezTo>
                    <a:pt x="3991" y="2396"/>
                    <a:pt x="3894" y="2777"/>
                    <a:pt x="3751" y="2777"/>
                  </a:cubicBezTo>
                  <a:cubicBezTo>
                    <a:pt x="3716" y="2777"/>
                    <a:pt x="3679" y="2754"/>
                    <a:pt x="3637" y="2703"/>
                  </a:cubicBezTo>
                  <a:cubicBezTo>
                    <a:pt x="3366" y="2360"/>
                    <a:pt x="3324" y="1793"/>
                    <a:pt x="3245" y="1377"/>
                  </a:cubicBezTo>
                  <a:cubicBezTo>
                    <a:pt x="3188" y="1100"/>
                    <a:pt x="3165" y="817"/>
                    <a:pt x="3089" y="540"/>
                  </a:cubicBezTo>
                  <a:cubicBezTo>
                    <a:pt x="3053" y="401"/>
                    <a:pt x="3007" y="266"/>
                    <a:pt x="2934" y="141"/>
                  </a:cubicBezTo>
                  <a:cubicBezTo>
                    <a:pt x="2914" y="107"/>
                    <a:pt x="2869" y="12"/>
                    <a:pt x="2823" y="8"/>
                  </a:cubicBezTo>
                  <a:cubicBezTo>
                    <a:pt x="2816" y="8"/>
                    <a:pt x="2809" y="7"/>
                    <a:pt x="2803" y="7"/>
                  </a:cubicBezTo>
                  <a:cubicBezTo>
                    <a:pt x="2330" y="7"/>
                    <a:pt x="2803" y="1902"/>
                    <a:pt x="2803" y="2162"/>
                  </a:cubicBezTo>
                  <a:cubicBezTo>
                    <a:pt x="2803" y="2182"/>
                    <a:pt x="2789" y="2208"/>
                    <a:pt x="2770" y="2215"/>
                  </a:cubicBezTo>
                  <a:cubicBezTo>
                    <a:pt x="2766" y="2217"/>
                    <a:pt x="2763" y="2217"/>
                    <a:pt x="2759" y="2217"/>
                  </a:cubicBezTo>
                  <a:cubicBezTo>
                    <a:pt x="2651" y="2217"/>
                    <a:pt x="2386" y="1704"/>
                    <a:pt x="2345" y="1618"/>
                  </a:cubicBezTo>
                  <a:cubicBezTo>
                    <a:pt x="2219" y="1374"/>
                    <a:pt x="2117" y="1120"/>
                    <a:pt x="2004" y="870"/>
                  </a:cubicBezTo>
                  <a:cubicBezTo>
                    <a:pt x="1916" y="678"/>
                    <a:pt x="1830" y="483"/>
                    <a:pt x="1747" y="289"/>
                  </a:cubicBezTo>
                  <a:cubicBezTo>
                    <a:pt x="1731" y="249"/>
                    <a:pt x="1685" y="71"/>
                    <a:pt x="1645" y="51"/>
                  </a:cubicBezTo>
                  <a:cubicBezTo>
                    <a:pt x="1645" y="51"/>
                    <a:pt x="1558" y="1"/>
                    <a:pt x="1472" y="1"/>
                  </a:cubicBezTo>
                  <a:close/>
                </a:path>
              </a:pathLst>
            </a:custGeom>
            <a:solidFill>
              <a:srgbClr val="9A6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9" name="Google Shape;4609;p62"/>
            <p:cNvSpPr/>
            <p:nvPr/>
          </p:nvSpPr>
          <p:spPr>
            <a:xfrm>
              <a:off x="7547211" y="3945318"/>
              <a:ext cx="1486931" cy="1244344"/>
            </a:xfrm>
            <a:custGeom>
              <a:avLst/>
              <a:gdLst/>
              <a:ahLst/>
              <a:cxnLst/>
              <a:rect l="l" t="t" r="r" b="b"/>
              <a:pathLst>
                <a:path w="40951" h="34270" extrusionOk="0">
                  <a:moveTo>
                    <a:pt x="40874" y="1"/>
                  </a:moveTo>
                  <a:lnTo>
                    <a:pt x="38273" y="383"/>
                  </a:lnTo>
                  <a:cubicBezTo>
                    <a:pt x="38273" y="383"/>
                    <a:pt x="38118" y="10488"/>
                    <a:pt x="32148" y="16688"/>
                  </a:cubicBezTo>
                  <a:cubicBezTo>
                    <a:pt x="32148" y="16688"/>
                    <a:pt x="30651" y="18578"/>
                    <a:pt x="28354" y="18578"/>
                  </a:cubicBezTo>
                  <a:cubicBezTo>
                    <a:pt x="28004" y="18578"/>
                    <a:pt x="27636" y="18534"/>
                    <a:pt x="27251" y="18433"/>
                  </a:cubicBezTo>
                  <a:cubicBezTo>
                    <a:pt x="27251" y="18433"/>
                    <a:pt x="25704" y="20910"/>
                    <a:pt x="21708" y="20910"/>
                  </a:cubicBezTo>
                  <a:cubicBezTo>
                    <a:pt x="21456" y="20910"/>
                    <a:pt x="21194" y="20901"/>
                    <a:pt x="20923" y="20880"/>
                  </a:cubicBezTo>
                  <a:cubicBezTo>
                    <a:pt x="16942" y="20577"/>
                    <a:pt x="15616" y="20982"/>
                    <a:pt x="12632" y="18677"/>
                  </a:cubicBezTo>
                  <a:cubicBezTo>
                    <a:pt x="12632" y="18677"/>
                    <a:pt x="12561" y="18685"/>
                    <a:pt x="12432" y="18685"/>
                  </a:cubicBezTo>
                  <a:cubicBezTo>
                    <a:pt x="11223" y="18685"/>
                    <a:pt x="4854" y="17998"/>
                    <a:pt x="2988" y="3751"/>
                  </a:cubicBezTo>
                  <a:lnTo>
                    <a:pt x="0" y="4212"/>
                  </a:lnTo>
                  <a:cubicBezTo>
                    <a:pt x="0" y="4212"/>
                    <a:pt x="155" y="18677"/>
                    <a:pt x="10412" y="23347"/>
                  </a:cubicBezTo>
                  <a:lnTo>
                    <a:pt x="9034" y="33893"/>
                  </a:lnTo>
                  <a:lnTo>
                    <a:pt x="32303" y="34269"/>
                  </a:lnTo>
                  <a:lnTo>
                    <a:pt x="30084" y="22964"/>
                  </a:lnTo>
                  <a:cubicBezTo>
                    <a:pt x="30084" y="22964"/>
                    <a:pt x="40416" y="21586"/>
                    <a:pt x="40950" y="614"/>
                  </a:cubicBezTo>
                  <a:lnTo>
                    <a:pt x="408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10" name="Google Shape;4610;p62"/>
            <p:cNvSpPr/>
            <p:nvPr/>
          </p:nvSpPr>
          <p:spPr>
            <a:xfrm>
              <a:off x="7547211" y="4090598"/>
              <a:ext cx="373630" cy="700311"/>
            </a:xfrm>
            <a:custGeom>
              <a:avLst/>
              <a:gdLst/>
              <a:ahLst/>
              <a:cxnLst/>
              <a:rect l="l" t="t" r="r" b="b"/>
              <a:pathLst>
                <a:path w="10290" h="19287" extrusionOk="0">
                  <a:moveTo>
                    <a:pt x="1376" y="0"/>
                  </a:moveTo>
                  <a:lnTo>
                    <a:pt x="0" y="211"/>
                  </a:lnTo>
                  <a:cubicBezTo>
                    <a:pt x="0" y="211"/>
                    <a:pt x="155" y="14560"/>
                    <a:pt x="10290" y="19286"/>
                  </a:cubicBezTo>
                  <a:cubicBezTo>
                    <a:pt x="10270" y="19263"/>
                    <a:pt x="10247" y="19240"/>
                    <a:pt x="10224" y="19217"/>
                  </a:cubicBezTo>
                  <a:cubicBezTo>
                    <a:pt x="10224" y="19217"/>
                    <a:pt x="10221" y="19214"/>
                    <a:pt x="10218" y="19214"/>
                  </a:cubicBezTo>
                  <a:cubicBezTo>
                    <a:pt x="10036" y="19118"/>
                    <a:pt x="9927" y="18986"/>
                    <a:pt x="9874" y="18841"/>
                  </a:cubicBezTo>
                  <a:cubicBezTo>
                    <a:pt x="7405" y="16186"/>
                    <a:pt x="5125" y="13307"/>
                    <a:pt x="3516" y="10049"/>
                  </a:cubicBezTo>
                  <a:cubicBezTo>
                    <a:pt x="1953" y="6880"/>
                    <a:pt x="1175" y="3479"/>
                    <a:pt x="1376" y="0"/>
                  </a:cubicBezTo>
                  <a:close/>
                </a:path>
              </a:pathLst>
            </a:custGeom>
            <a:solidFill>
              <a:srgbClr val="000000">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11" name="Google Shape;4611;p62"/>
            <p:cNvSpPr/>
            <p:nvPr/>
          </p:nvSpPr>
          <p:spPr>
            <a:xfrm>
              <a:off x="8649382" y="3945318"/>
              <a:ext cx="384777" cy="831826"/>
            </a:xfrm>
            <a:custGeom>
              <a:avLst/>
              <a:gdLst/>
              <a:ahLst/>
              <a:cxnLst/>
              <a:rect l="l" t="t" r="r" b="b"/>
              <a:pathLst>
                <a:path w="10597" h="22909" extrusionOk="0">
                  <a:moveTo>
                    <a:pt x="10520" y="1"/>
                  </a:moveTo>
                  <a:lnTo>
                    <a:pt x="9597" y="136"/>
                  </a:lnTo>
                  <a:cubicBezTo>
                    <a:pt x="9663" y="8615"/>
                    <a:pt x="6702" y="17493"/>
                    <a:pt x="0" y="22908"/>
                  </a:cubicBezTo>
                  <a:cubicBezTo>
                    <a:pt x="1633" y="22516"/>
                    <a:pt x="10111" y="19561"/>
                    <a:pt x="10596" y="614"/>
                  </a:cubicBezTo>
                  <a:lnTo>
                    <a:pt x="10520" y="1"/>
                  </a:lnTo>
                  <a:close/>
                </a:path>
              </a:pathLst>
            </a:custGeom>
            <a:solidFill>
              <a:srgbClr val="000000">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12" name="Google Shape;4612;p62"/>
            <p:cNvSpPr/>
            <p:nvPr/>
          </p:nvSpPr>
          <p:spPr>
            <a:xfrm>
              <a:off x="7751966" y="4540490"/>
              <a:ext cx="1074885" cy="649186"/>
            </a:xfrm>
            <a:custGeom>
              <a:avLst/>
              <a:gdLst/>
              <a:ahLst/>
              <a:cxnLst/>
              <a:rect l="l" t="t" r="r" b="b"/>
              <a:pathLst>
                <a:path w="29603" h="17879" extrusionOk="0">
                  <a:moveTo>
                    <a:pt x="26783" y="0"/>
                  </a:moveTo>
                  <a:cubicBezTo>
                    <a:pt x="26694" y="99"/>
                    <a:pt x="26602" y="198"/>
                    <a:pt x="26509" y="297"/>
                  </a:cubicBezTo>
                  <a:cubicBezTo>
                    <a:pt x="26509" y="297"/>
                    <a:pt x="25012" y="2187"/>
                    <a:pt x="22715" y="2187"/>
                  </a:cubicBezTo>
                  <a:cubicBezTo>
                    <a:pt x="22365" y="2187"/>
                    <a:pt x="21997" y="2143"/>
                    <a:pt x="21612" y="2042"/>
                  </a:cubicBezTo>
                  <a:cubicBezTo>
                    <a:pt x="21612" y="2042"/>
                    <a:pt x="21612" y="2042"/>
                    <a:pt x="21612" y="2042"/>
                  </a:cubicBezTo>
                  <a:cubicBezTo>
                    <a:pt x="21552" y="2042"/>
                    <a:pt x="18804" y="3210"/>
                    <a:pt x="18410" y="3361"/>
                  </a:cubicBezTo>
                  <a:cubicBezTo>
                    <a:pt x="17248" y="3806"/>
                    <a:pt x="15999" y="3999"/>
                    <a:pt x="14736" y="3999"/>
                  </a:cubicBezTo>
                  <a:cubicBezTo>
                    <a:pt x="13021" y="3999"/>
                    <a:pt x="11281" y="3642"/>
                    <a:pt x="9696" y="3074"/>
                  </a:cubicBezTo>
                  <a:cubicBezTo>
                    <a:pt x="9129" y="2871"/>
                    <a:pt x="7563" y="2283"/>
                    <a:pt x="7049" y="2283"/>
                  </a:cubicBezTo>
                  <a:cubicBezTo>
                    <a:pt x="7028" y="2283"/>
                    <a:pt x="7010" y="2284"/>
                    <a:pt x="6993" y="2286"/>
                  </a:cubicBezTo>
                  <a:cubicBezTo>
                    <a:pt x="6993" y="2286"/>
                    <a:pt x="6922" y="2294"/>
                    <a:pt x="6793" y="2294"/>
                  </a:cubicBezTo>
                  <a:cubicBezTo>
                    <a:pt x="6267" y="2294"/>
                    <a:pt x="4767" y="2164"/>
                    <a:pt x="3088" y="848"/>
                  </a:cubicBezTo>
                  <a:cubicBezTo>
                    <a:pt x="2072" y="1422"/>
                    <a:pt x="1142" y="2147"/>
                    <a:pt x="344" y="3047"/>
                  </a:cubicBezTo>
                  <a:cubicBezTo>
                    <a:pt x="225" y="3180"/>
                    <a:pt x="113" y="3315"/>
                    <a:pt x="1" y="3453"/>
                  </a:cubicBezTo>
                  <a:cubicBezTo>
                    <a:pt x="1281" y="4858"/>
                    <a:pt x="2850" y="6079"/>
                    <a:pt x="4773" y="6956"/>
                  </a:cubicBezTo>
                  <a:lnTo>
                    <a:pt x="3243" y="17878"/>
                  </a:lnTo>
                  <a:lnTo>
                    <a:pt x="26664" y="17878"/>
                  </a:lnTo>
                  <a:lnTo>
                    <a:pt x="24445" y="6573"/>
                  </a:lnTo>
                  <a:cubicBezTo>
                    <a:pt x="24445" y="6573"/>
                    <a:pt x="26978" y="6230"/>
                    <a:pt x="29602" y="3341"/>
                  </a:cubicBezTo>
                  <a:cubicBezTo>
                    <a:pt x="29217" y="2391"/>
                    <a:pt x="28703" y="1498"/>
                    <a:pt x="28033" y="673"/>
                  </a:cubicBezTo>
                  <a:cubicBezTo>
                    <a:pt x="27657" y="390"/>
                    <a:pt x="27245" y="162"/>
                    <a:pt x="26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13" name="Google Shape;4613;p62"/>
            <p:cNvSpPr/>
            <p:nvPr/>
          </p:nvSpPr>
          <p:spPr>
            <a:xfrm>
              <a:off x="8639578" y="4779161"/>
              <a:ext cx="36" cy="36"/>
            </a:xfrm>
            <a:custGeom>
              <a:avLst/>
              <a:gdLst/>
              <a:ahLst/>
              <a:cxnLst/>
              <a:rect l="l" t="t" r="r" b="b"/>
              <a:pathLst>
                <a:path w="1" h="1" extrusionOk="0">
                  <a:moveTo>
                    <a:pt x="0" y="0"/>
                  </a:moveTo>
                  <a:lnTo>
                    <a:pt x="0" y="0"/>
                  </a:lnTo>
                  <a:lnTo>
                    <a:pt x="0" y="0"/>
                  </a:lnTo>
                  <a:lnTo>
                    <a:pt x="0" y="0"/>
                  </a:lnTo>
                  <a:lnTo>
                    <a:pt x="0" y="0"/>
                  </a:lnTo>
                  <a:close/>
                  <a:moveTo>
                    <a:pt x="0" y="0"/>
                  </a:moveTo>
                  <a:lnTo>
                    <a:pt x="0" y="0"/>
                  </a:lnTo>
                  <a:lnTo>
                    <a:pt x="0" y="0"/>
                  </a:lnTo>
                  <a:close/>
                  <a:moveTo>
                    <a:pt x="0" y="0"/>
                  </a:moveTo>
                  <a:lnTo>
                    <a:pt x="0" y="0"/>
                  </a:lnTo>
                  <a:close/>
                </a:path>
              </a:pathLst>
            </a:custGeom>
            <a:solidFill>
              <a:srgbClr val="9DA3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14" name="Google Shape;4614;p62"/>
            <p:cNvSpPr/>
            <p:nvPr/>
          </p:nvSpPr>
          <p:spPr>
            <a:xfrm>
              <a:off x="8619462" y="4703961"/>
              <a:ext cx="163940" cy="485719"/>
            </a:xfrm>
            <a:custGeom>
              <a:avLst/>
              <a:gdLst/>
              <a:ahLst/>
              <a:cxnLst/>
              <a:rect l="l" t="t" r="r" b="b"/>
              <a:pathLst>
                <a:path w="4515" h="13377" extrusionOk="0">
                  <a:moveTo>
                    <a:pt x="4515" y="0"/>
                  </a:moveTo>
                  <a:lnTo>
                    <a:pt x="4515" y="0"/>
                  </a:lnTo>
                  <a:cubicBezTo>
                    <a:pt x="3865" y="416"/>
                    <a:pt x="3156" y="709"/>
                    <a:pt x="2375" y="821"/>
                  </a:cubicBezTo>
                  <a:cubicBezTo>
                    <a:pt x="1976" y="877"/>
                    <a:pt x="1573" y="891"/>
                    <a:pt x="1174" y="891"/>
                  </a:cubicBezTo>
                  <a:cubicBezTo>
                    <a:pt x="1006" y="891"/>
                    <a:pt x="841" y="891"/>
                    <a:pt x="673" y="887"/>
                  </a:cubicBezTo>
                  <a:cubicBezTo>
                    <a:pt x="507" y="884"/>
                    <a:pt x="340" y="884"/>
                    <a:pt x="175" y="884"/>
                  </a:cubicBezTo>
                  <a:lnTo>
                    <a:pt x="122" y="884"/>
                  </a:lnTo>
                  <a:cubicBezTo>
                    <a:pt x="0" y="3140"/>
                    <a:pt x="171" y="5445"/>
                    <a:pt x="511" y="7667"/>
                  </a:cubicBezTo>
                  <a:cubicBezTo>
                    <a:pt x="778" y="9442"/>
                    <a:pt x="1111" y="11714"/>
                    <a:pt x="2130" y="13366"/>
                  </a:cubicBezTo>
                  <a:lnTo>
                    <a:pt x="2773" y="13376"/>
                  </a:lnTo>
                  <a:lnTo>
                    <a:pt x="2773" y="13376"/>
                  </a:lnTo>
                  <a:lnTo>
                    <a:pt x="554" y="2071"/>
                  </a:lnTo>
                  <a:cubicBezTo>
                    <a:pt x="583" y="2067"/>
                    <a:pt x="2384" y="1810"/>
                    <a:pt x="4515" y="0"/>
                  </a:cubicBezTo>
                  <a:close/>
                </a:path>
              </a:pathLst>
            </a:custGeom>
            <a:solidFill>
              <a:srgbClr val="000000">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15" name="Google Shape;4615;p62"/>
            <p:cNvSpPr/>
            <p:nvPr/>
          </p:nvSpPr>
          <p:spPr>
            <a:xfrm>
              <a:off x="8013402" y="4623823"/>
              <a:ext cx="483831" cy="91029"/>
            </a:xfrm>
            <a:custGeom>
              <a:avLst/>
              <a:gdLst/>
              <a:ahLst/>
              <a:cxnLst/>
              <a:rect l="l" t="t" r="r" b="b"/>
              <a:pathLst>
                <a:path w="13325" h="2507" extrusionOk="0">
                  <a:moveTo>
                    <a:pt x="0" y="0"/>
                  </a:moveTo>
                  <a:lnTo>
                    <a:pt x="0" y="0"/>
                  </a:lnTo>
                  <a:cubicBezTo>
                    <a:pt x="729" y="565"/>
                    <a:pt x="1633" y="980"/>
                    <a:pt x="2401" y="1320"/>
                  </a:cubicBezTo>
                  <a:cubicBezTo>
                    <a:pt x="3734" y="1910"/>
                    <a:pt x="5234" y="2425"/>
                    <a:pt x="6698" y="2498"/>
                  </a:cubicBezTo>
                  <a:cubicBezTo>
                    <a:pt x="6826" y="2504"/>
                    <a:pt x="6952" y="2507"/>
                    <a:pt x="7078" y="2507"/>
                  </a:cubicBezTo>
                  <a:cubicBezTo>
                    <a:pt x="9336" y="2507"/>
                    <a:pt x="11446" y="1519"/>
                    <a:pt x="13324" y="189"/>
                  </a:cubicBezTo>
                  <a:lnTo>
                    <a:pt x="13324" y="189"/>
                  </a:lnTo>
                  <a:cubicBezTo>
                    <a:pt x="12489" y="535"/>
                    <a:pt x="11440" y="977"/>
                    <a:pt x="11210" y="1066"/>
                  </a:cubicBezTo>
                  <a:cubicBezTo>
                    <a:pt x="10048" y="1511"/>
                    <a:pt x="8799" y="1704"/>
                    <a:pt x="7536" y="1704"/>
                  </a:cubicBezTo>
                  <a:cubicBezTo>
                    <a:pt x="5821" y="1704"/>
                    <a:pt x="4081" y="1347"/>
                    <a:pt x="2496" y="779"/>
                  </a:cubicBezTo>
                  <a:cubicBezTo>
                    <a:pt x="1979" y="594"/>
                    <a:pt x="624" y="87"/>
                    <a:pt x="0" y="0"/>
                  </a:cubicBezTo>
                  <a:close/>
                </a:path>
              </a:pathLst>
            </a:custGeom>
            <a:solidFill>
              <a:srgbClr val="000000">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16" name="Google Shape;4616;p62"/>
            <p:cNvSpPr/>
            <p:nvPr/>
          </p:nvSpPr>
          <p:spPr>
            <a:xfrm>
              <a:off x="7824696" y="4732792"/>
              <a:ext cx="99998" cy="60057"/>
            </a:xfrm>
            <a:custGeom>
              <a:avLst/>
              <a:gdLst/>
              <a:ahLst/>
              <a:cxnLst/>
              <a:rect l="l" t="t" r="r" b="b"/>
              <a:pathLst>
                <a:path w="2754" h="1654" extrusionOk="0">
                  <a:moveTo>
                    <a:pt x="0" y="1"/>
                  </a:moveTo>
                  <a:cubicBezTo>
                    <a:pt x="0" y="1"/>
                    <a:pt x="3" y="4"/>
                    <a:pt x="7" y="4"/>
                  </a:cubicBezTo>
                  <a:cubicBezTo>
                    <a:pt x="3" y="1"/>
                    <a:pt x="3" y="1"/>
                    <a:pt x="0" y="1"/>
                  </a:cubicBezTo>
                  <a:close/>
                  <a:moveTo>
                    <a:pt x="95" y="70"/>
                  </a:moveTo>
                  <a:lnTo>
                    <a:pt x="95" y="70"/>
                  </a:lnTo>
                  <a:cubicBezTo>
                    <a:pt x="264" y="199"/>
                    <a:pt x="439" y="324"/>
                    <a:pt x="617" y="446"/>
                  </a:cubicBezTo>
                  <a:cubicBezTo>
                    <a:pt x="626" y="453"/>
                    <a:pt x="637" y="459"/>
                    <a:pt x="646" y="466"/>
                  </a:cubicBezTo>
                  <a:cubicBezTo>
                    <a:pt x="646" y="466"/>
                    <a:pt x="649" y="469"/>
                    <a:pt x="653" y="472"/>
                  </a:cubicBezTo>
                  <a:lnTo>
                    <a:pt x="656" y="472"/>
                  </a:lnTo>
                  <a:cubicBezTo>
                    <a:pt x="660" y="476"/>
                    <a:pt x="664" y="479"/>
                    <a:pt x="670" y="481"/>
                  </a:cubicBezTo>
                  <a:lnTo>
                    <a:pt x="670" y="481"/>
                  </a:lnTo>
                  <a:cubicBezTo>
                    <a:pt x="474" y="348"/>
                    <a:pt x="282" y="211"/>
                    <a:pt x="95" y="70"/>
                  </a:cubicBezTo>
                  <a:close/>
                  <a:moveTo>
                    <a:pt x="670" y="481"/>
                  </a:moveTo>
                  <a:lnTo>
                    <a:pt x="670" y="481"/>
                  </a:lnTo>
                  <a:cubicBezTo>
                    <a:pt x="674" y="484"/>
                    <a:pt x="678" y="487"/>
                    <a:pt x="683" y="490"/>
                  </a:cubicBezTo>
                  <a:lnTo>
                    <a:pt x="683" y="490"/>
                  </a:lnTo>
                  <a:cubicBezTo>
                    <a:pt x="682" y="490"/>
                    <a:pt x="682" y="489"/>
                    <a:pt x="682" y="489"/>
                  </a:cubicBezTo>
                  <a:cubicBezTo>
                    <a:pt x="678" y="486"/>
                    <a:pt x="674" y="484"/>
                    <a:pt x="670" y="481"/>
                  </a:cubicBezTo>
                  <a:close/>
                  <a:moveTo>
                    <a:pt x="683" y="490"/>
                  </a:moveTo>
                  <a:cubicBezTo>
                    <a:pt x="683" y="491"/>
                    <a:pt x="684" y="492"/>
                    <a:pt x="686" y="492"/>
                  </a:cubicBezTo>
                  <a:cubicBezTo>
                    <a:pt x="686" y="492"/>
                    <a:pt x="687" y="494"/>
                    <a:pt x="690" y="495"/>
                  </a:cubicBezTo>
                  <a:lnTo>
                    <a:pt x="690" y="495"/>
                  </a:lnTo>
                  <a:cubicBezTo>
                    <a:pt x="687" y="493"/>
                    <a:pt x="685" y="492"/>
                    <a:pt x="683" y="490"/>
                  </a:cubicBezTo>
                  <a:close/>
                  <a:moveTo>
                    <a:pt x="690" y="495"/>
                  </a:moveTo>
                  <a:lnTo>
                    <a:pt x="690" y="495"/>
                  </a:lnTo>
                  <a:cubicBezTo>
                    <a:pt x="691" y="496"/>
                    <a:pt x="692" y="496"/>
                    <a:pt x="693" y="497"/>
                  </a:cubicBezTo>
                  <a:lnTo>
                    <a:pt x="693" y="497"/>
                  </a:lnTo>
                  <a:cubicBezTo>
                    <a:pt x="693" y="497"/>
                    <a:pt x="693" y="496"/>
                    <a:pt x="693" y="495"/>
                  </a:cubicBezTo>
                  <a:cubicBezTo>
                    <a:pt x="692" y="495"/>
                    <a:pt x="691" y="495"/>
                    <a:pt x="690" y="495"/>
                  </a:cubicBezTo>
                  <a:close/>
                  <a:moveTo>
                    <a:pt x="693" y="497"/>
                  </a:moveTo>
                  <a:cubicBezTo>
                    <a:pt x="694" y="498"/>
                    <a:pt x="694" y="498"/>
                    <a:pt x="695" y="498"/>
                  </a:cubicBezTo>
                  <a:lnTo>
                    <a:pt x="695" y="498"/>
                  </a:lnTo>
                  <a:cubicBezTo>
                    <a:pt x="694" y="498"/>
                    <a:pt x="694" y="498"/>
                    <a:pt x="693" y="497"/>
                  </a:cubicBezTo>
                  <a:close/>
                  <a:moveTo>
                    <a:pt x="695" y="498"/>
                  </a:moveTo>
                  <a:cubicBezTo>
                    <a:pt x="696" y="499"/>
                    <a:pt x="696" y="499"/>
                    <a:pt x="697" y="500"/>
                  </a:cubicBezTo>
                  <a:lnTo>
                    <a:pt x="697" y="500"/>
                  </a:lnTo>
                  <a:lnTo>
                    <a:pt x="696" y="499"/>
                  </a:lnTo>
                  <a:cubicBezTo>
                    <a:pt x="696" y="499"/>
                    <a:pt x="696" y="499"/>
                    <a:pt x="695" y="498"/>
                  </a:cubicBezTo>
                  <a:close/>
                  <a:moveTo>
                    <a:pt x="697" y="500"/>
                  </a:moveTo>
                  <a:lnTo>
                    <a:pt x="702" y="506"/>
                  </a:lnTo>
                  <a:lnTo>
                    <a:pt x="705" y="506"/>
                  </a:lnTo>
                  <a:cubicBezTo>
                    <a:pt x="709" y="509"/>
                    <a:pt x="716" y="512"/>
                    <a:pt x="719" y="515"/>
                  </a:cubicBezTo>
                  <a:cubicBezTo>
                    <a:pt x="719" y="515"/>
                    <a:pt x="720" y="515"/>
                    <a:pt x="720" y="516"/>
                  </a:cubicBezTo>
                  <a:lnTo>
                    <a:pt x="720" y="516"/>
                  </a:lnTo>
                  <a:cubicBezTo>
                    <a:pt x="713" y="510"/>
                    <a:pt x="705" y="505"/>
                    <a:pt x="697" y="500"/>
                  </a:cubicBezTo>
                  <a:close/>
                  <a:moveTo>
                    <a:pt x="720" y="516"/>
                  </a:moveTo>
                  <a:cubicBezTo>
                    <a:pt x="721" y="516"/>
                    <a:pt x="721" y="516"/>
                    <a:pt x="721" y="516"/>
                  </a:cubicBezTo>
                  <a:lnTo>
                    <a:pt x="721" y="516"/>
                  </a:lnTo>
                  <a:cubicBezTo>
                    <a:pt x="721" y="516"/>
                    <a:pt x="721" y="516"/>
                    <a:pt x="720" y="516"/>
                  </a:cubicBezTo>
                  <a:close/>
                  <a:moveTo>
                    <a:pt x="721" y="516"/>
                  </a:moveTo>
                  <a:cubicBezTo>
                    <a:pt x="722" y="517"/>
                    <a:pt x="722" y="518"/>
                    <a:pt x="722" y="518"/>
                  </a:cubicBezTo>
                  <a:cubicBezTo>
                    <a:pt x="725" y="518"/>
                    <a:pt x="728" y="522"/>
                    <a:pt x="728" y="522"/>
                  </a:cubicBezTo>
                  <a:cubicBezTo>
                    <a:pt x="732" y="525"/>
                    <a:pt x="732" y="526"/>
                    <a:pt x="735" y="526"/>
                  </a:cubicBezTo>
                  <a:lnTo>
                    <a:pt x="735" y="526"/>
                  </a:lnTo>
                  <a:cubicBezTo>
                    <a:pt x="730" y="522"/>
                    <a:pt x="726" y="519"/>
                    <a:pt x="721" y="516"/>
                  </a:cubicBezTo>
                  <a:close/>
                  <a:moveTo>
                    <a:pt x="735" y="526"/>
                  </a:moveTo>
                  <a:cubicBezTo>
                    <a:pt x="735" y="526"/>
                    <a:pt x="736" y="526"/>
                    <a:pt x="736" y="526"/>
                  </a:cubicBezTo>
                  <a:lnTo>
                    <a:pt x="736" y="526"/>
                  </a:lnTo>
                  <a:cubicBezTo>
                    <a:pt x="736" y="526"/>
                    <a:pt x="736" y="526"/>
                    <a:pt x="735" y="526"/>
                  </a:cubicBezTo>
                  <a:cubicBezTo>
                    <a:pt x="735" y="526"/>
                    <a:pt x="735" y="526"/>
                    <a:pt x="735" y="526"/>
                  </a:cubicBezTo>
                  <a:close/>
                  <a:moveTo>
                    <a:pt x="736" y="526"/>
                  </a:moveTo>
                  <a:cubicBezTo>
                    <a:pt x="738" y="528"/>
                    <a:pt x="739" y="528"/>
                    <a:pt x="740" y="529"/>
                  </a:cubicBezTo>
                  <a:lnTo>
                    <a:pt x="740" y="529"/>
                  </a:lnTo>
                  <a:cubicBezTo>
                    <a:pt x="739" y="528"/>
                    <a:pt x="737" y="527"/>
                    <a:pt x="736" y="526"/>
                  </a:cubicBezTo>
                  <a:close/>
                  <a:moveTo>
                    <a:pt x="740" y="529"/>
                  </a:moveTo>
                  <a:cubicBezTo>
                    <a:pt x="742" y="530"/>
                    <a:pt x="744" y="531"/>
                    <a:pt x="746" y="532"/>
                  </a:cubicBezTo>
                  <a:lnTo>
                    <a:pt x="746" y="532"/>
                  </a:lnTo>
                  <a:cubicBezTo>
                    <a:pt x="745" y="531"/>
                    <a:pt x="744" y="531"/>
                    <a:pt x="742" y="529"/>
                  </a:cubicBezTo>
                  <a:cubicBezTo>
                    <a:pt x="741" y="529"/>
                    <a:pt x="740" y="529"/>
                    <a:pt x="740" y="529"/>
                  </a:cubicBezTo>
                  <a:close/>
                  <a:moveTo>
                    <a:pt x="746" y="532"/>
                  </a:moveTo>
                  <a:cubicBezTo>
                    <a:pt x="746" y="533"/>
                    <a:pt x="747" y="534"/>
                    <a:pt x="748" y="535"/>
                  </a:cubicBezTo>
                  <a:cubicBezTo>
                    <a:pt x="749" y="535"/>
                    <a:pt x="749" y="535"/>
                    <a:pt x="750" y="535"/>
                  </a:cubicBezTo>
                  <a:lnTo>
                    <a:pt x="750" y="535"/>
                  </a:lnTo>
                  <a:cubicBezTo>
                    <a:pt x="748" y="534"/>
                    <a:pt x="747" y="533"/>
                    <a:pt x="746" y="532"/>
                  </a:cubicBezTo>
                  <a:close/>
                  <a:moveTo>
                    <a:pt x="750" y="535"/>
                  </a:moveTo>
                  <a:cubicBezTo>
                    <a:pt x="752" y="537"/>
                    <a:pt x="755" y="539"/>
                    <a:pt x="758" y="540"/>
                  </a:cubicBezTo>
                  <a:lnTo>
                    <a:pt x="758" y="540"/>
                  </a:lnTo>
                  <a:cubicBezTo>
                    <a:pt x="755" y="538"/>
                    <a:pt x="753" y="536"/>
                    <a:pt x="750" y="535"/>
                  </a:cubicBezTo>
                  <a:close/>
                  <a:moveTo>
                    <a:pt x="758" y="540"/>
                  </a:moveTo>
                  <a:lnTo>
                    <a:pt x="758" y="540"/>
                  </a:lnTo>
                  <a:cubicBezTo>
                    <a:pt x="758" y="541"/>
                    <a:pt x="758" y="541"/>
                    <a:pt x="758" y="541"/>
                  </a:cubicBezTo>
                  <a:cubicBezTo>
                    <a:pt x="758" y="541"/>
                    <a:pt x="759" y="541"/>
                    <a:pt x="759" y="541"/>
                  </a:cubicBezTo>
                  <a:lnTo>
                    <a:pt x="759" y="541"/>
                  </a:lnTo>
                  <a:cubicBezTo>
                    <a:pt x="759" y="541"/>
                    <a:pt x="758" y="541"/>
                    <a:pt x="758" y="540"/>
                  </a:cubicBezTo>
                  <a:close/>
                  <a:moveTo>
                    <a:pt x="759" y="541"/>
                  </a:moveTo>
                  <a:cubicBezTo>
                    <a:pt x="760" y="542"/>
                    <a:pt x="760" y="542"/>
                    <a:pt x="761" y="543"/>
                  </a:cubicBezTo>
                  <a:lnTo>
                    <a:pt x="761" y="543"/>
                  </a:lnTo>
                  <a:cubicBezTo>
                    <a:pt x="760" y="542"/>
                    <a:pt x="760" y="542"/>
                    <a:pt x="759" y="541"/>
                  </a:cubicBezTo>
                  <a:close/>
                  <a:moveTo>
                    <a:pt x="761" y="543"/>
                  </a:moveTo>
                  <a:cubicBezTo>
                    <a:pt x="761" y="543"/>
                    <a:pt x="762" y="544"/>
                    <a:pt x="762" y="545"/>
                  </a:cubicBezTo>
                  <a:cubicBezTo>
                    <a:pt x="765" y="545"/>
                    <a:pt x="768" y="548"/>
                    <a:pt x="768" y="548"/>
                  </a:cubicBezTo>
                  <a:cubicBezTo>
                    <a:pt x="769" y="548"/>
                    <a:pt x="770" y="549"/>
                    <a:pt x="771" y="549"/>
                  </a:cubicBezTo>
                  <a:lnTo>
                    <a:pt x="771" y="549"/>
                  </a:lnTo>
                  <a:cubicBezTo>
                    <a:pt x="767" y="547"/>
                    <a:pt x="764" y="545"/>
                    <a:pt x="761" y="543"/>
                  </a:cubicBezTo>
                  <a:close/>
                  <a:moveTo>
                    <a:pt x="771" y="549"/>
                  </a:moveTo>
                  <a:cubicBezTo>
                    <a:pt x="771" y="549"/>
                    <a:pt x="771" y="549"/>
                    <a:pt x="771" y="550"/>
                  </a:cubicBezTo>
                  <a:lnTo>
                    <a:pt x="771" y="550"/>
                  </a:lnTo>
                  <a:cubicBezTo>
                    <a:pt x="771" y="549"/>
                    <a:pt x="771" y="549"/>
                    <a:pt x="771" y="549"/>
                  </a:cubicBezTo>
                  <a:close/>
                  <a:moveTo>
                    <a:pt x="771" y="550"/>
                  </a:moveTo>
                  <a:lnTo>
                    <a:pt x="771" y="550"/>
                  </a:lnTo>
                  <a:cubicBezTo>
                    <a:pt x="772" y="550"/>
                    <a:pt x="773" y="551"/>
                    <a:pt x="774" y="552"/>
                  </a:cubicBezTo>
                  <a:lnTo>
                    <a:pt x="774" y="552"/>
                  </a:lnTo>
                  <a:cubicBezTo>
                    <a:pt x="773" y="551"/>
                    <a:pt x="772" y="550"/>
                    <a:pt x="771" y="550"/>
                  </a:cubicBezTo>
                  <a:close/>
                  <a:moveTo>
                    <a:pt x="774" y="552"/>
                  </a:moveTo>
                  <a:cubicBezTo>
                    <a:pt x="774" y="552"/>
                    <a:pt x="775" y="552"/>
                    <a:pt x="775" y="552"/>
                  </a:cubicBezTo>
                  <a:lnTo>
                    <a:pt x="775" y="552"/>
                  </a:lnTo>
                  <a:cubicBezTo>
                    <a:pt x="775" y="552"/>
                    <a:pt x="775" y="552"/>
                    <a:pt x="775" y="552"/>
                  </a:cubicBezTo>
                  <a:cubicBezTo>
                    <a:pt x="775" y="552"/>
                    <a:pt x="774" y="552"/>
                    <a:pt x="774" y="552"/>
                  </a:cubicBezTo>
                  <a:close/>
                  <a:moveTo>
                    <a:pt x="775" y="552"/>
                  </a:moveTo>
                  <a:lnTo>
                    <a:pt x="775" y="552"/>
                  </a:lnTo>
                  <a:cubicBezTo>
                    <a:pt x="775" y="554"/>
                    <a:pt x="777" y="555"/>
                    <a:pt x="779" y="555"/>
                  </a:cubicBezTo>
                  <a:lnTo>
                    <a:pt x="779" y="555"/>
                  </a:lnTo>
                  <a:cubicBezTo>
                    <a:pt x="778" y="554"/>
                    <a:pt x="776" y="553"/>
                    <a:pt x="775" y="552"/>
                  </a:cubicBezTo>
                  <a:close/>
                  <a:moveTo>
                    <a:pt x="779" y="555"/>
                  </a:moveTo>
                  <a:cubicBezTo>
                    <a:pt x="781" y="556"/>
                    <a:pt x="784" y="558"/>
                    <a:pt x="786" y="559"/>
                  </a:cubicBezTo>
                  <a:lnTo>
                    <a:pt x="786" y="559"/>
                  </a:lnTo>
                  <a:lnTo>
                    <a:pt x="781" y="555"/>
                  </a:lnTo>
                  <a:cubicBezTo>
                    <a:pt x="781" y="555"/>
                    <a:pt x="780" y="555"/>
                    <a:pt x="779" y="555"/>
                  </a:cubicBezTo>
                  <a:close/>
                  <a:moveTo>
                    <a:pt x="786" y="559"/>
                  </a:moveTo>
                  <a:lnTo>
                    <a:pt x="788" y="561"/>
                  </a:lnTo>
                  <a:cubicBezTo>
                    <a:pt x="788" y="561"/>
                    <a:pt x="788" y="561"/>
                    <a:pt x="789" y="561"/>
                  </a:cubicBezTo>
                  <a:lnTo>
                    <a:pt x="789" y="561"/>
                  </a:lnTo>
                  <a:cubicBezTo>
                    <a:pt x="788" y="561"/>
                    <a:pt x="787" y="560"/>
                    <a:pt x="786" y="559"/>
                  </a:cubicBezTo>
                  <a:close/>
                  <a:moveTo>
                    <a:pt x="789" y="561"/>
                  </a:moveTo>
                  <a:lnTo>
                    <a:pt x="789" y="561"/>
                  </a:lnTo>
                  <a:cubicBezTo>
                    <a:pt x="790" y="562"/>
                    <a:pt x="791" y="562"/>
                    <a:pt x="792" y="563"/>
                  </a:cubicBezTo>
                  <a:lnTo>
                    <a:pt x="792" y="563"/>
                  </a:lnTo>
                  <a:cubicBezTo>
                    <a:pt x="791" y="562"/>
                    <a:pt x="790" y="562"/>
                    <a:pt x="789" y="561"/>
                  </a:cubicBezTo>
                  <a:close/>
                  <a:moveTo>
                    <a:pt x="792" y="563"/>
                  </a:moveTo>
                  <a:cubicBezTo>
                    <a:pt x="792" y="564"/>
                    <a:pt x="793" y="565"/>
                    <a:pt x="795" y="565"/>
                  </a:cubicBezTo>
                  <a:lnTo>
                    <a:pt x="795" y="565"/>
                  </a:lnTo>
                  <a:cubicBezTo>
                    <a:pt x="794" y="564"/>
                    <a:pt x="793" y="564"/>
                    <a:pt x="792" y="563"/>
                  </a:cubicBezTo>
                  <a:close/>
                  <a:moveTo>
                    <a:pt x="795" y="565"/>
                  </a:moveTo>
                  <a:lnTo>
                    <a:pt x="795" y="565"/>
                  </a:lnTo>
                  <a:cubicBezTo>
                    <a:pt x="795" y="565"/>
                    <a:pt x="795" y="565"/>
                    <a:pt x="795" y="566"/>
                  </a:cubicBezTo>
                  <a:lnTo>
                    <a:pt x="795" y="566"/>
                  </a:lnTo>
                  <a:cubicBezTo>
                    <a:pt x="795" y="565"/>
                    <a:pt x="795" y="565"/>
                    <a:pt x="795" y="565"/>
                  </a:cubicBezTo>
                  <a:cubicBezTo>
                    <a:pt x="795" y="565"/>
                    <a:pt x="795" y="565"/>
                    <a:pt x="795" y="565"/>
                  </a:cubicBezTo>
                  <a:close/>
                  <a:moveTo>
                    <a:pt x="795" y="566"/>
                  </a:moveTo>
                  <a:cubicBezTo>
                    <a:pt x="798" y="568"/>
                    <a:pt x="801" y="568"/>
                    <a:pt x="801" y="571"/>
                  </a:cubicBezTo>
                  <a:cubicBezTo>
                    <a:pt x="804" y="571"/>
                    <a:pt x="804" y="571"/>
                    <a:pt x="808" y="575"/>
                  </a:cubicBezTo>
                  <a:cubicBezTo>
                    <a:pt x="808" y="575"/>
                    <a:pt x="809" y="575"/>
                    <a:pt x="809" y="575"/>
                  </a:cubicBezTo>
                  <a:lnTo>
                    <a:pt x="809" y="575"/>
                  </a:lnTo>
                  <a:cubicBezTo>
                    <a:pt x="805" y="572"/>
                    <a:pt x="800" y="569"/>
                    <a:pt x="795" y="566"/>
                  </a:cubicBezTo>
                  <a:close/>
                  <a:moveTo>
                    <a:pt x="809" y="575"/>
                  </a:moveTo>
                  <a:lnTo>
                    <a:pt x="809" y="575"/>
                  </a:lnTo>
                  <a:cubicBezTo>
                    <a:pt x="810" y="575"/>
                    <a:pt x="811" y="576"/>
                    <a:pt x="811" y="576"/>
                  </a:cubicBezTo>
                  <a:lnTo>
                    <a:pt x="811" y="576"/>
                  </a:lnTo>
                  <a:cubicBezTo>
                    <a:pt x="811" y="576"/>
                    <a:pt x="810" y="575"/>
                    <a:pt x="809" y="575"/>
                  </a:cubicBezTo>
                  <a:close/>
                  <a:moveTo>
                    <a:pt x="811" y="576"/>
                  </a:moveTo>
                  <a:lnTo>
                    <a:pt x="811" y="576"/>
                  </a:lnTo>
                  <a:cubicBezTo>
                    <a:pt x="812" y="577"/>
                    <a:pt x="813" y="577"/>
                    <a:pt x="813" y="578"/>
                  </a:cubicBezTo>
                  <a:lnTo>
                    <a:pt x="813" y="578"/>
                  </a:lnTo>
                  <a:cubicBezTo>
                    <a:pt x="813" y="577"/>
                    <a:pt x="812" y="577"/>
                    <a:pt x="811" y="576"/>
                  </a:cubicBezTo>
                  <a:close/>
                  <a:moveTo>
                    <a:pt x="813" y="578"/>
                  </a:moveTo>
                  <a:cubicBezTo>
                    <a:pt x="815" y="579"/>
                    <a:pt x="816" y="579"/>
                    <a:pt x="818" y="580"/>
                  </a:cubicBezTo>
                  <a:lnTo>
                    <a:pt x="818" y="580"/>
                  </a:lnTo>
                  <a:cubicBezTo>
                    <a:pt x="818" y="580"/>
                    <a:pt x="817" y="578"/>
                    <a:pt x="815" y="578"/>
                  </a:cubicBezTo>
                  <a:cubicBezTo>
                    <a:pt x="814" y="578"/>
                    <a:pt x="814" y="578"/>
                    <a:pt x="813" y="578"/>
                  </a:cubicBezTo>
                  <a:close/>
                  <a:moveTo>
                    <a:pt x="818" y="580"/>
                  </a:moveTo>
                  <a:lnTo>
                    <a:pt x="818" y="580"/>
                  </a:lnTo>
                  <a:cubicBezTo>
                    <a:pt x="818" y="581"/>
                    <a:pt x="818" y="581"/>
                    <a:pt x="818" y="581"/>
                  </a:cubicBezTo>
                  <a:cubicBezTo>
                    <a:pt x="823" y="584"/>
                    <a:pt x="826" y="587"/>
                    <a:pt x="829" y="588"/>
                  </a:cubicBezTo>
                  <a:lnTo>
                    <a:pt x="829" y="588"/>
                  </a:lnTo>
                  <a:cubicBezTo>
                    <a:pt x="825" y="585"/>
                    <a:pt x="821" y="583"/>
                    <a:pt x="818" y="580"/>
                  </a:cubicBezTo>
                  <a:close/>
                  <a:moveTo>
                    <a:pt x="829" y="588"/>
                  </a:moveTo>
                  <a:lnTo>
                    <a:pt x="829" y="588"/>
                  </a:lnTo>
                  <a:cubicBezTo>
                    <a:pt x="832" y="590"/>
                    <a:pt x="835" y="592"/>
                    <a:pt x="838" y="594"/>
                  </a:cubicBezTo>
                  <a:lnTo>
                    <a:pt x="838" y="594"/>
                  </a:lnTo>
                  <a:cubicBezTo>
                    <a:pt x="837" y="592"/>
                    <a:pt x="836" y="591"/>
                    <a:pt x="834" y="591"/>
                  </a:cubicBezTo>
                  <a:lnTo>
                    <a:pt x="831" y="588"/>
                  </a:lnTo>
                  <a:cubicBezTo>
                    <a:pt x="830" y="588"/>
                    <a:pt x="829" y="588"/>
                    <a:pt x="829" y="588"/>
                  </a:cubicBezTo>
                  <a:close/>
                  <a:moveTo>
                    <a:pt x="838" y="594"/>
                  </a:moveTo>
                  <a:cubicBezTo>
                    <a:pt x="839" y="595"/>
                    <a:pt x="839" y="596"/>
                    <a:pt x="841" y="598"/>
                  </a:cubicBezTo>
                  <a:lnTo>
                    <a:pt x="844" y="598"/>
                  </a:lnTo>
                  <a:cubicBezTo>
                    <a:pt x="842" y="596"/>
                    <a:pt x="840" y="595"/>
                    <a:pt x="838" y="594"/>
                  </a:cubicBezTo>
                  <a:close/>
                  <a:moveTo>
                    <a:pt x="844" y="598"/>
                  </a:moveTo>
                  <a:cubicBezTo>
                    <a:pt x="845" y="598"/>
                    <a:pt x="847" y="599"/>
                    <a:pt x="848" y="600"/>
                  </a:cubicBezTo>
                  <a:lnTo>
                    <a:pt x="848" y="600"/>
                  </a:lnTo>
                  <a:cubicBezTo>
                    <a:pt x="847" y="599"/>
                    <a:pt x="847" y="598"/>
                    <a:pt x="847" y="598"/>
                  </a:cubicBezTo>
                  <a:close/>
                  <a:moveTo>
                    <a:pt x="848" y="600"/>
                  </a:moveTo>
                  <a:cubicBezTo>
                    <a:pt x="849" y="603"/>
                    <a:pt x="852" y="605"/>
                    <a:pt x="854" y="605"/>
                  </a:cubicBezTo>
                  <a:cubicBezTo>
                    <a:pt x="854" y="605"/>
                    <a:pt x="855" y="605"/>
                    <a:pt x="855" y="605"/>
                  </a:cubicBezTo>
                  <a:lnTo>
                    <a:pt x="855" y="605"/>
                  </a:lnTo>
                  <a:cubicBezTo>
                    <a:pt x="852" y="603"/>
                    <a:pt x="850" y="602"/>
                    <a:pt x="848" y="600"/>
                  </a:cubicBezTo>
                  <a:close/>
                  <a:moveTo>
                    <a:pt x="855" y="605"/>
                  </a:moveTo>
                  <a:lnTo>
                    <a:pt x="855" y="605"/>
                  </a:lnTo>
                  <a:cubicBezTo>
                    <a:pt x="855" y="605"/>
                    <a:pt x="856" y="606"/>
                    <a:pt x="857" y="606"/>
                  </a:cubicBezTo>
                  <a:lnTo>
                    <a:pt x="857" y="606"/>
                  </a:lnTo>
                  <a:cubicBezTo>
                    <a:pt x="857" y="606"/>
                    <a:pt x="856" y="605"/>
                    <a:pt x="855" y="605"/>
                  </a:cubicBezTo>
                  <a:close/>
                  <a:moveTo>
                    <a:pt x="857" y="606"/>
                  </a:moveTo>
                  <a:cubicBezTo>
                    <a:pt x="857" y="607"/>
                    <a:pt x="857" y="608"/>
                    <a:pt x="857" y="608"/>
                  </a:cubicBezTo>
                  <a:cubicBezTo>
                    <a:pt x="859" y="610"/>
                    <a:pt x="862" y="610"/>
                    <a:pt x="865" y="611"/>
                  </a:cubicBezTo>
                  <a:lnTo>
                    <a:pt x="865" y="611"/>
                  </a:lnTo>
                  <a:cubicBezTo>
                    <a:pt x="862" y="610"/>
                    <a:pt x="860" y="608"/>
                    <a:pt x="857" y="606"/>
                  </a:cubicBezTo>
                  <a:close/>
                  <a:moveTo>
                    <a:pt x="865" y="611"/>
                  </a:moveTo>
                  <a:cubicBezTo>
                    <a:pt x="868" y="613"/>
                    <a:pt x="871" y="615"/>
                    <a:pt x="873" y="617"/>
                  </a:cubicBezTo>
                  <a:lnTo>
                    <a:pt x="873" y="617"/>
                  </a:lnTo>
                  <a:lnTo>
                    <a:pt x="871" y="614"/>
                  </a:lnTo>
                  <a:cubicBezTo>
                    <a:pt x="869" y="613"/>
                    <a:pt x="867" y="612"/>
                    <a:pt x="865" y="611"/>
                  </a:cubicBezTo>
                  <a:close/>
                  <a:moveTo>
                    <a:pt x="873" y="617"/>
                  </a:moveTo>
                  <a:lnTo>
                    <a:pt x="880" y="624"/>
                  </a:lnTo>
                  <a:lnTo>
                    <a:pt x="883" y="624"/>
                  </a:lnTo>
                  <a:cubicBezTo>
                    <a:pt x="887" y="628"/>
                    <a:pt x="891" y="628"/>
                    <a:pt x="894" y="631"/>
                  </a:cubicBezTo>
                  <a:cubicBezTo>
                    <a:pt x="894" y="631"/>
                    <a:pt x="894" y="631"/>
                    <a:pt x="895" y="631"/>
                  </a:cubicBezTo>
                  <a:lnTo>
                    <a:pt x="895" y="631"/>
                  </a:lnTo>
                  <a:cubicBezTo>
                    <a:pt x="888" y="626"/>
                    <a:pt x="880" y="622"/>
                    <a:pt x="873" y="617"/>
                  </a:cubicBezTo>
                  <a:close/>
                  <a:moveTo>
                    <a:pt x="895" y="631"/>
                  </a:moveTo>
                  <a:lnTo>
                    <a:pt x="895" y="631"/>
                  </a:lnTo>
                  <a:cubicBezTo>
                    <a:pt x="895" y="631"/>
                    <a:pt x="896" y="632"/>
                    <a:pt x="897" y="632"/>
                  </a:cubicBezTo>
                  <a:lnTo>
                    <a:pt x="897" y="632"/>
                  </a:lnTo>
                  <a:cubicBezTo>
                    <a:pt x="897" y="631"/>
                    <a:pt x="896" y="631"/>
                    <a:pt x="895" y="631"/>
                  </a:cubicBezTo>
                  <a:close/>
                  <a:moveTo>
                    <a:pt x="897" y="632"/>
                  </a:moveTo>
                  <a:cubicBezTo>
                    <a:pt x="897" y="633"/>
                    <a:pt x="897" y="633"/>
                    <a:pt x="897" y="634"/>
                  </a:cubicBezTo>
                  <a:cubicBezTo>
                    <a:pt x="900" y="635"/>
                    <a:pt x="904" y="637"/>
                    <a:pt x="907" y="639"/>
                  </a:cubicBezTo>
                  <a:lnTo>
                    <a:pt x="907" y="639"/>
                  </a:lnTo>
                  <a:cubicBezTo>
                    <a:pt x="903" y="637"/>
                    <a:pt x="900" y="634"/>
                    <a:pt x="897" y="632"/>
                  </a:cubicBezTo>
                  <a:close/>
                  <a:moveTo>
                    <a:pt x="907" y="639"/>
                  </a:moveTo>
                  <a:cubicBezTo>
                    <a:pt x="912" y="642"/>
                    <a:pt x="918" y="646"/>
                    <a:pt x="923" y="649"/>
                  </a:cubicBezTo>
                  <a:lnTo>
                    <a:pt x="923" y="649"/>
                  </a:lnTo>
                  <a:lnTo>
                    <a:pt x="923" y="647"/>
                  </a:lnTo>
                  <a:cubicBezTo>
                    <a:pt x="917" y="645"/>
                    <a:pt x="912" y="642"/>
                    <a:pt x="907" y="639"/>
                  </a:cubicBezTo>
                  <a:close/>
                  <a:moveTo>
                    <a:pt x="923" y="649"/>
                  </a:moveTo>
                  <a:lnTo>
                    <a:pt x="923" y="651"/>
                  </a:lnTo>
                  <a:cubicBezTo>
                    <a:pt x="925" y="653"/>
                    <a:pt x="928" y="653"/>
                    <a:pt x="932" y="655"/>
                  </a:cubicBezTo>
                  <a:lnTo>
                    <a:pt x="932" y="655"/>
                  </a:lnTo>
                  <a:cubicBezTo>
                    <a:pt x="929" y="653"/>
                    <a:pt x="926" y="651"/>
                    <a:pt x="923" y="649"/>
                  </a:cubicBezTo>
                  <a:close/>
                  <a:moveTo>
                    <a:pt x="932" y="655"/>
                  </a:moveTo>
                  <a:lnTo>
                    <a:pt x="932" y="655"/>
                  </a:lnTo>
                  <a:cubicBezTo>
                    <a:pt x="936" y="658"/>
                    <a:pt x="941" y="661"/>
                    <a:pt x="946" y="664"/>
                  </a:cubicBezTo>
                  <a:lnTo>
                    <a:pt x="946" y="664"/>
                  </a:lnTo>
                  <a:cubicBezTo>
                    <a:pt x="943" y="662"/>
                    <a:pt x="940" y="659"/>
                    <a:pt x="937" y="657"/>
                  </a:cubicBezTo>
                  <a:cubicBezTo>
                    <a:pt x="935" y="656"/>
                    <a:pt x="933" y="655"/>
                    <a:pt x="932" y="655"/>
                  </a:cubicBezTo>
                  <a:close/>
                  <a:moveTo>
                    <a:pt x="946" y="664"/>
                  </a:moveTo>
                  <a:lnTo>
                    <a:pt x="946" y="664"/>
                  </a:lnTo>
                  <a:cubicBezTo>
                    <a:pt x="949" y="667"/>
                    <a:pt x="953" y="669"/>
                    <a:pt x="957" y="671"/>
                  </a:cubicBezTo>
                  <a:lnTo>
                    <a:pt x="957" y="671"/>
                  </a:lnTo>
                  <a:cubicBezTo>
                    <a:pt x="953" y="669"/>
                    <a:pt x="949" y="666"/>
                    <a:pt x="946" y="664"/>
                  </a:cubicBezTo>
                  <a:close/>
                  <a:moveTo>
                    <a:pt x="957" y="671"/>
                  </a:moveTo>
                  <a:cubicBezTo>
                    <a:pt x="959" y="672"/>
                    <a:pt x="961" y="674"/>
                    <a:pt x="963" y="675"/>
                  </a:cubicBezTo>
                  <a:lnTo>
                    <a:pt x="963" y="675"/>
                  </a:lnTo>
                  <a:lnTo>
                    <a:pt x="963" y="674"/>
                  </a:lnTo>
                  <a:cubicBezTo>
                    <a:pt x="961" y="673"/>
                    <a:pt x="959" y="672"/>
                    <a:pt x="957" y="671"/>
                  </a:cubicBezTo>
                  <a:close/>
                  <a:moveTo>
                    <a:pt x="963" y="675"/>
                  </a:moveTo>
                  <a:lnTo>
                    <a:pt x="963" y="677"/>
                  </a:lnTo>
                  <a:cubicBezTo>
                    <a:pt x="964" y="677"/>
                    <a:pt x="966" y="677"/>
                    <a:pt x="967" y="678"/>
                  </a:cubicBezTo>
                  <a:lnTo>
                    <a:pt x="967" y="678"/>
                  </a:lnTo>
                  <a:cubicBezTo>
                    <a:pt x="966" y="677"/>
                    <a:pt x="964" y="676"/>
                    <a:pt x="963" y="675"/>
                  </a:cubicBezTo>
                  <a:close/>
                  <a:moveTo>
                    <a:pt x="967" y="678"/>
                  </a:moveTo>
                  <a:cubicBezTo>
                    <a:pt x="970" y="680"/>
                    <a:pt x="973" y="681"/>
                    <a:pt x="975" y="683"/>
                  </a:cubicBezTo>
                  <a:lnTo>
                    <a:pt x="975" y="683"/>
                  </a:lnTo>
                  <a:cubicBezTo>
                    <a:pt x="973" y="681"/>
                    <a:pt x="970" y="679"/>
                    <a:pt x="967" y="678"/>
                  </a:cubicBezTo>
                  <a:close/>
                  <a:moveTo>
                    <a:pt x="975" y="683"/>
                  </a:moveTo>
                  <a:lnTo>
                    <a:pt x="975" y="683"/>
                  </a:lnTo>
                  <a:cubicBezTo>
                    <a:pt x="976" y="683"/>
                    <a:pt x="976" y="684"/>
                    <a:pt x="976" y="684"/>
                  </a:cubicBezTo>
                  <a:cubicBezTo>
                    <a:pt x="980" y="687"/>
                    <a:pt x="984" y="689"/>
                    <a:pt x="988" y="691"/>
                  </a:cubicBezTo>
                  <a:lnTo>
                    <a:pt x="988" y="691"/>
                  </a:lnTo>
                  <a:cubicBezTo>
                    <a:pt x="984" y="688"/>
                    <a:pt x="980" y="686"/>
                    <a:pt x="975" y="683"/>
                  </a:cubicBezTo>
                  <a:close/>
                  <a:moveTo>
                    <a:pt x="988" y="691"/>
                  </a:moveTo>
                  <a:cubicBezTo>
                    <a:pt x="1200" y="827"/>
                    <a:pt x="1418" y="958"/>
                    <a:pt x="1641" y="1084"/>
                  </a:cubicBezTo>
                  <a:lnTo>
                    <a:pt x="1641" y="1084"/>
                  </a:lnTo>
                  <a:cubicBezTo>
                    <a:pt x="1423" y="961"/>
                    <a:pt x="1210" y="832"/>
                    <a:pt x="1002" y="700"/>
                  </a:cubicBezTo>
                  <a:cubicBezTo>
                    <a:pt x="997" y="696"/>
                    <a:pt x="993" y="694"/>
                    <a:pt x="988" y="691"/>
                  </a:cubicBezTo>
                  <a:close/>
                  <a:moveTo>
                    <a:pt x="1641" y="1084"/>
                  </a:moveTo>
                  <a:cubicBezTo>
                    <a:pt x="1965" y="1268"/>
                    <a:pt x="2301" y="1442"/>
                    <a:pt x="2648" y="1604"/>
                  </a:cubicBezTo>
                  <a:lnTo>
                    <a:pt x="2652" y="1604"/>
                  </a:lnTo>
                  <a:cubicBezTo>
                    <a:pt x="2655" y="1607"/>
                    <a:pt x="2658" y="1607"/>
                    <a:pt x="2664" y="1610"/>
                  </a:cubicBezTo>
                  <a:cubicBezTo>
                    <a:pt x="2675" y="1617"/>
                    <a:pt x="2684" y="1620"/>
                    <a:pt x="2694" y="1623"/>
                  </a:cubicBezTo>
                  <a:lnTo>
                    <a:pt x="2698" y="1626"/>
                  </a:lnTo>
                  <a:cubicBezTo>
                    <a:pt x="2701" y="1626"/>
                    <a:pt x="2704" y="1630"/>
                    <a:pt x="2707" y="1630"/>
                  </a:cubicBezTo>
                  <a:lnTo>
                    <a:pt x="2711" y="1630"/>
                  </a:lnTo>
                  <a:cubicBezTo>
                    <a:pt x="2341" y="1461"/>
                    <a:pt x="1984" y="1278"/>
                    <a:pt x="1641" y="1084"/>
                  </a:cubicBezTo>
                  <a:close/>
                  <a:moveTo>
                    <a:pt x="2711" y="1630"/>
                  </a:moveTo>
                  <a:lnTo>
                    <a:pt x="2711" y="1634"/>
                  </a:lnTo>
                  <a:cubicBezTo>
                    <a:pt x="2717" y="1635"/>
                    <a:pt x="2722" y="1637"/>
                    <a:pt x="2727" y="1639"/>
                  </a:cubicBezTo>
                  <a:lnTo>
                    <a:pt x="2727" y="1639"/>
                  </a:lnTo>
                  <a:cubicBezTo>
                    <a:pt x="2722" y="1636"/>
                    <a:pt x="2716" y="1634"/>
                    <a:pt x="2711" y="1630"/>
                  </a:cubicBezTo>
                  <a:close/>
                  <a:moveTo>
                    <a:pt x="2727" y="1639"/>
                  </a:moveTo>
                  <a:cubicBezTo>
                    <a:pt x="2732" y="1641"/>
                    <a:pt x="2736" y="1643"/>
                    <a:pt x="2740" y="1646"/>
                  </a:cubicBezTo>
                  <a:lnTo>
                    <a:pt x="2737" y="1643"/>
                  </a:lnTo>
                  <a:cubicBezTo>
                    <a:pt x="2734" y="1642"/>
                    <a:pt x="2731" y="1640"/>
                    <a:pt x="2727" y="1639"/>
                  </a:cubicBezTo>
                  <a:close/>
                  <a:moveTo>
                    <a:pt x="2740" y="1646"/>
                  </a:moveTo>
                  <a:cubicBezTo>
                    <a:pt x="2744" y="1646"/>
                    <a:pt x="2751" y="1649"/>
                    <a:pt x="2754" y="1653"/>
                  </a:cubicBezTo>
                  <a:lnTo>
                    <a:pt x="2754" y="1649"/>
                  </a:lnTo>
                  <a:cubicBezTo>
                    <a:pt x="2751" y="1649"/>
                    <a:pt x="2744" y="1646"/>
                    <a:pt x="2740" y="1646"/>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17" name="Google Shape;4617;p62"/>
            <p:cNvSpPr/>
            <p:nvPr/>
          </p:nvSpPr>
          <p:spPr>
            <a:xfrm>
              <a:off x="7753056" y="4667069"/>
              <a:ext cx="171746" cy="125778"/>
            </a:xfrm>
            <a:custGeom>
              <a:avLst/>
              <a:gdLst/>
              <a:ahLst/>
              <a:cxnLst/>
              <a:rect l="l" t="t" r="r" b="b"/>
              <a:pathLst>
                <a:path w="4730" h="3464" extrusionOk="0">
                  <a:moveTo>
                    <a:pt x="1" y="1"/>
                  </a:moveTo>
                  <a:cubicBezTo>
                    <a:pt x="253" y="276"/>
                    <a:pt x="517" y="544"/>
                    <a:pt x="792" y="804"/>
                  </a:cubicBezTo>
                  <a:lnTo>
                    <a:pt x="792" y="804"/>
                  </a:lnTo>
                  <a:cubicBezTo>
                    <a:pt x="516" y="544"/>
                    <a:pt x="253" y="276"/>
                    <a:pt x="1" y="1"/>
                  </a:cubicBezTo>
                  <a:close/>
                  <a:moveTo>
                    <a:pt x="792" y="804"/>
                  </a:moveTo>
                  <a:cubicBezTo>
                    <a:pt x="1146" y="1139"/>
                    <a:pt x="1520" y="1460"/>
                    <a:pt x="1914" y="1765"/>
                  </a:cubicBezTo>
                  <a:cubicBezTo>
                    <a:pt x="1923" y="1771"/>
                    <a:pt x="1930" y="1778"/>
                    <a:pt x="1940" y="1785"/>
                  </a:cubicBezTo>
                  <a:cubicBezTo>
                    <a:pt x="1943" y="1788"/>
                    <a:pt x="1946" y="1788"/>
                    <a:pt x="1946" y="1791"/>
                  </a:cubicBezTo>
                  <a:cubicBezTo>
                    <a:pt x="1947" y="1791"/>
                    <a:pt x="1948" y="1791"/>
                    <a:pt x="1949" y="1791"/>
                  </a:cubicBezTo>
                  <a:lnTo>
                    <a:pt x="1949" y="1791"/>
                  </a:lnTo>
                  <a:cubicBezTo>
                    <a:pt x="1542" y="1478"/>
                    <a:pt x="1157" y="1148"/>
                    <a:pt x="792" y="804"/>
                  </a:cubicBezTo>
                  <a:close/>
                  <a:moveTo>
                    <a:pt x="1949" y="1791"/>
                  </a:moveTo>
                  <a:lnTo>
                    <a:pt x="1949" y="1791"/>
                  </a:lnTo>
                  <a:cubicBezTo>
                    <a:pt x="1953" y="1794"/>
                    <a:pt x="1957" y="1797"/>
                    <a:pt x="1960" y="1800"/>
                  </a:cubicBezTo>
                  <a:lnTo>
                    <a:pt x="1960" y="1800"/>
                  </a:lnTo>
                  <a:cubicBezTo>
                    <a:pt x="1960" y="1799"/>
                    <a:pt x="1960" y="1799"/>
                    <a:pt x="1960" y="1797"/>
                  </a:cubicBezTo>
                  <a:cubicBezTo>
                    <a:pt x="1957" y="1797"/>
                    <a:pt x="1953" y="1794"/>
                    <a:pt x="1953" y="1794"/>
                  </a:cubicBezTo>
                  <a:cubicBezTo>
                    <a:pt x="1951" y="1792"/>
                    <a:pt x="1950" y="1791"/>
                    <a:pt x="1949" y="1791"/>
                  </a:cubicBezTo>
                  <a:close/>
                  <a:moveTo>
                    <a:pt x="1960" y="1800"/>
                  </a:moveTo>
                  <a:cubicBezTo>
                    <a:pt x="1961" y="1802"/>
                    <a:pt x="1963" y="1802"/>
                    <a:pt x="1963" y="1804"/>
                  </a:cubicBezTo>
                  <a:cubicBezTo>
                    <a:pt x="1966" y="1804"/>
                    <a:pt x="1969" y="1808"/>
                    <a:pt x="1973" y="1811"/>
                  </a:cubicBezTo>
                  <a:cubicBezTo>
                    <a:pt x="1973" y="1811"/>
                    <a:pt x="1976" y="1813"/>
                    <a:pt x="1978" y="1814"/>
                  </a:cubicBezTo>
                  <a:lnTo>
                    <a:pt x="1978" y="1814"/>
                  </a:lnTo>
                  <a:cubicBezTo>
                    <a:pt x="1972" y="1809"/>
                    <a:pt x="1966" y="1805"/>
                    <a:pt x="1960" y="1800"/>
                  </a:cubicBezTo>
                  <a:close/>
                  <a:moveTo>
                    <a:pt x="1978" y="1814"/>
                  </a:moveTo>
                  <a:lnTo>
                    <a:pt x="1978" y="1814"/>
                  </a:lnTo>
                  <a:cubicBezTo>
                    <a:pt x="1980" y="1815"/>
                    <a:pt x="1981" y="1816"/>
                    <a:pt x="1982" y="1817"/>
                  </a:cubicBezTo>
                  <a:lnTo>
                    <a:pt x="1982" y="1817"/>
                  </a:lnTo>
                  <a:lnTo>
                    <a:pt x="1980" y="1814"/>
                  </a:lnTo>
                  <a:cubicBezTo>
                    <a:pt x="1979" y="1814"/>
                    <a:pt x="1979" y="1814"/>
                    <a:pt x="1978" y="1814"/>
                  </a:cubicBezTo>
                  <a:close/>
                  <a:moveTo>
                    <a:pt x="1982" y="1817"/>
                  </a:moveTo>
                  <a:lnTo>
                    <a:pt x="1983" y="1817"/>
                  </a:lnTo>
                  <a:cubicBezTo>
                    <a:pt x="1986" y="1821"/>
                    <a:pt x="1989" y="1821"/>
                    <a:pt x="1989" y="1824"/>
                  </a:cubicBezTo>
                  <a:cubicBezTo>
                    <a:pt x="1991" y="1824"/>
                    <a:pt x="1992" y="1824"/>
                    <a:pt x="1992" y="1824"/>
                  </a:cubicBezTo>
                  <a:lnTo>
                    <a:pt x="1992" y="1824"/>
                  </a:lnTo>
                  <a:cubicBezTo>
                    <a:pt x="1989" y="1822"/>
                    <a:pt x="1986" y="1819"/>
                    <a:pt x="1982" y="1817"/>
                  </a:cubicBezTo>
                  <a:close/>
                  <a:moveTo>
                    <a:pt x="1992" y="1824"/>
                  </a:moveTo>
                  <a:cubicBezTo>
                    <a:pt x="1994" y="1825"/>
                    <a:pt x="1995" y="1826"/>
                    <a:pt x="1996" y="1827"/>
                  </a:cubicBezTo>
                  <a:lnTo>
                    <a:pt x="1996" y="1827"/>
                  </a:lnTo>
                  <a:cubicBezTo>
                    <a:pt x="1994" y="1825"/>
                    <a:pt x="1993" y="1825"/>
                    <a:pt x="1992" y="1824"/>
                  </a:cubicBezTo>
                  <a:close/>
                  <a:moveTo>
                    <a:pt x="1996" y="1827"/>
                  </a:moveTo>
                  <a:cubicBezTo>
                    <a:pt x="1996" y="1827"/>
                    <a:pt x="1996" y="1827"/>
                    <a:pt x="1996" y="1827"/>
                  </a:cubicBezTo>
                  <a:cubicBezTo>
                    <a:pt x="1996" y="1827"/>
                    <a:pt x="1996" y="1827"/>
                    <a:pt x="1996" y="1827"/>
                  </a:cubicBezTo>
                  <a:lnTo>
                    <a:pt x="1996" y="1827"/>
                  </a:lnTo>
                  <a:cubicBezTo>
                    <a:pt x="1996" y="1827"/>
                    <a:pt x="1996" y="1827"/>
                    <a:pt x="1996" y="1827"/>
                  </a:cubicBezTo>
                  <a:close/>
                  <a:moveTo>
                    <a:pt x="1996" y="1827"/>
                  </a:moveTo>
                  <a:lnTo>
                    <a:pt x="1996" y="1827"/>
                  </a:lnTo>
                  <a:cubicBezTo>
                    <a:pt x="1999" y="1830"/>
                    <a:pt x="2003" y="1832"/>
                    <a:pt x="2006" y="1835"/>
                  </a:cubicBezTo>
                  <a:lnTo>
                    <a:pt x="2006" y="1835"/>
                  </a:lnTo>
                  <a:lnTo>
                    <a:pt x="2006" y="1834"/>
                  </a:lnTo>
                  <a:cubicBezTo>
                    <a:pt x="2003" y="1831"/>
                    <a:pt x="1999" y="1827"/>
                    <a:pt x="1996" y="1827"/>
                  </a:cubicBezTo>
                  <a:close/>
                  <a:moveTo>
                    <a:pt x="2006" y="1835"/>
                  </a:moveTo>
                  <a:lnTo>
                    <a:pt x="2006" y="1837"/>
                  </a:lnTo>
                  <a:cubicBezTo>
                    <a:pt x="2009" y="1837"/>
                    <a:pt x="2013" y="1841"/>
                    <a:pt x="2016" y="1844"/>
                  </a:cubicBezTo>
                  <a:lnTo>
                    <a:pt x="2018" y="1844"/>
                  </a:lnTo>
                  <a:cubicBezTo>
                    <a:pt x="2014" y="1841"/>
                    <a:pt x="2010" y="1838"/>
                    <a:pt x="2006" y="1835"/>
                  </a:cubicBezTo>
                  <a:close/>
                  <a:moveTo>
                    <a:pt x="2018" y="1844"/>
                  </a:moveTo>
                  <a:lnTo>
                    <a:pt x="2018" y="1844"/>
                  </a:lnTo>
                  <a:cubicBezTo>
                    <a:pt x="2020" y="1845"/>
                    <a:pt x="2022" y="1847"/>
                    <a:pt x="2024" y="1848"/>
                  </a:cubicBezTo>
                  <a:lnTo>
                    <a:pt x="2024" y="1848"/>
                  </a:lnTo>
                  <a:cubicBezTo>
                    <a:pt x="2022" y="1847"/>
                    <a:pt x="2021" y="1846"/>
                    <a:pt x="2019" y="1844"/>
                  </a:cubicBezTo>
                  <a:close/>
                  <a:moveTo>
                    <a:pt x="2024" y="1848"/>
                  </a:moveTo>
                  <a:lnTo>
                    <a:pt x="2024" y="1848"/>
                  </a:lnTo>
                  <a:cubicBezTo>
                    <a:pt x="2024" y="1848"/>
                    <a:pt x="2024" y="1848"/>
                    <a:pt x="2024" y="1848"/>
                  </a:cubicBezTo>
                  <a:lnTo>
                    <a:pt x="2024" y="1848"/>
                  </a:lnTo>
                  <a:cubicBezTo>
                    <a:pt x="2024" y="1848"/>
                    <a:pt x="2024" y="1848"/>
                    <a:pt x="2024" y="1848"/>
                  </a:cubicBezTo>
                  <a:close/>
                  <a:moveTo>
                    <a:pt x="2024" y="1848"/>
                  </a:moveTo>
                  <a:lnTo>
                    <a:pt x="2024" y="1848"/>
                  </a:lnTo>
                  <a:cubicBezTo>
                    <a:pt x="2025" y="1850"/>
                    <a:pt x="2027" y="1851"/>
                    <a:pt x="2029" y="1852"/>
                  </a:cubicBezTo>
                  <a:lnTo>
                    <a:pt x="2029" y="1852"/>
                  </a:lnTo>
                  <a:lnTo>
                    <a:pt x="2029" y="1850"/>
                  </a:lnTo>
                  <a:cubicBezTo>
                    <a:pt x="2027" y="1850"/>
                    <a:pt x="2025" y="1850"/>
                    <a:pt x="2024" y="1848"/>
                  </a:cubicBezTo>
                  <a:close/>
                  <a:moveTo>
                    <a:pt x="2029" y="1852"/>
                  </a:moveTo>
                  <a:lnTo>
                    <a:pt x="2029" y="1854"/>
                  </a:lnTo>
                  <a:cubicBezTo>
                    <a:pt x="2035" y="1858"/>
                    <a:pt x="2040" y="1861"/>
                    <a:pt x="2045" y="1864"/>
                  </a:cubicBezTo>
                  <a:lnTo>
                    <a:pt x="2045" y="1864"/>
                  </a:lnTo>
                  <a:cubicBezTo>
                    <a:pt x="2040" y="1860"/>
                    <a:pt x="2034" y="1856"/>
                    <a:pt x="2029" y="1852"/>
                  </a:cubicBezTo>
                  <a:close/>
                  <a:moveTo>
                    <a:pt x="2045" y="1864"/>
                  </a:moveTo>
                  <a:lnTo>
                    <a:pt x="2045" y="1864"/>
                  </a:lnTo>
                  <a:cubicBezTo>
                    <a:pt x="2047" y="1866"/>
                    <a:pt x="2048" y="1867"/>
                    <a:pt x="2050" y="1868"/>
                  </a:cubicBezTo>
                  <a:lnTo>
                    <a:pt x="2050" y="1868"/>
                  </a:lnTo>
                  <a:cubicBezTo>
                    <a:pt x="2048" y="1867"/>
                    <a:pt x="2047" y="1866"/>
                    <a:pt x="2045" y="1864"/>
                  </a:cubicBezTo>
                  <a:close/>
                  <a:moveTo>
                    <a:pt x="2050" y="1868"/>
                  </a:moveTo>
                  <a:cubicBezTo>
                    <a:pt x="2051" y="1869"/>
                    <a:pt x="2052" y="1869"/>
                    <a:pt x="2052" y="1870"/>
                  </a:cubicBezTo>
                  <a:cubicBezTo>
                    <a:pt x="2052" y="1870"/>
                    <a:pt x="2053" y="1870"/>
                    <a:pt x="2053" y="1870"/>
                  </a:cubicBezTo>
                  <a:lnTo>
                    <a:pt x="2053" y="1870"/>
                  </a:lnTo>
                  <a:cubicBezTo>
                    <a:pt x="2052" y="1869"/>
                    <a:pt x="2051" y="1869"/>
                    <a:pt x="2050" y="1868"/>
                  </a:cubicBezTo>
                  <a:close/>
                  <a:moveTo>
                    <a:pt x="2053" y="1870"/>
                  </a:moveTo>
                  <a:lnTo>
                    <a:pt x="2053" y="1870"/>
                  </a:lnTo>
                  <a:cubicBezTo>
                    <a:pt x="2054" y="1871"/>
                    <a:pt x="2055" y="1872"/>
                    <a:pt x="2055" y="1872"/>
                  </a:cubicBezTo>
                  <a:lnTo>
                    <a:pt x="2055" y="1872"/>
                  </a:lnTo>
                  <a:cubicBezTo>
                    <a:pt x="2055" y="1870"/>
                    <a:pt x="2055" y="1870"/>
                    <a:pt x="2053" y="1870"/>
                  </a:cubicBezTo>
                  <a:close/>
                  <a:moveTo>
                    <a:pt x="2055" y="1872"/>
                  </a:moveTo>
                  <a:cubicBezTo>
                    <a:pt x="2056" y="1873"/>
                    <a:pt x="2056" y="1873"/>
                    <a:pt x="2056" y="1873"/>
                  </a:cubicBezTo>
                  <a:cubicBezTo>
                    <a:pt x="2056" y="1873"/>
                    <a:pt x="2057" y="1873"/>
                    <a:pt x="2057" y="1874"/>
                  </a:cubicBezTo>
                  <a:lnTo>
                    <a:pt x="2057" y="1874"/>
                  </a:lnTo>
                  <a:cubicBezTo>
                    <a:pt x="2057" y="1873"/>
                    <a:pt x="2056" y="1873"/>
                    <a:pt x="2055" y="1872"/>
                  </a:cubicBezTo>
                  <a:close/>
                  <a:moveTo>
                    <a:pt x="2057" y="1874"/>
                  </a:moveTo>
                  <a:lnTo>
                    <a:pt x="2057" y="1874"/>
                  </a:lnTo>
                  <a:cubicBezTo>
                    <a:pt x="2059" y="1875"/>
                    <a:pt x="2061" y="1876"/>
                    <a:pt x="2063" y="1878"/>
                  </a:cubicBezTo>
                  <a:lnTo>
                    <a:pt x="2063" y="1878"/>
                  </a:lnTo>
                  <a:cubicBezTo>
                    <a:pt x="2061" y="1876"/>
                    <a:pt x="2059" y="1874"/>
                    <a:pt x="2057" y="1874"/>
                  </a:cubicBezTo>
                  <a:close/>
                  <a:moveTo>
                    <a:pt x="2063" y="1878"/>
                  </a:moveTo>
                  <a:cubicBezTo>
                    <a:pt x="2063" y="1879"/>
                    <a:pt x="2064" y="1879"/>
                    <a:pt x="2065" y="1880"/>
                  </a:cubicBezTo>
                  <a:lnTo>
                    <a:pt x="2066" y="1880"/>
                  </a:lnTo>
                  <a:cubicBezTo>
                    <a:pt x="2065" y="1880"/>
                    <a:pt x="2064" y="1879"/>
                    <a:pt x="2063" y="1878"/>
                  </a:cubicBezTo>
                  <a:close/>
                  <a:moveTo>
                    <a:pt x="2066" y="1880"/>
                  </a:moveTo>
                  <a:cubicBezTo>
                    <a:pt x="2237" y="2009"/>
                    <a:pt x="2411" y="2134"/>
                    <a:pt x="2590" y="2256"/>
                  </a:cubicBezTo>
                  <a:cubicBezTo>
                    <a:pt x="2412" y="2134"/>
                    <a:pt x="2237" y="2009"/>
                    <a:pt x="2068" y="1880"/>
                  </a:cubicBezTo>
                  <a:close/>
                  <a:moveTo>
                    <a:pt x="2619" y="2276"/>
                  </a:moveTo>
                  <a:cubicBezTo>
                    <a:pt x="2619" y="2276"/>
                    <a:pt x="2622" y="2279"/>
                    <a:pt x="2626" y="2282"/>
                  </a:cubicBezTo>
                  <a:cubicBezTo>
                    <a:pt x="2622" y="2279"/>
                    <a:pt x="2622" y="2276"/>
                    <a:pt x="2619" y="2276"/>
                  </a:cubicBezTo>
                  <a:close/>
                  <a:moveTo>
                    <a:pt x="2748" y="2362"/>
                  </a:moveTo>
                  <a:cubicBezTo>
                    <a:pt x="2748" y="2365"/>
                    <a:pt x="2751" y="2365"/>
                    <a:pt x="2754" y="2365"/>
                  </a:cubicBezTo>
                  <a:cubicBezTo>
                    <a:pt x="2751" y="2365"/>
                    <a:pt x="2751" y="2365"/>
                    <a:pt x="2748" y="2362"/>
                  </a:cubicBezTo>
                  <a:close/>
                  <a:moveTo>
                    <a:pt x="2761" y="2371"/>
                  </a:moveTo>
                  <a:cubicBezTo>
                    <a:pt x="2765" y="2371"/>
                    <a:pt x="2765" y="2375"/>
                    <a:pt x="2768" y="2375"/>
                  </a:cubicBezTo>
                  <a:cubicBezTo>
                    <a:pt x="2768" y="2375"/>
                    <a:pt x="2765" y="2371"/>
                    <a:pt x="2761" y="2371"/>
                  </a:cubicBezTo>
                  <a:close/>
                  <a:moveTo>
                    <a:pt x="2788" y="2388"/>
                  </a:moveTo>
                  <a:lnTo>
                    <a:pt x="2791" y="2391"/>
                  </a:lnTo>
                  <a:cubicBezTo>
                    <a:pt x="2791" y="2391"/>
                    <a:pt x="2791" y="2388"/>
                    <a:pt x="2788" y="2388"/>
                  </a:cubicBezTo>
                  <a:close/>
                  <a:moveTo>
                    <a:pt x="2804" y="2398"/>
                  </a:moveTo>
                  <a:cubicBezTo>
                    <a:pt x="2804" y="2398"/>
                    <a:pt x="2804" y="2401"/>
                    <a:pt x="2807" y="2401"/>
                  </a:cubicBezTo>
                  <a:lnTo>
                    <a:pt x="2804" y="2398"/>
                  </a:lnTo>
                  <a:close/>
                  <a:moveTo>
                    <a:pt x="4680" y="3440"/>
                  </a:moveTo>
                  <a:lnTo>
                    <a:pt x="4684" y="3444"/>
                  </a:lnTo>
                  <a:lnTo>
                    <a:pt x="4684" y="3440"/>
                  </a:lnTo>
                  <a:close/>
                  <a:moveTo>
                    <a:pt x="4727" y="3459"/>
                  </a:moveTo>
                  <a:lnTo>
                    <a:pt x="4727" y="3463"/>
                  </a:lnTo>
                  <a:lnTo>
                    <a:pt x="4730" y="3463"/>
                  </a:lnTo>
                  <a:cubicBezTo>
                    <a:pt x="4727" y="3463"/>
                    <a:pt x="4727" y="3463"/>
                    <a:pt x="4727" y="3459"/>
                  </a:cubicBezTo>
                  <a:close/>
                </a:path>
              </a:pathLst>
            </a:custGeom>
            <a:solidFill>
              <a:srgbClr val="90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18" name="Google Shape;4618;p62"/>
            <p:cNvSpPr/>
            <p:nvPr/>
          </p:nvSpPr>
          <p:spPr>
            <a:xfrm>
              <a:off x="7751966" y="4644302"/>
              <a:ext cx="198834" cy="545376"/>
            </a:xfrm>
            <a:custGeom>
              <a:avLst/>
              <a:gdLst/>
              <a:ahLst/>
              <a:cxnLst/>
              <a:rect l="l" t="t" r="r" b="b"/>
              <a:pathLst>
                <a:path w="5476" h="15020" extrusionOk="0">
                  <a:moveTo>
                    <a:pt x="519" y="1"/>
                  </a:moveTo>
                  <a:cubicBezTo>
                    <a:pt x="460" y="63"/>
                    <a:pt x="400" y="123"/>
                    <a:pt x="344" y="188"/>
                  </a:cubicBezTo>
                  <a:cubicBezTo>
                    <a:pt x="225" y="321"/>
                    <a:pt x="113" y="456"/>
                    <a:pt x="1" y="594"/>
                  </a:cubicBezTo>
                  <a:cubicBezTo>
                    <a:pt x="11" y="608"/>
                    <a:pt x="21" y="617"/>
                    <a:pt x="31" y="628"/>
                  </a:cubicBezTo>
                  <a:cubicBezTo>
                    <a:pt x="789" y="1455"/>
                    <a:pt x="1647" y="2217"/>
                    <a:pt x="2620" y="2883"/>
                  </a:cubicBezTo>
                  <a:cubicBezTo>
                    <a:pt x="2629" y="2890"/>
                    <a:pt x="2640" y="2896"/>
                    <a:pt x="2649" y="2903"/>
                  </a:cubicBezTo>
                  <a:cubicBezTo>
                    <a:pt x="2652" y="2903"/>
                    <a:pt x="2652" y="2906"/>
                    <a:pt x="2656" y="2909"/>
                  </a:cubicBezTo>
                  <a:lnTo>
                    <a:pt x="2659" y="2909"/>
                  </a:lnTo>
                  <a:cubicBezTo>
                    <a:pt x="2666" y="2916"/>
                    <a:pt x="2676" y="2919"/>
                    <a:pt x="2685" y="2926"/>
                  </a:cubicBezTo>
                  <a:cubicBezTo>
                    <a:pt x="2685" y="2926"/>
                    <a:pt x="2685" y="2929"/>
                    <a:pt x="2689" y="2929"/>
                  </a:cubicBezTo>
                  <a:cubicBezTo>
                    <a:pt x="2689" y="2929"/>
                    <a:pt x="2692" y="2932"/>
                    <a:pt x="2696" y="2932"/>
                  </a:cubicBezTo>
                  <a:cubicBezTo>
                    <a:pt x="2696" y="2936"/>
                    <a:pt x="2699" y="2936"/>
                    <a:pt x="2699" y="2936"/>
                  </a:cubicBezTo>
                  <a:lnTo>
                    <a:pt x="2705" y="2943"/>
                  </a:lnTo>
                  <a:lnTo>
                    <a:pt x="2708" y="2943"/>
                  </a:lnTo>
                  <a:cubicBezTo>
                    <a:pt x="2712" y="2946"/>
                    <a:pt x="2719" y="2949"/>
                    <a:pt x="2722" y="2952"/>
                  </a:cubicBezTo>
                  <a:cubicBezTo>
                    <a:pt x="2725" y="2952"/>
                    <a:pt x="2725" y="2955"/>
                    <a:pt x="2725" y="2955"/>
                  </a:cubicBezTo>
                  <a:cubicBezTo>
                    <a:pt x="2728" y="2955"/>
                    <a:pt x="2731" y="2959"/>
                    <a:pt x="2731" y="2959"/>
                  </a:cubicBezTo>
                  <a:cubicBezTo>
                    <a:pt x="2735" y="2963"/>
                    <a:pt x="2735" y="2963"/>
                    <a:pt x="2738" y="2963"/>
                  </a:cubicBezTo>
                  <a:cubicBezTo>
                    <a:pt x="2742" y="2966"/>
                    <a:pt x="2742" y="2966"/>
                    <a:pt x="2745" y="2966"/>
                  </a:cubicBezTo>
                  <a:cubicBezTo>
                    <a:pt x="2748" y="2969"/>
                    <a:pt x="2748" y="2969"/>
                    <a:pt x="2751" y="2972"/>
                  </a:cubicBezTo>
                  <a:cubicBezTo>
                    <a:pt x="2755" y="2972"/>
                    <a:pt x="2758" y="2975"/>
                    <a:pt x="2761" y="2978"/>
                  </a:cubicBezTo>
                  <a:cubicBezTo>
                    <a:pt x="2761" y="2978"/>
                    <a:pt x="2765" y="2978"/>
                    <a:pt x="2765" y="2982"/>
                  </a:cubicBezTo>
                  <a:cubicBezTo>
                    <a:pt x="2768" y="2982"/>
                    <a:pt x="2771" y="2985"/>
                    <a:pt x="2771" y="2985"/>
                  </a:cubicBezTo>
                  <a:cubicBezTo>
                    <a:pt x="2775" y="2985"/>
                    <a:pt x="2775" y="2989"/>
                    <a:pt x="2778" y="2989"/>
                  </a:cubicBezTo>
                  <a:cubicBezTo>
                    <a:pt x="2781" y="2992"/>
                    <a:pt x="2781" y="2992"/>
                    <a:pt x="2784" y="2992"/>
                  </a:cubicBezTo>
                  <a:lnTo>
                    <a:pt x="2791" y="2998"/>
                  </a:lnTo>
                  <a:cubicBezTo>
                    <a:pt x="2795" y="2998"/>
                    <a:pt x="2798" y="3002"/>
                    <a:pt x="2798" y="3002"/>
                  </a:cubicBezTo>
                  <a:cubicBezTo>
                    <a:pt x="2801" y="3005"/>
                    <a:pt x="2804" y="3005"/>
                    <a:pt x="2804" y="3008"/>
                  </a:cubicBezTo>
                  <a:cubicBezTo>
                    <a:pt x="2807" y="3008"/>
                    <a:pt x="2807" y="3008"/>
                    <a:pt x="2811" y="3012"/>
                  </a:cubicBezTo>
                  <a:cubicBezTo>
                    <a:pt x="2814" y="3012"/>
                    <a:pt x="2814" y="3015"/>
                    <a:pt x="2818" y="3015"/>
                  </a:cubicBezTo>
                  <a:lnTo>
                    <a:pt x="2821" y="3018"/>
                  </a:lnTo>
                  <a:cubicBezTo>
                    <a:pt x="2827" y="3022"/>
                    <a:pt x="2830" y="3025"/>
                    <a:pt x="2834" y="3025"/>
                  </a:cubicBezTo>
                  <a:cubicBezTo>
                    <a:pt x="2834" y="3025"/>
                    <a:pt x="2834" y="3028"/>
                    <a:pt x="2837" y="3028"/>
                  </a:cubicBezTo>
                  <a:cubicBezTo>
                    <a:pt x="2841" y="3028"/>
                    <a:pt x="2841" y="3031"/>
                    <a:pt x="2844" y="3035"/>
                  </a:cubicBezTo>
                  <a:lnTo>
                    <a:pt x="2850" y="3035"/>
                  </a:lnTo>
                  <a:cubicBezTo>
                    <a:pt x="2850" y="3038"/>
                    <a:pt x="2854" y="3042"/>
                    <a:pt x="2857" y="3042"/>
                  </a:cubicBezTo>
                  <a:cubicBezTo>
                    <a:pt x="2860" y="3042"/>
                    <a:pt x="2860" y="3045"/>
                    <a:pt x="2860" y="3045"/>
                  </a:cubicBezTo>
                  <a:cubicBezTo>
                    <a:pt x="2864" y="3048"/>
                    <a:pt x="2870" y="3048"/>
                    <a:pt x="2874" y="3051"/>
                  </a:cubicBezTo>
                  <a:lnTo>
                    <a:pt x="2883" y="3061"/>
                  </a:lnTo>
                  <a:lnTo>
                    <a:pt x="2886" y="3061"/>
                  </a:lnTo>
                  <a:cubicBezTo>
                    <a:pt x="2890" y="3065"/>
                    <a:pt x="2894" y="3065"/>
                    <a:pt x="2897" y="3068"/>
                  </a:cubicBezTo>
                  <a:cubicBezTo>
                    <a:pt x="2900" y="3068"/>
                    <a:pt x="2900" y="3068"/>
                    <a:pt x="2900" y="3071"/>
                  </a:cubicBezTo>
                  <a:cubicBezTo>
                    <a:pt x="2909" y="3074"/>
                    <a:pt x="2917" y="3081"/>
                    <a:pt x="2926" y="3084"/>
                  </a:cubicBezTo>
                  <a:lnTo>
                    <a:pt x="2926" y="3088"/>
                  </a:lnTo>
                  <a:cubicBezTo>
                    <a:pt x="2929" y="3091"/>
                    <a:pt x="2933" y="3091"/>
                    <a:pt x="2940" y="3094"/>
                  </a:cubicBezTo>
                  <a:cubicBezTo>
                    <a:pt x="2949" y="3101"/>
                    <a:pt x="2956" y="3107"/>
                    <a:pt x="2966" y="3111"/>
                  </a:cubicBezTo>
                  <a:lnTo>
                    <a:pt x="2966" y="3114"/>
                  </a:lnTo>
                  <a:cubicBezTo>
                    <a:pt x="2969" y="3114"/>
                    <a:pt x="2976" y="3117"/>
                    <a:pt x="2979" y="3121"/>
                  </a:cubicBezTo>
                  <a:cubicBezTo>
                    <a:pt x="2989" y="3127"/>
                    <a:pt x="2996" y="3130"/>
                    <a:pt x="3005" y="3137"/>
                  </a:cubicBezTo>
                  <a:cubicBezTo>
                    <a:pt x="3523" y="3467"/>
                    <a:pt x="4071" y="3770"/>
                    <a:pt x="4651" y="4041"/>
                  </a:cubicBezTo>
                  <a:lnTo>
                    <a:pt x="4655" y="4041"/>
                  </a:lnTo>
                  <a:cubicBezTo>
                    <a:pt x="4658" y="4044"/>
                    <a:pt x="4661" y="4044"/>
                    <a:pt x="4667" y="4047"/>
                  </a:cubicBezTo>
                  <a:cubicBezTo>
                    <a:pt x="4678" y="4054"/>
                    <a:pt x="4687" y="4057"/>
                    <a:pt x="4697" y="4060"/>
                  </a:cubicBezTo>
                  <a:lnTo>
                    <a:pt x="4701" y="4063"/>
                  </a:lnTo>
                  <a:cubicBezTo>
                    <a:pt x="4704" y="4063"/>
                    <a:pt x="4707" y="4067"/>
                    <a:pt x="4710" y="4067"/>
                  </a:cubicBezTo>
                  <a:lnTo>
                    <a:pt x="4714" y="4071"/>
                  </a:lnTo>
                  <a:cubicBezTo>
                    <a:pt x="4724" y="4074"/>
                    <a:pt x="4734" y="4077"/>
                    <a:pt x="4740" y="4080"/>
                  </a:cubicBezTo>
                  <a:lnTo>
                    <a:pt x="4743" y="4083"/>
                  </a:lnTo>
                  <a:cubicBezTo>
                    <a:pt x="4746" y="4083"/>
                    <a:pt x="4754" y="4086"/>
                    <a:pt x="4757" y="4086"/>
                  </a:cubicBezTo>
                  <a:cubicBezTo>
                    <a:pt x="4757" y="4090"/>
                    <a:pt x="4757" y="4090"/>
                    <a:pt x="4760" y="4090"/>
                  </a:cubicBezTo>
                  <a:cubicBezTo>
                    <a:pt x="4763" y="4094"/>
                    <a:pt x="4766" y="4094"/>
                    <a:pt x="4773" y="4097"/>
                  </a:cubicBezTo>
                  <a:lnTo>
                    <a:pt x="3243" y="15019"/>
                  </a:lnTo>
                  <a:lnTo>
                    <a:pt x="4124" y="15019"/>
                  </a:lnTo>
                  <a:cubicBezTo>
                    <a:pt x="4130" y="14963"/>
                    <a:pt x="4156" y="14538"/>
                    <a:pt x="4163" y="14482"/>
                  </a:cubicBezTo>
                  <a:cubicBezTo>
                    <a:pt x="4331" y="13123"/>
                    <a:pt x="4509" y="11768"/>
                    <a:pt x="4737" y="10422"/>
                  </a:cubicBezTo>
                  <a:cubicBezTo>
                    <a:pt x="4822" y="9928"/>
                    <a:pt x="4935" y="9453"/>
                    <a:pt x="5063" y="8981"/>
                  </a:cubicBezTo>
                  <a:cubicBezTo>
                    <a:pt x="5175" y="7738"/>
                    <a:pt x="5297" y="6497"/>
                    <a:pt x="5380" y="5251"/>
                  </a:cubicBezTo>
                  <a:cubicBezTo>
                    <a:pt x="5403" y="4908"/>
                    <a:pt x="5403" y="4357"/>
                    <a:pt x="5475" y="3826"/>
                  </a:cubicBezTo>
                  <a:cubicBezTo>
                    <a:pt x="5449" y="3806"/>
                    <a:pt x="5422" y="3790"/>
                    <a:pt x="5399" y="3770"/>
                  </a:cubicBezTo>
                  <a:cubicBezTo>
                    <a:pt x="3958" y="2975"/>
                    <a:pt x="2768" y="1725"/>
                    <a:pt x="1462" y="667"/>
                  </a:cubicBezTo>
                  <a:cubicBezTo>
                    <a:pt x="1294" y="545"/>
                    <a:pt x="1129" y="416"/>
                    <a:pt x="961" y="287"/>
                  </a:cubicBezTo>
                  <a:cubicBezTo>
                    <a:pt x="911" y="248"/>
                    <a:pt x="859" y="208"/>
                    <a:pt x="809" y="169"/>
                  </a:cubicBezTo>
                  <a:cubicBezTo>
                    <a:pt x="799" y="162"/>
                    <a:pt x="789" y="153"/>
                    <a:pt x="780" y="146"/>
                  </a:cubicBezTo>
                  <a:cubicBezTo>
                    <a:pt x="690" y="100"/>
                    <a:pt x="605" y="50"/>
                    <a:pt x="519" y="1"/>
                  </a:cubicBezTo>
                  <a:close/>
                </a:path>
              </a:pathLst>
            </a:custGeom>
            <a:solidFill>
              <a:srgbClr val="000000">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19" name="Google Shape;4619;p62"/>
            <p:cNvSpPr/>
            <p:nvPr/>
          </p:nvSpPr>
          <p:spPr>
            <a:xfrm>
              <a:off x="8175420" y="4886932"/>
              <a:ext cx="244548" cy="244657"/>
            </a:xfrm>
            <a:custGeom>
              <a:avLst/>
              <a:gdLst/>
              <a:ahLst/>
              <a:cxnLst/>
              <a:rect l="l" t="t" r="r" b="b"/>
              <a:pathLst>
                <a:path w="6735" h="6738" extrusionOk="0">
                  <a:moveTo>
                    <a:pt x="3368" y="1"/>
                  </a:moveTo>
                  <a:cubicBezTo>
                    <a:pt x="1508" y="1"/>
                    <a:pt x="1" y="1508"/>
                    <a:pt x="1" y="3368"/>
                  </a:cubicBezTo>
                  <a:cubicBezTo>
                    <a:pt x="1" y="5228"/>
                    <a:pt x="1508" y="6738"/>
                    <a:pt x="3368" y="6738"/>
                  </a:cubicBezTo>
                  <a:cubicBezTo>
                    <a:pt x="5228" y="6738"/>
                    <a:pt x="6735" y="5228"/>
                    <a:pt x="6735" y="3368"/>
                  </a:cubicBezTo>
                  <a:cubicBezTo>
                    <a:pt x="6735" y="1508"/>
                    <a:pt x="5228" y="1"/>
                    <a:pt x="33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20" name="Google Shape;4620;p62"/>
            <p:cNvSpPr/>
            <p:nvPr/>
          </p:nvSpPr>
          <p:spPr>
            <a:xfrm>
              <a:off x="8218267" y="4924513"/>
              <a:ext cx="201702" cy="207076"/>
            </a:xfrm>
            <a:custGeom>
              <a:avLst/>
              <a:gdLst/>
              <a:ahLst/>
              <a:cxnLst/>
              <a:rect l="l" t="t" r="r" b="b"/>
              <a:pathLst>
                <a:path w="5555" h="5703" extrusionOk="0">
                  <a:moveTo>
                    <a:pt x="4615" y="1"/>
                  </a:moveTo>
                  <a:lnTo>
                    <a:pt x="4615" y="1"/>
                  </a:lnTo>
                  <a:cubicBezTo>
                    <a:pt x="5215" y="1547"/>
                    <a:pt x="4690" y="3322"/>
                    <a:pt x="3186" y="4410"/>
                  </a:cubicBezTo>
                  <a:cubicBezTo>
                    <a:pt x="2586" y="4844"/>
                    <a:pt x="1844" y="5121"/>
                    <a:pt x="1100" y="5121"/>
                  </a:cubicBezTo>
                  <a:cubicBezTo>
                    <a:pt x="843" y="5121"/>
                    <a:pt x="586" y="5088"/>
                    <a:pt x="334" y="5016"/>
                  </a:cubicBezTo>
                  <a:cubicBezTo>
                    <a:pt x="218" y="4984"/>
                    <a:pt x="107" y="4941"/>
                    <a:pt x="1" y="4895"/>
                  </a:cubicBezTo>
                  <a:lnTo>
                    <a:pt x="1" y="4895"/>
                  </a:lnTo>
                  <a:cubicBezTo>
                    <a:pt x="588" y="5396"/>
                    <a:pt x="1353" y="5703"/>
                    <a:pt x="2188" y="5703"/>
                  </a:cubicBezTo>
                  <a:cubicBezTo>
                    <a:pt x="4048" y="5703"/>
                    <a:pt x="5555" y="4193"/>
                    <a:pt x="5555" y="2333"/>
                  </a:cubicBezTo>
                  <a:cubicBezTo>
                    <a:pt x="5555" y="1429"/>
                    <a:pt x="5198" y="608"/>
                    <a:pt x="4615" y="1"/>
                  </a:cubicBezTo>
                  <a:close/>
                </a:path>
              </a:pathLst>
            </a:custGeom>
            <a:solidFill>
              <a:srgbClr val="000000">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21" name="Google Shape;4621;p62"/>
            <p:cNvSpPr/>
            <p:nvPr/>
          </p:nvSpPr>
          <p:spPr>
            <a:xfrm>
              <a:off x="8131702" y="4967505"/>
              <a:ext cx="353042" cy="68953"/>
            </a:xfrm>
            <a:custGeom>
              <a:avLst/>
              <a:gdLst/>
              <a:ahLst/>
              <a:cxnLst/>
              <a:rect l="l" t="t" r="r" b="b"/>
              <a:pathLst>
                <a:path w="9723" h="1899" extrusionOk="0">
                  <a:moveTo>
                    <a:pt x="1508" y="1"/>
                  </a:moveTo>
                  <a:cubicBezTo>
                    <a:pt x="1372" y="1"/>
                    <a:pt x="159" y="14"/>
                    <a:pt x="17" y="443"/>
                  </a:cubicBezTo>
                  <a:cubicBezTo>
                    <a:pt x="7" y="473"/>
                    <a:pt x="1" y="502"/>
                    <a:pt x="1" y="532"/>
                  </a:cubicBezTo>
                  <a:cubicBezTo>
                    <a:pt x="1" y="690"/>
                    <a:pt x="129" y="861"/>
                    <a:pt x="393" y="1059"/>
                  </a:cubicBezTo>
                  <a:cubicBezTo>
                    <a:pt x="1165" y="1636"/>
                    <a:pt x="4284" y="1821"/>
                    <a:pt x="5225" y="1861"/>
                  </a:cubicBezTo>
                  <a:cubicBezTo>
                    <a:pt x="5770" y="1886"/>
                    <a:pt x="6331" y="1899"/>
                    <a:pt x="6864" y="1899"/>
                  </a:cubicBezTo>
                  <a:cubicBezTo>
                    <a:pt x="8227" y="1899"/>
                    <a:pt x="9402" y="1812"/>
                    <a:pt x="9643" y="1613"/>
                  </a:cubicBezTo>
                  <a:cubicBezTo>
                    <a:pt x="9706" y="1561"/>
                    <a:pt x="9723" y="1488"/>
                    <a:pt x="9690" y="1422"/>
                  </a:cubicBezTo>
                  <a:cubicBezTo>
                    <a:pt x="9521" y="1081"/>
                    <a:pt x="9068" y="996"/>
                    <a:pt x="8663" y="996"/>
                  </a:cubicBezTo>
                  <a:cubicBezTo>
                    <a:pt x="8287" y="996"/>
                    <a:pt x="7951" y="1069"/>
                    <a:pt x="7922" y="1076"/>
                  </a:cubicBezTo>
                  <a:lnTo>
                    <a:pt x="7955" y="1225"/>
                  </a:lnTo>
                  <a:cubicBezTo>
                    <a:pt x="7962" y="1223"/>
                    <a:pt x="8306" y="1148"/>
                    <a:pt x="8678" y="1148"/>
                  </a:cubicBezTo>
                  <a:cubicBezTo>
                    <a:pt x="9036" y="1148"/>
                    <a:pt x="9419" y="1217"/>
                    <a:pt x="9555" y="1485"/>
                  </a:cubicBezTo>
                  <a:cubicBezTo>
                    <a:pt x="9555" y="1485"/>
                    <a:pt x="9532" y="1531"/>
                    <a:pt x="9314" y="1584"/>
                  </a:cubicBezTo>
                  <a:cubicBezTo>
                    <a:pt x="8850" y="1696"/>
                    <a:pt x="7952" y="1751"/>
                    <a:pt x="6898" y="1751"/>
                  </a:cubicBezTo>
                  <a:cubicBezTo>
                    <a:pt x="4460" y="1751"/>
                    <a:pt x="1184" y="1461"/>
                    <a:pt x="482" y="934"/>
                  </a:cubicBezTo>
                  <a:cubicBezTo>
                    <a:pt x="241" y="753"/>
                    <a:pt x="126" y="595"/>
                    <a:pt x="162" y="488"/>
                  </a:cubicBezTo>
                  <a:cubicBezTo>
                    <a:pt x="241" y="245"/>
                    <a:pt x="1033" y="156"/>
                    <a:pt x="1508" y="156"/>
                  </a:cubicBezTo>
                  <a:lnTo>
                    <a:pt x="15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22" name="Google Shape;4622;p62"/>
            <p:cNvSpPr/>
            <p:nvPr/>
          </p:nvSpPr>
          <p:spPr>
            <a:xfrm>
              <a:off x="7592745" y="4014091"/>
              <a:ext cx="30537" cy="39178"/>
            </a:xfrm>
            <a:custGeom>
              <a:avLst/>
              <a:gdLst/>
              <a:ahLst/>
              <a:cxnLst/>
              <a:rect l="l" t="t" r="r" b="b"/>
              <a:pathLst>
                <a:path w="841" h="1079" extrusionOk="0">
                  <a:moveTo>
                    <a:pt x="775" y="0"/>
                  </a:moveTo>
                  <a:cubicBezTo>
                    <a:pt x="732" y="0"/>
                    <a:pt x="673" y="6"/>
                    <a:pt x="603" y="26"/>
                  </a:cubicBezTo>
                  <a:cubicBezTo>
                    <a:pt x="531" y="43"/>
                    <a:pt x="452" y="79"/>
                    <a:pt x="376" y="132"/>
                  </a:cubicBezTo>
                  <a:cubicBezTo>
                    <a:pt x="297" y="185"/>
                    <a:pt x="230" y="257"/>
                    <a:pt x="171" y="337"/>
                  </a:cubicBezTo>
                  <a:cubicBezTo>
                    <a:pt x="145" y="379"/>
                    <a:pt x="119" y="422"/>
                    <a:pt x="99" y="465"/>
                  </a:cubicBezTo>
                  <a:cubicBezTo>
                    <a:pt x="79" y="511"/>
                    <a:pt x="59" y="554"/>
                    <a:pt x="46" y="597"/>
                  </a:cubicBezTo>
                  <a:cubicBezTo>
                    <a:pt x="36" y="643"/>
                    <a:pt x="26" y="686"/>
                    <a:pt x="17" y="725"/>
                  </a:cubicBezTo>
                  <a:cubicBezTo>
                    <a:pt x="13" y="765"/>
                    <a:pt x="10" y="804"/>
                    <a:pt x="6" y="841"/>
                  </a:cubicBezTo>
                  <a:cubicBezTo>
                    <a:pt x="0" y="914"/>
                    <a:pt x="13" y="973"/>
                    <a:pt x="17" y="1012"/>
                  </a:cubicBezTo>
                  <a:cubicBezTo>
                    <a:pt x="20" y="1055"/>
                    <a:pt x="23" y="1078"/>
                    <a:pt x="23" y="1078"/>
                  </a:cubicBezTo>
                  <a:cubicBezTo>
                    <a:pt x="23" y="1078"/>
                    <a:pt x="33" y="1055"/>
                    <a:pt x="46" y="1016"/>
                  </a:cubicBezTo>
                  <a:cubicBezTo>
                    <a:pt x="59" y="976"/>
                    <a:pt x="69" y="920"/>
                    <a:pt x="96" y="857"/>
                  </a:cubicBezTo>
                  <a:cubicBezTo>
                    <a:pt x="105" y="824"/>
                    <a:pt x="119" y="792"/>
                    <a:pt x="128" y="755"/>
                  </a:cubicBezTo>
                  <a:cubicBezTo>
                    <a:pt x="145" y="719"/>
                    <a:pt x="162" y="682"/>
                    <a:pt x="175" y="643"/>
                  </a:cubicBezTo>
                  <a:cubicBezTo>
                    <a:pt x="188" y="606"/>
                    <a:pt x="215" y="571"/>
                    <a:pt x="230" y="534"/>
                  </a:cubicBezTo>
                  <a:cubicBezTo>
                    <a:pt x="247" y="495"/>
                    <a:pt x="274" y="462"/>
                    <a:pt x="297" y="425"/>
                  </a:cubicBezTo>
                  <a:cubicBezTo>
                    <a:pt x="320" y="393"/>
                    <a:pt x="346" y="356"/>
                    <a:pt x="373" y="326"/>
                  </a:cubicBezTo>
                  <a:cubicBezTo>
                    <a:pt x="402" y="297"/>
                    <a:pt x="428" y="264"/>
                    <a:pt x="458" y="238"/>
                  </a:cubicBezTo>
                  <a:cubicBezTo>
                    <a:pt x="518" y="185"/>
                    <a:pt x="580" y="142"/>
                    <a:pt x="636" y="105"/>
                  </a:cubicBezTo>
                  <a:cubicBezTo>
                    <a:pt x="749" y="37"/>
                    <a:pt x="841" y="6"/>
                    <a:pt x="841" y="6"/>
                  </a:cubicBezTo>
                  <a:cubicBezTo>
                    <a:pt x="841" y="6"/>
                    <a:pt x="815" y="0"/>
                    <a:pt x="775" y="0"/>
                  </a:cubicBezTo>
                  <a:close/>
                </a:path>
              </a:pathLst>
            </a:custGeom>
            <a:solidFill>
              <a:srgbClr val="000000">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23" name="Google Shape;4623;p62"/>
            <p:cNvSpPr/>
            <p:nvPr/>
          </p:nvSpPr>
          <p:spPr>
            <a:xfrm>
              <a:off x="8972691" y="3882936"/>
              <a:ext cx="22549" cy="45896"/>
            </a:xfrm>
            <a:custGeom>
              <a:avLst/>
              <a:gdLst/>
              <a:ahLst/>
              <a:cxnLst/>
              <a:rect l="l" t="t" r="r" b="b"/>
              <a:pathLst>
                <a:path w="621" h="1264" extrusionOk="0">
                  <a:moveTo>
                    <a:pt x="0" y="1"/>
                  </a:moveTo>
                  <a:cubicBezTo>
                    <a:pt x="0" y="1"/>
                    <a:pt x="17" y="20"/>
                    <a:pt x="44" y="54"/>
                  </a:cubicBezTo>
                  <a:cubicBezTo>
                    <a:pt x="67" y="87"/>
                    <a:pt x="109" y="122"/>
                    <a:pt x="149" y="179"/>
                  </a:cubicBezTo>
                  <a:cubicBezTo>
                    <a:pt x="172" y="206"/>
                    <a:pt x="195" y="235"/>
                    <a:pt x="218" y="261"/>
                  </a:cubicBezTo>
                  <a:cubicBezTo>
                    <a:pt x="242" y="294"/>
                    <a:pt x="265" y="327"/>
                    <a:pt x="288" y="360"/>
                  </a:cubicBezTo>
                  <a:cubicBezTo>
                    <a:pt x="314" y="390"/>
                    <a:pt x="330" y="430"/>
                    <a:pt x="353" y="466"/>
                  </a:cubicBezTo>
                  <a:cubicBezTo>
                    <a:pt x="376" y="502"/>
                    <a:pt x="390" y="542"/>
                    <a:pt x="409" y="578"/>
                  </a:cubicBezTo>
                  <a:cubicBezTo>
                    <a:pt x="426" y="617"/>
                    <a:pt x="443" y="657"/>
                    <a:pt x="452" y="696"/>
                  </a:cubicBezTo>
                  <a:cubicBezTo>
                    <a:pt x="463" y="736"/>
                    <a:pt x="475" y="775"/>
                    <a:pt x="482" y="815"/>
                  </a:cubicBezTo>
                  <a:cubicBezTo>
                    <a:pt x="495" y="894"/>
                    <a:pt x="499" y="970"/>
                    <a:pt x="499" y="1037"/>
                  </a:cubicBezTo>
                  <a:cubicBezTo>
                    <a:pt x="499" y="1168"/>
                    <a:pt x="475" y="1264"/>
                    <a:pt x="475" y="1264"/>
                  </a:cubicBezTo>
                  <a:cubicBezTo>
                    <a:pt x="475" y="1264"/>
                    <a:pt x="545" y="1191"/>
                    <a:pt x="584" y="1049"/>
                  </a:cubicBezTo>
                  <a:cubicBezTo>
                    <a:pt x="607" y="980"/>
                    <a:pt x="621" y="894"/>
                    <a:pt x="614" y="802"/>
                  </a:cubicBezTo>
                  <a:cubicBezTo>
                    <a:pt x="614" y="707"/>
                    <a:pt x="584" y="611"/>
                    <a:pt x="551" y="518"/>
                  </a:cubicBezTo>
                  <a:cubicBezTo>
                    <a:pt x="528" y="475"/>
                    <a:pt x="508" y="430"/>
                    <a:pt x="479" y="390"/>
                  </a:cubicBezTo>
                  <a:cubicBezTo>
                    <a:pt x="452" y="350"/>
                    <a:pt x="426" y="311"/>
                    <a:pt x="393" y="278"/>
                  </a:cubicBezTo>
                  <a:cubicBezTo>
                    <a:pt x="364" y="241"/>
                    <a:pt x="333" y="212"/>
                    <a:pt x="304" y="182"/>
                  </a:cubicBezTo>
                  <a:cubicBezTo>
                    <a:pt x="271" y="159"/>
                    <a:pt x="238" y="136"/>
                    <a:pt x="208" y="113"/>
                  </a:cubicBezTo>
                  <a:cubicBezTo>
                    <a:pt x="152" y="70"/>
                    <a:pt x="96" y="47"/>
                    <a:pt x="60" y="27"/>
                  </a:cubicBezTo>
                  <a:cubicBezTo>
                    <a:pt x="24" y="11"/>
                    <a:pt x="0" y="1"/>
                    <a:pt x="0" y="1"/>
                  </a:cubicBezTo>
                  <a:close/>
                </a:path>
              </a:pathLst>
            </a:custGeom>
            <a:solidFill>
              <a:srgbClr val="000000">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167"/>
        <p:cNvGrpSpPr/>
        <p:nvPr/>
      </p:nvGrpSpPr>
      <p:grpSpPr>
        <a:xfrm>
          <a:off x="0" y="0"/>
          <a:ext cx="0" cy="0"/>
          <a:chOff x="0" y="0"/>
          <a:chExt cx="0" cy="0"/>
        </a:xfrm>
      </p:grpSpPr>
      <p:sp>
        <p:nvSpPr>
          <p:cNvPr id="4170" name="Google Shape;4170;p59"/>
          <p:cNvSpPr txBox="1">
            <a:spLocks noGrp="1"/>
          </p:cNvSpPr>
          <p:nvPr>
            <p:ph type="title" idx="6"/>
          </p:nvPr>
        </p:nvSpPr>
        <p:spPr>
          <a:xfrm>
            <a:off x="720000" y="262150"/>
            <a:ext cx="77109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Cambria" panose="02040503050406030204" pitchFamily="18" charset="0"/>
                <a:ea typeface="Cambria" panose="02040503050406030204" pitchFamily="18" charset="0"/>
              </a:rPr>
              <a:t>1. Trước khi viết</a:t>
            </a:r>
            <a:endParaRPr b="1" dirty="0">
              <a:latin typeface="Cambria" panose="02040503050406030204" pitchFamily="18" charset="0"/>
              <a:ea typeface="Cambria" panose="02040503050406030204" pitchFamily="18" charset="0"/>
            </a:endParaRPr>
          </a:p>
        </p:txBody>
      </p:sp>
      <p:sp>
        <p:nvSpPr>
          <p:cNvPr id="4171" name="Google Shape;4171;p59"/>
          <p:cNvSpPr txBox="1">
            <a:spLocks noGrp="1"/>
          </p:cNvSpPr>
          <p:nvPr>
            <p:ph type="title"/>
          </p:nvPr>
        </p:nvSpPr>
        <p:spPr>
          <a:xfrm>
            <a:off x="3142594" y="878124"/>
            <a:ext cx="3163614" cy="4181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Cambria" panose="02040503050406030204" pitchFamily="18" charset="0"/>
                <a:ea typeface="Cambria" panose="02040503050406030204" pitchFamily="18" charset="0"/>
              </a:rPr>
              <a:t>a. Lựa chọn đề tài</a:t>
            </a:r>
            <a:endParaRPr dirty="0">
              <a:latin typeface="Cambria" panose="02040503050406030204" pitchFamily="18" charset="0"/>
              <a:ea typeface="Cambria" panose="02040503050406030204" pitchFamily="18" charset="0"/>
            </a:endParaRPr>
          </a:p>
        </p:txBody>
      </p:sp>
      <p:grpSp>
        <p:nvGrpSpPr>
          <p:cNvPr id="4175" name="Google Shape;4175;p59"/>
          <p:cNvGrpSpPr/>
          <p:nvPr/>
        </p:nvGrpSpPr>
        <p:grpSpPr>
          <a:xfrm>
            <a:off x="7794839" y="40731"/>
            <a:ext cx="1001388" cy="921022"/>
            <a:chOff x="713088" y="539410"/>
            <a:chExt cx="877564" cy="807135"/>
          </a:xfrm>
        </p:grpSpPr>
        <p:sp>
          <p:nvSpPr>
            <p:cNvPr id="4176" name="Google Shape;4176;p59"/>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59"/>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59"/>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59"/>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59"/>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59"/>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59"/>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59"/>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59"/>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5" name="Google Shape;4185;p59"/>
            <p:cNvGrpSpPr/>
            <p:nvPr/>
          </p:nvGrpSpPr>
          <p:grpSpPr>
            <a:xfrm>
              <a:off x="896889" y="678457"/>
              <a:ext cx="487703" cy="459733"/>
              <a:chOff x="896889" y="678457"/>
              <a:chExt cx="487703" cy="459733"/>
            </a:xfrm>
          </p:grpSpPr>
          <p:sp>
            <p:nvSpPr>
              <p:cNvPr id="4186" name="Google Shape;4186;p59"/>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59"/>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59"/>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59"/>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59"/>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59"/>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59"/>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59"/>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59"/>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59"/>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59"/>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59"/>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59"/>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59"/>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59"/>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59"/>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59"/>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59"/>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4" name="Google Shape;4204;p59"/>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9"/>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6" name="Google Shape;4206;p59"/>
          <p:cNvGrpSpPr/>
          <p:nvPr/>
        </p:nvGrpSpPr>
        <p:grpSpPr>
          <a:xfrm>
            <a:off x="285142" y="-32697"/>
            <a:ext cx="1067429" cy="1067877"/>
            <a:chOff x="-1361103" y="621343"/>
            <a:chExt cx="1067429" cy="1067877"/>
          </a:xfrm>
        </p:grpSpPr>
        <p:sp>
          <p:nvSpPr>
            <p:cNvPr id="4207" name="Google Shape;4207;p59"/>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59"/>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59"/>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59"/>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59"/>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59"/>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59"/>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59"/>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59"/>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59"/>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59"/>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59"/>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59"/>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59"/>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59"/>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59"/>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59"/>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59"/>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59"/>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59"/>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59"/>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59"/>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59"/>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59"/>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59"/>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59"/>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59"/>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59"/>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59"/>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59"/>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59"/>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59"/>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59"/>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59"/>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59"/>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59"/>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59"/>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59"/>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59"/>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59"/>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Crime Illustration - Bullies Threatening A Weak Man Physically - Physical  Abuse Royalty Free Cliparts, Vectors, And Stock Illustration. Image  84865719."/>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1462" l="0" r="98538">
                        <a14:foregroundMark x1="56462" y1="31462" x2="62385" y2="52769"/>
                        <a14:foregroundMark x1="68692" y1="34615" x2="46538" y2="61077"/>
                        <a14:foregroundMark x1="54462" y1="56692" x2="50154" y2="60692"/>
                        <a14:foregroundMark x1="59615" y1="34231" x2="61923" y2="42154"/>
                      </a14:backgroundRemoval>
                    </a14:imgEffect>
                  </a14:imgLayer>
                </a14:imgProps>
              </a:ext>
              <a:ext uri="{28A0092B-C50C-407E-A947-70E740481C1C}">
                <a14:useLocalDpi xmlns:a14="http://schemas.microsoft.com/office/drawing/2010/main" val="0"/>
              </a:ext>
            </a:extLst>
          </a:blip>
          <a:srcRect/>
          <a:stretch>
            <a:fillRect/>
          </a:stretch>
        </p:blipFill>
        <p:spPr bwMode="auto">
          <a:xfrm>
            <a:off x="-27764" y="1368780"/>
            <a:ext cx="2402445" cy="2402445"/>
          </a:xfrm>
          <a:prstGeom prst="rect">
            <a:avLst/>
          </a:prstGeom>
          <a:noFill/>
          <a:extLst>
            <a:ext uri="{909E8E84-426E-40DD-AFC4-6F175D3DCCD1}">
              <a14:hiddenFill xmlns:a14="http://schemas.microsoft.com/office/drawing/2010/main">
                <a:solidFill>
                  <a:srgbClr val="FFFFFF"/>
                </a:solidFill>
              </a14:hiddenFill>
            </a:ext>
          </a:extLst>
        </p:spPr>
      </p:pic>
      <p:sp>
        <p:nvSpPr>
          <p:cNvPr id="87" name="Google Shape;4171;p59"/>
          <p:cNvSpPr txBox="1">
            <a:spLocks noGrp="1"/>
          </p:cNvSpPr>
          <p:nvPr>
            <p:ph type="title"/>
          </p:nvPr>
        </p:nvSpPr>
        <p:spPr>
          <a:xfrm>
            <a:off x="79774" y="3874283"/>
            <a:ext cx="2027134" cy="637547"/>
          </a:xfrm>
          <a:prstGeom prst="rect">
            <a:avLst/>
          </a:prstGeom>
          <a:solidFill>
            <a:srgbClr val="F3C95D"/>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1800" b="1" i="1" dirty="0">
                <a:solidFill>
                  <a:schemeClr val="accent6">
                    <a:lumMod val="85000"/>
                    <a:lumOff val="15000"/>
                  </a:schemeClr>
                </a:solidFill>
                <a:latin typeface="Cambria" panose="02040503050406030204" pitchFamily="18" charset="0"/>
                <a:ea typeface="Cambria" panose="02040503050406030204" pitchFamily="18" charset="0"/>
              </a:rPr>
              <a:t>Bắt nạt học đường</a:t>
            </a:r>
            <a:endParaRPr sz="1800" b="1" i="1" dirty="0">
              <a:solidFill>
                <a:schemeClr val="accent6">
                  <a:lumMod val="85000"/>
                  <a:lumOff val="15000"/>
                </a:schemeClr>
              </a:solidFill>
              <a:latin typeface="Cambria" panose="02040503050406030204" pitchFamily="18" charset="0"/>
              <a:ea typeface="Cambria" panose="02040503050406030204" pitchFamily="18" charset="0"/>
            </a:endParaRPr>
          </a:p>
        </p:txBody>
      </p:sp>
      <p:pic>
        <p:nvPicPr>
          <p:cNvPr id="2054" name="Picture 6" descr="1000 Book Kid Program | Round Lake Library"/>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89429" y1="79429" x2="94286" y2="85429"/>
                      </a14:backgroundRemoval>
                    </a14:imgEffect>
                  </a14:imgLayer>
                </a14:imgProps>
              </a:ext>
              <a:ext uri="{28A0092B-C50C-407E-A947-70E740481C1C}">
                <a14:useLocalDpi xmlns:a14="http://schemas.microsoft.com/office/drawing/2010/main" val="0"/>
              </a:ext>
            </a:extLst>
          </a:blip>
          <a:srcRect/>
          <a:stretch>
            <a:fillRect/>
          </a:stretch>
        </p:blipFill>
        <p:spPr bwMode="auto">
          <a:xfrm>
            <a:off x="2434103" y="1548698"/>
            <a:ext cx="2126565" cy="2126565"/>
          </a:xfrm>
          <a:prstGeom prst="rect">
            <a:avLst/>
          </a:prstGeom>
          <a:noFill/>
          <a:extLst>
            <a:ext uri="{909E8E84-426E-40DD-AFC4-6F175D3DCCD1}">
              <a14:hiddenFill xmlns:a14="http://schemas.microsoft.com/office/drawing/2010/main">
                <a:solidFill>
                  <a:srgbClr val="FFFFFF"/>
                </a:solidFill>
              </a14:hiddenFill>
            </a:ext>
          </a:extLst>
        </p:spPr>
      </p:pic>
      <p:sp>
        <p:nvSpPr>
          <p:cNvPr id="90" name="Google Shape;4171;p59"/>
          <p:cNvSpPr txBox="1">
            <a:spLocks noGrp="1"/>
          </p:cNvSpPr>
          <p:nvPr>
            <p:ph type="title"/>
          </p:nvPr>
        </p:nvSpPr>
        <p:spPr>
          <a:xfrm>
            <a:off x="2420983" y="3863015"/>
            <a:ext cx="2027134" cy="637547"/>
          </a:xfrm>
          <a:prstGeom prst="rect">
            <a:avLst/>
          </a:prstGeom>
          <a:solidFill>
            <a:srgbClr val="9BDAF0"/>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1800" b="1" i="1" dirty="0">
                <a:solidFill>
                  <a:schemeClr val="accent6">
                    <a:lumMod val="85000"/>
                    <a:lumOff val="15000"/>
                  </a:schemeClr>
                </a:solidFill>
                <a:latin typeface="Cambria" panose="02040503050406030204" pitchFamily="18" charset="0"/>
                <a:ea typeface="Cambria" panose="02040503050406030204" pitchFamily="18" charset="0"/>
              </a:rPr>
              <a:t>Thói quen đọc sách</a:t>
            </a:r>
            <a:endParaRPr sz="1800" b="1" i="1" dirty="0">
              <a:solidFill>
                <a:schemeClr val="accent6">
                  <a:lumMod val="85000"/>
                  <a:lumOff val="15000"/>
                </a:schemeClr>
              </a:solidFill>
              <a:latin typeface="Cambria" panose="02040503050406030204" pitchFamily="18" charset="0"/>
              <a:ea typeface="Cambria" panose="02040503050406030204" pitchFamily="18" charset="0"/>
            </a:endParaRPr>
          </a:p>
        </p:txBody>
      </p:sp>
      <p:pic>
        <p:nvPicPr>
          <p:cNvPr id="2056" name="Picture 8" descr="Hình ảnh Giúp Ngày Tàn Tật Giúp đỡ Người Tàn Tật Giúp đỡ Người Bị Thương  Hữu ích, Clipart Bị Bệnh, Cứu Giúp, Gấp đôi miễn phí tải tập tin PNG  PSDCommen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14333" y1="6723" x2="31083" y2="56471"/>
                        <a14:foregroundMark x1="27500" y1="58319" x2="23417" y2="84790"/>
                        <a14:foregroundMark x1="67333" y1="60084" x2="80417" y2="80252"/>
                      </a14:backgroundRemoval>
                    </a14:imgEffect>
                  </a14:imgLayer>
                </a14:imgProps>
              </a:ext>
              <a:ext uri="{28A0092B-C50C-407E-A947-70E740481C1C}">
                <a14:useLocalDpi xmlns:a14="http://schemas.microsoft.com/office/drawing/2010/main" val="0"/>
              </a:ext>
            </a:extLst>
          </a:blip>
          <a:srcRect/>
          <a:stretch>
            <a:fillRect/>
          </a:stretch>
        </p:blipFill>
        <p:spPr bwMode="auto">
          <a:xfrm>
            <a:off x="4651287" y="1681670"/>
            <a:ext cx="1995042" cy="1978417"/>
          </a:xfrm>
          <a:prstGeom prst="rect">
            <a:avLst/>
          </a:prstGeom>
          <a:noFill/>
          <a:extLst>
            <a:ext uri="{909E8E84-426E-40DD-AFC4-6F175D3DCCD1}">
              <a14:hiddenFill xmlns:a14="http://schemas.microsoft.com/office/drawing/2010/main">
                <a:solidFill>
                  <a:srgbClr val="FFFFFF"/>
                </a:solidFill>
              </a14:hiddenFill>
            </a:ext>
          </a:extLst>
        </p:spPr>
      </p:pic>
      <p:sp>
        <p:nvSpPr>
          <p:cNvPr id="92" name="Google Shape;4171;p59"/>
          <p:cNvSpPr txBox="1">
            <a:spLocks noGrp="1"/>
          </p:cNvSpPr>
          <p:nvPr>
            <p:ph type="title"/>
          </p:nvPr>
        </p:nvSpPr>
        <p:spPr>
          <a:xfrm>
            <a:off x="4808000" y="3855861"/>
            <a:ext cx="2027134" cy="637547"/>
          </a:xfrm>
          <a:prstGeom prst="rect">
            <a:avLst/>
          </a:prstGeom>
          <a:solidFill>
            <a:srgbClr val="94ADBB"/>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1800" b="1" i="1" dirty="0">
                <a:solidFill>
                  <a:schemeClr val="accent6">
                    <a:lumMod val="85000"/>
                    <a:lumOff val="15000"/>
                  </a:schemeClr>
                </a:solidFill>
                <a:latin typeface="Cambria" panose="02040503050406030204" pitchFamily="18" charset="0"/>
                <a:ea typeface="Cambria" panose="02040503050406030204" pitchFamily="18" charset="0"/>
              </a:rPr>
              <a:t>Thái độ với người khuyết tật</a:t>
            </a:r>
            <a:endParaRPr sz="1800" b="1" i="1" dirty="0">
              <a:solidFill>
                <a:schemeClr val="accent6">
                  <a:lumMod val="85000"/>
                  <a:lumOff val="15000"/>
                </a:schemeClr>
              </a:solidFill>
              <a:latin typeface="Cambria" panose="02040503050406030204" pitchFamily="18" charset="0"/>
              <a:ea typeface="Cambria" panose="02040503050406030204" pitchFamily="18" charset="0"/>
            </a:endParaRPr>
          </a:p>
        </p:txBody>
      </p:sp>
      <p:pic>
        <p:nvPicPr>
          <p:cNvPr id="2058" name="Picture 10" descr="Ngành Môi trường học gì? Ra trường làm gì?"/>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000" b="90000" l="4308" r="94769"/>
                    </a14:imgEffect>
                  </a14:imgLayer>
                </a14:imgProps>
              </a:ext>
              <a:ext uri="{28A0092B-C50C-407E-A947-70E740481C1C}">
                <a14:useLocalDpi xmlns:a14="http://schemas.microsoft.com/office/drawing/2010/main" val="0"/>
              </a:ext>
            </a:extLst>
          </a:blip>
          <a:srcRect/>
          <a:stretch>
            <a:fillRect/>
          </a:stretch>
        </p:blipFill>
        <p:spPr bwMode="auto">
          <a:xfrm>
            <a:off x="6754913" y="1812280"/>
            <a:ext cx="2079851" cy="2079851"/>
          </a:xfrm>
          <a:prstGeom prst="rect">
            <a:avLst/>
          </a:prstGeom>
          <a:noFill/>
          <a:extLst>
            <a:ext uri="{909E8E84-426E-40DD-AFC4-6F175D3DCCD1}">
              <a14:hiddenFill xmlns:a14="http://schemas.microsoft.com/office/drawing/2010/main">
                <a:solidFill>
                  <a:srgbClr val="FFFFFF"/>
                </a:solidFill>
              </a14:hiddenFill>
            </a:ext>
          </a:extLst>
        </p:spPr>
      </p:pic>
      <p:sp>
        <p:nvSpPr>
          <p:cNvPr id="94" name="Google Shape;4171;p59"/>
          <p:cNvSpPr txBox="1">
            <a:spLocks noGrp="1"/>
          </p:cNvSpPr>
          <p:nvPr>
            <p:ph type="title"/>
          </p:nvPr>
        </p:nvSpPr>
        <p:spPr>
          <a:xfrm>
            <a:off x="7045790" y="3855861"/>
            <a:ext cx="2027134" cy="637547"/>
          </a:xfrm>
          <a:prstGeom prst="rect">
            <a:avLst/>
          </a:prstGeom>
          <a:solidFill>
            <a:srgbClr val="F8C282"/>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1800" b="1" i="1" dirty="0">
                <a:solidFill>
                  <a:schemeClr val="accent6">
                    <a:lumMod val="85000"/>
                    <a:lumOff val="15000"/>
                  </a:schemeClr>
                </a:solidFill>
                <a:latin typeface="Cambria" panose="02040503050406030204" pitchFamily="18" charset="0"/>
                <a:ea typeface="Cambria" panose="02040503050406030204" pitchFamily="18" charset="0"/>
              </a:rPr>
              <a:t>Bảo vệ môi trường</a:t>
            </a:r>
            <a:endParaRPr sz="1800" b="1" i="1" dirty="0">
              <a:solidFill>
                <a:schemeClr val="accent6">
                  <a:lumMod val="85000"/>
                  <a:lumOff val="15000"/>
                </a:schemeClr>
              </a:solidFill>
              <a:latin typeface="Cambria" panose="02040503050406030204" pitchFamily="18" charset="0"/>
              <a:ea typeface="Cambria" panose="020405030504060302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167"/>
        <p:cNvGrpSpPr/>
        <p:nvPr/>
      </p:nvGrpSpPr>
      <p:grpSpPr>
        <a:xfrm>
          <a:off x="0" y="0"/>
          <a:ext cx="0" cy="0"/>
          <a:chOff x="0" y="0"/>
          <a:chExt cx="0" cy="0"/>
        </a:xfrm>
      </p:grpSpPr>
      <p:sp>
        <p:nvSpPr>
          <p:cNvPr id="4170" name="Google Shape;4170;p59"/>
          <p:cNvSpPr txBox="1">
            <a:spLocks noGrp="1"/>
          </p:cNvSpPr>
          <p:nvPr>
            <p:ph type="title" idx="6"/>
          </p:nvPr>
        </p:nvSpPr>
        <p:spPr>
          <a:xfrm>
            <a:off x="720000" y="262150"/>
            <a:ext cx="77109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Cambria" panose="02040503050406030204" pitchFamily="18" charset="0"/>
                <a:ea typeface="Cambria" panose="02040503050406030204" pitchFamily="18" charset="0"/>
              </a:rPr>
              <a:t>1. Trước khi viết</a:t>
            </a:r>
            <a:endParaRPr b="1" dirty="0">
              <a:latin typeface="Cambria" panose="02040503050406030204" pitchFamily="18" charset="0"/>
              <a:ea typeface="Cambria" panose="02040503050406030204" pitchFamily="18" charset="0"/>
            </a:endParaRPr>
          </a:p>
        </p:txBody>
      </p:sp>
      <p:sp>
        <p:nvSpPr>
          <p:cNvPr id="4171" name="Google Shape;4171;p59"/>
          <p:cNvSpPr txBox="1">
            <a:spLocks noGrp="1"/>
          </p:cNvSpPr>
          <p:nvPr>
            <p:ph type="title"/>
          </p:nvPr>
        </p:nvSpPr>
        <p:spPr>
          <a:xfrm>
            <a:off x="3142594" y="878124"/>
            <a:ext cx="3163614" cy="4181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Cambria" panose="02040503050406030204" pitchFamily="18" charset="0"/>
                <a:ea typeface="Cambria" panose="02040503050406030204" pitchFamily="18" charset="0"/>
              </a:rPr>
              <a:t>b. Tìm ý</a:t>
            </a:r>
            <a:endParaRPr dirty="0">
              <a:latin typeface="Cambria" panose="02040503050406030204" pitchFamily="18" charset="0"/>
              <a:ea typeface="Cambria" panose="02040503050406030204" pitchFamily="18" charset="0"/>
            </a:endParaRPr>
          </a:p>
        </p:txBody>
      </p:sp>
      <p:grpSp>
        <p:nvGrpSpPr>
          <p:cNvPr id="4175" name="Google Shape;4175;p59"/>
          <p:cNvGrpSpPr/>
          <p:nvPr/>
        </p:nvGrpSpPr>
        <p:grpSpPr>
          <a:xfrm>
            <a:off x="7794839" y="40731"/>
            <a:ext cx="1001388" cy="921022"/>
            <a:chOff x="713088" y="539410"/>
            <a:chExt cx="877564" cy="807135"/>
          </a:xfrm>
        </p:grpSpPr>
        <p:sp>
          <p:nvSpPr>
            <p:cNvPr id="4176" name="Google Shape;4176;p59"/>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77" name="Google Shape;4177;p59"/>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78" name="Google Shape;4178;p59"/>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79" name="Google Shape;4179;p59"/>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0" name="Google Shape;4180;p59"/>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1" name="Google Shape;4181;p59"/>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2" name="Google Shape;4182;p59"/>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3" name="Google Shape;4183;p59"/>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4" name="Google Shape;4184;p59"/>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4185" name="Google Shape;4185;p59"/>
            <p:cNvGrpSpPr/>
            <p:nvPr/>
          </p:nvGrpSpPr>
          <p:grpSpPr>
            <a:xfrm>
              <a:off x="896889" y="678457"/>
              <a:ext cx="487703" cy="459733"/>
              <a:chOff x="896889" y="678457"/>
              <a:chExt cx="487703" cy="459733"/>
            </a:xfrm>
          </p:grpSpPr>
          <p:sp>
            <p:nvSpPr>
              <p:cNvPr id="4186" name="Google Shape;4186;p59"/>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7" name="Google Shape;4187;p59"/>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8" name="Google Shape;4188;p59"/>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9" name="Google Shape;4189;p59"/>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0" name="Google Shape;4190;p59"/>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1" name="Google Shape;4191;p59"/>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2" name="Google Shape;4192;p59"/>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3" name="Google Shape;4193;p59"/>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4" name="Google Shape;4194;p59"/>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5" name="Google Shape;4195;p59"/>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6" name="Google Shape;4196;p59"/>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7" name="Google Shape;4197;p59"/>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8" name="Google Shape;4198;p59"/>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9" name="Google Shape;4199;p59"/>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0" name="Google Shape;4200;p59"/>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1" name="Google Shape;4201;p59"/>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2" name="Google Shape;4202;p59"/>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3" name="Google Shape;4203;p59"/>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204" name="Google Shape;4204;p59"/>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5" name="Google Shape;4205;p59"/>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206" name="Google Shape;4206;p59"/>
          <p:cNvGrpSpPr/>
          <p:nvPr/>
        </p:nvGrpSpPr>
        <p:grpSpPr>
          <a:xfrm>
            <a:off x="285142" y="-32697"/>
            <a:ext cx="1067429" cy="1067877"/>
            <a:chOff x="-1361103" y="621343"/>
            <a:chExt cx="1067429" cy="1067877"/>
          </a:xfrm>
        </p:grpSpPr>
        <p:sp>
          <p:nvSpPr>
            <p:cNvPr id="4207" name="Google Shape;4207;p59"/>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8" name="Google Shape;4208;p59"/>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9" name="Google Shape;4209;p59"/>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0" name="Google Shape;4210;p59"/>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1" name="Google Shape;4211;p59"/>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2" name="Google Shape;4212;p59"/>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3" name="Google Shape;4213;p59"/>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4" name="Google Shape;4214;p59"/>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5" name="Google Shape;4215;p59"/>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6" name="Google Shape;4216;p59"/>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7" name="Google Shape;4217;p59"/>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8" name="Google Shape;4218;p59"/>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9" name="Google Shape;4219;p59"/>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0" name="Google Shape;4220;p59"/>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1" name="Google Shape;4221;p59"/>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2" name="Google Shape;4222;p59"/>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3" name="Google Shape;4223;p59"/>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4" name="Google Shape;4224;p59"/>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5" name="Google Shape;4225;p59"/>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6" name="Google Shape;4226;p59"/>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7" name="Google Shape;4227;p59"/>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8" name="Google Shape;4228;p59"/>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9" name="Google Shape;4229;p59"/>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0" name="Google Shape;4230;p59"/>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1" name="Google Shape;4231;p59"/>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2" name="Google Shape;4232;p59"/>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3" name="Google Shape;4233;p59"/>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4" name="Google Shape;4234;p59"/>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5" name="Google Shape;4235;p59"/>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6" name="Google Shape;4236;p59"/>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7" name="Google Shape;4237;p59"/>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8" name="Google Shape;4238;p59"/>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9" name="Google Shape;4239;p59"/>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0" name="Google Shape;4240;p59"/>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1" name="Google Shape;4241;p59"/>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2" name="Google Shape;4242;p59"/>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3" name="Google Shape;4243;p59"/>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4" name="Google Shape;4244;p59"/>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5" name="Google Shape;4245;p59"/>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6" name="Google Shape;4246;p59"/>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 name="Title 2"/>
          <p:cNvSpPr>
            <a:spLocks noGrp="1"/>
          </p:cNvSpPr>
          <p:nvPr>
            <p:ph type="title"/>
          </p:nvPr>
        </p:nvSpPr>
        <p:spPr>
          <a:xfrm>
            <a:off x="163827" y="1047248"/>
            <a:ext cx="2250262" cy="3147029"/>
          </a:xfrm>
        </p:spPr>
        <p:txBody>
          <a:bodyPr anchor="t"/>
          <a:lstStyle/>
          <a:p>
            <a:r>
              <a:rPr lang="vi-VN" sz="3200" b="1" dirty="0">
                <a:latin typeface="Cambria" panose="02040503050406030204" pitchFamily="18" charset="0"/>
                <a:ea typeface="Cambria" panose="02040503050406030204" pitchFamily="18" charset="0"/>
              </a:rPr>
              <a:t>Nhà lí luận tài ba</a:t>
            </a:r>
            <a:br>
              <a:rPr lang="vi-VN" dirty="0">
                <a:latin typeface="Cambria" panose="02040503050406030204" pitchFamily="18" charset="0"/>
                <a:ea typeface="Cambria" panose="02040503050406030204" pitchFamily="18" charset="0"/>
              </a:rPr>
            </a:br>
            <a:endParaRPr lang="vi-VN" dirty="0">
              <a:latin typeface="Cambria" panose="02040503050406030204" pitchFamily="18" charset="0"/>
              <a:ea typeface="Cambria" panose="02040503050406030204" pitchFamily="18" charset="0"/>
            </a:endParaRPr>
          </a:p>
        </p:txBody>
      </p:sp>
      <p:sp>
        <p:nvSpPr>
          <p:cNvPr id="5" name="Title 4"/>
          <p:cNvSpPr>
            <a:spLocks noGrp="1"/>
          </p:cNvSpPr>
          <p:nvPr>
            <p:ph type="title"/>
          </p:nvPr>
        </p:nvSpPr>
        <p:spPr>
          <a:xfrm>
            <a:off x="2549101" y="1863900"/>
            <a:ext cx="2085961" cy="1930333"/>
          </a:xfrm>
        </p:spPr>
        <p:txBody>
          <a:bodyPr/>
          <a:lstStyle/>
          <a:p>
            <a:r>
              <a:rPr lang="vi-VN" sz="2000" dirty="0">
                <a:latin typeface="Cambria" panose="02040503050406030204" pitchFamily="18" charset="0"/>
                <a:ea typeface="Cambria" panose="02040503050406030204" pitchFamily="18" charset="0"/>
              </a:rPr>
              <a:t>Trong vòng 5 phút, em hãy hoàn thành phiếu tìm ý của mình với những yêu cầu sau:</a:t>
            </a:r>
            <a:endParaRPr lang="vi-VN" dirty="0">
              <a:latin typeface="Cambria" panose="02040503050406030204" pitchFamily="18" charset="0"/>
              <a:ea typeface="Cambria" panose="02040503050406030204" pitchFamily="18" charset="0"/>
            </a:endParaRPr>
          </a:p>
        </p:txBody>
      </p:sp>
      <p:sp>
        <p:nvSpPr>
          <p:cNvPr id="88" name="Title 4"/>
          <p:cNvSpPr>
            <a:spLocks noGrp="1"/>
          </p:cNvSpPr>
          <p:nvPr>
            <p:ph type="title"/>
          </p:nvPr>
        </p:nvSpPr>
        <p:spPr>
          <a:xfrm>
            <a:off x="4894860" y="1434041"/>
            <a:ext cx="2085961" cy="1352267"/>
          </a:xfrm>
        </p:spPr>
        <p:txBody>
          <a:bodyPr/>
          <a:lstStyle/>
          <a:p>
            <a:r>
              <a:rPr lang="vi-VN" sz="1800" dirty="0">
                <a:latin typeface="Cambria" panose="02040503050406030204" pitchFamily="18" charset="0"/>
                <a:ea typeface="Cambria" panose="02040503050406030204" pitchFamily="18" charset="0"/>
              </a:rPr>
              <a:t>Lựa chọn </a:t>
            </a:r>
            <a:r>
              <a:rPr lang="vi-VN" sz="1800" b="1" i="1" dirty="0">
                <a:latin typeface="Cambria" panose="02040503050406030204" pitchFamily="18" charset="0"/>
                <a:ea typeface="Cambria" panose="02040503050406030204" pitchFamily="18" charset="0"/>
              </a:rPr>
              <a:t>1 đề tài cụ thể</a:t>
            </a:r>
          </a:p>
        </p:txBody>
      </p:sp>
      <p:sp>
        <p:nvSpPr>
          <p:cNvPr id="89" name="Title 4"/>
          <p:cNvSpPr>
            <a:spLocks noGrp="1"/>
          </p:cNvSpPr>
          <p:nvPr>
            <p:ph type="title"/>
          </p:nvPr>
        </p:nvSpPr>
        <p:spPr>
          <a:xfrm>
            <a:off x="4894860" y="3118099"/>
            <a:ext cx="2085961" cy="1352267"/>
          </a:xfrm>
        </p:spPr>
        <p:txBody>
          <a:bodyPr/>
          <a:lstStyle/>
          <a:p>
            <a:r>
              <a:rPr lang="vi-VN" sz="1800" dirty="0">
                <a:latin typeface="Cambria" panose="02040503050406030204" pitchFamily="18" charset="0"/>
                <a:ea typeface="Cambria" panose="02040503050406030204" pitchFamily="18" charset="0"/>
              </a:rPr>
              <a:t>Đưa ra quan điểm, ý kiến rõ ràng</a:t>
            </a:r>
          </a:p>
        </p:txBody>
      </p:sp>
      <p:sp>
        <p:nvSpPr>
          <p:cNvPr id="91" name="Title 4"/>
          <p:cNvSpPr>
            <a:spLocks noGrp="1"/>
          </p:cNvSpPr>
          <p:nvPr>
            <p:ph type="title"/>
          </p:nvPr>
        </p:nvSpPr>
        <p:spPr>
          <a:xfrm>
            <a:off x="7102032" y="1434040"/>
            <a:ext cx="2085961" cy="1352267"/>
          </a:xfrm>
        </p:spPr>
        <p:txBody>
          <a:bodyPr/>
          <a:lstStyle/>
          <a:p>
            <a:r>
              <a:rPr lang="vi-VN" sz="1800" dirty="0">
                <a:latin typeface="Cambria" panose="02040503050406030204" pitchFamily="18" charset="0"/>
                <a:ea typeface="Cambria" panose="02040503050406030204" pitchFamily="18" charset="0"/>
              </a:rPr>
              <a:t>Có </a:t>
            </a:r>
            <a:r>
              <a:rPr lang="vi-VN" sz="1800" b="1" i="1" dirty="0">
                <a:latin typeface="Cambria" panose="02040503050406030204" pitchFamily="18" charset="0"/>
                <a:ea typeface="Cambria" panose="02040503050406030204" pitchFamily="18" charset="0"/>
              </a:rPr>
              <a:t>3 lí lẽ </a:t>
            </a:r>
          </a:p>
        </p:txBody>
      </p:sp>
      <p:sp>
        <p:nvSpPr>
          <p:cNvPr id="93" name="Title 4"/>
          <p:cNvSpPr>
            <a:spLocks noGrp="1"/>
          </p:cNvSpPr>
          <p:nvPr>
            <p:ph type="title"/>
          </p:nvPr>
        </p:nvSpPr>
        <p:spPr>
          <a:xfrm>
            <a:off x="7115833" y="3118099"/>
            <a:ext cx="2085961" cy="1352267"/>
          </a:xfrm>
        </p:spPr>
        <p:txBody>
          <a:bodyPr/>
          <a:lstStyle/>
          <a:p>
            <a:r>
              <a:rPr lang="vi-VN" sz="1800" dirty="0">
                <a:latin typeface="Cambria" panose="02040503050406030204" pitchFamily="18" charset="0"/>
                <a:ea typeface="Cambria" panose="02040503050406030204" pitchFamily="18" charset="0"/>
              </a:rPr>
              <a:t>Có </a:t>
            </a:r>
            <a:r>
              <a:rPr lang="vi-VN" sz="1800" b="1" i="1" dirty="0">
                <a:latin typeface="Cambria" panose="02040503050406030204" pitchFamily="18" charset="0"/>
                <a:ea typeface="Cambria" panose="02040503050406030204" pitchFamily="18" charset="0"/>
              </a:rPr>
              <a:t>3 dẫn chứng</a:t>
            </a:r>
          </a:p>
        </p:txBody>
      </p:sp>
      <p:pic>
        <p:nvPicPr>
          <p:cNvPr id="3074" name="Picture 2" descr="Student free sti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92" y="2041215"/>
            <a:ext cx="2165131" cy="216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45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3"/>
        <p:cNvGrpSpPr/>
        <p:nvPr/>
      </p:nvGrpSpPr>
      <p:grpSpPr>
        <a:xfrm>
          <a:off x="0" y="0"/>
          <a:ext cx="0" cy="0"/>
          <a:chOff x="0" y="0"/>
          <a:chExt cx="0" cy="0"/>
        </a:xfrm>
      </p:grpSpPr>
      <p:cxnSp>
        <p:nvCxnSpPr>
          <p:cNvPr id="4784" name="Google Shape;4784;p65"/>
          <p:cNvCxnSpPr>
            <a:stCxn id="4785" idx="3"/>
            <a:endCxn id="4786" idx="0"/>
          </p:cNvCxnSpPr>
          <p:nvPr/>
        </p:nvCxnSpPr>
        <p:spPr>
          <a:xfrm>
            <a:off x="2147006" y="2063717"/>
            <a:ext cx="800300" cy="812507"/>
          </a:xfrm>
          <a:prstGeom prst="bentConnector2">
            <a:avLst/>
          </a:prstGeom>
          <a:noFill/>
          <a:ln w="19050" cap="flat" cmpd="sng">
            <a:solidFill>
              <a:schemeClr val="lt2"/>
            </a:solidFill>
            <a:prstDash val="dot"/>
            <a:round/>
            <a:headEnd type="none" w="med" len="med"/>
            <a:tailEnd type="triangle" w="med" len="med"/>
          </a:ln>
        </p:spPr>
      </p:cxnSp>
      <p:cxnSp>
        <p:nvCxnSpPr>
          <p:cNvPr id="4787" name="Google Shape;4787;p65"/>
          <p:cNvCxnSpPr/>
          <p:nvPr/>
        </p:nvCxnSpPr>
        <p:spPr>
          <a:xfrm flipV="1">
            <a:off x="3661076" y="3038381"/>
            <a:ext cx="1324384" cy="988327"/>
          </a:xfrm>
          <a:prstGeom prst="bentConnector2">
            <a:avLst/>
          </a:prstGeom>
          <a:noFill/>
          <a:ln w="19050" cap="flat" cmpd="sng">
            <a:solidFill>
              <a:schemeClr val="lt2"/>
            </a:solidFill>
            <a:prstDash val="dot"/>
            <a:round/>
            <a:headEnd type="none" w="med" len="med"/>
            <a:tailEnd type="triangle" w="med" len="med"/>
          </a:ln>
        </p:spPr>
      </p:cxnSp>
      <p:cxnSp>
        <p:nvCxnSpPr>
          <p:cNvPr id="4789" name="Google Shape;4789;p65"/>
          <p:cNvCxnSpPr/>
          <p:nvPr/>
        </p:nvCxnSpPr>
        <p:spPr>
          <a:xfrm rot="16200000" flipH="1">
            <a:off x="6636525" y="1959123"/>
            <a:ext cx="1247236" cy="497027"/>
          </a:xfrm>
          <a:prstGeom prst="bentConnector3">
            <a:avLst>
              <a:gd name="adj1" fmla="val 281"/>
            </a:avLst>
          </a:prstGeom>
          <a:noFill/>
          <a:ln w="19050" cap="flat" cmpd="sng">
            <a:solidFill>
              <a:schemeClr val="lt2"/>
            </a:solidFill>
            <a:prstDash val="dot"/>
            <a:round/>
            <a:headEnd type="none" w="med" len="med"/>
            <a:tailEnd type="triangle" w="med" len="med"/>
          </a:ln>
        </p:spPr>
      </p:cxnSp>
      <p:sp>
        <p:nvSpPr>
          <p:cNvPr id="4792" name="Google Shape;4792;p65"/>
          <p:cNvSpPr txBox="1">
            <a:spLocks noGrp="1"/>
          </p:cNvSpPr>
          <p:nvPr>
            <p:ph type="title"/>
          </p:nvPr>
        </p:nvSpPr>
        <p:spPr>
          <a:xfrm>
            <a:off x="949415" y="286724"/>
            <a:ext cx="7254037" cy="4034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PHIẾU TÌM Ý CÁ NHÂN</a:t>
            </a:r>
            <a:endParaRPr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4793" name="Google Shape;4793;p65"/>
          <p:cNvGrpSpPr/>
          <p:nvPr/>
        </p:nvGrpSpPr>
        <p:grpSpPr>
          <a:xfrm>
            <a:off x="8024255" y="134539"/>
            <a:ext cx="783414" cy="777022"/>
            <a:chOff x="713088" y="539410"/>
            <a:chExt cx="877564" cy="807135"/>
          </a:xfrm>
        </p:grpSpPr>
        <p:sp>
          <p:nvSpPr>
            <p:cNvPr id="4794" name="Google Shape;4794;p65"/>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95" name="Google Shape;4795;p65"/>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96" name="Google Shape;4796;p65"/>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97" name="Google Shape;4797;p65"/>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98" name="Google Shape;4798;p65"/>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99" name="Google Shape;4799;p65"/>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00" name="Google Shape;4800;p65"/>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01" name="Google Shape;4801;p65"/>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02" name="Google Shape;4802;p65"/>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4803" name="Google Shape;4803;p65"/>
            <p:cNvGrpSpPr/>
            <p:nvPr/>
          </p:nvGrpSpPr>
          <p:grpSpPr>
            <a:xfrm>
              <a:off x="896889" y="678457"/>
              <a:ext cx="487703" cy="459733"/>
              <a:chOff x="896889" y="678457"/>
              <a:chExt cx="487703" cy="459733"/>
            </a:xfrm>
          </p:grpSpPr>
          <p:sp>
            <p:nvSpPr>
              <p:cNvPr id="4804" name="Google Shape;4804;p65"/>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05" name="Google Shape;4805;p65"/>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06" name="Google Shape;4806;p65"/>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07" name="Google Shape;4807;p65"/>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08" name="Google Shape;4808;p65"/>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09" name="Google Shape;4809;p65"/>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10" name="Google Shape;4810;p65"/>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11" name="Google Shape;4811;p65"/>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12" name="Google Shape;4812;p65"/>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13" name="Google Shape;4813;p65"/>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14" name="Google Shape;4814;p65"/>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15" name="Google Shape;4815;p65"/>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16" name="Google Shape;4816;p65"/>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17" name="Google Shape;4817;p65"/>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18" name="Google Shape;4818;p65"/>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19" name="Google Shape;4819;p65"/>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20" name="Google Shape;4820;p65"/>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21" name="Google Shape;4821;p65"/>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822" name="Google Shape;4822;p65"/>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23" name="Google Shape;4823;p65"/>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824" name="Google Shape;4824;p65"/>
          <p:cNvGrpSpPr/>
          <p:nvPr/>
        </p:nvGrpSpPr>
        <p:grpSpPr>
          <a:xfrm>
            <a:off x="514559" y="84071"/>
            <a:ext cx="835080" cy="900917"/>
            <a:chOff x="-1361103" y="621343"/>
            <a:chExt cx="1067429" cy="1067877"/>
          </a:xfrm>
        </p:grpSpPr>
        <p:sp>
          <p:nvSpPr>
            <p:cNvPr id="4825" name="Google Shape;4825;p65"/>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26" name="Google Shape;4826;p65"/>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27" name="Google Shape;4827;p65"/>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28" name="Google Shape;4828;p65"/>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29" name="Google Shape;4829;p65"/>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30" name="Google Shape;4830;p65"/>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31" name="Google Shape;4831;p65"/>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32" name="Google Shape;4832;p65"/>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33" name="Google Shape;4833;p65"/>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34" name="Google Shape;4834;p65"/>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35" name="Google Shape;4835;p65"/>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36" name="Google Shape;4836;p65"/>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37" name="Google Shape;4837;p65"/>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38" name="Google Shape;4838;p65"/>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39" name="Google Shape;4839;p65"/>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40" name="Google Shape;4840;p65"/>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41" name="Google Shape;4841;p65"/>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42" name="Google Shape;4842;p65"/>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43" name="Google Shape;4843;p65"/>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44" name="Google Shape;4844;p65"/>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45" name="Google Shape;4845;p65"/>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46" name="Google Shape;4846;p65"/>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47" name="Google Shape;4847;p65"/>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48" name="Google Shape;4848;p65"/>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49" name="Google Shape;4849;p65"/>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50" name="Google Shape;4850;p65"/>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51" name="Google Shape;4851;p65"/>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52" name="Google Shape;4852;p65"/>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53" name="Google Shape;4853;p65"/>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54" name="Google Shape;4854;p65"/>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55" name="Google Shape;4855;p65"/>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56" name="Google Shape;4856;p65"/>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57" name="Google Shape;4857;p65"/>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58" name="Google Shape;4858;p65"/>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59" name="Google Shape;4859;p65"/>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60" name="Google Shape;4860;p65"/>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61" name="Google Shape;4861;p65"/>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62" name="Google Shape;4862;p65"/>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63" name="Google Shape;4863;p65"/>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64" name="Google Shape;4864;p65"/>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865" name="Google Shape;4865;p65"/>
          <p:cNvGrpSpPr/>
          <p:nvPr/>
        </p:nvGrpSpPr>
        <p:grpSpPr>
          <a:xfrm>
            <a:off x="5653565" y="2841903"/>
            <a:ext cx="3316682" cy="2301597"/>
            <a:chOff x="5855084" y="3019425"/>
            <a:chExt cx="2653529" cy="912525"/>
          </a:xfrm>
        </p:grpSpPr>
        <p:sp>
          <p:nvSpPr>
            <p:cNvPr id="4791" name="Google Shape;4791;p65"/>
            <p:cNvSpPr/>
            <p:nvPr/>
          </p:nvSpPr>
          <p:spPr>
            <a:xfrm>
              <a:off x="5855084" y="3019425"/>
              <a:ext cx="2653529" cy="58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66" name="Google Shape;4866;p65"/>
            <p:cNvSpPr txBox="1"/>
            <p:nvPr/>
          </p:nvSpPr>
          <p:spPr>
            <a:xfrm>
              <a:off x="5855084" y="3141997"/>
              <a:ext cx="2653529" cy="789953"/>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1900" b="1" dirty="0">
                  <a:solidFill>
                    <a:srgbClr val="2F2564"/>
                  </a:solidFill>
                  <a:latin typeface="Cambria" panose="02040503050406030204" pitchFamily="18" charset="0"/>
                  <a:ea typeface="Cambria" panose="02040503050406030204" pitchFamily="18" charset="0"/>
                  <a:cs typeface="Barrio"/>
                  <a:sym typeface="Barrio"/>
                </a:rPr>
                <a:t>Dẫn chứng</a:t>
              </a:r>
            </a:p>
            <a:p>
              <a:pPr marL="0" lvl="0" indent="0" algn="ctr" rtl="0">
                <a:spcBef>
                  <a:spcPts val="0"/>
                </a:spcBef>
                <a:spcAft>
                  <a:spcPts val="0"/>
                </a:spcAft>
                <a:buNone/>
              </a:pPr>
              <a:r>
                <a:rPr lang="vi-VN" sz="1900" dirty="0">
                  <a:solidFill>
                    <a:srgbClr val="2F2564"/>
                  </a:solidFill>
                  <a:latin typeface="Cambria" panose="02040503050406030204" pitchFamily="18" charset="0"/>
                  <a:ea typeface="Cambria" panose="02040503050406030204" pitchFamily="18" charset="0"/>
                  <a:cs typeface="Barrio"/>
                  <a:sym typeface="Barrio"/>
                </a:rPr>
                <a:t>...........................................................................................................................................................................................................................................................................................................................</a:t>
              </a:r>
              <a:endParaRPr sz="1900" dirty="0">
                <a:solidFill>
                  <a:srgbClr val="2F2564"/>
                </a:solidFill>
                <a:latin typeface="Cambria" panose="02040503050406030204" pitchFamily="18" charset="0"/>
                <a:ea typeface="Cambria" panose="02040503050406030204" pitchFamily="18" charset="0"/>
                <a:cs typeface="Barrio"/>
                <a:sym typeface="Barrio"/>
              </a:endParaRPr>
            </a:p>
          </p:txBody>
        </p:sp>
      </p:grpSp>
      <p:grpSp>
        <p:nvGrpSpPr>
          <p:cNvPr id="4867" name="Google Shape;4867;p65"/>
          <p:cNvGrpSpPr/>
          <p:nvPr/>
        </p:nvGrpSpPr>
        <p:grpSpPr>
          <a:xfrm>
            <a:off x="3741683" y="742892"/>
            <a:ext cx="3269947" cy="2262712"/>
            <a:chOff x="4695525" y="1876425"/>
            <a:chExt cx="1786500" cy="616342"/>
          </a:xfrm>
        </p:grpSpPr>
        <p:sp>
          <p:nvSpPr>
            <p:cNvPr id="4790" name="Google Shape;4790;p65"/>
            <p:cNvSpPr/>
            <p:nvPr/>
          </p:nvSpPr>
          <p:spPr>
            <a:xfrm>
              <a:off x="4695525" y="1876425"/>
              <a:ext cx="1786500" cy="58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88" name="Google Shape;4788;p65"/>
            <p:cNvSpPr txBox="1"/>
            <p:nvPr/>
          </p:nvSpPr>
          <p:spPr>
            <a:xfrm>
              <a:off x="4695525" y="1966043"/>
              <a:ext cx="1786500" cy="526724"/>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1900" b="1" dirty="0">
                  <a:solidFill>
                    <a:srgbClr val="2F2564"/>
                  </a:solidFill>
                  <a:latin typeface="Cambria" panose="02040503050406030204" pitchFamily="18" charset="0"/>
                  <a:ea typeface="Cambria" panose="02040503050406030204" pitchFamily="18" charset="0"/>
                  <a:cs typeface="Barrio"/>
                  <a:sym typeface="Barrio"/>
                </a:rPr>
                <a:t>Lí lẽ</a:t>
              </a:r>
            </a:p>
            <a:p>
              <a:pPr marL="0" lvl="0" indent="0" algn="ctr" rtl="0">
                <a:spcBef>
                  <a:spcPts val="0"/>
                </a:spcBef>
                <a:spcAft>
                  <a:spcPts val="0"/>
                </a:spcAft>
                <a:buNone/>
              </a:pPr>
              <a:r>
                <a:rPr lang="vi-VN" sz="1900" b="1" dirty="0">
                  <a:solidFill>
                    <a:srgbClr val="2F2564"/>
                  </a:solidFill>
                  <a:latin typeface="Cambria" panose="02040503050406030204" pitchFamily="18" charset="0"/>
                  <a:ea typeface="Cambria" panose="02040503050406030204" pitchFamily="18" charset="0"/>
                  <a:cs typeface="Barrio"/>
                  <a:sym typeface="Barrio"/>
                </a:rPr>
                <a:t>.......................................................</a:t>
              </a:r>
            </a:p>
            <a:p>
              <a:pPr marL="0" lvl="0" indent="0" algn="ctr" rtl="0">
                <a:spcBef>
                  <a:spcPts val="0"/>
                </a:spcBef>
                <a:spcAft>
                  <a:spcPts val="0"/>
                </a:spcAft>
                <a:buNone/>
              </a:pPr>
              <a:r>
                <a:rPr lang="vi-VN" sz="1900" dirty="0">
                  <a:solidFill>
                    <a:srgbClr val="2F2564"/>
                  </a:solidFill>
                  <a:latin typeface="Cambria" panose="02040503050406030204" pitchFamily="18" charset="0"/>
                  <a:ea typeface="Cambria" panose="02040503050406030204" pitchFamily="18" charset="0"/>
                  <a:cs typeface="Barrio"/>
                  <a:sym typeface="Barrio"/>
                </a:rPr>
                <a:t>.....................................................................................................................................................................................................................................................</a:t>
              </a:r>
              <a:endParaRPr sz="1900" dirty="0">
                <a:solidFill>
                  <a:srgbClr val="2F2564"/>
                </a:solidFill>
                <a:latin typeface="Cambria" panose="02040503050406030204" pitchFamily="18" charset="0"/>
                <a:ea typeface="Cambria" panose="02040503050406030204" pitchFamily="18" charset="0"/>
                <a:cs typeface="Barrio"/>
                <a:sym typeface="Barrio"/>
              </a:endParaRPr>
            </a:p>
          </p:txBody>
        </p:sp>
      </p:grpSp>
      <p:grpSp>
        <p:nvGrpSpPr>
          <p:cNvPr id="4868" name="Google Shape;4868;p65"/>
          <p:cNvGrpSpPr/>
          <p:nvPr/>
        </p:nvGrpSpPr>
        <p:grpSpPr>
          <a:xfrm>
            <a:off x="1842339" y="2876224"/>
            <a:ext cx="2209985" cy="1991052"/>
            <a:chOff x="713100" y="1876425"/>
            <a:chExt cx="1631138" cy="912525"/>
          </a:xfrm>
        </p:grpSpPr>
        <p:sp>
          <p:nvSpPr>
            <p:cNvPr id="4786" name="Google Shape;4786;p65"/>
            <p:cNvSpPr/>
            <p:nvPr/>
          </p:nvSpPr>
          <p:spPr>
            <a:xfrm>
              <a:off x="713100" y="1876425"/>
              <a:ext cx="1631100" cy="58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69" name="Google Shape;4869;p65"/>
            <p:cNvSpPr txBox="1"/>
            <p:nvPr/>
          </p:nvSpPr>
          <p:spPr>
            <a:xfrm>
              <a:off x="713138" y="2089579"/>
              <a:ext cx="1631100" cy="699371"/>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1900" b="1" dirty="0">
                  <a:solidFill>
                    <a:srgbClr val="2F2564"/>
                  </a:solidFill>
                  <a:latin typeface="Cambria" panose="02040503050406030204" pitchFamily="18" charset="0"/>
                  <a:ea typeface="Cambria" panose="02040503050406030204" pitchFamily="18" charset="0"/>
                  <a:cs typeface="Barrio"/>
                  <a:sym typeface="Barrio"/>
                </a:rPr>
                <a:t>Quan điểm</a:t>
              </a:r>
            </a:p>
            <a:p>
              <a:pPr marL="0" lvl="0" indent="0" algn="ctr" rtl="0">
                <a:spcBef>
                  <a:spcPts val="0"/>
                </a:spcBef>
                <a:spcAft>
                  <a:spcPts val="0"/>
                </a:spcAft>
                <a:buNone/>
              </a:pPr>
              <a:r>
                <a:rPr lang="vi-VN" sz="1900" dirty="0">
                  <a:solidFill>
                    <a:srgbClr val="2F2564"/>
                  </a:solidFill>
                  <a:latin typeface="Cambria" panose="02040503050406030204" pitchFamily="18" charset="0"/>
                  <a:ea typeface="Cambria" panose="02040503050406030204" pitchFamily="18" charset="0"/>
                  <a:cs typeface="Barrio"/>
                  <a:sym typeface="Barrio"/>
                </a:rPr>
                <a:t>........................................................................................</a:t>
              </a:r>
              <a:endParaRPr sz="1900" dirty="0">
                <a:solidFill>
                  <a:srgbClr val="2F2564"/>
                </a:solidFill>
                <a:latin typeface="Cambria" panose="02040503050406030204" pitchFamily="18" charset="0"/>
                <a:ea typeface="Cambria" panose="02040503050406030204" pitchFamily="18" charset="0"/>
                <a:cs typeface="Barrio"/>
                <a:sym typeface="Barrio"/>
              </a:endParaRPr>
            </a:p>
          </p:txBody>
        </p:sp>
      </p:grpSp>
      <p:grpSp>
        <p:nvGrpSpPr>
          <p:cNvPr id="4870" name="Google Shape;4870;p65"/>
          <p:cNvGrpSpPr/>
          <p:nvPr/>
        </p:nvGrpSpPr>
        <p:grpSpPr>
          <a:xfrm>
            <a:off x="17502" y="1166223"/>
            <a:ext cx="2143411" cy="1831767"/>
            <a:chOff x="718496" y="1876425"/>
            <a:chExt cx="1798167" cy="593007"/>
          </a:xfrm>
        </p:grpSpPr>
        <p:sp>
          <p:nvSpPr>
            <p:cNvPr id="4785" name="Google Shape;4785;p65"/>
            <p:cNvSpPr/>
            <p:nvPr/>
          </p:nvSpPr>
          <p:spPr>
            <a:xfrm>
              <a:off x="718496" y="1876425"/>
              <a:ext cx="1786500" cy="58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71" name="Google Shape;4871;p65"/>
            <p:cNvSpPr txBox="1"/>
            <p:nvPr/>
          </p:nvSpPr>
          <p:spPr>
            <a:xfrm>
              <a:off x="730163" y="2035032"/>
              <a:ext cx="1786500" cy="434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1900" b="1" dirty="0">
                  <a:solidFill>
                    <a:srgbClr val="2F2564"/>
                  </a:solidFill>
                  <a:latin typeface="Cambria" panose="02040503050406030204" pitchFamily="18" charset="0"/>
                  <a:ea typeface="Cambria" panose="02040503050406030204" pitchFamily="18" charset="0"/>
                  <a:cs typeface="Barrio"/>
                  <a:sym typeface="Barrio"/>
                </a:rPr>
                <a:t>Vấn đề</a:t>
              </a:r>
            </a:p>
            <a:p>
              <a:pPr marL="0" lvl="0" indent="0" algn="ctr" rtl="0">
                <a:spcBef>
                  <a:spcPts val="0"/>
                </a:spcBef>
                <a:spcAft>
                  <a:spcPts val="0"/>
                </a:spcAft>
                <a:buNone/>
              </a:pPr>
              <a:r>
                <a:rPr lang="vi-VN" sz="1900" dirty="0">
                  <a:solidFill>
                    <a:srgbClr val="2F2564"/>
                  </a:solidFill>
                  <a:latin typeface="Cambria" panose="02040503050406030204" pitchFamily="18" charset="0"/>
                  <a:ea typeface="Cambria" panose="02040503050406030204" pitchFamily="18" charset="0"/>
                  <a:cs typeface="Barrio"/>
                  <a:sym typeface="Barrio"/>
                </a:rPr>
                <a:t>...................................................................................</a:t>
              </a:r>
              <a:endParaRPr sz="1900" dirty="0">
                <a:solidFill>
                  <a:srgbClr val="2F2564"/>
                </a:solidFill>
                <a:latin typeface="Cambria" panose="02040503050406030204" pitchFamily="18" charset="0"/>
                <a:ea typeface="Cambria" panose="02040503050406030204" pitchFamily="18" charset="0"/>
                <a:cs typeface="Barrio"/>
                <a:sym typeface="Barrio"/>
              </a:endParaRPr>
            </a:p>
          </p:txBody>
        </p:sp>
      </p:grpSp>
      <p:grpSp>
        <p:nvGrpSpPr>
          <p:cNvPr id="4872" name="Google Shape;4872;p65"/>
          <p:cNvGrpSpPr/>
          <p:nvPr/>
        </p:nvGrpSpPr>
        <p:grpSpPr>
          <a:xfrm>
            <a:off x="7152296" y="2944634"/>
            <a:ext cx="346321" cy="327765"/>
            <a:chOff x="2166043" y="3351344"/>
            <a:chExt cx="369566" cy="349803"/>
          </a:xfrm>
        </p:grpSpPr>
        <p:sp>
          <p:nvSpPr>
            <p:cNvPr id="4873" name="Google Shape;4873;p65"/>
            <p:cNvSpPr/>
            <p:nvPr/>
          </p:nvSpPr>
          <p:spPr>
            <a:xfrm>
              <a:off x="2166357" y="3351344"/>
              <a:ext cx="369252" cy="349803"/>
            </a:xfrm>
            <a:custGeom>
              <a:avLst/>
              <a:gdLst/>
              <a:ahLst/>
              <a:cxnLst/>
              <a:rect l="l" t="t" r="r" b="b"/>
              <a:pathLst>
                <a:path w="24662" h="23363" extrusionOk="0">
                  <a:moveTo>
                    <a:pt x="18025" y="0"/>
                  </a:moveTo>
                  <a:cubicBezTo>
                    <a:pt x="13633" y="0"/>
                    <a:pt x="9337" y="1726"/>
                    <a:pt x="6118" y="4944"/>
                  </a:cubicBezTo>
                  <a:cubicBezTo>
                    <a:pt x="1535" y="9506"/>
                    <a:pt x="0" y="16297"/>
                    <a:pt x="2124" y="22415"/>
                  </a:cubicBezTo>
                  <a:cubicBezTo>
                    <a:pt x="3975" y="23060"/>
                    <a:pt x="5845" y="23362"/>
                    <a:pt x="7676" y="23362"/>
                  </a:cubicBezTo>
                  <a:cubicBezTo>
                    <a:pt x="16116" y="23362"/>
                    <a:pt x="23695" y="16927"/>
                    <a:pt x="24473" y="7908"/>
                  </a:cubicBezTo>
                  <a:cubicBezTo>
                    <a:pt x="24662" y="5554"/>
                    <a:pt x="24367" y="3178"/>
                    <a:pt x="23590" y="949"/>
                  </a:cubicBezTo>
                  <a:cubicBezTo>
                    <a:pt x="21767" y="311"/>
                    <a:pt x="19887" y="0"/>
                    <a:pt x="18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74" name="Google Shape;4874;p65"/>
            <p:cNvSpPr/>
            <p:nvPr/>
          </p:nvSpPr>
          <p:spPr>
            <a:xfrm>
              <a:off x="2166043" y="3351344"/>
              <a:ext cx="353516" cy="335624"/>
            </a:xfrm>
            <a:custGeom>
              <a:avLst/>
              <a:gdLst/>
              <a:ahLst/>
              <a:cxnLst/>
              <a:rect l="l" t="t" r="r" b="b"/>
              <a:pathLst>
                <a:path w="23611" h="22416" extrusionOk="0">
                  <a:moveTo>
                    <a:pt x="18042" y="0"/>
                  </a:moveTo>
                  <a:cubicBezTo>
                    <a:pt x="13645" y="0"/>
                    <a:pt x="9343" y="1726"/>
                    <a:pt x="6139" y="4944"/>
                  </a:cubicBezTo>
                  <a:cubicBezTo>
                    <a:pt x="1556" y="9506"/>
                    <a:pt x="0" y="16297"/>
                    <a:pt x="2145" y="22415"/>
                  </a:cubicBezTo>
                  <a:cubicBezTo>
                    <a:pt x="2124" y="20923"/>
                    <a:pt x="2502" y="19220"/>
                    <a:pt x="3238" y="17411"/>
                  </a:cubicBezTo>
                  <a:cubicBezTo>
                    <a:pt x="3553" y="16676"/>
                    <a:pt x="3890" y="15940"/>
                    <a:pt x="4289" y="15225"/>
                  </a:cubicBezTo>
                  <a:cubicBezTo>
                    <a:pt x="7149" y="10158"/>
                    <a:pt x="11353" y="5974"/>
                    <a:pt x="16420" y="3094"/>
                  </a:cubicBezTo>
                  <a:cubicBezTo>
                    <a:pt x="17135" y="2694"/>
                    <a:pt x="17850" y="2358"/>
                    <a:pt x="18607" y="2043"/>
                  </a:cubicBezTo>
                  <a:cubicBezTo>
                    <a:pt x="20367" y="1326"/>
                    <a:pt x="22028" y="949"/>
                    <a:pt x="23492" y="949"/>
                  </a:cubicBezTo>
                  <a:cubicBezTo>
                    <a:pt x="23532" y="949"/>
                    <a:pt x="23571" y="949"/>
                    <a:pt x="23611" y="949"/>
                  </a:cubicBezTo>
                  <a:cubicBezTo>
                    <a:pt x="21788" y="311"/>
                    <a:pt x="19907" y="0"/>
                    <a:pt x="18042" y="0"/>
                  </a:cubicBezTo>
                  <a:close/>
                </a:path>
              </a:pathLst>
            </a:custGeom>
            <a:solidFill>
              <a:srgbClr val="000000">
                <a:alpha val="2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75" name="Google Shape;4875;p65"/>
            <p:cNvSpPr/>
            <p:nvPr/>
          </p:nvSpPr>
          <p:spPr>
            <a:xfrm>
              <a:off x="2373487" y="3352332"/>
              <a:ext cx="159292" cy="158978"/>
            </a:xfrm>
            <a:custGeom>
              <a:avLst/>
              <a:gdLst/>
              <a:ahLst/>
              <a:cxnLst/>
              <a:rect l="l" t="t" r="r" b="b"/>
              <a:pathLst>
                <a:path w="10639" h="10618" extrusionOk="0">
                  <a:moveTo>
                    <a:pt x="2754" y="0"/>
                  </a:moveTo>
                  <a:cubicBezTo>
                    <a:pt x="1829" y="63"/>
                    <a:pt x="904" y="232"/>
                    <a:pt x="0" y="463"/>
                  </a:cubicBezTo>
                  <a:lnTo>
                    <a:pt x="10155" y="10618"/>
                  </a:lnTo>
                  <a:cubicBezTo>
                    <a:pt x="10386" y="9714"/>
                    <a:pt x="10554" y="8789"/>
                    <a:pt x="10639" y="7842"/>
                  </a:cubicBez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76" name="Google Shape;4876;p65"/>
            <p:cNvSpPr/>
            <p:nvPr/>
          </p:nvSpPr>
          <p:spPr>
            <a:xfrm>
              <a:off x="2373487" y="3352332"/>
              <a:ext cx="71149" cy="45337"/>
            </a:xfrm>
            <a:custGeom>
              <a:avLst/>
              <a:gdLst/>
              <a:ahLst/>
              <a:cxnLst/>
              <a:rect l="l" t="t" r="r" b="b"/>
              <a:pathLst>
                <a:path w="4752" h="3028" extrusionOk="0">
                  <a:moveTo>
                    <a:pt x="2754" y="0"/>
                  </a:moveTo>
                  <a:cubicBezTo>
                    <a:pt x="1829" y="63"/>
                    <a:pt x="904" y="232"/>
                    <a:pt x="0" y="463"/>
                  </a:cubicBezTo>
                  <a:lnTo>
                    <a:pt x="2565" y="3028"/>
                  </a:lnTo>
                  <a:cubicBezTo>
                    <a:pt x="3280" y="2628"/>
                    <a:pt x="3995" y="2271"/>
                    <a:pt x="4752" y="1977"/>
                  </a:cubicBezTo>
                  <a:lnTo>
                    <a:pt x="2754" y="0"/>
                  </a:lnTo>
                  <a:close/>
                </a:path>
              </a:pathLst>
            </a:custGeom>
            <a:solidFill>
              <a:srgbClr val="000000">
                <a:alpha val="2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77" name="Google Shape;4877;p65"/>
            <p:cNvSpPr/>
            <p:nvPr/>
          </p:nvSpPr>
          <p:spPr>
            <a:xfrm>
              <a:off x="2275596" y="3447587"/>
              <a:ext cx="166195" cy="157032"/>
            </a:xfrm>
            <a:custGeom>
              <a:avLst/>
              <a:gdLst/>
              <a:ahLst/>
              <a:cxnLst/>
              <a:rect l="l" t="t" r="r" b="b"/>
              <a:pathLst>
                <a:path w="11100" h="10488" extrusionOk="0">
                  <a:moveTo>
                    <a:pt x="10067" y="0"/>
                  </a:moveTo>
                  <a:cubicBezTo>
                    <a:pt x="9897" y="0"/>
                    <a:pt x="9720" y="71"/>
                    <a:pt x="9566" y="240"/>
                  </a:cubicBezTo>
                  <a:lnTo>
                    <a:pt x="546" y="9259"/>
                  </a:lnTo>
                  <a:cubicBezTo>
                    <a:pt x="1" y="9757"/>
                    <a:pt x="484" y="10487"/>
                    <a:pt x="1033" y="10487"/>
                  </a:cubicBezTo>
                  <a:cubicBezTo>
                    <a:pt x="1204" y="10487"/>
                    <a:pt x="1380" y="10417"/>
                    <a:pt x="1534" y="10248"/>
                  </a:cubicBezTo>
                  <a:lnTo>
                    <a:pt x="10554" y="1228"/>
                  </a:lnTo>
                  <a:cubicBezTo>
                    <a:pt x="11100" y="731"/>
                    <a:pt x="10616" y="0"/>
                    <a:pt x="10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78" name="Google Shape;4878;p65"/>
            <p:cNvSpPr/>
            <p:nvPr/>
          </p:nvSpPr>
          <p:spPr>
            <a:xfrm>
              <a:off x="2284191" y="3555853"/>
              <a:ext cx="46774" cy="42657"/>
            </a:xfrm>
            <a:custGeom>
              <a:avLst/>
              <a:gdLst/>
              <a:ahLst/>
              <a:cxnLst/>
              <a:rect l="l" t="t" r="r" b="b"/>
              <a:pathLst>
                <a:path w="3124" h="2849" extrusionOk="0">
                  <a:moveTo>
                    <a:pt x="513" y="0"/>
                  </a:moveTo>
                  <a:cubicBezTo>
                    <a:pt x="238" y="0"/>
                    <a:pt x="1" y="338"/>
                    <a:pt x="246" y="599"/>
                  </a:cubicBezTo>
                  <a:lnTo>
                    <a:pt x="2390" y="2743"/>
                  </a:lnTo>
                  <a:cubicBezTo>
                    <a:pt x="2451" y="2804"/>
                    <a:pt x="2551" y="2845"/>
                    <a:pt x="2633" y="2848"/>
                  </a:cubicBezTo>
                  <a:lnTo>
                    <a:pt x="2633" y="2848"/>
                  </a:lnTo>
                  <a:cubicBezTo>
                    <a:pt x="2962" y="2839"/>
                    <a:pt x="3123" y="2467"/>
                    <a:pt x="2895" y="2239"/>
                  </a:cubicBezTo>
                  <a:lnTo>
                    <a:pt x="750" y="94"/>
                  </a:lnTo>
                  <a:cubicBezTo>
                    <a:pt x="675" y="28"/>
                    <a:pt x="592" y="0"/>
                    <a:pt x="513" y="0"/>
                  </a:cubicBezTo>
                  <a:close/>
                  <a:moveTo>
                    <a:pt x="2633" y="2848"/>
                  </a:moveTo>
                  <a:cubicBezTo>
                    <a:pt x="2629" y="2848"/>
                    <a:pt x="2625" y="2848"/>
                    <a:pt x="2621" y="2848"/>
                  </a:cubicBezTo>
                  <a:lnTo>
                    <a:pt x="2642" y="2848"/>
                  </a:lnTo>
                  <a:cubicBezTo>
                    <a:pt x="2639" y="2848"/>
                    <a:pt x="2636" y="2848"/>
                    <a:pt x="2633" y="28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79" name="Google Shape;4879;p65"/>
            <p:cNvSpPr/>
            <p:nvPr/>
          </p:nvSpPr>
          <p:spPr>
            <a:xfrm>
              <a:off x="2317235" y="3521342"/>
              <a:ext cx="47418" cy="43166"/>
            </a:xfrm>
            <a:custGeom>
              <a:avLst/>
              <a:gdLst/>
              <a:ahLst/>
              <a:cxnLst/>
              <a:rect l="l" t="t" r="r" b="b"/>
              <a:pathLst>
                <a:path w="3167" h="2883" extrusionOk="0">
                  <a:moveTo>
                    <a:pt x="530" y="0"/>
                  </a:moveTo>
                  <a:cubicBezTo>
                    <a:pt x="247" y="0"/>
                    <a:pt x="1" y="377"/>
                    <a:pt x="288" y="633"/>
                  </a:cubicBezTo>
                  <a:lnTo>
                    <a:pt x="2433" y="2778"/>
                  </a:lnTo>
                  <a:cubicBezTo>
                    <a:pt x="2494" y="2839"/>
                    <a:pt x="2594" y="2880"/>
                    <a:pt x="2696" y="2883"/>
                  </a:cubicBezTo>
                  <a:lnTo>
                    <a:pt x="2696" y="2883"/>
                  </a:lnTo>
                  <a:cubicBezTo>
                    <a:pt x="3004" y="2874"/>
                    <a:pt x="3166" y="2502"/>
                    <a:pt x="2937" y="2273"/>
                  </a:cubicBezTo>
                  <a:lnTo>
                    <a:pt x="793" y="129"/>
                  </a:lnTo>
                  <a:cubicBezTo>
                    <a:pt x="712" y="38"/>
                    <a:pt x="619" y="0"/>
                    <a:pt x="530" y="0"/>
                  </a:cubicBezTo>
                  <a:close/>
                  <a:moveTo>
                    <a:pt x="2696" y="2883"/>
                  </a:moveTo>
                  <a:lnTo>
                    <a:pt x="2696" y="2883"/>
                  </a:lnTo>
                  <a:cubicBezTo>
                    <a:pt x="2692" y="2883"/>
                    <a:pt x="2689" y="2883"/>
                    <a:pt x="2685" y="2883"/>
                  </a:cubicBezTo>
                  <a:lnTo>
                    <a:pt x="2706" y="2883"/>
                  </a:lnTo>
                  <a:cubicBezTo>
                    <a:pt x="2703" y="2883"/>
                    <a:pt x="2699" y="2883"/>
                    <a:pt x="2696" y="28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80" name="Google Shape;4880;p65"/>
            <p:cNvSpPr/>
            <p:nvPr/>
          </p:nvSpPr>
          <p:spPr>
            <a:xfrm>
              <a:off x="2352121" y="3487863"/>
              <a:ext cx="46475" cy="42657"/>
            </a:xfrm>
            <a:custGeom>
              <a:avLst/>
              <a:gdLst/>
              <a:ahLst/>
              <a:cxnLst/>
              <a:rect l="l" t="t" r="r" b="b"/>
              <a:pathLst>
                <a:path w="3104" h="2849" extrusionOk="0">
                  <a:moveTo>
                    <a:pt x="499" y="0"/>
                  </a:moveTo>
                  <a:cubicBezTo>
                    <a:pt x="228" y="0"/>
                    <a:pt x="0" y="337"/>
                    <a:pt x="229" y="599"/>
                  </a:cubicBezTo>
                  <a:lnTo>
                    <a:pt x="2394" y="2743"/>
                  </a:lnTo>
                  <a:cubicBezTo>
                    <a:pt x="2457" y="2827"/>
                    <a:pt x="2542" y="2848"/>
                    <a:pt x="2647" y="2848"/>
                  </a:cubicBezTo>
                  <a:lnTo>
                    <a:pt x="2626" y="2848"/>
                  </a:lnTo>
                  <a:cubicBezTo>
                    <a:pt x="2634" y="2849"/>
                    <a:pt x="2642" y="2849"/>
                    <a:pt x="2649" y="2849"/>
                  </a:cubicBezTo>
                  <a:cubicBezTo>
                    <a:pt x="2949" y="2849"/>
                    <a:pt x="3104" y="2464"/>
                    <a:pt x="2899" y="2238"/>
                  </a:cubicBezTo>
                  <a:lnTo>
                    <a:pt x="733" y="94"/>
                  </a:lnTo>
                  <a:cubicBezTo>
                    <a:pt x="658" y="28"/>
                    <a:pt x="577"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81" name="Google Shape;4881;p65"/>
            <p:cNvSpPr/>
            <p:nvPr/>
          </p:nvSpPr>
          <p:spPr>
            <a:xfrm>
              <a:off x="2386108" y="3453861"/>
              <a:ext cx="46475" cy="42732"/>
            </a:xfrm>
            <a:custGeom>
              <a:avLst/>
              <a:gdLst/>
              <a:ahLst/>
              <a:cxnLst/>
              <a:rect l="l" t="t" r="r" b="b"/>
              <a:pathLst>
                <a:path w="3104" h="2854" extrusionOk="0">
                  <a:moveTo>
                    <a:pt x="499" y="0"/>
                  </a:moveTo>
                  <a:cubicBezTo>
                    <a:pt x="229" y="0"/>
                    <a:pt x="1" y="338"/>
                    <a:pt x="230" y="599"/>
                  </a:cubicBezTo>
                  <a:lnTo>
                    <a:pt x="2374" y="2743"/>
                  </a:lnTo>
                  <a:cubicBezTo>
                    <a:pt x="2444" y="2813"/>
                    <a:pt x="2513" y="2854"/>
                    <a:pt x="2595" y="2854"/>
                  </a:cubicBezTo>
                  <a:cubicBezTo>
                    <a:pt x="2611" y="2854"/>
                    <a:pt x="2627" y="2852"/>
                    <a:pt x="2644" y="2849"/>
                  </a:cubicBezTo>
                  <a:lnTo>
                    <a:pt x="2644" y="2849"/>
                  </a:lnTo>
                  <a:cubicBezTo>
                    <a:pt x="2646" y="2849"/>
                    <a:pt x="2648" y="2849"/>
                    <a:pt x="2650" y="2849"/>
                  </a:cubicBezTo>
                  <a:cubicBezTo>
                    <a:pt x="2950" y="2849"/>
                    <a:pt x="3104" y="2464"/>
                    <a:pt x="2879" y="2239"/>
                  </a:cubicBezTo>
                  <a:lnTo>
                    <a:pt x="734" y="94"/>
                  </a:lnTo>
                  <a:cubicBezTo>
                    <a:pt x="659" y="28"/>
                    <a:pt x="577"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882" name="Google Shape;4882;p65"/>
          <p:cNvGrpSpPr/>
          <p:nvPr/>
        </p:nvGrpSpPr>
        <p:grpSpPr>
          <a:xfrm>
            <a:off x="5517778" y="722034"/>
            <a:ext cx="359912" cy="398580"/>
            <a:chOff x="862507" y="3987313"/>
            <a:chExt cx="329590" cy="365000"/>
          </a:xfrm>
        </p:grpSpPr>
        <p:grpSp>
          <p:nvGrpSpPr>
            <p:cNvPr id="4883" name="Google Shape;4883;p65"/>
            <p:cNvGrpSpPr/>
            <p:nvPr/>
          </p:nvGrpSpPr>
          <p:grpSpPr>
            <a:xfrm>
              <a:off x="862821" y="3987313"/>
              <a:ext cx="329275" cy="365000"/>
              <a:chOff x="862821" y="2885984"/>
              <a:chExt cx="329275" cy="365000"/>
            </a:xfrm>
          </p:grpSpPr>
          <p:sp>
            <p:nvSpPr>
              <p:cNvPr id="4884" name="Google Shape;4884;p65"/>
              <p:cNvSpPr/>
              <p:nvPr/>
            </p:nvSpPr>
            <p:spPr>
              <a:xfrm>
                <a:off x="862821" y="2975834"/>
                <a:ext cx="313854" cy="275150"/>
              </a:xfrm>
              <a:custGeom>
                <a:avLst/>
                <a:gdLst/>
                <a:ahLst/>
                <a:cxnLst/>
                <a:rect l="l" t="t" r="r" b="b"/>
                <a:pathLst>
                  <a:path w="20962" h="18377" extrusionOk="0">
                    <a:moveTo>
                      <a:pt x="6174" y="1"/>
                    </a:moveTo>
                    <a:cubicBezTo>
                      <a:pt x="5746" y="1"/>
                      <a:pt x="5321" y="44"/>
                      <a:pt x="4920" y="148"/>
                    </a:cubicBezTo>
                    <a:cubicBezTo>
                      <a:pt x="2523" y="779"/>
                      <a:pt x="1" y="3344"/>
                      <a:pt x="1" y="7570"/>
                    </a:cubicBezTo>
                    <a:cubicBezTo>
                      <a:pt x="1" y="10450"/>
                      <a:pt x="1809" y="14403"/>
                      <a:pt x="4058" y="16631"/>
                    </a:cubicBezTo>
                    <a:cubicBezTo>
                      <a:pt x="5130" y="17704"/>
                      <a:pt x="6287" y="18376"/>
                      <a:pt x="7380" y="18376"/>
                    </a:cubicBezTo>
                    <a:cubicBezTo>
                      <a:pt x="8032" y="18376"/>
                      <a:pt x="8663" y="18271"/>
                      <a:pt x="9293" y="18103"/>
                    </a:cubicBezTo>
                    <a:cubicBezTo>
                      <a:pt x="9682" y="17988"/>
                      <a:pt x="10082" y="17930"/>
                      <a:pt x="10481" y="17930"/>
                    </a:cubicBezTo>
                    <a:cubicBezTo>
                      <a:pt x="10881" y="17930"/>
                      <a:pt x="11280" y="17988"/>
                      <a:pt x="11669" y="18103"/>
                    </a:cubicBezTo>
                    <a:cubicBezTo>
                      <a:pt x="12279" y="18271"/>
                      <a:pt x="12931" y="18376"/>
                      <a:pt x="13561" y="18376"/>
                    </a:cubicBezTo>
                    <a:cubicBezTo>
                      <a:pt x="14612" y="18376"/>
                      <a:pt x="15727" y="17767"/>
                      <a:pt x="16736" y="16779"/>
                    </a:cubicBezTo>
                    <a:cubicBezTo>
                      <a:pt x="19049" y="14571"/>
                      <a:pt x="20962" y="10513"/>
                      <a:pt x="20962" y="7570"/>
                    </a:cubicBezTo>
                    <a:cubicBezTo>
                      <a:pt x="20962" y="3344"/>
                      <a:pt x="18418" y="779"/>
                      <a:pt x="16042" y="148"/>
                    </a:cubicBezTo>
                    <a:cubicBezTo>
                      <a:pt x="15641" y="44"/>
                      <a:pt x="15217" y="1"/>
                      <a:pt x="14788" y="1"/>
                    </a:cubicBezTo>
                    <a:cubicBezTo>
                      <a:pt x="14003" y="1"/>
                      <a:pt x="13204" y="147"/>
                      <a:pt x="12510" y="338"/>
                    </a:cubicBezTo>
                    <a:cubicBezTo>
                      <a:pt x="12279" y="380"/>
                      <a:pt x="12047" y="443"/>
                      <a:pt x="11837" y="464"/>
                    </a:cubicBezTo>
                    <a:cubicBezTo>
                      <a:pt x="11379" y="548"/>
                      <a:pt x="10918" y="589"/>
                      <a:pt x="10459" y="589"/>
                    </a:cubicBezTo>
                    <a:cubicBezTo>
                      <a:pt x="9779" y="589"/>
                      <a:pt x="9105" y="501"/>
                      <a:pt x="8452" y="338"/>
                    </a:cubicBezTo>
                    <a:cubicBezTo>
                      <a:pt x="7759" y="147"/>
                      <a:pt x="6960" y="1"/>
                      <a:pt x="61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85" name="Google Shape;4885;p65"/>
              <p:cNvSpPr/>
              <p:nvPr/>
            </p:nvSpPr>
            <p:spPr>
              <a:xfrm>
                <a:off x="1034691" y="2885984"/>
                <a:ext cx="157406" cy="87050"/>
              </a:xfrm>
              <a:custGeom>
                <a:avLst/>
                <a:gdLst/>
                <a:ahLst/>
                <a:cxnLst/>
                <a:rect l="l" t="t" r="r" b="b"/>
                <a:pathLst>
                  <a:path w="10513" h="5814" extrusionOk="0">
                    <a:moveTo>
                      <a:pt x="5044" y="0"/>
                    </a:moveTo>
                    <a:cubicBezTo>
                      <a:pt x="4802" y="0"/>
                      <a:pt x="4551" y="10"/>
                      <a:pt x="4290" y="31"/>
                    </a:cubicBezTo>
                    <a:cubicBezTo>
                      <a:pt x="1220" y="262"/>
                      <a:pt x="43" y="3795"/>
                      <a:pt x="1" y="3921"/>
                    </a:cubicBezTo>
                    <a:cubicBezTo>
                      <a:pt x="43" y="3879"/>
                      <a:pt x="85" y="3858"/>
                      <a:pt x="148" y="3858"/>
                    </a:cubicBezTo>
                    <a:cubicBezTo>
                      <a:pt x="187" y="3849"/>
                      <a:pt x="228" y="3845"/>
                      <a:pt x="272" y="3845"/>
                    </a:cubicBezTo>
                    <a:cubicBezTo>
                      <a:pt x="1228" y="3845"/>
                      <a:pt x="3180" y="5813"/>
                      <a:pt x="5466" y="5813"/>
                    </a:cubicBezTo>
                    <a:cubicBezTo>
                      <a:pt x="5911" y="5813"/>
                      <a:pt x="6368" y="5739"/>
                      <a:pt x="6834" y="5561"/>
                    </a:cubicBezTo>
                    <a:cubicBezTo>
                      <a:pt x="9924" y="4362"/>
                      <a:pt x="10513" y="263"/>
                      <a:pt x="10513" y="262"/>
                    </a:cubicBezTo>
                    <a:lnTo>
                      <a:pt x="10513" y="262"/>
                    </a:lnTo>
                    <a:cubicBezTo>
                      <a:pt x="10146" y="497"/>
                      <a:pt x="9764" y="581"/>
                      <a:pt x="9349" y="581"/>
                    </a:cubicBezTo>
                    <a:cubicBezTo>
                      <a:pt x="8260" y="581"/>
                      <a:pt x="6939" y="0"/>
                      <a:pt x="5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86" name="Google Shape;4886;p65"/>
              <p:cNvSpPr/>
              <p:nvPr/>
            </p:nvSpPr>
            <p:spPr>
              <a:xfrm>
                <a:off x="1034691" y="2885984"/>
                <a:ext cx="157406" cy="58707"/>
              </a:xfrm>
              <a:custGeom>
                <a:avLst/>
                <a:gdLst/>
                <a:ahLst/>
                <a:cxnLst/>
                <a:rect l="l" t="t" r="r" b="b"/>
                <a:pathLst>
                  <a:path w="10513" h="3921" extrusionOk="0">
                    <a:moveTo>
                      <a:pt x="5028" y="0"/>
                    </a:moveTo>
                    <a:cubicBezTo>
                      <a:pt x="4785" y="0"/>
                      <a:pt x="4532" y="10"/>
                      <a:pt x="4269" y="31"/>
                    </a:cubicBezTo>
                    <a:cubicBezTo>
                      <a:pt x="1220" y="262"/>
                      <a:pt x="22" y="3795"/>
                      <a:pt x="1" y="3921"/>
                    </a:cubicBezTo>
                    <a:lnTo>
                      <a:pt x="127" y="3858"/>
                    </a:lnTo>
                    <a:cubicBezTo>
                      <a:pt x="779" y="3605"/>
                      <a:pt x="3638" y="2554"/>
                      <a:pt x="5972" y="2554"/>
                    </a:cubicBezTo>
                    <a:cubicBezTo>
                      <a:pt x="8621" y="2554"/>
                      <a:pt x="10513" y="263"/>
                      <a:pt x="10513" y="262"/>
                    </a:cubicBezTo>
                    <a:lnTo>
                      <a:pt x="10513" y="262"/>
                    </a:lnTo>
                    <a:cubicBezTo>
                      <a:pt x="10146" y="497"/>
                      <a:pt x="9764" y="581"/>
                      <a:pt x="9348" y="581"/>
                    </a:cubicBezTo>
                    <a:cubicBezTo>
                      <a:pt x="8259" y="581"/>
                      <a:pt x="6935" y="0"/>
                      <a:pt x="5028" y="0"/>
                    </a:cubicBezTo>
                    <a:close/>
                  </a:path>
                </a:pathLst>
              </a:custGeom>
              <a:solidFill>
                <a:srgbClr val="000000">
                  <a:alpha val="2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87" name="Google Shape;4887;p65"/>
              <p:cNvSpPr/>
              <p:nvPr/>
            </p:nvSpPr>
            <p:spPr>
              <a:xfrm>
                <a:off x="1103639" y="3030843"/>
                <a:ext cx="44393" cy="63139"/>
              </a:xfrm>
              <a:custGeom>
                <a:avLst/>
                <a:gdLst/>
                <a:ahLst/>
                <a:cxnLst/>
                <a:rect l="l" t="t" r="r" b="b"/>
                <a:pathLst>
                  <a:path w="2965" h="4217" extrusionOk="0">
                    <a:moveTo>
                      <a:pt x="1383" y="1"/>
                    </a:moveTo>
                    <a:cubicBezTo>
                      <a:pt x="1349" y="1"/>
                      <a:pt x="1316" y="3"/>
                      <a:pt x="1283" y="6"/>
                    </a:cubicBezTo>
                    <a:cubicBezTo>
                      <a:pt x="526" y="69"/>
                      <a:pt x="0" y="1079"/>
                      <a:pt x="126" y="2235"/>
                    </a:cubicBezTo>
                    <a:cubicBezTo>
                      <a:pt x="227" y="3360"/>
                      <a:pt x="884" y="4217"/>
                      <a:pt x="1603" y="4217"/>
                    </a:cubicBezTo>
                    <a:cubicBezTo>
                      <a:pt x="1636" y="4217"/>
                      <a:pt x="1670" y="4215"/>
                      <a:pt x="1703" y="4211"/>
                    </a:cubicBezTo>
                    <a:cubicBezTo>
                      <a:pt x="2460" y="4148"/>
                      <a:pt x="2965" y="3139"/>
                      <a:pt x="2859" y="1962"/>
                    </a:cubicBezTo>
                    <a:cubicBezTo>
                      <a:pt x="2739" y="856"/>
                      <a:pt x="2100"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88" name="Google Shape;4888;p65"/>
              <p:cNvSpPr/>
              <p:nvPr/>
            </p:nvSpPr>
            <p:spPr>
              <a:xfrm>
                <a:off x="986853" y="3013281"/>
                <a:ext cx="65804" cy="14808"/>
              </a:xfrm>
              <a:custGeom>
                <a:avLst/>
                <a:gdLst/>
                <a:ahLst/>
                <a:cxnLst/>
                <a:rect l="l" t="t" r="r" b="b"/>
                <a:pathLst>
                  <a:path w="4395" h="989" extrusionOk="0">
                    <a:moveTo>
                      <a:pt x="0" y="0"/>
                    </a:moveTo>
                    <a:cubicBezTo>
                      <a:pt x="0" y="484"/>
                      <a:pt x="736" y="883"/>
                      <a:pt x="1745" y="989"/>
                    </a:cubicBezTo>
                    <a:lnTo>
                      <a:pt x="2628" y="989"/>
                    </a:lnTo>
                    <a:cubicBezTo>
                      <a:pt x="3637" y="883"/>
                      <a:pt x="4394" y="484"/>
                      <a:pt x="4394" y="0"/>
                    </a:cubicBezTo>
                    <a:close/>
                  </a:path>
                </a:pathLst>
              </a:custGeom>
              <a:solidFill>
                <a:srgbClr val="000000">
                  <a:alpha val="2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889" name="Google Shape;4889;p65"/>
            <p:cNvSpPr/>
            <p:nvPr/>
          </p:nvSpPr>
          <p:spPr>
            <a:xfrm>
              <a:off x="862507" y="4077148"/>
              <a:ext cx="250894" cy="275165"/>
            </a:xfrm>
            <a:custGeom>
              <a:avLst/>
              <a:gdLst/>
              <a:ahLst/>
              <a:cxnLst/>
              <a:rect l="l" t="t" r="r" b="b"/>
              <a:pathLst>
                <a:path w="16757" h="18378" extrusionOk="0">
                  <a:moveTo>
                    <a:pt x="6204" y="1"/>
                  </a:moveTo>
                  <a:cubicBezTo>
                    <a:pt x="5767" y="1"/>
                    <a:pt x="5333" y="44"/>
                    <a:pt x="4920" y="149"/>
                  </a:cubicBezTo>
                  <a:cubicBezTo>
                    <a:pt x="2544" y="759"/>
                    <a:pt x="1" y="3324"/>
                    <a:pt x="1" y="7571"/>
                  </a:cubicBezTo>
                  <a:cubicBezTo>
                    <a:pt x="1" y="11797"/>
                    <a:pt x="3995" y="18377"/>
                    <a:pt x="7401" y="18377"/>
                  </a:cubicBezTo>
                  <a:cubicBezTo>
                    <a:pt x="8053" y="18377"/>
                    <a:pt x="8684" y="18293"/>
                    <a:pt x="9293" y="18104"/>
                  </a:cubicBezTo>
                  <a:cubicBezTo>
                    <a:pt x="9682" y="17989"/>
                    <a:pt x="10087" y="17931"/>
                    <a:pt x="10492" y="17931"/>
                  </a:cubicBezTo>
                  <a:cubicBezTo>
                    <a:pt x="10896" y="17931"/>
                    <a:pt x="11301" y="17989"/>
                    <a:pt x="11690" y="18104"/>
                  </a:cubicBezTo>
                  <a:cubicBezTo>
                    <a:pt x="12300" y="18293"/>
                    <a:pt x="12952" y="18377"/>
                    <a:pt x="13582" y="18377"/>
                  </a:cubicBezTo>
                  <a:cubicBezTo>
                    <a:pt x="14633" y="18377"/>
                    <a:pt x="15748" y="17768"/>
                    <a:pt x="16757" y="16780"/>
                  </a:cubicBezTo>
                  <a:lnTo>
                    <a:pt x="16757" y="16780"/>
                  </a:lnTo>
                  <a:cubicBezTo>
                    <a:pt x="15461" y="17012"/>
                    <a:pt x="14299" y="17110"/>
                    <a:pt x="13262" y="17110"/>
                  </a:cubicBezTo>
                  <a:cubicBezTo>
                    <a:pt x="12044" y="17110"/>
                    <a:pt x="10999" y="16974"/>
                    <a:pt x="10113" y="16759"/>
                  </a:cubicBezTo>
                  <a:cubicBezTo>
                    <a:pt x="7422" y="16086"/>
                    <a:pt x="5425" y="13836"/>
                    <a:pt x="5088" y="11082"/>
                  </a:cubicBezTo>
                  <a:cubicBezTo>
                    <a:pt x="4247" y="4207"/>
                    <a:pt x="8747" y="2210"/>
                    <a:pt x="8747" y="2210"/>
                  </a:cubicBezTo>
                  <a:cubicBezTo>
                    <a:pt x="9339" y="2449"/>
                    <a:pt x="9969" y="2576"/>
                    <a:pt x="10606" y="2576"/>
                  </a:cubicBezTo>
                  <a:cubicBezTo>
                    <a:pt x="10918" y="2576"/>
                    <a:pt x="11231" y="2545"/>
                    <a:pt x="11543" y="2483"/>
                  </a:cubicBezTo>
                  <a:cubicBezTo>
                    <a:pt x="10597" y="1558"/>
                    <a:pt x="11858" y="465"/>
                    <a:pt x="11858" y="465"/>
                  </a:cubicBezTo>
                  <a:lnTo>
                    <a:pt x="11858" y="465"/>
                  </a:lnTo>
                  <a:cubicBezTo>
                    <a:pt x="11402" y="541"/>
                    <a:pt x="10943" y="579"/>
                    <a:pt x="10485" y="579"/>
                  </a:cubicBezTo>
                  <a:cubicBezTo>
                    <a:pt x="9804" y="579"/>
                    <a:pt x="9127" y="494"/>
                    <a:pt x="8473" y="318"/>
                  </a:cubicBezTo>
                  <a:cubicBezTo>
                    <a:pt x="7784" y="142"/>
                    <a:pt x="6990" y="1"/>
                    <a:pt x="6204" y="1"/>
                  </a:cubicBezTo>
                  <a:close/>
                </a:path>
              </a:pathLst>
            </a:custGeom>
            <a:solidFill>
              <a:srgbClr val="000000">
                <a:alpha val="2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90" name="Google Shape;4890;p65"/>
            <p:cNvSpPr/>
            <p:nvPr/>
          </p:nvSpPr>
          <p:spPr>
            <a:xfrm>
              <a:off x="991325" y="4034975"/>
              <a:ext cx="56347" cy="94456"/>
            </a:xfrm>
            <a:custGeom>
              <a:avLst/>
              <a:gdLst/>
              <a:ahLst/>
              <a:cxnLst/>
              <a:rect l="l" t="t" r="r" b="b"/>
              <a:pathLst>
                <a:path w="3764" h="5742" extrusionOk="0">
                  <a:moveTo>
                    <a:pt x="3182" y="0"/>
                  </a:moveTo>
                  <a:cubicBezTo>
                    <a:pt x="3058" y="0"/>
                    <a:pt x="2932" y="56"/>
                    <a:pt x="2834" y="191"/>
                  </a:cubicBezTo>
                  <a:lnTo>
                    <a:pt x="1635" y="1999"/>
                  </a:lnTo>
                  <a:cubicBezTo>
                    <a:pt x="1446" y="1432"/>
                    <a:pt x="1236" y="885"/>
                    <a:pt x="963" y="338"/>
                  </a:cubicBezTo>
                  <a:cubicBezTo>
                    <a:pt x="874" y="168"/>
                    <a:pt x="732" y="97"/>
                    <a:pt x="590" y="97"/>
                  </a:cubicBezTo>
                  <a:cubicBezTo>
                    <a:pt x="295" y="97"/>
                    <a:pt x="0" y="404"/>
                    <a:pt x="185" y="759"/>
                  </a:cubicBezTo>
                  <a:cubicBezTo>
                    <a:pt x="794" y="2020"/>
                    <a:pt x="1194" y="3366"/>
                    <a:pt x="1362" y="4753"/>
                  </a:cubicBezTo>
                  <a:cubicBezTo>
                    <a:pt x="1404" y="5069"/>
                    <a:pt x="1446" y="5384"/>
                    <a:pt x="1446" y="5721"/>
                  </a:cubicBezTo>
                  <a:cubicBezTo>
                    <a:pt x="1593" y="5742"/>
                    <a:pt x="1740" y="5742"/>
                    <a:pt x="1888" y="5742"/>
                  </a:cubicBezTo>
                  <a:cubicBezTo>
                    <a:pt x="2035" y="5742"/>
                    <a:pt x="2182" y="5721"/>
                    <a:pt x="2329" y="5721"/>
                  </a:cubicBezTo>
                  <a:cubicBezTo>
                    <a:pt x="2308" y="5384"/>
                    <a:pt x="2287" y="5069"/>
                    <a:pt x="2245" y="4753"/>
                  </a:cubicBezTo>
                  <a:cubicBezTo>
                    <a:pt x="2182" y="4207"/>
                    <a:pt x="2098" y="3660"/>
                    <a:pt x="1951" y="3135"/>
                  </a:cubicBezTo>
                  <a:lnTo>
                    <a:pt x="3570" y="675"/>
                  </a:lnTo>
                  <a:cubicBezTo>
                    <a:pt x="3763" y="332"/>
                    <a:pt x="3482" y="0"/>
                    <a:pt x="3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891" name="Google Shape;4891;p65"/>
          <p:cNvGrpSpPr/>
          <p:nvPr/>
        </p:nvGrpSpPr>
        <p:grpSpPr>
          <a:xfrm>
            <a:off x="912360" y="1209997"/>
            <a:ext cx="367825" cy="374022"/>
            <a:chOff x="1290615" y="2399467"/>
            <a:chExt cx="336836" cy="342511"/>
          </a:xfrm>
        </p:grpSpPr>
        <p:sp>
          <p:nvSpPr>
            <p:cNvPr id="4892" name="Google Shape;4892;p65"/>
            <p:cNvSpPr/>
            <p:nvPr/>
          </p:nvSpPr>
          <p:spPr>
            <a:xfrm>
              <a:off x="1399226" y="2683720"/>
              <a:ext cx="119316" cy="39363"/>
            </a:xfrm>
            <a:custGeom>
              <a:avLst/>
              <a:gdLst/>
              <a:ahLst/>
              <a:cxnLst/>
              <a:rect l="l" t="t" r="r" b="b"/>
              <a:pathLst>
                <a:path w="7969" h="2629" extrusionOk="0">
                  <a:moveTo>
                    <a:pt x="4100" y="1"/>
                  </a:moveTo>
                  <a:lnTo>
                    <a:pt x="0" y="1640"/>
                  </a:lnTo>
                  <a:cubicBezTo>
                    <a:pt x="0" y="2187"/>
                    <a:pt x="442" y="2629"/>
                    <a:pt x="988" y="2629"/>
                  </a:cubicBezTo>
                  <a:lnTo>
                    <a:pt x="6980" y="2629"/>
                  </a:lnTo>
                  <a:cubicBezTo>
                    <a:pt x="7527" y="2629"/>
                    <a:pt x="7968" y="2187"/>
                    <a:pt x="7968" y="1640"/>
                  </a:cubicBezTo>
                  <a:lnTo>
                    <a:pt x="41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93" name="Google Shape;4893;p65"/>
            <p:cNvSpPr/>
            <p:nvPr/>
          </p:nvSpPr>
          <p:spPr>
            <a:xfrm>
              <a:off x="1321788" y="2662624"/>
              <a:ext cx="58872" cy="79354"/>
            </a:xfrm>
            <a:custGeom>
              <a:avLst/>
              <a:gdLst/>
              <a:ahLst/>
              <a:cxnLst/>
              <a:rect l="l" t="t" r="r" b="b"/>
              <a:pathLst>
                <a:path w="3932" h="5300" extrusionOk="0">
                  <a:moveTo>
                    <a:pt x="0" y="1"/>
                  </a:moveTo>
                  <a:lnTo>
                    <a:pt x="0" y="4626"/>
                  </a:lnTo>
                  <a:cubicBezTo>
                    <a:pt x="0" y="5005"/>
                    <a:pt x="294" y="5299"/>
                    <a:pt x="673" y="5299"/>
                  </a:cubicBezTo>
                  <a:lnTo>
                    <a:pt x="3259" y="5299"/>
                  </a:lnTo>
                  <a:cubicBezTo>
                    <a:pt x="3637" y="5299"/>
                    <a:pt x="3932" y="5005"/>
                    <a:pt x="3932" y="4626"/>
                  </a:cubicBezTo>
                  <a:lnTo>
                    <a:pt x="3932" y="3049"/>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94" name="Google Shape;4894;p65"/>
            <p:cNvSpPr/>
            <p:nvPr/>
          </p:nvSpPr>
          <p:spPr>
            <a:xfrm>
              <a:off x="1540866" y="2676159"/>
              <a:ext cx="58887" cy="65819"/>
            </a:xfrm>
            <a:custGeom>
              <a:avLst/>
              <a:gdLst/>
              <a:ahLst/>
              <a:cxnLst/>
              <a:rect l="l" t="t" r="r" b="b"/>
              <a:pathLst>
                <a:path w="3933" h="4396" extrusionOk="0">
                  <a:moveTo>
                    <a:pt x="3932" y="1"/>
                  </a:moveTo>
                  <a:lnTo>
                    <a:pt x="1" y="2145"/>
                  </a:lnTo>
                  <a:lnTo>
                    <a:pt x="1" y="3722"/>
                  </a:lnTo>
                  <a:cubicBezTo>
                    <a:pt x="1" y="4101"/>
                    <a:pt x="295" y="4395"/>
                    <a:pt x="674" y="4395"/>
                  </a:cubicBezTo>
                  <a:lnTo>
                    <a:pt x="3260" y="4395"/>
                  </a:lnTo>
                  <a:cubicBezTo>
                    <a:pt x="3638" y="4395"/>
                    <a:pt x="3932" y="4101"/>
                    <a:pt x="3932" y="3722"/>
                  </a:cubicBezTo>
                  <a:lnTo>
                    <a:pt x="39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95" name="Google Shape;4895;p65"/>
            <p:cNvSpPr/>
            <p:nvPr/>
          </p:nvSpPr>
          <p:spPr>
            <a:xfrm>
              <a:off x="1290615" y="2471560"/>
              <a:ext cx="115857" cy="80283"/>
            </a:xfrm>
            <a:custGeom>
              <a:avLst/>
              <a:gdLst/>
              <a:ahLst/>
              <a:cxnLst/>
              <a:rect l="l" t="t" r="r" b="b"/>
              <a:pathLst>
                <a:path w="7738" h="5362" extrusionOk="0">
                  <a:moveTo>
                    <a:pt x="863" y="0"/>
                  </a:moveTo>
                  <a:cubicBezTo>
                    <a:pt x="379" y="0"/>
                    <a:pt x="1" y="400"/>
                    <a:pt x="1" y="883"/>
                  </a:cubicBezTo>
                  <a:lnTo>
                    <a:pt x="1" y="4499"/>
                  </a:lnTo>
                  <a:cubicBezTo>
                    <a:pt x="1" y="4962"/>
                    <a:pt x="379" y="5361"/>
                    <a:pt x="863" y="5361"/>
                  </a:cubicBezTo>
                  <a:lnTo>
                    <a:pt x="7738" y="5361"/>
                  </a:lnTo>
                  <a:lnTo>
                    <a:pt x="15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96" name="Google Shape;4896;p65"/>
            <p:cNvSpPr/>
            <p:nvPr/>
          </p:nvSpPr>
          <p:spPr>
            <a:xfrm>
              <a:off x="1555045" y="2471859"/>
              <a:ext cx="72407" cy="79983"/>
            </a:xfrm>
            <a:custGeom>
              <a:avLst/>
              <a:gdLst/>
              <a:ahLst/>
              <a:cxnLst/>
              <a:rect l="l" t="t" r="r" b="b"/>
              <a:pathLst>
                <a:path w="4836" h="5342" extrusionOk="0">
                  <a:moveTo>
                    <a:pt x="4010" y="0"/>
                  </a:moveTo>
                  <a:cubicBezTo>
                    <a:pt x="3998" y="0"/>
                    <a:pt x="3986" y="1"/>
                    <a:pt x="3974" y="1"/>
                  </a:cubicBezTo>
                  <a:lnTo>
                    <a:pt x="3301" y="1"/>
                  </a:lnTo>
                  <a:lnTo>
                    <a:pt x="0" y="5341"/>
                  </a:lnTo>
                  <a:lnTo>
                    <a:pt x="3974" y="5341"/>
                  </a:lnTo>
                  <a:cubicBezTo>
                    <a:pt x="4457" y="5341"/>
                    <a:pt x="4836" y="4942"/>
                    <a:pt x="4836" y="4479"/>
                  </a:cubicBezTo>
                  <a:lnTo>
                    <a:pt x="4836" y="863"/>
                  </a:lnTo>
                  <a:cubicBezTo>
                    <a:pt x="4836" y="392"/>
                    <a:pt x="4476" y="0"/>
                    <a:pt x="4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97" name="Google Shape;4897;p65"/>
            <p:cNvSpPr/>
            <p:nvPr/>
          </p:nvSpPr>
          <p:spPr>
            <a:xfrm>
              <a:off x="1313598" y="2399467"/>
              <a:ext cx="290871" cy="263172"/>
            </a:xfrm>
            <a:custGeom>
              <a:avLst/>
              <a:gdLst/>
              <a:ahLst/>
              <a:cxnLst/>
              <a:rect l="l" t="t" r="r" b="b"/>
              <a:pathLst>
                <a:path w="19427" h="17577" extrusionOk="0">
                  <a:moveTo>
                    <a:pt x="2986" y="1"/>
                  </a:moveTo>
                  <a:cubicBezTo>
                    <a:pt x="1346" y="1"/>
                    <a:pt x="0" y="1346"/>
                    <a:pt x="0" y="2986"/>
                  </a:cubicBezTo>
                  <a:lnTo>
                    <a:pt x="0" y="17577"/>
                  </a:lnTo>
                  <a:lnTo>
                    <a:pt x="19427" y="17577"/>
                  </a:lnTo>
                  <a:lnTo>
                    <a:pt x="19427" y="2986"/>
                  </a:lnTo>
                  <a:cubicBezTo>
                    <a:pt x="19427" y="1346"/>
                    <a:pt x="18081" y="1"/>
                    <a:pt x="16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98" name="Google Shape;4898;p65"/>
            <p:cNvSpPr/>
            <p:nvPr/>
          </p:nvSpPr>
          <p:spPr>
            <a:xfrm>
              <a:off x="1313598" y="2399467"/>
              <a:ext cx="77138" cy="263172"/>
            </a:xfrm>
            <a:custGeom>
              <a:avLst/>
              <a:gdLst/>
              <a:ahLst/>
              <a:cxnLst/>
              <a:rect l="l" t="t" r="r" b="b"/>
              <a:pathLst>
                <a:path w="5152" h="17577" extrusionOk="0">
                  <a:moveTo>
                    <a:pt x="2986" y="1"/>
                  </a:moveTo>
                  <a:cubicBezTo>
                    <a:pt x="1346" y="1"/>
                    <a:pt x="0" y="1346"/>
                    <a:pt x="0" y="2986"/>
                  </a:cubicBezTo>
                  <a:lnTo>
                    <a:pt x="0" y="17577"/>
                  </a:lnTo>
                  <a:lnTo>
                    <a:pt x="2166" y="17577"/>
                  </a:lnTo>
                  <a:lnTo>
                    <a:pt x="2166" y="2986"/>
                  </a:lnTo>
                  <a:cubicBezTo>
                    <a:pt x="2166" y="1346"/>
                    <a:pt x="3490" y="1"/>
                    <a:pt x="5151" y="1"/>
                  </a:cubicBezTo>
                  <a:close/>
                </a:path>
              </a:pathLst>
            </a:custGeom>
            <a:solidFill>
              <a:srgbClr val="000000">
                <a:alpha val="2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99" name="Google Shape;4899;p65"/>
            <p:cNvSpPr/>
            <p:nvPr/>
          </p:nvSpPr>
          <p:spPr>
            <a:xfrm>
              <a:off x="1332793" y="2446376"/>
              <a:ext cx="252481" cy="129392"/>
            </a:xfrm>
            <a:custGeom>
              <a:avLst/>
              <a:gdLst/>
              <a:ahLst/>
              <a:cxnLst/>
              <a:rect l="l" t="t" r="r" b="b"/>
              <a:pathLst>
                <a:path w="16863" h="8642" extrusionOk="0">
                  <a:moveTo>
                    <a:pt x="1325" y="0"/>
                  </a:moveTo>
                  <a:cubicBezTo>
                    <a:pt x="590" y="0"/>
                    <a:pt x="1" y="610"/>
                    <a:pt x="1" y="1346"/>
                  </a:cubicBezTo>
                  <a:lnTo>
                    <a:pt x="1" y="7317"/>
                  </a:lnTo>
                  <a:cubicBezTo>
                    <a:pt x="1" y="8052"/>
                    <a:pt x="590" y="8641"/>
                    <a:pt x="1325" y="8641"/>
                  </a:cubicBezTo>
                  <a:lnTo>
                    <a:pt x="15538" y="8641"/>
                  </a:lnTo>
                  <a:cubicBezTo>
                    <a:pt x="16274" y="8641"/>
                    <a:pt x="16862" y="8052"/>
                    <a:pt x="16862" y="7317"/>
                  </a:cubicBezTo>
                  <a:lnTo>
                    <a:pt x="16862" y="1346"/>
                  </a:lnTo>
                  <a:cubicBezTo>
                    <a:pt x="16862" y="610"/>
                    <a:pt x="16274" y="0"/>
                    <a:pt x="15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00" name="Google Shape;4900;p65"/>
            <p:cNvSpPr/>
            <p:nvPr/>
          </p:nvSpPr>
          <p:spPr>
            <a:xfrm>
              <a:off x="1332479" y="2446376"/>
              <a:ext cx="44094" cy="129392"/>
            </a:xfrm>
            <a:custGeom>
              <a:avLst/>
              <a:gdLst/>
              <a:ahLst/>
              <a:cxnLst/>
              <a:rect l="l" t="t" r="r" b="b"/>
              <a:pathLst>
                <a:path w="2945" h="8642" extrusionOk="0">
                  <a:moveTo>
                    <a:pt x="1346" y="0"/>
                  </a:moveTo>
                  <a:cubicBezTo>
                    <a:pt x="611" y="0"/>
                    <a:pt x="1" y="610"/>
                    <a:pt x="1" y="1346"/>
                  </a:cubicBezTo>
                  <a:lnTo>
                    <a:pt x="1" y="7317"/>
                  </a:lnTo>
                  <a:cubicBezTo>
                    <a:pt x="1" y="8052"/>
                    <a:pt x="611" y="8641"/>
                    <a:pt x="1346" y="8641"/>
                  </a:cubicBezTo>
                  <a:lnTo>
                    <a:pt x="2944" y="8641"/>
                  </a:lnTo>
                  <a:cubicBezTo>
                    <a:pt x="2208" y="8641"/>
                    <a:pt x="1599" y="8052"/>
                    <a:pt x="1599" y="7317"/>
                  </a:cubicBezTo>
                  <a:lnTo>
                    <a:pt x="1599" y="1346"/>
                  </a:lnTo>
                  <a:cubicBezTo>
                    <a:pt x="1599" y="610"/>
                    <a:pt x="2208" y="0"/>
                    <a:pt x="2944" y="0"/>
                  </a:cubicBezTo>
                  <a:close/>
                </a:path>
              </a:pathLst>
            </a:custGeom>
            <a:solidFill>
              <a:srgbClr val="000000">
                <a:alpha val="2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01" name="Google Shape;4901;p65"/>
            <p:cNvSpPr/>
            <p:nvPr/>
          </p:nvSpPr>
          <p:spPr>
            <a:xfrm>
              <a:off x="1332479" y="2446376"/>
              <a:ext cx="252796" cy="38105"/>
            </a:xfrm>
            <a:custGeom>
              <a:avLst/>
              <a:gdLst/>
              <a:ahLst/>
              <a:cxnLst/>
              <a:rect l="l" t="t" r="r" b="b"/>
              <a:pathLst>
                <a:path w="16884" h="2545" extrusionOk="0">
                  <a:moveTo>
                    <a:pt x="1346" y="0"/>
                  </a:moveTo>
                  <a:cubicBezTo>
                    <a:pt x="611" y="0"/>
                    <a:pt x="1" y="610"/>
                    <a:pt x="1" y="1346"/>
                  </a:cubicBezTo>
                  <a:lnTo>
                    <a:pt x="1" y="2544"/>
                  </a:lnTo>
                  <a:lnTo>
                    <a:pt x="16883" y="2544"/>
                  </a:lnTo>
                  <a:lnTo>
                    <a:pt x="16883" y="1346"/>
                  </a:lnTo>
                  <a:cubicBezTo>
                    <a:pt x="16883" y="610"/>
                    <a:pt x="16295" y="0"/>
                    <a:pt x="155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02" name="Google Shape;4902;p65"/>
            <p:cNvSpPr/>
            <p:nvPr/>
          </p:nvSpPr>
          <p:spPr>
            <a:xfrm>
              <a:off x="1335323" y="2597464"/>
              <a:ext cx="40935" cy="40620"/>
            </a:xfrm>
            <a:custGeom>
              <a:avLst/>
              <a:gdLst/>
              <a:ahLst/>
              <a:cxnLst/>
              <a:rect l="l" t="t" r="r" b="b"/>
              <a:pathLst>
                <a:path w="2734" h="2713" extrusionOk="0">
                  <a:moveTo>
                    <a:pt x="1367" y="1"/>
                  </a:moveTo>
                  <a:cubicBezTo>
                    <a:pt x="610" y="1"/>
                    <a:pt x="0" y="611"/>
                    <a:pt x="0" y="1346"/>
                  </a:cubicBezTo>
                  <a:cubicBezTo>
                    <a:pt x="0" y="2103"/>
                    <a:pt x="610" y="2713"/>
                    <a:pt x="1367" y="2713"/>
                  </a:cubicBezTo>
                  <a:cubicBezTo>
                    <a:pt x="2124" y="2713"/>
                    <a:pt x="2733" y="2103"/>
                    <a:pt x="2733" y="1346"/>
                  </a:cubicBezTo>
                  <a:cubicBezTo>
                    <a:pt x="2733" y="611"/>
                    <a:pt x="2124" y="1"/>
                    <a:pt x="1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03" name="Google Shape;4903;p65"/>
            <p:cNvSpPr/>
            <p:nvPr/>
          </p:nvSpPr>
          <p:spPr>
            <a:xfrm>
              <a:off x="1541824" y="2597464"/>
              <a:ext cx="40620" cy="40620"/>
            </a:xfrm>
            <a:custGeom>
              <a:avLst/>
              <a:gdLst/>
              <a:ahLst/>
              <a:cxnLst/>
              <a:rect l="l" t="t" r="r" b="b"/>
              <a:pathLst>
                <a:path w="2713" h="2713" extrusionOk="0">
                  <a:moveTo>
                    <a:pt x="1367" y="1"/>
                  </a:moveTo>
                  <a:cubicBezTo>
                    <a:pt x="610" y="1"/>
                    <a:pt x="0" y="611"/>
                    <a:pt x="0" y="1346"/>
                  </a:cubicBezTo>
                  <a:cubicBezTo>
                    <a:pt x="0" y="2103"/>
                    <a:pt x="610" y="2713"/>
                    <a:pt x="1367" y="2713"/>
                  </a:cubicBezTo>
                  <a:cubicBezTo>
                    <a:pt x="2102" y="2713"/>
                    <a:pt x="2712" y="2103"/>
                    <a:pt x="2712" y="1346"/>
                  </a:cubicBezTo>
                  <a:cubicBezTo>
                    <a:pt x="2712" y="611"/>
                    <a:pt x="2102" y="1"/>
                    <a:pt x="1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04" name="Google Shape;4904;p65"/>
            <p:cNvSpPr/>
            <p:nvPr/>
          </p:nvSpPr>
          <p:spPr>
            <a:xfrm>
              <a:off x="1327448" y="2441331"/>
              <a:ext cx="263172" cy="139783"/>
            </a:xfrm>
            <a:custGeom>
              <a:avLst/>
              <a:gdLst/>
              <a:ahLst/>
              <a:cxnLst/>
              <a:rect l="l" t="t" r="r" b="b"/>
              <a:pathLst>
                <a:path w="17577" h="9336" extrusionOk="0">
                  <a:moveTo>
                    <a:pt x="15895" y="695"/>
                  </a:moveTo>
                  <a:cubicBezTo>
                    <a:pt x="16441" y="695"/>
                    <a:pt x="16862" y="1136"/>
                    <a:pt x="16883" y="1683"/>
                  </a:cubicBezTo>
                  <a:lnTo>
                    <a:pt x="16883" y="7654"/>
                  </a:lnTo>
                  <a:cubicBezTo>
                    <a:pt x="16862" y="8179"/>
                    <a:pt x="16441" y="8621"/>
                    <a:pt x="15895" y="8621"/>
                  </a:cubicBezTo>
                  <a:lnTo>
                    <a:pt x="1682" y="8621"/>
                  </a:lnTo>
                  <a:cubicBezTo>
                    <a:pt x="1136" y="8621"/>
                    <a:pt x="694" y="8179"/>
                    <a:pt x="694" y="7654"/>
                  </a:cubicBezTo>
                  <a:lnTo>
                    <a:pt x="694" y="1662"/>
                  </a:lnTo>
                  <a:cubicBezTo>
                    <a:pt x="694" y="1136"/>
                    <a:pt x="1136" y="695"/>
                    <a:pt x="1682" y="695"/>
                  </a:cubicBezTo>
                  <a:close/>
                  <a:moveTo>
                    <a:pt x="1682" y="1"/>
                  </a:moveTo>
                  <a:cubicBezTo>
                    <a:pt x="757" y="1"/>
                    <a:pt x="0" y="737"/>
                    <a:pt x="0" y="1683"/>
                  </a:cubicBezTo>
                  <a:lnTo>
                    <a:pt x="0" y="7654"/>
                  </a:lnTo>
                  <a:cubicBezTo>
                    <a:pt x="0" y="8579"/>
                    <a:pt x="757" y="9336"/>
                    <a:pt x="1682" y="9336"/>
                  </a:cubicBezTo>
                  <a:lnTo>
                    <a:pt x="15895" y="9336"/>
                  </a:lnTo>
                  <a:cubicBezTo>
                    <a:pt x="16820" y="9336"/>
                    <a:pt x="17577" y="8579"/>
                    <a:pt x="17577" y="7654"/>
                  </a:cubicBezTo>
                  <a:lnTo>
                    <a:pt x="17577" y="1683"/>
                  </a:lnTo>
                  <a:cubicBezTo>
                    <a:pt x="17577" y="737"/>
                    <a:pt x="16820" y="1"/>
                    <a:pt x="15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05" name="Google Shape;4905;p65"/>
            <p:cNvSpPr/>
            <p:nvPr/>
          </p:nvSpPr>
          <p:spPr>
            <a:xfrm>
              <a:off x="1321459" y="2592149"/>
              <a:ext cx="59830" cy="51296"/>
            </a:xfrm>
            <a:custGeom>
              <a:avLst/>
              <a:gdLst/>
              <a:ahLst/>
              <a:cxnLst/>
              <a:rect l="l" t="t" r="r" b="b"/>
              <a:pathLst>
                <a:path w="3996" h="3426" extrusionOk="0">
                  <a:moveTo>
                    <a:pt x="2293" y="692"/>
                  </a:moveTo>
                  <a:lnTo>
                    <a:pt x="2293" y="713"/>
                  </a:lnTo>
                  <a:cubicBezTo>
                    <a:pt x="2305" y="713"/>
                    <a:pt x="2317" y="713"/>
                    <a:pt x="2328" y="713"/>
                  </a:cubicBezTo>
                  <a:cubicBezTo>
                    <a:pt x="2859" y="713"/>
                    <a:pt x="3302" y="1167"/>
                    <a:pt x="3302" y="1701"/>
                  </a:cubicBezTo>
                  <a:cubicBezTo>
                    <a:pt x="3302" y="2312"/>
                    <a:pt x="2802" y="2722"/>
                    <a:pt x="2284" y="2722"/>
                  </a:cubicBezTo>
                  <a:cubicBezTo>
                    <a:pt x="2035" y="2722"/>
                    <a:pt x="1782" y="2628"/>
                    <a:pt x="1578" y="2416"/>
                  </a:cubicBezTo>
                  <a:cubicBezTo>
                    <a:pt x="947" y="1786"/>
                    <a:pt x="1389" y="692"/>
                    <a:pt x="2293" y="692"/>
                  </a:cubicBezTo>
                  <a:close/>
                  <a:moveTo>
                    <a:pt x="2280" y="0"/>
                  </a:moveTo>
                  <a:cubicBezTo>
                    <a:pt x="1858" y="0"/>
                    <a:pt x="1427" y="156"/>
                    <a:pt x="1073" y="503"/>
                  </a:cubicBezTo>
                  <a:cubicBezTo>
                    <a:pt x="1" y="1575"/>
                    <a:pt x="758" y="3425"/>
                    <a:pt x="2293" y="3425"/>
                  </a:cubicBezTo>
                  <a:cubicBezTo>
                    <a:pt x="3239" y="3425"/>
                    <a:pt x="3996" y="2648"/>
                    <a:pt x="3996" y="1701"/>
                  </a:cubicBezTo>
                  <a:cubicBezTo>
                    <a:pt x="3996" y="678"/>
                    <a:pt x="3159" y="0"/>
                    <a:pt x="2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06" name="Google Shape;4906;p65"/>
            <p:cNvSpPr/>
            <p:nvPr/>
          </p:nvSpPr>
          <p:spPr>
            <a:xfrm>
              <a:off x="1527960" y="2592149"/>
              <a:ext cx="59830" cy="51296"/>
            </a:xfrm>
            <a:custGeom>
              <a:avLst/>
              <a:gdLst/>
              <a:ahLst/>
              <a:cxnLst/>
              <a:rect l="l" t="t" r="r" b="b"/>
              <a:pathLst>
                <a:path w="3996" h="3426" extrusionOk="0">
                  <a:moveTo>
                    <a:pt x="2293" y="692"/>
                  </a:moveTo>
                  <a:lnTo>
                    <a:pt x="2293" y="713"/>
                  </a:lnTo>
                  <a:cubicBezTo>
                    <a:pt x="2305" y="713"/>
                    <a:pt x="2317" y="713"/>
                    <a:pt x="2328" y="713"/>
                  </a:cubicBezTo>
                  <a:cubicBezTo>
                    <a:pt x="2859" y="713"/>
                    <a:pt x="3302" y="1167"/>
                    <a:pt x="3302" y="1701"/>
                  </a:cubicBezTo>
                  <a:cubicBezTo>
                    <a:pt x="3302" y="2312"/>
                    <a:pt x="2802" y="2722"/>
                    <a:pt x="2284" y="2722"/>
                  </a:cubicBezTo>
                  <a:cubicBezTo>
                    <a:pt x="2035" y="2722"/>
                    <a:pt x="1782" y="2628"/>
                    <a:pt x="1578" y="2416"/>
                  </a:cubicBezTo>
                  <a:cubicBezTo>
                    <a:pt x="926" y="1786"/>
                    <a:pt x="1389" y="692"/>
                    <a:pt x="2293" y="692"/>
                  </a:cubicBezTo>
                  <a:close/>
                  <a:moveTo>
                    <a:pt x="2270" y="0"/>
                  </a:moveTo>
                  <a:cubicBezTo>
                    <a:pt x="1849" y="0"/>
                    <a:pt x="1420" y="156"/>
                    <a:pt x="1073" y="503"/>
                  </a:cubicBezTo>
                  <a:cubicBezTo>
                    <a:pt x="1" y="1575"/>
                    <a:pt x="758" y="3425"/>
                    <a:pt x="2293" y="3425"/>
                  </a:cubicBezTo>
                  <a:cubicBezTo>
                    <a:pt x="3239" y="3425"/>
                    <a:pt x="3996" y="2648"/>
                    <a:pt x="3996" y="1701"/>
                  </a:cubicBezTo>
                  <a:cubicBezTo>
                    <a:pt x="3996" y="678"/>
                    <a:pt x="3150" y="0"/>
                    <a:pt x="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07" name="Google Shape;4907;p65"/>
            <p:cNvSpPr/>
            <p:nvPr/>
          </p:nvSpPr>
          <p:spPr>
            <a:xfrm>
              <a:off x="1401427" y="2594005"/>
              <a:ext cx="115228" cy="84385"/>
            </a:xfrm>
            <a:custGeom>
              <a:avLst/>
              <a:gdLst/>
              <a:ahLst/>
              <a:cxnLst/>
              <a:rect l="l" t="t" r="r" b="b"/>
              <a:pathLst>
                <a:path w="7696" h="5636" extrusionOk="0">
                  <a:moveTo>
                    <a:pt x="1430" y="1"/>
                  </a:moveTo>
                  <a:cubicBezTo>
                    <a:pt x="631" y="1"/>
                    <a:pt x="0" y="631"/>
                    <a:pt x="0" y="1409"/>
                  </a:cubicBezTo>
                  <a:lnTo>
                    <a:pt x="0" y="4353"/>
                  </a:lnTo>
                  <a:lnTo>
                    <a:pt x="7695" y="5635"/>
                  </a:lnTo>
                  <a:lnTo>
                    <a:pt x="7695" y="1409"/>
                  </a:lnTo>
                  <a:cubicBezTo>
                    <a:pt x="7695" y="631"/>
                    <a:pt x="7043" y="1"/>
                    <a:pt x="62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08" name="Google Shape;4908;p65"/>
            <p:cNvSpPr/>
            <p:nvPr/>
          </p:nvSpPr>
          <p:spPr>
            <a:xfrm>
              <a:off x="1396067" y="2588660"/>
              <a:ext cx="125619" cy="70520"/>
            </a:xfrm>
            <a:custGeom>
              <a:avLst/>
              <a:gdLst/>
              <a:ahLst/>
              <a:cxnLst/>
              <a:rect l="l" t="t" r="r" b="b"/>
              <a:pathLst>
                <a:path w="8390" h="4710" extrusionOk="0">
                  <a:moveTo>
                    <a:pt x="1788" y="0"/>
                  </a:moveTo>
                  <a:cubicBezTo>
                    <a:pt x="800" y="0"/>
                    <a:pt x="1" y="799"/>
                    <a:pt x="1" y="1766"/>
                  </a:cubicBezTo>
                  <a:lnTo>
                    <a:pt x="1" y="4710"/>
                  </a:lnTo>
                  <a:lnTo>
                    <a:pt x="716" y="4710"/>
                  </a:lnTo>
                  <a:lnTo>
                    <a:pt x="716" y="1766"/>
                  </a:lnTo>
                  <a:cubicBezTo>
                    <a:pt x="716" y="1178"/>
                    <a:pt x="1199" y="694"/>
                    <a:pt x="1788" y="694"/>
                  </a:cubicBezTo>
                  <a:lnTo>
                    <a:pt x="6623" y="694"/>
                  </a:lnTo>
                  <a:cubicBezTo>
                    <a:pt x="7212" y="694"/>
                    <a:pt x="7696" y="1178"/>
                    <a:pt x="7696" y="1766"/>
                  </a:cubicBezTo>
                  <a:lnTo>
                    <a:pt x="7696" y="4710"/>
                  </a:lnTo>
                  <a:lnTo>
                    <a:pt x="8389" y="4710"/>
                  </a:lnTo>
                  <a:lnTo>
                    <a:pt x="8389" y="1766"/>
                  </a:lnTo>
                  <a:cubicBezTo>
                    <a:pt x="8389" y="799"/>
                    <a:pt x="7591" y="0"/>
                    <a:pt x="6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09" name="Google Shape;4909;p65"/>
            <p:cNvSpPr/>
            <p:nvPr/>
          </p:nvSpPr>
          <p:spPr>
            <a:xfrm>
              <a:off x="1301950" y="2659165"/>
              <a:ext cx="317956" cy="49125"/>
            </a:xfrm>
            <a:custGeom>
              <a:avLst/>
              <a:gdLst/>
              <a:ahLst/>
              <a:cxnLst/>
              <a:rect l="l" t="t" r="r" b="b"/>
              <a:pathLst>
                <a:path w="21236" h="3281" extrusionOk="0">
                  <a:moveTo>
                    <a:pt x="610" y="1"/>
                  </a:moveTo>
                  <a:cubicBezTo>
                    <a:pt x="274" y="1"/>
                    <a:pt x="0" y="274"/>
                    <a:pt x="0" y="610"/>
                  </a:cubicBezTo>
                  <a:lnTo>
                    <a:pt x="0" y="2671"/>
                  </a:lnTo>
                  <a:cubicBezTo>
                    <a:pt x="0" y="3007"/>
                    <a:pt x="274" y="3280"/>
                    <a:pt x="610" y="3280"/>
                  </a:cubicBezTo>
                  <a:lnTo>
                    <a:pt x="20625" y="3280"/>
                  </a:lnTo>
                  <a:cubicBezTo>
                    <a:pt x="20962" y="3280"/>
                    <a:pt x="21235" y="3007"/>
                    <a:pt x="21235" y="2671"/>
                  </a:cubicBezTo>
                  <a:lnTo>
                    <a:pt x="21235" y="610"/>
                  </a:lnTo>
                  <a:cubicBezTo>
                    <a:pt x="21235" y="274"/>
                    <a:pt x="20962" y="1"/>
                    <a:pt x="20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10" name="Google Shape;4910;p65"/>
            <p:cNvSpPr/>
            <p:nvPr/>
          </p:nvSpPr>
          <p:spPr>
            <a:xfrm>
              <a:off x="1301950" y="2659165"/>
              <a:ext cx="45666" cy="49125"/>
            </a:xfrm>
            <a:custGeom>
              <a:avLst/>
              <a:gdLst/>
              <a:ahLst/>
              <a:cxnLst/>
              <a:rect l="l" t="t" r="r" b="b"/>
              <a:pathLst>
                <a:path w="3050" h="3281" extrusionOk="0">
                  <a:moveTo>
                    <a:pt x="610" y="1"/>
                  </a:moveTo>
                  <a:cubicBezTo>
                    <a:pt x="274" y="1"/>
                    <a:pt x="0" y="274"/>
                    <a:pt x="0" y="610"/>
                  </a:cubicBezTo>
                  <a:lnTo>
                    <a:pt x="0" y="2671"/>
                  </a:lnTo>
                  <a:cubicBezTo>
                    <a:pt x="0" y="3007"/>
                    <a:pt x="274" y="3280"/>
                    <a:pt x="610" y="3280"/>
                  </a:cubicBezTo>
                  <a:lnTo>
                    <a:pt x="3049" y="3280"/>
                  </a:lnTo>
                  <a:cubicBezTo>
                    <a:pt x="2692" y="3280"/>
                    <a:pt x="2418" y="3007"/>
                    <a:pt x="2418" y="2671"/>
                  </a:cubicBezTo>
                  <a:lnTo>
                    <a:pt x="2418" y="610"/>
                  </a:lnTo>
                  <a:cubicBezTo>
                    <a:pt x="2418" y="274"/>
                    <a:pt x="2692" y="1"/>
                    <a:pt x="3028" y="1"/>
                  </a:cubicBezTo>
                  <a:close/>
                </a:path>
              </a:pathLst>
            </a:custGeom>
            <a:solidFill>
              <a:srgbClr val="000000">
                <a:alpha val="2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911" name="Google Shape;4911;p65"/>
          <p:cNvGrpSpPr/>
          <p:nvPr/>
        </p:nvGrpSpPr>
        <p:grpSpPr>
          <a:xfrm>
            <a:off x="2716731" y="3005429"/>
            <a:ext cx="404253" cy="327768"/>
            <a:chOff x="3952456" y="1524280"/>
            <a:chExt cx="370195" cy="300154"/>
          </a:xfrm>
        </p:grpSpPr>
        <p:sp>
          <p:nvSpPr>
            <p:cNvPr id="4912" name="Google Shape;4912;p65"/>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13" name="Google Shape;4913;p65"/>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14" name="Google Shape;4914;p65"/>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rgbClr val="000000">
                <a:alpha val="2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15" name="Google Shape;4915;p65"/>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16" name="Google Shape;4916;p65"/>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17" name="Google Shape;4917;p65"/>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167"/>
        <p:cNvGrpSpPr/>
        <p:nvPr/>
      </p:nvGrpSpPr>
      <p:grpSpPr>
        <a:xfrm>
          <a:off x="0" y="0"/>
          <a:ext cx="0" cy="0"/>
          <a:chOff x="0" y="0"/>
          <a:chExt cx="0" cy="0"/>
        </a:xfrm>
      </p:grpSpPr>
      <p:sp>
        <p:nvSpPr>
          <p:cNvPr id="4170" name="Google Shape;4170;p59"/>
          <p:cNvSpPr txBox="1">
            <a:spLocks noGrp="1"/>
          </p:cNvSpPr>
          <p:nvPr>
            <p:ph type="title" idx="6"/>
          </p:nvPr>
        </p:nvSpPr>
        <p:spPr>
          <a:xfrm>
            <a:off x="720000" y="262150"/>
            <a:ext cx="77109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Trước khi viết</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171" name="Google Shape;4171;p59"/>
          <p:cNvSpPr txBox="1">
            <a:spLocks noGrp="1"/>
          </p:cNvSpPr>
          <p:nvPr>
            <p:ph type="title"/>
          </p:nvPr>
        </p:nvSpPr>
        <p:spPr>
          <a:xfrm>
            <a:off x="3142594" y="878124"/>
            <a:ext cx="3163614" cy="4181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Cambria" panose="02040503050406030204" pitchFamily="18" charset="0"/>
                <a:ea typeface="Cambria" panose="02040503050406030204" pitchFamily="18" charset="0"/>
              </a:rPr>
              <a:t>c. Lập dàn ý</a:t>
            </a:r>
            <a:endParaRPr b="1" dirty="0">
              <a:latin typeface="Cambria" panose="02040503050406030204" pitchFamily="18" charset="0"/>
              <a:ea typeface="Cambria" panose="02040503050406030204" pitchFamily="18" charset="0"/>
            </a:endParaRPr>
          </a:p>
        </p:txBody>
      </p:sp>
      <p:grpSp>
        <p:nvGrpSpPr>
          <p:cNvPr id="4175" name="Google Shape;4175;p59"/>
          <p:cNvGrpSpPr/>
          <p:nvPr/>
        </p:nvGrpSpPr>
        <p:grpSpPr>
          <a:xfrm>
            <a:off x="7794839" y="40731"/>
            <a:ext cx="1001388" cy="921022"/>
            <a:chOff x="713088" y="539410"/>
            <a:chExt cx="877564" cy="807135"/>
          </a:xfrm>
        </p:grpSpPr>
        <p:sp>
          <p:nvSpPr>
            <p:cNvPr id="4176" name="Google Shape;4176;p59"/>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77" name="Google Shape;4177;p59"/>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78" name="Google Shape;4178;p59"/>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79" name="Google Shape;4179;p59"/>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0" name="Google Shape;4180;p59"/>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1" name="Google Shape;4181;p59"/>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2" name="Google Shape;4182;p59"/>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3" name="Google Shape;4183;p59"/>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4" name="Google Shape;4184;p59"/>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4185" name="Google Shape;4185;p59"/>
            <p:cNvGrpSpPr/>
            <p:nvPr/>
          </p:nvGrpSpPr>
          <p:grpSpPr>
            <a:xfrm>
              <a:off x="896889" y="678457"/>
              <a:ext cx="487703" cy="459733"/>
              <a:chOff x="896889" y="678457"/>
              <a:chExt cx="487703" cy="459733"/>
            </a:xfrm>
          </p:grpSpPr>
          <p:sp>
            <p:nvSpPr>
              <p:cNvPr id="4186" name="Google Shape;4186;p59"/>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7" name="Google Shape;4187;p59"/>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8" name="Google Shape;4188;p59"/>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9" name="Google Shape;4189;p59"/>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0" name="Google Shape;4190;p59"/>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1" name="Google Shape;4191;p59"/>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2" name="Google Shape;4192;p59"/>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3" name="Google Shape;4193;p59"/>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4" name="Google Shape;4194;p59"/>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5" name="Google Shape;4195;p59"/>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6" name="Google Shape;4196;p59"/>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7" name="Google Shape;4197;p59"/>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8" name="Google Shape;4198;p59"/>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9" name="Google Shape;4199;p59"/>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0" name="Google Shape;4200;p59"/>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1" name="Google Shape;4201;p59"/>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2" name="Google Shape;4202;p59"/>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3" name="Google Shape;4203;p59"/>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204" name="Google Shape;4204;p59"/>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5" name="Google Shape;4205;p59"/>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206" name="Google Shape;4206;p59"/>
          <p:cNvGrpSpPr/>
          <p:nvPr/>
        </p:nvGrpSpPr>
        <p:grpSpPr>
          <a:xfrm>
            <a:off x="285142" y="-32697"/>
            <a:ext cx="1067429" cy="1067877"/>
            <a:chOff x="-1361103" y="621343"/>
            <a:chExt cx="1067429" cy="1067877"/>
          </a:xfrm>
        </p:grpSpPr>
        <p:sp>
          <p:nvSpPr>
            <p:cNvPr id="4207" name="Google Shape;4207;p59"/>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8" name="Google Shape;4208;p59"/>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9" name="Google Shape;4209;p59"/>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0" name="Google Shape;4210;p59"/>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1" name="Google Shape;4211;p59"/>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2" name="Google Shape;4212;p59"/>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3" name="Google Shape;4213;p59"/>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4" name="Google Shape;4214;p59"/>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5" name="Google Shape;4215;p59"/>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6" name="Google Shape;4216;p59"/>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7" name="Google Shape;4217;p59"/>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8" name="Google Shape;4218;p59"/>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9" name="Google Shape;4219;p59"/>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0" name="Google Shape;4220;p59"/>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1" name="Google Shape;4221;p59"/>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2" name="Google Shape;4222;p59"/>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3" name="Google Shape;4223;p59"/>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4" name="Google Shape;4224;p59"/>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5" name="Google Shape;4225;p59"/>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6" name="Google Shape;4226;p59"/>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7" name="Google Shape;4227;p59"/>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8" name="Google Shape;4228;p59"/>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9" name="Google Shape;4229;p59"/>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0" name="Google Shape;4230;p59"/>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1" name="Google Shape;4231;p59"/>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2" name="Google Shape;4232;p59"/>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3" name="Google Shape;4233;p59"/>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4" name="Google Shape;4234;p59"/>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5" name="Google Shape;4235;p59"/>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6" name="Google Shape;4236;p59"/>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7" name="Google Shape;4237;p59"/>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8" name="Google Shape;4238;p59"/>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9" name="Google Shape;4239;p59"/>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0" name="Google Shape;4240;p59"/>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1" name="Google Shape;4241;p59"/>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2" name="Google Shape;4242;p59"/>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3" name="Google Shape;4243;p59"/>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4" name="Google Shape;4244;p59"/>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5" name="Google Shape;4245;p59"/>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6" name="Google Shape;4246;p59"/>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5" name="Title 4"/>
          <p:cNvSpPr>
            <a:spLocks noGrp="1"/>
          </p:cNvSpPr>
          <p:nvPr>
            <p:ph type="title"/>
          </p:nvPr>
        </p:nvSpPr>
        <p:spPr>
          <a:xfrm>
            <a:off x="379200" y="1474520"/>
            <a:ext cx="2145007" cy="621934"/>
          </a:xfrm>
        </p:spPr>
        <p:txBody>
          <a:bodyPr/>
          <a:lstStyle/>
          <a:p>
            <a:r>
              <a:rPr lang="vi-VN" sz="2000" b="1" dirty="0">
                <a:latin typeface="Cambria" panose="02040503050406030204" pitchFamily="18" charset="0"/>
                <a:ea typeface="Cambria" panose="02040503050406030204" pitchFamily="18" charset="0"/>
              </a:rPr>
              <a:t>Mở bài</a:t>
            </a:r>
          </a:p>
        </p:txBody>
      </p:sp>
      <p:sp>
        <p:nvSpPr>
          <p:cNvPr id="88" name="Title 4"/>
          <p:cNvSpPr>
            <a:spLocks noGrp="1"/>
          </p:cNvSpPr>
          <p:nvPr>
            <p:ph type="title"/>
          </p:nvPr>
        </p:nvSpPr>
        <p:spPr>
          <a:xfrm>
            <a:off x="2722992" y="1499015"/>
            <a:ext cx="3688603" cy="603054"/>
          </a:xfrm>
        </p:spPr>
        <p:txBody>
          <a:bodyPr/>
          <a:lstStyle/>
          <a:p>
            <a:r>
              <a:rPr lang="vi-VN" sz="2000" b="1" dirty="0">
                <a:latin typeface="Cambria" panose="02040503050406030204" pitchFamily="18" charset="0"/>
                <a:ea typeface="Cambria" panose="02040503050406030204" pitchFamily="18" charset="0"/>
              </a:rPr>
              <a:t>Thân bài</a:t>
            </a:r>
            <a:endParaRPr lang="vi-VN" sz="2000" b="1" i="1" dirty="0">
              <a:latin typeface="Cambria" panose="02040503050406030204" pitchFamily="18" charset="0"/>
              <a:ea typeface="Cambria" panose="02040503050406030204" pitchFamily="18" charset="0"/>
            </a:endParaRPr>
          </a:p>
        </p:txBody>
      </p:sp>
      <p:sp>
        <p:nvSpPr>
          <p:cNvPr id="89" name="Title 4"/>
          <p:cNvSpPr>
            <a:spLocks noGrp="1"/>
          </p:cNvSpPr>
          <p:nvPr>
            <p:ph type="title"/>
          </p:nvPr>
        </p:nvSpPr>
        <p:spPr>
          <a:xfrm>
            <a:off x="438246" y="2207171"/>
            <a:ext cx="2085961" cy="2806263"/>
          </a:xfrm>
        </p:spPr>
        <p:txBody>
          <a:bodyPr/>
          <a:lstStyle/>
          <a:p>
            <a:r>
              <a:rPr lang="vi-VN" sz="2000" dirty="0">
                <a:latin typeface="Cambria" panose="02040503050406030204" pitchFamily="18" charset="0"/>
                <a:ea typeface="Cambria" panose="02040503050406030204" pitchFamily="18" charset="0"/>
              </a:rPr>
              <a:t>Giới thiệu hiện tượng, vấn đề cần bàn luận.</a:t>
            </a:r>
          </a:p>
        </p:txBody>
      </p:sp>
      <p:sp>
        <p:nvSpPr>
          <p:cNvPr id="91" name="Title 4"/>
          <p:cNvSpPr>
            <a:spLocks noGrp="1"/>
          </p:cNvSpPr>
          <p:nvPr>
            <p:ph type="title"/>
          </p:nvPr>
        </p:nvSpPr>
        <p:spPr>
          <a:xfrm>
            <a:off x="6589990" y="1499015"/>
            <a:ext cx="2072869" cy="621934"/>
          </a:xfrm>
        </p:spPr>
        <p:txBody>
          <a:bodyPr/>
          <a:lstStyle/>
          <a:p>
            <a:r>
              <a:rPr lang="vi-VN" sz="2000" b="1" dirty="0">
                <a:latin typeface="Cambria" panose="02040503050406030204" pitchFamily="18" charset="0"/>
                <a:ea typeface="Cambria" panose="02040503050406030204" pitchFamily="18" charset="0"/>
              </a:rPr>
              <a:t>Kết bài</a:t>
            </a:r>
            <a:endParaRPr lang="vi-VN" sz="2000" b="1" i="1" dirty="0">
              <a:latin typeface="Cambria" panose="02040503050406030204" pitchFamily="18" charset="0"/>
              <a:ea typeface="Cambria" panose="02040503050406030204" pitchFamily="18" charset="0"/>
            </a:endParaRPr>
          </a:p>
        </p:txBody>
      </p:sp>
      <p:sp>
        <p:nvSpPr>
          <p:cNvPr id="93" name="Title 4"/>
          <p:cNvSpPr>
            <a:spLocks noGrp="1"/>
          </p:cNvSpPr>
          <p:nvPr>
            <p:ph type="title"/>
          </p:nvPr>
        </p:nvSpPr>
        <p:spPr>
          <a:xfrm>
            <a:off x="2732690" y="2207172"/>
            <a:ext cx="3678619" cy="2806262"/>
          </a:xfrm>
        </p:spPr>
        <p:txBody>
          <a:bodyPr/>
          <a:lstStyle/>
          <a:p>
            <a:pPr algn="l"/>
            <a:r>
              <a:rPr lang="vi-VN" sz="1800" dirty="0">
                <a:latin typeface="Cambria" panose="02040503050406030204" pitchFamily="18" charset="0"/>
                <a:ea typeface="Cambria" panose="02040503050406030204" pitchFamily="18" charset="0"/>
              </a:rPr>
              <a:t>Trình bày ý kiến bàn luận (Đồng ý hay không đồng ý. Ủng hộ hay không ủng hộ...)</a:t>
            </a:r>
            <a:br>
              <a:rPr lang="vi-VN" sz="1800" dirty="0">
                <a:latin typeface="Cambria" panose="02040503050406030204" pitchFamily="18" charset="0"/>
                <a:ea typeface="Cambria" panose="02040503050406030204" pitchFamily="18" charset="0"/>
              </a:rPr>
            </a:br>
            <a:r>
              <a:rPr lang="vi-VN" sz="1800" dirty="0">
                <a:latin typeface="Cambria" panose="02040503050406030204" pitchFamily="18" charset="0"/>
                <a:ea typeface="Cambria" panose="02040503050406030204" pitchFamily="18" charset="0"/>
              </a:rPr>
              <a:t>- Nêu ý 1 (Lí lẽ, bằng chứng làm sáng tỏ ý 1)</a:t>
            </a:r>
            <a:br>
              <a:rPr lang="vi-VN" sz="1800" dirty="0">
                <a:latin typeface="Cambria" panose="02040503050406030204" pitchFamily="18" charset="0"/>
                <a:ea typeface="Cambria" panose="02040503050406030204" pitchFamily="18" charset="0"/>
              </a:rPr>
            </a:br>
            <a:r>
              <a:rPr lang="vi-VN" sz="1800" dirty="0">
                <a:latin typeface="Cambria" panose="02040503050406030204" pitchFamily="18" charset="0"/>
                <a:ea typeface="Cambria" panose="02040503050406030204" pitchFamily="18" charset="0"/>
              </a:rPr>
              <a:t>- Nêu ý 2 (Lí lẽ, bằng chứng làm sáng tỏ ý 2)</a:t>
            </a:r>
            <a:br>
              <a:rPr lang="vi-VN" sz="1800" dirty="0">
                <a:latin typeface="Cambria" panose="02040503050406030204" pitchFamily="18" charset="0"/>
                <a:ea typeface="Cambria" panose="02040503050406030204" pitchFamily="18" charset="0"/>
              </a:rPr>
            </a:br>
            <a:r>
              <a:rPr lang="vi-VN" sz="1800" dirty="0">
                <a:latin typeface="Cambria" panose="02040503050406030204" pitchFamily="18" charset="0"/>
                <a:ea typeface="Cambria" panose="02040503050406030204" pitchFamily="18" charset="0"/>
              </a:rPr>
              <a:t>- Nêu ý 3 (Lí lẽ, bằng chứng làm sáng tỏ ý 3)</a:t>
            </a:r>
            <a:br>
              <a:rPr lang="vi-VN" sz="1800" dirty="0">
                <a:latin typeface="Cambria" panose="02040503050406030204" pitchFamily="18" charset="0"/>
                <a:ea typeface="Cambria" panose="02040503050406030204" pitchFamily="18" charset="0"/>
              </a:rPr>
            </a:br>
            <a:r>
              <a:rPr lang="vi-VN" sz="1800" dirty="0">
                <a:latin typeface="Cambria" panose="02040503050406030204" pitchFamily="18" charset="0"/>
                <a:ea typeface="Cambria" panose="02040503050406030204" pitchFamily="18" charset="0"/>
              </a:rPr>
              <a:t>...</a:t>
            </a:r>
            <a:endParaRPr lang="vi-VN" sz="1800" b="1" i="1" dirty="0">
              <a:latin typeface="Cambria" panose="02040503050406030204" pitchFamily="18" charset="0"/>
              <a:ea typeface="Cambria" panose="02040503050406030204" pitchFamily="18" charset="0"/>
            </a:endParaRPr>
          </a:p>
        </p:txBody>
      </p:sp>
      <p:sp>
        <p:nvSpPr>
          <p:cNvPr id="84" name="Title 4"/>
          <p:cNvSpPr>
            <a:spLocks noGrp="1"/>
          </p:cNvSpPr>
          <p:nvPr>
            <p:ph type="title"/>
          </p:nvPr>
        </p:nvSpPr>
        <p:spPr>
          <a:xfrm>
            <a:off x="6616740" y="2207171"/>
            <a:ext cx="2046119" cy="2806263"/>
          </a:xfrm>
        </p:spPr>
        <p:txBody>
          <a:bodyPr/>
          <a:lstStyle/>
          <a:p>
            <a:r>
              <a:rPr lang="vi-VN" sz="2000" dirty="0">
                <a:latin typeface="Cambria" panose="02040503050406030204" pitchFamily="18" charset="0"/>
                <a:ea typeface="Cambria" panose="02040503050406030204" pitchFamily="18" charset="0"/>
              </a:rPr>
              <a:t>Khẳng định lại ý kiến, thái độ của bản thân.</a:t>
            </a:r>
            <a:endParaRPr lang="vi-VN" sz="20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82731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167"/>
        <p:cNvGrpSpPr/>
        <p:nvPr/>
      </p:nvGrpSpPr>
      <p:grpSpPr>
        <a:xfrm>
          <a:off x="0" y="0"/>
          <a:ext cx="0" cy="0"/>
          <a:chOff x="0" y="0"/>
          <a:chExt cx="0" cy="0"/>
        </a:xfrm>
      </p:grpSpPr>
      <p:sp>
        <p:nvSpPr>
          <p:cNvPr id="4170" name="Google Shape;4170;p59"/>
          <p:cNvSpPr txBox="1">
            <a:spLocks noGrp="1"/>
          </p:cNvSpPr>
          <p:nvPr>
            <p:ph type="title" idx="6"/>
          </p:nvPr>
        </p:nvSpPr>
        <p:spPr>
          <a:xfrm>
            <a:off x="720000" y="262150"/>
            <a:ext cx="77109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Viết bài</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171" name="Google Shape;4171;p59"/>
          <p:cNvSpPr txBox="1">
            <a:spLocks noGrp="1"/>
          </p:cNvSpPr>
          <p:nvPr>
            <p:ph type="title"/>
          </p:nvPr>
        </p:nvSpPr>
        <p:spPr>
          <a:xfrm>
            <a:off x="3142594" y="878124"/>
            <a:ext cx="3163614" cy="4181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Cambria" panose="02040503050406030204" pitchFamily="18" charset="0"/>
                <a:ea typeface="Cambria" panose="02040503050406030204" pitchFamily="18" charset="0"/>
              </a:rPr>
              <a:t>Em cần lưu ý gì?</a:t>
            </a:r>
            <a:endParaRPr b="1" dirty="0">
              <a:latin typeface="Cambria" panose="02040503050406030204" pitchFamily="18" charset="0"/>
              <a:ea typeface="Cambria" panose="02040503050406030204" pitchFamily="18" charset="0"/>
            </a:endParaRPr>
          </a:p>
        </p:txBody>
      </p:sp>
      <p:grpSp>
        <p:nvGrpSpPr>
          <p:cNvPr id="4175" name="Google Shape;4175;p59"/>
          <p:cNvGrpSpPr/>
          <p:nvPr/>
        </p:nvGrpSpPr>
        <p:grpSpPr>
          <a:xfrm>
            <a:off x="7794839" y="40731"/>
            <a:ext cx="1001388" cy="921022"/>
            <a:chOff x="713088" y="539410"/>
            <a:chExt cx="877564" cy="807135"/>
          </a:xfrm>
        </p:grpSpPr>
        <p:sp>
          <p:nvSpPr>
            <p:cNvPr id="4176" name="Google Shape;4176;p59"/>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77" name="Google Shape;4177;p59"/>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78" name="Google Shape;4178;p59"/>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79" name="Google Shape;4179;p59"/>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0" name="Google Shape;4180;p59"/>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1" name="Google Shape;4181;p59"/>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2" name="Google Shape;4182;p59"/>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3" name="Google Shape;4183;p59"/>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4" name="Google Shape;4184;p59"/>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4185" name="Google Shape;4185;p59"/>
            <p:cNvGrpSpPr/>
            <p:nvPr/>
          </p:nvGrpSpPr>
          <p:grpSpPr>
            <a:xfrm>
              <a:off x="896889" y="678457"/>
              <a:ext cx="487703" cy="459733"/>
              <a:chOff x="896889" y="678457"/>
              <a:chExt cx="487703" cy="459733"/>
            </a:xfrm>
          </p:grpSpPr>
          <p:sp>
            <p:nvSpPr>
              <p:cNvPr id="4186" name="Google Shape;4186;p59"/>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7" name="Google Shape;4187;p59"/>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8" name="Google Shape;4188;p59"/>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9" name="Google Shape;4189;p59"/>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0" name="Google Shape;4190;p59"/>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1" name="Google Shape;4191;p59"/>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2" name="Google Shape;4192;p59"/>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3" name="Google Shape;4193;p59"/>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4" name="Google Shape;4194;p59"/>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5" name="Google Shape;4195;p59"/>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6" name="Google Shape;4196;p59"/>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7" name="Google Shape;4197;p59"/>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8" name="Google Shape;4198;p59"/>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9" name="Google Shape;4199;p59"/>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0" name="Google Shape;4200;p59"/>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1" name="Google Shape;4201;p59"/>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2" name="Google Shape;4202;p59"/>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3" name="Google Shape;4203;p59"/>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204" name="Google Shape;4204;p59"/>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5" name="Google Shape;4205;p59"/>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206" name="Google Shape;4206;p59"/>
          <p:cNvGrpSpPr/>
          <p:nvPr/>
        </p:nvGrpSpPr>
        <p:grpSpPr>
          <a:xfrm>
            <a:off x="285142" y="-32697"/>
            <a:ext cx="1067429" cy="1067877"/>
            <a:chOff x="-1361103" y="621343"/>
            <a:chExt cx="1067429" cy="1067877"/>
          </a:xfrm>
        </p:grpSpPr>
        <p:sp>
          <p:nvSpPr>
            <p:cNvPr id="4207" name="Google Shape;4207;p59"/>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8" name="Google Shape;4208;p59"/>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9" name="Google Shape;4209;p59"/>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0" name="Google Shape;4210;p59"/>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1" name="Google Shape;4211;p59"/>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2" name="Google Shape;4212;p59"/>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3" name="Google Shape;4213;p59"/>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4" name="Google Shape;4214;p59"/>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5" name="Google Shape;4215;p59"/>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6" name="Google Shape;4216;p59"/>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7" name="Google Shape;4217;p59"/>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8" name="Google Shape;4218;p59"/>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9" name="Google Shape;4219;p59"/>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0" name="Google Shape;4220;p59"/>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1" name="Google Shape;4221;p59"/>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2" name="Google Shape;4222;p59"/>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3" name="Google Shape;4223;p59"/>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4" name="Google Shape;4224;p59"/>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5" name="Google Shape;4225;p59"/>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6" name="Google Shape;4226;p59"/>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7" name="Google Shape;4227;p59"/>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8" name="Google Shape;4228;p59"/>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9" name="Google Shape;4229;p59"/>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0" name="Google Shape;4230;p59"/>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1" name="Google Shape;4231;p59"/>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2" name="Google Shape;4232;p59"/>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3" name="Google Shape;4233;p59"/>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4" name="Google Shape;4234;p59"/>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5" name="Google Shape;4235;p59"/>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6" name="Google Shape;4236;p59"/>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7" name="Google Shape;4237;p59"/>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8" name="Google Shape;4238;p59"/>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9" name="Google Shape;4239;p59"/>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0" name="Google Shape;4240;p59"/>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1" name="Google Shape;4241;p59"/>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2" name="Google Shape;4242;p59"/>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3" name="Google Shape;4243;p59"/>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4" name="Google Shape;4244;p59"/>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5" name="Google Shape;4245;p59"/>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6" name="Google Shape;4246;p59"/>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25" name="Google Shape;1015;p23"/>
          <p:cNvSpPr/>
          <p:nvPr/>
        </p:nvSpPr>
        <p:spPr>
          <a:xfrm>
            <a:off x="2674351" y="4069570"/>
            <a:ext cx="4968365" cy="1024873"/>
          </a:xfrm>
          <a:prstGeom prst="roundRect">
            <a:avLst>
              <a:gd name="adj" fmla="val 16667"/>
            </a:avLst>
          </a:prstGeom>
          <a:solidFill>
            <a:srgbClr val="FFB75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016;p23"/>
          <p:cNvSpPr/>
          <p:nvPr/>
        </p:nvSpPr>
        <p:spPr>
          <a:xfrm>
            <a:off x="3137376" y="2834820"/>
            <a:ext cx="4968365" cy="1024873"/>
          </a:xfrm>
          <a:prstGeom prst="roundRect">
            <a:avLst>
              <a:gd name="adj" fmla="val 16667"/>
            </a:avLst>
          </a:prstGeom>
          <a:solidFill>
            <a:srgbClr val="98DAE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017;p23"/>
          <p:cNvSpPr/>
          <p:nvPr/>
        </p:nvSpPr>
        <p:spPr>
          <a:xfrm>
            <a:off x="2674351" y="1600082"/>
            <a:ext cx="4968365" cy="1024873"/>
          </a:xfrm>
          <a:prstGeom prst="roundRect">
            <a:avLst>
              <a:gd name="adj" fmla="val 16667"/>
            </a:avLst>
          </a:prstGeom>
          <a:solidFill>
            <a:srgbClr val="61D8C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018;p23"/>
          <p:cNvSpPr txBox="1"/>
          <p:nvPr/>
        </p:nvSpPr>
        <p:spPr>
          <a:xfrm>
            <a:off x="2816772" y="1780802"/>
            <a:ext cx="3750016" cy="653298"/>
          </a:xfrm>
          <a:prstGeom prst="rect">
            <a:avLst/>
          </a:prstGeom>
          <a:noFill/>
          <a:ln>
            <a:noFill/>
          </a:ln>
        </p:spPr>
        <p:txBody>
          <a:bodyPr spcFirstLastPara="1" wrap="square" lIns="91425" tIns="91425" rIns="91425" bIns="91425" anchor="ctr" anchorCtr="0">
            <a:noAutofit/>
          </a:bodyPr>
          <a:lstStyle/>
          <a:p>
            <a:r>
              <a:rPr lang="vi-VN" sz="1800" b="1" dirty="0">
                <a:latin typeface="Cambria" panose="02040503050406030204" pitchFamily="18" charset="0"/>
                <a:ea typeface="Cambria" panose="02040503050406030204" pitchFamily="18" charset="0"/>
                <a:cs typeface="Lato"/>
                <a:sym typeface="Lato"/>
              </a:rPr>
              <a:t>Bám sát vào dàn ý đã lập.</a:t>
            </a:r>
            <a:endParaRPr sz="1800" b="1" dirty="0">
              <a:latin typeface="Cambria" panose="02040503050406030204" pitchFamily="18" charset="0"/>
              <a:ea typeface="Cambria" panose="02040503050406030204" pitchFamily="18" charset="0"/>
              <a:cs typeface="Lato"/>
              <a:sym typeface="Lato"/>
            </a:endParaRPr>
          </a:p>
        </p:txBody>
      </p:sp>
      <p:sp>
        <p:nvSpPr>
          <p:cNvPr id="129" name="Google Shape;1020;p23"/>
          <p:cNvSpPr txBox="1"/>
          <p:nvPr/>
        </p:nvSpPr>
        <p:spPr>
          <a:xfrm>
            <a:off x="3137376" y="2926247"/>
            <a:ext cx="4865272" cy="876540"/>
          </a:xfrm>
          <a:prstGeom prst="rect">
            <a:avLst/>
          </a:prstGeom>
          <a:noFill/>
          <a:ln>
            <a:noFill/>
          </a:ln>
        </p:spPr>
        <p:txBody>
          <a:bodyPr spcFirstLastPara="1" wrap="square" lIns="91425" tIns="91425" rIns="91425" bIns="91425" anchor="ctr" anchorCtr="0">
            <a:noAutofit/>
          </a:bodyPr>
          <a:lstStyle/>
          <a:p>
            <a:pPr marL="285750" indent="-285750">
              <a:buFont typeface="Arial" panose="020B0604020202020204" pitchFamily="34" charset="0"/>
              <a:buChar char="•"/>
            </a:pPr>
            <a:r>
              <a:rPr lang="vi-VN" sz="1800" b="1" dirty="0">
                <a:latin typeface="Cambria" panose="02040503050406030204" pitchFamily="18" charset="0"/>
                <a:ea typeface="Cambria" panose="02040503050406030204" pitchFamily="18" charset="0"/>
                <a:cs typeface="Lato"/>
                <a:sym typeface="Lato"/>
              </a:rPr>
              <a:t>Xác định vấn đề rõ ràng, cụ thể.</a:t>
            </a:r>
          </a:p>
          <a:p>
            <a:pPr marL="285750" indent="-285750">
              <a:buFont typeface="Arial" panose="020B0604020202020204" pitchFamily="34" charset="0"/>
              <a:buChar char="•"/>
            </a:pPr>
            <a:r>
              <a:rPr lang="vi-VN" sz="1800" b="1" dirty="0">
                <a:latin typeface="Cambria" panose="02040503050406030204" pitchFamily="18" charset="0"/>
                <a:ea typeface="Cambria" panose="02040503050406030204" pitchFamily="18" charset="0"/>
                <a:cs typeface="Lato"/>
                <a:sym typeface="Lato"/>
              </a:rPr>
              <a:t>Trình bày ý kiến, quan điểm sáng tỏ, rõ ràng</a:t>
            </a:r>
            <a:endParaRPr sz="1800" b="1" dirty="0">
              <a:latin typeface="Cambria" panose="02040503050406030204" pitchFamily="18" charset="0"/>
              <a:ea typeface="Cambria" panose="02040503050406030204" pitchFamily="18" charset="0"/>
              <a:cs typeface="Lato"/>
              <a:sym typeface="Lato"/>
            </a:endParaRPr>
          </a:p>
        </p:txBody>
      </p:sp>
      <p:sp>
        <p:nvSpPr>
          <p:cNvPr id="130" name="Google Shape;1022;p23"/>
          <p:cNvSpPr txBox="1"/>
          <p:nvPr/>
        </p:nvSpPr>
        <p:spPr>
          <a:xfrm>
            <a:off x="2816772" y="4189720"/>
            <a:ext cx="4731352" cy="831150"/>
          </a:xfrm>
          <a:prstGeom prst="rect">
            <a:avLst/>
          </a:prstGeom>
          <a:noFill/>
          <a:ln>
            <a:noFill/>
          </a:ln>
        </p:spPr>
        <p:txBody>
          <a:bodyPr spcFirstLastPara="1" wrap="square" lIns="91425" tIns="91425" rIns="91425" bIns="91425" anchor="ctr" anchorCtr="0">
            <a:noAutofit/>
          </a:bodyPr>
          <a:lstStyle/>
          <a:p>
            <a:r>
              <a:rPr lang="vi-VN" sz="1800" b="1" dirty="0">
                <a:latin typeface="Cambria" panose="02040503050406030204" pitchFamily="18" charset="0"/>
                <a:ea typeface="Cambria" panose="02040503050406030204" pitchFamily="18" charset="0"/>
                <a:cs typeface="Lato"/>
                <a:sym typeface="Lato"/>
              </a:rPr>
              <a:t>Mỗi ý trong bài nên trình bày thành 1 đoạn văn. Sử dụng lí lẽ và bằng chứng thuyết phục, rõ ràng.</a:t>
            </a:r>
            <a:endParaRPr sz="1800" b="1" dirty="0">
              <a:latin typeface="Cambria" panose="02040503050406030204" pitchFamily="18" charset="0"/>
              <a:ea typeface="Cambria" panose="02040503050406030204" pitchFamily="18" charset="0"/>
              <a:cs typeface="Lato"/>
              <a:sym typeface="Lato"/>
            </a:endParaRPr>
          </a:p>
        </p:txBody>
      </p:sp>
      <p:sp>
        <p:nvSpPr>
          <p:cNvPr id="131" name="Google Shape;1024;p23"/>
          <p:cNvSpPr/>
          <p:nvPr/>
        </p:nvSpPr>
        <p:spPr>
          <a:xfrm>
            <a:off x="-145023" y="1681777"/>
            <a:ext cx="2793000" cy="2793300"/>
          </a:xfrm>
          <a:prstGeom prst="pie">
            <a:avLst>
              <a:gd name="adj1" fmla="val 1977407"/>
              <a:gd name="adj2" fmla="val 8260061"/>
            </a:avLst>
          </a:pr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025;p23"/>
          <p:cNvSpPr/>
          <p:nvPr/>
        </p:nvSpPr>
        <p:spPr>
          <a:xfrm>
            <a:off x="-145023" y="1681777"/>
            <a:ext cx="2793000" cy="2793300"/>
          </a:xfrm>
          <a:prstGeom prst="pie">
            <a:avLst>
              <a:gd name="adj1" fmla="val 18432310"/>
              <a:gd name="adj2" fmla="val 2154571"/>
            </a:avLst>
          </a:pr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026;p23"/>
          <p:cNvSpPr/>
          <p:nvPr/>
        </p:nvSpPr>
        <p:spPr>
          <a:xfrm>
            <a:off x="-145023" y="1681777"/>
            <a:ext cx="2793000" cy="2793300"/>
          </a:xfrm>
          <a:prstGeom prst="pie">
            <a:avLst>
              <a:gd name="adj1" fmla="val 12921028"/>
              <a:gd name="adj2" fmla="val 18455765"/>
            </a:avLst>
          </a:pr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027;p23"/>
          <p:cNvSpPr/>
          <p:nvPr/>
        </p:nvSpPr>
        <p:spPr>
          <a:xfrm>
            <a:off x="230701" y="2059590"/>
            <a:ext cx="2042100" cy="20421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35" name="Google Shape;1028;p23"/>
          <p:cNvGrpSpPr/>
          <p:nvPr/>
        </p:nvGrpSpPr>
        <p:grpSpPr>
          <a:xfrm rot="1620714">
            <a:off x="685365" y="2335780"/>
            <a:ext cx="1132770" cy="1489720"/>
            <a:chOff x="6414475" y="2335775"/>
            <a:chExt cx="958950" cy="1331075"/>
          </a:xfrm>
        </p:grpSpPr>
        <p:sp>
          <p:nvSpPr>
            <p:cNvPr id="136" name="Google Shape;1029;p23"/>
            <p:cNvSpPr/>
            <p:nvPr/>
          </p:nvSpPr>
          <p:spPr>
            <a:xfrm>
              <a:off x="6690702" y="2728522"/>
              <a:ext cx="381465" cy="355023"/>
            </a:xfrm>
            <a:custGeom>
              <a:avLst/>
              <a:gdLst/>
              <a:ahLst/>
              <a:cxnLst/>
              <a:rect l="l" t="t" r="r" b="b"/>
              <a:pathLst>
                <a:path w="2164" h="2014" extrusionOk="0">
                  <a:moveTo>
                    <a:pt x="2164" y="1"/>
                  </a:moveTo>
                  <a:lnTo>
                    <a:pt x="109" y="677"/>
                  </a:lnTo>
                  <a:lnTo>
                    <a:pt x="0" y="1868"/>
                  </a:lnTo>
                  <a:lnTo>
                    <a:pt x="635" y="2006"/>
                  </a:lnTo>
                  <a:cubicBezTo>
                    <a:pt x="678" y="2011"/>
                    <a:pt x="721" y="2014"/>
                    <a:pt x="764" y="2014"/>
                  </a:cubicBezTo>
                  <a:cubicBezTo>
                    <a:pt x="1540" y="2014"/>
                    <a:pt x="2164" y="1120"/>
                    <a:pt x="2164" y="1120"/>
                  </a:cubicBezTo>
                  <a:lnTo>
                    <a:pt x="2164"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030;p23"/>
            <p:cNvSpPr/>
            <p:nvPr/>
          </p:nvSpPr>
          <p:spPr>
            <a:xfrm>
              <a:off x="6690702" y="3001048"/>
              <a:ext cx="390278" cy="369478"/>
            </a:xfrm>
            <a:custGeom>
              <a:avLst/>
              <a:gdLst/>
              <a:ahLst/>
              <a:cxnLst/>
              <a:rect l="l" t="t" r="r" b="b"/>
              <a:pathLst>
                <a:path w="2214" h="2096" extrusionOk="0">
                  <a:moveTo>
                    <a:pt x="2164" y="0"/>
                  </a:moveTo>
                  <a:lnTo>
                    <a:pt x="0" y="597"/>
                  </a:lnTo>
                  <a:lnTo>
                    <a:pt x="389" y="1980"/>
                  </a:lnTo>
                  <a:lnTo>
                    <a:pt x="639" y="2089"/>
                  </a:lnTo>
                  <a:cubicBezTo>
                    <a:pt x="675" y="2093"/>
                    <a:pt x="711" y="2095"/>
                    <a:pt x="747" y="2095"/>
                  </a:cubicBezTo>
                  <a:cubicBezTo>
                    <a:pt x="1541" y="2095"/>
                    <a:pt x="2214" y="986"/>
                    <a:pt x="2214" y="986"/>
                  </a:cubicBezTo>
                  <a:lnTo>
                    <a:pt x="2164"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031;p23"/>
            <p:cNvSpPr/>
            <p:nvPr/>
          </p:nvSpPr>
          <p:spPr>
            <a:xfrm>
              <a:off x="6812862" y="2335775"/>
              <a:ext cx="165877" cy="89373"/>
            </a:xfrm>
            <a:custGeom>
              <a:avLst/>
              <a:gdLst/>
              <a:ahLst/>
              <a:cxnLst/>
              <a:rect l="l" t="t" r="r" b="b"/>
              <a:pathLst>
                <a:path w="941" h="507" extrusionOk="0">
                  <a:moveTo>
                    <a:pt x="474" y="0"/>
                  </a:moveTo>
                  <a:cubicBezTo>
                    <a:pt x="288" y="0"/>
                    <a:pt x="116" y="252"/>
                    <a:pt x="1" y="478"/>
                  </a:cubicBezTo>
                  <a:cubicBezTo>
                    <a:pt x="115" y="497"/>
                    <a:pt x="231" y="506"/>
                    <a:pt x="348" y="506"/>
                  </a:cubicBezTo>
                  <a:cubicBezTo>
                    <a:pt x="546" y="506"/>
                    <a:pt x="746" y="479"/>
                    <a:pt x="940" y="424"/>
                  </a:cubicBezTo>
                  <a:cubicBezTo>
                    <a:pt x="832" y="236"/>
                    <a:pt x="686" y="48"/>
                    <a:pt x="523" y="6"/>
                  </a:cubicBezTo>
                  <a:cubicBezTo>
                    <a:pt x="506" y="2"/>
                    <a:pt x="490" y="0"/>
                    <a:pt x="474" y="0"/>
                  </a:cubicBezTo>
                  <a:close/>
                </a:path>
              </a:pathLst>
            </a:custGeom>
            <a:solidFill>
              <a:srgbClr val="2B2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032;p23"/>
            <p:cNvSpPr/>
            <p:nvPr/>
          </p:nvSpPr>
          <p:spPr>
            <a:xfrm>
              <a:off x="6785539" y="2411222"/>
              <a:ext cx="229337" cy="183505"/>
            </a:xfrm>
            <a:custGeom>
              <a:avLst/>
              <a:gdLst/>
              <a:ahLst/>
              <a:cxnLst/>
              <a:rect l="l" t="t" r="r" b="b"/>
              <a:pathLst>
                <a:path w="1301" h="1041" extrusionOk="0">
                  <a:moveTo>
                    <a:pt x="1095" y="0"/>
                  </a:moveTo>
                  <a:cubicBezTo>
                    <a:pt x="907" y="54"/>
                    <a:pt x="712" y="82"/>
                    <a:pt x="517" y="82"/>
                  </a:cubicBezTo>
                  <a:cubicBezTo>
                    <a:pt x="396" y="82"/>
                    <a:pt x="275" y="71"/>
                    <a:pt x="156" y="50"/>
                  </a:cubicBezTo>
                  <a:cubicBezTo>
                    <a:pt x="97" y="167"/>
                    <a:pt x="43" y="288"/>
                    <a:pt x="1" y="410"/>
                  </a:cubicBezTo>
                  <a:lnTo>
                    <a:pt x="302" y="1040"/>
                  </a:lnTo>
                  <a:lnTo>
                    <a:pt x="1158" y="852"/>
                  </a:lnTo>
                  <a:lnTo>
                    <a:pt x="1300" y="451"/>
                  </a:lnTo>
                  <a:cubicBezTo>
                    <a:pt x="1246" y="293"/>
                    <a:pt x="1175" y="142"/>
                    <a:pt x="1095" y="0"/>
                  </a:cubicBezTo>
                  <a:close/>
                </a:path>
              </a:pathLst>
            </a:custGeom>
            <a:solidFill>
              <a:srgbClr val="FBD7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033;p23"/>
            <p:cNvSpPr/>
            <p:nvPr/>
          </p:nvSpPr>
          <p:spPr>
            <a:xfrm>
              <a:off x="6786421" y="3547334"/>
              <a:ext cx="216645" cy="119516"/>
            </a:xfrm>
            <a:custGeom>
              <a:avLst/>
              <a:gdLst/>
              <a:ahLst/>
              <a:cxnLst/>
              <a:rect l="l" t="t" r="r" b="b"/>
              <a:pathLst>
                <a:path w="1229" h="678" extrusionOk="0">
                  <a:moveTo>
                    <a:pt x="823" y="0"/>
                  </a:moveTo>
                  <a:cubicBezTo>
                    <a:pt x="531" y="163"/>
                    <a:pt x="251" y="360"/>
                    <a:pt x="0" y="585"/>
                  </a:cubicBezTo>
                  <a:cubicBezTo>
                    <a:pt x="29" y="606"/>
                    <a:pt x="67" y="627"/>
                    <a:pt x="109" y="639"/>
                  </a:cubicBezTo>
                  <a:cubicBezTo>
                    <a:pt x="180" y="667"/>
                    <a:pt x="312" y="677"/>
                    <a:pt x="464" y="677"/>
                  </a:cubicBezTo>
                  <a:cubicBezTo>
                    <a:pt x="615" y="677"/>
                    <a:pt x="785" y="667"/>
                    <a:pt x="932" y="652"/>
                  </a:cubicBezTo>
                  <a:cubicBezTo>
                    <a:pt x="1228" y="619"/>
                    <a:pt x="1174" y="385"/>
                    <a:pt x="1174" y="385"/>
                  </a:cubicBezTo>
                  <a:lnTo>
                    <a:pt x="1145" y="9"/>
                  </a:lnTo>
                  <a:lnTo>
                    <a:pt x="823" y="0"/>
                  </a:lnTo>
                  <a:close/>
                </a:path>
              </a:pathLst>
            </a:custGeom>
            <a:solidFill>
              <a:srgbClr val="F17F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034;p23"/>
            <p:cNvSpPr/>
            <p:nvPr/>
          </p:nvSpPr>
          <p:spPr>
            <a:xfrm>
              <a:off x="6762799" y="3541340"/>
              <a:ext cx="169579" cy="109292"/>
            </a:xfrm>
            <a:custGeom>
              <a:avLst/>
              <a:gdLst/>
              <a:ahLst/>
              <a:cxnLst/>
              <a:rect l="l" t="t" r="r" b="b"/>
              <a:pathLst>
                <a:path w="962" h="620" extrusionOk="0">
                  <a:moveTo>
                    <a:pt x="1" y="1"/>
                  </a:moveTo>
                  <a:cubicBezTo>
                    <a:pt x="1" y="1"/>
                    <a:pt x="9" y="231"/>
                    <a:pt x="17" y="381"/>
                  </a:cubicBezTo>
                  <a:cubicBezTo>
                    <a:pt x="17" y="473"/>
                    <a:pt x="59" y="561"/>
                    <a:pt x="134" y="619"/>
                  </a:cubicBezTo>
                  <a:cubicBezTo>
                    <a:pt x="385" y="394"/>
                    <a:pt x="665" y="197"/>
                    <a:pt x="961" y="34"/>
                  </a:cubicBezTo>
                  <a:lnTo>
                    <a:pt x="1" y="1"/>
                  </a:lnTo>
                  <a:close/>
                </a:path>
              </a:pathLst>
            </a:custGeom>
            <a:solidFill>
              <a:srgbClr val="F067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035;p23"/>
            <p:cNvSpPr/>
            <p:nvPr/>
          </p:nvSpPr>
          <p:spPr>
            <a:xfrm>
              <a:off x="6748345" y="3472768"/>
              <a:ext cx="263535" cy="77738"/>
            </a:xfrm>
            <a:custGeom>
              <a:avLst/>
              <a:gdLst/>
              <a:ahLst/>
              <a:cxnLst/>
              <a:rect l="l" t="t" r="r" b="b"/>
              <a:pathLst>
                <a:path w="1495" h="441" extrusionOk="0">
                  <a:moveTo>
                    <a:pt x="130" y="1"/>
                  </a:moveTo>
                  <a:cubicBezTo>
                    <a:pt x="27" y="1"/>
                    <a:pt x="1" y="353"/>
                    <a:pt x="83" y="390"/>
                  </a:cubicBezTo>
                  <a:cubicBezTo>
                    <a:pt x="171" y="429"/>
                    <a:pt x="595" y="441"/>
                    <a:pt x="932" y="441"/>
                  </a:cubicBezTo>
                  <a:cubicBezTo>
                    <a:pt x="1135" y="441"/>
                    <a:pt x="1306" y="436"/>
                    <a:pt x="1357" y="432"/>
                  </a:cubicBezTo>
                  <a:cubicBezTo>
                    <a:pt x="1494" y="423"/>
                    <a:pt x="1461" y="340"/>
                    <a:pt x="1461" y="206"/>
                  </a:cubicBezTo>
                  <a:cubicBezTo>
                    <a:pt x="1465" y="77"/>
                    <a:pt x="1327" y="60"/>
                    <a:pt x="1327" y="60"/>
                  </a:cubicBezTo>
                  <a:cubicBezTo>
                    <a:pt x="1218" y="67"/>
                    <a:pt x="1108" y="70"/>
                    <a:pt x="998" y="70"/>
                  </a:cubicBezTo>
                  <a:cubicBezTo>
                    <a:pt x="710" y="70"/>
                    <a:pt x="421" y="47"/>
                    <a:pt x="137" y="1"/>
                  </a:cubicBezTo>
                  <a:cubicBezTo>
                    <a:pt x="134" y="1"/>
                    <a:pt x="132" y="1"/>
                    <a:pt x="130" y="1"/>
                  </a:cubicBezTo>
                  <a:close/>
                </a:path>
              </a:pathLst>
            </a:custGeom>
            <a:solidFill>
              <a:srgbClr val="FBD7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036;p23"/>
            <p:cNvSpPr/>
            <p:nvPr/>
          </p:nvSpPr>
          <p:spPr>
            <a:xfrm>
              <a:off x="6772318" y="2481909"/>
              <a:ext cx="56938" cy="999317"/>
            </a:xfrm>
            <a:custGeom>
              <a:avLst/>
              <a:gdLst/>
              <a:ahLst/>
              <a:cxnLst/>
              <a:rect l="l" t="t" r="r" b="b"/>
              <a:pathLst>
                <a:path w="323" h="5669" extrusionOk="0">
                  <a:moveTo>
                    <a:pt x="91" y="1"/>
                  </a:moveTo>
                  <a:cubicBezTo>
                    <a:pt x="79" y="1"/>
                    <a:pt x="72" y="9"/>
                    <a:pt x="72" y="9"/>
                  </a:cubicBezTo>
                  <a:lnTo>
                    <a:pt x="1" y="5622"/>
                  </a:lnTo>
                  <a:cubicBezTo>
                    <a:pt x="84" y="5648"/>
                    <a:pt x="172" y="5660"/>
                    <a:pt x="260" y="5668"/>
                  </a:cubicBezTo>
                  <a:lnTo>
                    <a:pt x="322" y="322"/>
                  </a:lnTo>
                  <a:cubicBezTo>
                    <a:pt x="214" y="314"/>
                    <a:pt x="185" y="113"/>
                    <a:pt x="143" y="46"/>
                  </a:cubicBezTo>
                  <a:cubicBezTo>
                    <a:pt x="121" y="10"/>
                    <a:pt x="103" y="1"/>
                    <a:pt x="91" y="1"/>
                  </a:cubicBezTo>
                  <a:close/>
                </a:path>
              </a:pathLst>
            </a:custGeom>
            <a:solidFill>
              <a:srgbClr val="FFCB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037;p23"/>
            <p:cNvSpPr/>
            <p:nvPr/>
          </p:nvSpPr>
          <p:spPr>
            <a:xfrm>
              <a:off x="6944013" y="2485082"/>
              <a:ext cx="70864" cy="999846"/>
            </a:xfrm>
            <a:custGeom>
              <a:avLst/>
              <a:gdLst/>
              <a:ahLst/>
              <a:cxnLst/>
              <a:rect l="l" t="t" r="r" b="b"/>
              <a:pathLst>
                <a:path w="402" h="5672" extrusionOk="0">
                  <a:moveTo>
                    <a:pt x="351" y="1"/>
                  </a:moveTo>
                  <a:cubicBezTo>
                    <a:pt x="338" y="1"/>
                    <a:pt x="321" y="4"/>
                    <a:pt x="301" y="11"/>
                  </a:cubicBezTo>
                  <a:cubicBezTo>
                    <a:pt x="217" y="45"/>
                    <a:pt x="167" y="266"/>
                    <a:pt x="63" y="283"/>
                  </a:cubicBezTo>
                  <a:lnTo>
                    <a:pt x="0" y="5671"/>
                  </a:lnTo>
                  <a:cubicBezTo>
                    <a:pt x="130" y="5667"/>
                    <a:pt x="217" y="5663"/>
                    <a:pt x="217" y="5663"/>
                  </a:cubicBezTo>
                  <a:lnTo>
                    <a:pt x="401" y="32"/>
                  </a:lnTo>
                  <a:cubicBezTo>
                    <a:pt x="401" y="32"/>
                    <a:pt x="394" y="1"/>
                    <a:pt x="351" y="1"/>
                  </a:cubicBez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038;p23"/>
            <p:cNvSpPr/>
            <p:nvPr/>
          </p:nvSpPr>
          <p:spPr>
            <a:xfrm>
              <a:off x="6817974" y="2481909"/>
              <a:ext cx="137144" cy="1003548"/>
            </a:xfrm>
            <a:custGeom>
              <a:avLst/>
              <a:gdLst/>
              <a:ahLst/>
              <a:cxnLst/>
              <a:rect l="l" t="t" r="r" b="b"/>
              <a:pathLst>
                <a:path w="778" h="5693" extrusionOk="0">
                  <a:moveTo>
                    <a:pt x="391" y="0"/>
                  </a:moveTo>
                  <a:cubicBezTo>
                    <a:pt x="245" y="0"/>
                    <a:pt x="84" y="322"/>
                    <a:pt x="84" y="322"/>
                  </a:cubicBezTo>
                  <a:lnTo>
                    <a:pt x="63" y="322"/>
                  </a:lnTo>
                  <a:lnTo>
                    <a:pt x="1" y="5668"/>
                  </a:lnTo>
                  <a:cubicBezTo>
                    <a:pt x="177" y="5684"/>
                    <a:pt x="354" y="5693"/>
                    <a:pt x="531" y="5693"/>
                  </a:cubicBezTo>
                  <a:cubicBezTo>
                    <a:pt x="592" y="5693"/>
                    <a:pt x="654" y="5691"/>
                    <a:pt x="715" y="5689"/>
                  </a:cubicBezTo>
                  <a:lnTo>
                    <a:pt x="778" y="301"/>
                  </a:lnTo>
                  <a:lnTo>
                    <a:pt x="753" y="301"/>
                  </a:lnTo>
                  <a:cubicBezTo>
                    <a:pt x="627" y="276"/>
                    <a:pt x="544" y="4"/>
                    <a:pt x="393" y="0"/>
                  </a:cubicBezTo>
                  <a:cubicBezTo>
                    <a:pt x="392" y="0"/>
                    <a:pt x="392" y="0"/>
                    <a:pt x="391" y="0"/>
                  </a:cubicBezTo>
                  <a:close/>
                </a:path>
              </a:pathLst>
            </a:custGeom>
            <a:solidFill>
              <a:srgbClr val="FAB2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039;p23"/>
            <p:cNvSpPr/>
            <p:nvPr/>
          </p:nvSpPr>
          <p:spPr>
            <a:xfrm>
              <a:off x="6588285" y="2556299"/>
              <a:ext cx="496397" cy="344623"/>
            </a:xfrm>
            <a:custGeom>
              <a:avLst/>
              <a:gdLst/>
              <a:ahLst/>
              <a:cxnLst/>
              <a:rect l="l" t="t" r="r" b="b"/>
              <a:pathLst>
                <a:path w="2816" h="1955" extrusionOk="0">
                  <a:moveTo>
                    <a:pt x="602" y="0"/>
                  </a:moveTo>
                  <a:lnTo>
                    <a:pt x="602" y="0"/>
                  </a:lnTo>
                  <a:cubicBezTo>
                    <a:pt x="602" y="0"/>
                    <a:pt x="594" y="472"/>
                    <a:pt x="631" y="618"/>
                  </a:cubicBezTo>
                  <a:lnTo>
                    <a:pt x="1" y="748"/>
                  </a:lnTo>
                  <a:cubicBezTo>
                    <a:pt x="1" y="748"/>
                    <a:pt x="661" y="1612"/>
                    <a:pt x="1809" y="1955"/>
                  </a:cubicBezTo>
                  <a:cubicBezTo>
                    <a:pt x="2239" y="1830"/>
                    <a:pt x="2603" y="1533"/>
                    <a:pt x="2816" y="1136"/>
                  </a:cubicBezTo>
                  <a:cubicBezTo>
                    <a:pt x="2795" y="1082"/>
                    <a:pt x="2770" y="1028"/>
                    <a:pt x="2745" y="978"/>
                  </a:cubicBezTo>
                  <a:cubicBezTo>
                    <a:pt x="2745" y="978"/>
                    <a:pt x="1291" y="677"/>
                    <a:pt x="602" y="0"/>
                  </a:cubicBezTo>
                  <a:close/>
                </a:path>
              </a:pathLst>
            </a:custGeom>
            <a:solidFill>
              <a:srgbClr val="C2B9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040;p23"/>
            <p:cNvSpPr/>
            <p:nvPr/>
          </p:nvSpPr>
          <p:spPr>
            <a:xfrm>
              <a:off x="6906466" y="2756551"/>
              <a:ext cx="217350" cy="169403"/>
            </a:xfrm>
            <a:custGeom>
              <a:avLst/>
              <a:gdLst/>
              <a:ahLst/>
              <a:cxnLst/>
              <a:rect l="l" t="t" r="r" b="b"/>
              <a:pathLst>
                <a:path w="1233" h="961" extrusionOk="0">
                  <a:moveTo>
                    <a:pt x="1011" y="0"/>
                  </a:moveTo>
                  <a:cubicBezTo>
                    <a:pt x="798" y="397"/>
                    <a:pt x="434" y="694"/>
                    <a:pt x="0" y="819"/>
                  </a:cubicBezTo>
                  <a:cubicBezTo>
                    <a:pt x="305" y="911"/>
                    <a:pt x="622" y="961"/>
                    <a:pt x="940" y="961"/>
                  </a:cubicBezTo>
                  <a:cubicBezTo>
                    <a:pt x="940" y="961"/>
                    <a:pt x="1232" y="564"/>
                    <a:pt x="1011" y="0"/>
                  </a:cubicBezTo>
                  <a:close/>
                </a:path>
              </a:pathLst>
            </a:custGeom>
            <a:solidFill>
              <a:srgbClr val="B3AA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041;p23"/>
            <p:cNvSpPr/>
            <p:nvPr/>
          </p:nvSpPr>
          <p:spPr>
            <a:xfrm>
              <a:off x="6650158" y="3106286"/>
              <a:ext cx="491285" cy="310072"/>
            </a:xfrm>
            <a:custGeom>
              <a:avLst/>
              <a:gdLst/>
              <a:ahLst/>
              <a:cxnLst/>
              <a:rect l="l" t="t" r="r" b="b"/>
              <a:pathLst>
                <a:path w="2787" h="1759" extrusionOk="0">
                  <a:moveTo>
                    <a:pt x="230" y="0"/>
                  </a:moveTo>
                  <a:cubicBezTo>
                    <a:pt x="155" y="134"/>
                    <a:pt x="0" y="1028"/>
                    <a:pt x="230" y="1258"/>
                  </a:cubicBezTo>
                  <a:cubicBezTo>
                    <a:pt x="485" y="1512"/>
                    <a:pt x="924" y="1667"/>
                    <a:pt x="1379" y="1759"/>
                  </a:cubicBezTo>
                  <a:cubicBezTo>
                    <a:pt x="1909" y="1579"/>
                    <a:pt x="2415" y="1266"/>
                    <a:pt x="2786" y="840"/>
                  </a:cubicBezTo>
                  <a:cubicBezTo>
                    <a:pt x="1421" y="652"/>
                    <a:pt x="230" y="0"/>
                    <a:pt x="230" y="0"/>
                  </a:cubicBezTo>
                  <a:close/>
                </a:path>
              </a:pathLst>
            </a:custGeom>
            <a:solidFill>
              <a:srgbClr val="C2B9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1042;p23"/>
            <p:cNvSpPr/>
            <p:nvPr/>
          </p:nvSpPr>
          <p:spPr>
            <a:xfrm>
              <a:off x="6892364" y="3254183"/>
              <a:ext cx="324174" cy="188088"/>
            </a:xfrm>
            <a:custGeom>
              <a:avLst/>
              <a:gdLst/>
              <a:ahLst/>
              <a:cxnLst/>
              <a:rect l="l" t="t" r="r" b="b"/>
              <a:pathLst>
                <a:path w="1839" h="1067" extrusionOk="0">
                  <a:moveTo>
                    <a:pt x="1412" y="1"/>
                  </a:moveTo>
                  <a:cubicBezTo>
                    <a:pt x="1041" y="427"/>
                    <a:pt x="535" y="740"/>
                    <a:pt x="1" y="920"/>
                  </a:cubicBezTo>
                  <a:cubicBezTo>
                    <a:pt x="505" y="1017"/>
                    <a:pt x="1020" y="1067"/>
                    <a:pt x="1532" y="1067"/>
                  </a:cubicBezTo>
                  <a:cubicBezTo>
                    <a:pt x="1572" y="1067"/>
                    <a:pt x="1611" y="1067"/>
                    <a:pt x="1651" y="1066"/>
                  </a:cubicBezTo>
                  <a:lnTo>
                    <a:pt x="1279" y="527"/>
                  </a:lnTo>
                  <a:cubicBezTo>
                    <a:pt x="1425" y="456"/>
                    <a:pt x="1839" y="43"/>
                    <a:pt x="1839" y="43"/>
                  </a:cubicBezTo>
                  <a:cubicBezTo>
                    <a:pt x="1697" y="34"/>
                    <a:pt x="1555" y="22"/>
                    <a:pt x="1412" y="1"/>
                  </a:cubicBezTo>
                  <a:close/>
                </a:path>
              </a:pathLst>
            </a:custGeom>
            <a:solidFill>
              <a:srgbClr val="B3AA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043;p23"/>
            <p:cNvSpPr/>
            <p:nvPr/>
          </p:nvSpPr>
          <p:spPr>
            <a:xfrm>
              <a:off x="6941721" y="3004574"/>
              <a:ext cx="176983" cy="176806"/>
            </a:xfrm>
            <a:custGeom>
              <a:avLst/>
              <a:gdLst/>
              <a:ahLst/>
              <a:cxnLst/>
              <a:rect l="l" t="t" r="r" b="b"/>
              <a:pathLst>
                <a:path w="1004" h="1003" extrusionOk="0">
                  <a:moveTo>
                    <a:pt x="828" y="1"/>
                  </a:moveTo>
                  <a:lnTo>
                    <a:pt x="828" y="1"/>
                  </a:lnTo>
                  <a:cubicBezTo>
                    <a:pt x="669" y="385"/>
                    <a:pt x="376" y="698"/>
                    <a:pt x="1" y="882"/>
                  </a:cubicBezTo>
                  <a:cubicBezTo>
                    <a:pt x="275" y="957"/>
                    <a:pt x="515" y="1003"/>
                    <a:pt x="657" y="1003"/>
                  </a:cubicBezTo>
                  <a:cubicBezTo>
                    <a:pt x="729" y="1003"/>
                    <a:pt x="776" y="991"/>
                    <a:pt x="790" y="966"/>
                  </a:cubicBezTo>
                  <a:cubicBezTo>
                    <a:pt x="1003" y="607"/>
                    <a:pt x="869" y="101"/>
                    <a:pt x="828" y="1"/>
                  </a:cubicBezTo>
                  <a:close/>
                </a:path>
              </a:pathLst>
            </a:custGeom>
            <a:solidFill>
              <a:srgbClr val="B3AA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044;p23"/>
            <p:cNvSpPr/>
            <p:nvPr/>
          </p:nvSpPr>
          <p:spPr>
            <a:xfrm>
              <a:off x="6666376" y="2847863"/>
              <a:ext cx="421303" cy="312364"/>
            </a:xfrm>
            <a:custGeom>
              <a:avLst/>
              <a:gdLst/>
              <a:ahLst/>
              <a:cxnLst/>
              <a:rect l="l" t="t" r="r" b="b"/>
              <a:pathLst>
                <a:path w="2390" h="1772" extrusionOk="0">
                  <a:moveTo>
                    <a:pt x="247" y="0"/>
                  </a:moveTo>
                  <a:cubicBezTo>
                    <a:pt x="88" y="117"/>
                    <a:pt x="0" y="827"/>
                    <a:pt x="138" y="1191"/>
                  </a:cubicBezTo>
                  <a:cubicBezTo>
                    <a:pt x="481" y="1420"/>
                    <a:pt x="1078" y="1642"/>
                    <a:pt x="1563" y="1771"/>
                  </a:cubicBezTo>
                  <a:cubicBezTo>
                    <a:pt x="1938" y="1587"/>
                    <a:pt x="2231" y="1274"/>
                    <a:pt x="2390" y="890"/>
                  </a:cubicBezTo>
                  <a:cubicBezTo>
                    <a:pt x="2390" y="882"/>
                    <a:pt x="2385" y="877"/>
                    <a:pt x="2381" y="873"/>
                  </a:cubicBezTo>
                  <a:cubicBezTo>
                    <a:pt x="2323" y="781"/>
                    <a:pt x="2076" y="740"/>
                    <a:pt x="2076" y="740"/>
                  </a:cubicBezTo>
                  <a:cubicBezTo>
                    <a:pt x="1028" y="627"/>
                    <a:pt x="247" y="0"/>
                    <a:pt x="247" y="0"/>
                  </a:cubicBezTo>
                  <a:close/>
                </a:path>
              </a:pathLst>
            </a:custGeom>
            <a:solidFill>
              <a:srgbClr val="C2B9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045;p23"/>
            <p:cNvSpPr/>
            <p:nvPr/>
          </p:nvSpPr>
          <p:spPr>
            <a:xfrm>
              <a:off x="6505082" y="3008275"/>
              <a:ext cx="119516" cy="118811"/>
            </a:xfrm>
            <a:custGeom>
              <a:avLst/>
              <a:gdLst/>
              <a:ahLst/>
              <a:cxnLst/>
              <a:rect l="l" t="t" r="r" b="b"/>
              <a:pathLst>
                <a:path w="678" h="674" extrusionOk="0">
                  <a:moveTo>
                    <a:pt x="631" y="1"/>
                  </a:moveTo>
                  <a:lnTo>
                    <a:pt x="326" y="147"/>
                  </a:lnTo>
                  <a:lnTo>
                    <a:pt x="1" y="43"/>
                  </a:lnTo>
                  <a:lnTo>
                    <a:pt x="151" y="347"/>
                  </a:lnTo>
                  <a:lnTo>
                    <a:pt x="46" y="673"/>
                  </a:lnTo>
                  <a:lnTo>
                    <a:pt x="351" y="523"/>
                  </a:lnTo>
                  <a:lnTo>
                    <a:pt x="677" y="627"/>
                  </a:lnTo>
                  <a:lnTo>
                    <a:pt x="677" y="627"/>
                  </a:lnTo>
                  <a:lnTo>
                    <a:pt x="527" y="327"/>
                  </a:lnTo>
                  <a:lnTo>
                    <a:pt x="631" y="1"/>
                  </a:ln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046;p23"/>
            <p:cNvSpPr/>
            <p:nvPr/>
          </p:nvSpPr>
          <p:spPr>
            <a:xfrm>
              <a:off x="7106717" y="2782287"/>
              <a:ext cx="156887" cy="157063"/>
            </a:xfrm>
            <a:custGeom>
              <a:avLst/>
              <a:gdLst/>
              <a:ahLst/>
              <a:cxnLst/>
              <a:rect l="l" t="t" r="r" b="b"/>
              <a:pathLst>
                <a:path w="890" h="891" extrusionOk="0">
                  <a:moveTo>
                    <a:pt x="485" y="0"/>
                  </a:moveTo>
                  <a:lnTo>
                    <a:pt x="326" y="301"/>
                  </a:lnTo>
                  <a:lnTo>
                    <a:pt x="0" y="406"/>
                  </a:lnTo>
                  <a:lnTo>
                    <a:pt x="297" y="564"/>
                  </a:lnTo>
                  <a:lnTo>
                    <a:pt x="401" y="890"/>
                  </a:lnTo>
                  <a:lnTo>
                    <a:pt x="564" y="594"/>
                  </a:lnTo>
                  <a:lnTo>
                    <a:pt x="890" y="489"/>
                  </a:lnTo>
                  <a:lnTo>
                    <a:pt x="589" y="326"/>
                  </a:lnTo>
                  <a:lnTo>
                    <a:pt x="485" y="0"/>
                  </a:ln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047;p23"/>
            <p:cNvSpPr/>
            <p:nvPr/>
          </p:nvSpPr>
          <p:spPr>
            <a:xfrm>
              <a:off x="7149376" y="2983244"/>
              <a:ext cx="173281" cy="170989"/>
            </a:xfrm>
            <a:custGeom>
              <a:avLst/>
              <a:gdLst/>
              <a:ahLst/>
              <a:cxnLst/>
              <a:rect l="l" t="t" r="r" b="b"/>
              <a:pathLst>
                <a:path w="983" h="970" extrusionOk="0">
                  <a:moveTo>
                    <a:pt x="297" y="327"/>
                  </a:moveTo>
                  <a:cubicBezTo>
                    <a:pt x="297" y="327"/>
                    <a:pt x="318" y="9"/>
                    <a:pt x="393" y="5"/>
                  </a:cubicBezTo>
                  <a:cubicBezTo>
                    <a:pt x="472" y="1"/>
                    <a:pt x="610" y="214"/>
                    <a:pt x="610" y="214"/>
                  </a:cubicBezTo>
                  <a:cubicBezTo>
                    <a:pt x="610" y="214"/>
                    <a:pt x="924" y="197"/>
                    <a:pt x="944" y="268"/>
                  </a:cubicBezTo>
                  <a:cubicBezTo>
                    <a:pt x="965" y="339"/>
                    <a:pt x="769" y="498"/>
                    <a:pt x="769" y="498"/>
                  </a:cubicBezTo>
                  <a:cubicBezTo>
                    <a:pt x="769" y="498"/>
                    <a:pt x="982" y="761"/>
                    <a:pt x="932" y="811"/>
                  </a:cubicBezTo>
                  <a:cubicBezTo>
                    <a:pt x="886" y="857"/>
                    <a:pt x="569" y="728"/>
                    <a:pt x="569" y="728"/>
                  </a:cubicBezTo>
                  <a:cubicBezTo>
                    <a:pt x="569" y="728"/>
                    <a:pt x="360" y="970"/>
                    <a:pt x="280" y="953"/>
                  </a:cubicBezTo>
                  <a:cubicBezTo>
                    <a:pt x="226" y="945"/>
                    <a:pt x="289" y="619"/>
                    <a:pt x="289" y="619"/>
                  </a:cubicBezTo>
                  <a:cubicBezTo>
                    <a:pt x="289" y="619"/>
                    <a:pt x="0" y="544"/>
                    <a:pt x="9" y="469"/>
                  </a:cubicBezTo>
                  <a:cubicBezTo>
                    <a:pt x="17" y="389"/>
                    <a:pt x="297" y="327"/>
                    <a:pt x="297" y="327"/>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048;p23"/>
            <p:cNvSpPr/>
            <p:nvPr/>
          </p:nvSpPr>
          <p:spPr>
            <a:xfrm>
              <a:off x="6475643" y="2802207"/>
              <a:ext cx="173281" cy="176101"/>
            </a:xfrm>
            <a:custGeom>
              <a:avLst/>
              <a:gdLst/>
              <a:ahLst/>
              <a:cxnLst/>
              <a:rect l="l" t="t" r="r" b="b"/>
              <a:pathLst>
                <a:path w="983" h="999" extrusionOk="0">
                  <a:moveTo>
                    <a:pt x="356" y="288"/>
                  </a:moveTo>
                  <a:cubicBezTo>
                    <a:pt x="356" y="288"/>
                    <a:pt x="485" y="0"/>
                    <a:pt x="560" y="21"/>
                  </a:cubicBezTo>
                  <a:cubicBezTo>
                    <a:pt x="635" y="46"/>
                    <a:pt x="686" y="297"/>
                    <a:pt x="686" y="297"/>
                  </a:cubicBezTo>
                  <a:cubicBezTo>
                    <a:pt x="686" y="297"/>
                    <a:pt x="982" y="389"/>
                    <a:pt x="982" y="464"/>
                  </a:cubicBezTo>
                  <a:cubicBezTo>
                    <a:pt x="978" y="539"/>
                    <a:pt x="740" y="618"/>
                    <a:pt x="740" y="618"/>
                  </a:cubicBezTo>
                  <a:cubicBezTo>
                    <a:pt x="740" y="618"/>
                    <a:pt x="844" y="940"/>
                    <a:pt x="782" y="969"/>
                  </a:cubicBezTo>
                  <a:cubicBezTo>
                    <a:pt x="719" y="999"/>
                    <a:pt x="472" y="760"/>
                    <a:pt x="472" y="760"/>
                  </a:cubicBezTo>
                  <a:cubicBezTo>
                    <a:pt x="472" y="760"/>
                    <a:pt x="193" y="911"/>
                    <a:pt x="122" y="869"/>
                  </a:cubicBezTo>
                  <a:cubicBezTo>
                    <a:pt x="76" y="844"/>
                    <a:pt x="247" y="556"/>
                    <a:pt x="247" y="556"/>
                  </a:cubicBezTo>
                  <a:cubicBezTo>
                    <a:pt x="247" y="556"/>
                    <a:pt x="0" y="389"/>
                    <a:pt x="34" y="322"/>
                  </a:cubicBezTo>
                  <a:cubicBezTo>
                    <a:pt x="67" y="255"/>
                    <a:pt x="356" y="288"/>
                    <a:pt x="356" y="288"/>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049;p23"/>
            <p:cNvSpPr/>
            <p:nvPr/>
          </p:nvSpPr>
          <p:spPr>
            <a:xfrm>
              <a:off x="7298331" y="2873599"/>
              <a:ext cx="75094" cy="64518"/>
            </a:xfrm>
            <a:custGeom>
              <a:avLst/>
              <a:gdLst/>
              <a:ahLst/>
              <a:cxnLst/>
              <a:rect l="l" t="t" r="r" b="b"/>
              <a:pathLst>
                <a:path w="426" h="366" extrusionOk="0">
                  <a:moveTo>
                    <a:pt x="217" y="0"/>
                  </a:moveTo>
                  <a:cubicBezTo>
                    <a:pt x="99" y="0"/>
                    <a:pt x="1" y="122"/>
                    <a:pt x="49" y="247"/>
                  </a:cubicBezTo>
                  <a:cubicBezTo>
                    <a:pt x="77" y="326"/>
                    <a:pt x="147" y="366"/>
                    <a:pt x="217" y="366"/>
                  </a:cubicBezTo>
                  <a:cubicBezTo>
                    <a:pt x="284" y="366"/>
                    <a:pt x="351" y="330"/>
                    <a:pt x="383" y="259"/>
                  </a:cubicBezTo>
                  <a:cubicBezTo>
                    <a:pt x="425" y="167"/>
                    <a:pt x="383" y="59"/>
                    <a:pt x="292" y="17"/>
                  </a:cubicBezTo>
                  <a:cubicBezTo>
                    <a:pt x="267" y="6"/>
                    <a:pt x="241" y="0"/>
                    <a:pt x="217" y="0"/>
                  </a:cubicBez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050;p23"/>
            <p:cNvSpPr/>
            <p:nvPr/>
          </p:nvSpPr>
          <p:spPr>
            <a:xfrm>
              <a:off x="6414475" y="2956802"/>
              <a:ext cx="40720" cy="39839"/>
            </a:xfrm>
            <a:custGeom>
              <a:avLst/>
              <a:gdLst/>
              <a:ahLst/>
              <a:cxnLst/>
              <a:rect l="l" t="t" r="r" b="b"/>
              <a:pathLst>
                <a:path w="231" h="226" extrusionOk="0">
                  <a:moveTo>
                    <a:pt x="114" y="0"/>
                  </a:moveTo>
                  <a:cubicBezTo>
                    <a:pt x="51" y="0"/>
                    <a:pt x="1" y="51"/>
                    <a:pt x="1" y="113"/>
                  </a:cubicBezTo>
                  <a:cubicBezTo>
                    <a:pt x="1" y="176"/>
                    <a:pt x="51" y="226"/>
                    <a:pt x="114" y="226"/>
                  </a:cubicBezTo>
                  <a:cubicBezTo>
                    <a:pt x="176" y="226"/>
                    <a:pt x="226" y="176"/>
                    <a:pt x="231" y="113"/>
                  </a:cubicBezTo>
                  <a:cubicBezTo>
                    <a:pt x="226" y="51"/>
                    <a:pt x="176" y="0"/>
                    <a:pt x="114" y="0"/>
                  </a:cubicBez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536495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2" name="Google Shape;1502;p30"/>
          <p:cNvSpPr/>
          <p:nvPr/>
        </p:nvSpPr>
        <p:spPr>
          <a:xfrm>
            <a:off x="4241729" y="3628829"/>
            <a:ext cx="56" cy="51"/>
          </a:xfrm>
          <a:custGeom>
            <a:avLst/>
            <a:gdLst/>
            <a:ahLst/>
            <a:cxnLst/>
            <a:rect l="l" t="t" r="r" b="b"/>
            <a:pathLst>
              <a:path w="1" h="1" extrusionOk="0">
                <a:moveTo>
                  <a:pt x="1" y="1"/>
                </a:moveTo>
                <a:close/>
              </a:path>
            </a:pathLst>
          </a:custGeom>
          <a:solidFill>
            <a:srgbClr val="D1D1D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15" name="Google Shape;1515;p30"/>
          <p:cNvGrpSpPr/>
          <p:nvPr/>
        </p:nvGrpSpPr>
        <p:grpSpPr>
          <a:xfrm>
            <a:off x="-727095" y="1369247"/>
            <a:ext cx="3672000" cy="3672000"/>
            <a:chOff x="209580" y="1093000"/>
            <a:chExt cx="3672000" cy="3672000"/>
          </a:xfrm>
        </p:grpSpPr>
        <p:sp>
          <p:nvSpPr>
            <p:cNvPr id="1516" name="Google Shape;1516;p30"/>
            <p:cNvSpPr/>
            <p:nvPr/>
          </p:nvSpPr>
          <p:spPr>
            <a:xfrm>
              <a:off x="209580" y="1093000"/>
              <a:ext cx="3672000" cy="3672000"/>
            </a:xfrm>
            <a:prstGeom prst="arc">
              <a:avLst>
                <a:gd name="adj1" fmla="val 16200000"/>
                <a:gd name="adj2" fmla="val 5399945"/>
              </a:avLst>
            </a:prstGeom>
            <a:no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17" name="Google Shape;1517;p30"/>
            <p:cNvGrpSpPr/>
            <p:nvPr/>
          </p:nvGrpSpPr>
          <p:grpSpPr>
            <a:xfrm>
              <a:off x="1293145" y="1708564"/>
              <a:ext cx="1581085" cy="2440849"/>
              <a:chOff x="5935827" y="724913"/>
              <a:chExt cx="2395220" cy="3697695"/>
            </a:xfrm>
          </p:grpSpPr>
          <p:sp>
            <p:nvSpPr>
              <p:cNvPr id="1518" name="Google Shape;1518;p30"/>
              <p:cNvSpPr/>
              <p:nvPr/>
            </p:nvSpPr>
            <p:spPr>
              <a:xfrm>
                <a:off x="6717393" y="2212159"/>
                <a:ext cx="835100" cy="509909"/>
              </a:xfrm>
              <a:custGeom>
                <a:avLst/>
                <a:gdLst/>
                <a:ahLst/>
                <a:cxnLst/>
                <a:rect l="l" t="t" r="r" b="b"/>
                <a:pathLst>
                  <a:path w="16628" h="10153" extrusionOk="0">
                    <a:moveTo>
                      <a:pt x="16627" y="0"/>
                    </a:moveTo>
                    <a:lnTo>
                      <a:pt x="1" y="61"/>
                    </a:lnTo>
                    <a:lnTo>
                      <a:pt x="1" y="10152"/>
                    </a:lnTo>
                    <a:lnTo>
                      <a:pt x="16019" y="10092"/>
                    </a:lnTo>
                    <a:lnTo>
                      <a:pt x="16627" y="0"/>
                    </a:lnTo>
                    <a:close/>
                  </a:path>
                </a:pathLst>
              </a:custGeom>
              <a:solidFill>
                <a:srgbClr val="3B32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30"/>
              <p:cNvSpPr/>
              <p:nvPr/>
            </p:nvSpPr>
            <p:spPr>
              <a:xfrm>
                <a:off x="6564766" y="1966369"/>
                <a:ext cx="117571" cy="996866"/>
              </a:xfrm>
              <a:custGeom>
                <a:avLst/>
                <a:gdLst/>
                <a:ahLst/>
                <a:cxnLst/>
                <a:rect l="l" t="t" r="r" b="b"/>
                <a:pathLst>
                  <a:path w="2341" h="19849" extrusionOk="0">
                    <a:moveTo>
                      <a:pt x="2189" y="1"/>
                    </a:moveTo>
                    <a:lnTo>
                      <a:pt x="304" y="61"/>
                    </a:lnTo>
                    <a:lnTo>
                      <a:pt x="0" y="19849"/>
                    </a:lnTo>
                    <a:lnTo>
                      <a:pt x="2341" y="19758"/>
                    </a:lnTo>
                    <a:lnTo>
                      <a:pt x="2189" y="1"/>
                    </a:lnTo>
                    <a:close/>
                  </a:path>
                </a:pathLst>
              </a:custGeom>
              <a:solidFill>
                <a:srgbClr val="635B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0" name="Google Shape;1520;p30"/>
              <p:cNvSpPr/>
              <p:nvPr/>
            </p:nvSpPr>
            <p:spPr>
              <a:xfrm>
                <a:off x="6674654" y="1966369"/>
                <a:ext cx="68755" cy="992296"/>
              </a:xfrm>
              <a:custGeom>
                <a:avLst/>
                <a:gdLst/>
                <a:ahLst/>
                <a:cxnLst/>
                <a:rect l="l" t="t" r="r" b="b"/>
                <a:pathLst>
                  <a:path w="1369" h="19758" extrusionOk="0">
                    <a:moveTo>
                      <a:pt x="1" y="1"/>
                    </a:moveTo>
                    <a:lnTo>
                      <a:pt x="153" y="19758"/>
                    </a:lnTo>
                    <a:lnTo>
                      <a:pt x="1369" y="19697"/>
                    </a:lnTo>
                    <a:lnTo>
                      <a:pt x="1338" y="973"/>
                    </a:lnTo>
                    <a:lnTo>
                      <a:pt x="1" y="1"/>
                    </a:lnTo>
                    <a:close/>
                  </a:path>
                </a:pathLst>
              </a:custGeom>
              <a:solidFill>
                <a:srgbClr val="3B32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1" name="Google Shape;1521;p30"/>
              <p:cNvSpPr/>
              <p:nvPr/>
            </p:nvSpPr>
            <p:spPr>
              <a:xfrm>
                <a:off x="7468474" y="1990777"/>
                <a:ext cx="142029" cy="992296"/>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30"/>
              <p:cNvSpPr/>
              <p:nvPr/>
            </p:nvSpPr>
            <p:spPr>
              <a:xfrm>
                <a:off x="7584489" y="1990777"/>
                <a:ext cx="91656" cy="992296"/>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30"/>
              <p:cNvSpPr/>
              <p:nvPr/>
            </p:nvSpPr>
            <p:spPr>
              <a:xfrm>
                <a:off x="6714380" y="3025818"/>
                <a:ext cx="116064" cy="972458"/>
              </a:xfrm>
              <a:custGeom>
                <a:avLst/>
                <a:gdLst/>
                <a:ahLst/>
                <a:cxnLst/>
                <a:rect l="l" t="t" r="r" b="b"/>
                <a:pathLst>
                  <a:path w="2311" h="19363" extrusionOk="0">
                    <a:moveTo>
                      <a:pt x="0" y="0"/>
                    </a:moveTo>
                    <a:lnTo>
                      <a:pt x="517" y="19332"/>
                    </a:lnTo>
                    <a:lnTo>
                      <a:pt x="2310" y="19362"/>
                    </a:lnTo>
                    <a:lnTo>
                      <a:pt x="2249" y="61"/>
                    </a:lnTo>
                    <a:lnTo>
                      <a:pt x="0" y="0"/>
                    </a:lnTo>
                    <a:close/>
                  </a:path>
                </a:pathLst>
              </a:custGeom>
              <a:solidFill>
                <a:srgbClr val="635B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30"/>
              <p:cNvSpPr/>
              <p:nvPr/>
            </p:nvSpPr>
            <p:spPr>
              <a:xfrm>
                <a:off x="6827331" y="3028831"/>
                <a:ext cx="70261" cy="969445"/>
              </a:xfrm>
              <a:custGeom>
                <a:avLst/>
                <a:gdLst/>
                <a:ahLst/>
                <a:cxnLst/>
                <a:rect l="l" t="t" r="r" b="b"/>
                <a:pathLst>
                  <a:path w="1399" h="19303" extrusionOk="0">
                    <a:moveTo>
                      <a:pt x="0" y="1"/>
                    </a:moveTo>
                    <a:lnTo>
                      <a:pt x="61" y="19302"/>
                    </a:lnTo>
                    <a:lnTo>
                      <a:pt x="1399" y="18329"/>
                    </a:lnTo>
                    <a:lnTo>
                      <a:pt x="1186" y="31"/>
                    </a:lnTo>
                    <a:lnTo>
                      <a:pt x="0" y="1"/>
                    </a:lnTo>
                    <a:close/>
                  </a:path>
                </a:pathLst>
              </a:custGeom>
              <a:solidFill>
                <a:srgbClr val="3B32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30"/>
              <p:cNvSpPr/>
              <p:nvPr/>
            </p:nvSpPr>
            <p:spPr>
              <a:xfrm>
                <a:off x="7503580" y="3073127"/>
                <a:ext cx="135902" cy="972458"/>
              </a:xfrm>
              <a:custGeom>
                <a:avLst/>
                <a:gdLst/>
                <a:ahLst/>
                <a:cxnLst/>
                <a:rect l="l" t="t" r="r" b="b"/>
                <a:pathLst>
                  <a:path w="2706" h="19363" extrusionOk="0">
                    <a:moveTo>
                      <a:pt x="1" y="0"/>
                    </a:moveTo>
                    <a:lnTo>
                      <a:pt x="882" y="19332"/>
                    </a:lnTo>
                    <a:lnTo>
                      <a:pt x="2706" y="1936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6" name="Google Shape;1526;p30"/>
              <p:cNvSpPr/>
              <p:nvPr/>
            </p:nvSpPr>
            <p:spPr>
              <a:xfrm>
                <a:off x="7618088" y="3074634"/>
                <a:ext cx="87036" cy="970952"/>
              </a:xfrm>
              <a:custGeom>
                <a:avLst/>
                <a:gdLst/>
                <a:ahLst/>
                <a:cxnLst/>
                <a:rect l="l" t="t" r="r" b="b"/>
                <a:pathLst>
                  <a:path w="1733" h="19333" extrusionOk="0">
                    <a:moveTo>
                      <a:pt x="0" y="1"/>
                    </a:moveTo>
                    <a:lnTo>
                      <a:pt x="426" y="1933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30"/>
              <p:cNvSpPr/>
              <p:nvPr/>
            </p:nvSpPr>
            <p:spPr>
              <a:xfrm>
                <a:off x="7207416" y="3079204"/>
                <a:ext cx="134395" cy="970952"/>
              </a:xfrm>
              <a:custGeom>
                <a:avLst/>
                <a:gdLst/>
                <a:ahLst/>
                <a:cxnLst/>
                <a:rect l="l" t="t" r="r" b="b"/>
                <a:pathLst>
                  <a:path w="2676" h="19333" extrusionOk="0">
                    <a:moveTo>
                      <a:pt x="1" y="1"/>
                    </a:moveTo>
                    <a:lnTo>
                      <a:pt x="882" y="19332"/>
                    </a:lnTo>
                    <a:lnTo>
                      <a:pt x="2676" y="19332"/>
                    </a:lnTo>
                    <a:lnTo>
                      <a:pt x="2281" y="31"/>
                    </a:lnTo>
                    <a:lnTo>
                      <a:pt x="1" y="1"/>
                    </a:lnTo>
                    <a:close/>
                  </a:path>
                </a:pathLst>
              </a:custGeom>
              <a:solidFill>
                <a:srgbClr val="635B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30"/>
              <p:cNvSpPr/>
              <p:nvPr/>
            </p:nvSpPr>
            <p:spPr>
              <a:xfrm>
                <a:off x="7321924" y="3080761"/>
                <a:ext cx="85529" cy="969395"/>
              </a:xfrm>
              <a:custGeom>
                <a:avLst/>
                <a:gdLst/>
                <a:ahLst/>
                <a:cxnLst/>
                <a:rect l="l" t="t" r="r" b="b"/>
                <a:pathLst>
                  <a:path w="1703" h="19302" extrusionOk="0">
                    <a:moveTo>
                      <a:pt x="1" y="0"/>
                    </a:moveTo>
                    <a:lnTo>
                      <a:pt x="396" y="19301"/>
                    </a:lnTo>
                    <a:lnTo>
                      <a:pt x="1703" y="18298"/>
                    </a:lnTo>
                    <a:lnTo>
                      <a:pt x="1186" y="0"/>
                    </a:lnTo>
                    <a:close/>
                  </a:path>
                </a:pathLst>
              </a:custGeom>
              <a:solidFill>
                <a:srgbClr val="3B32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30"/>
              <p:cNvSpPr/>
              <p:nvPr/>
            </p:nvSpPr>
            <p:spPr>
              <a:xfrm>
                <a:off x="6656372" y="2126680"/>
                <a:ext cx="859458" cy="537381"/>
              </a:xfrm>
              <a:custGeom>
                <a:avLst/>
                <a:gdLst/>
                <a:ahLst/>
                <a:cxnLst/>
                <a:rect l="l" t="t" r="r" b="b"/>
                <a:pathLst>
                  <a:path w="17113" h="10700" extrusionOk="0">
                    <a:moveTo>
                      <a:pt x="0" y="0"/>
                    </a:moveTo>
                    <a:lnTo>
                      <a:pt x="456" y="10699"/>
                    </a:lnTo>
                    <a:lnTo>
                      <a:pt x="16475" y="10669"/>
                    </a:lnTo>
                    <a:lnTo>
                      <a:pt x="17113" y="578"/>
                    </a:lnTo>
                    <a:lnTo>
                      <a:pt x="0" y="0"/>
                    </a:lnTo>
                    <a:close/>
                  </a:path>
                </a:pathLst>
              </a:custGeom>
              <a:solidFill>
                <a:srgbClr val="635B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30"/>
              <p:cNvSpPr/>
              <p:nvPr/>
            </p:nvSpPr>
            <p:spPr>
              <a:xfrm>
                <a:off x="6886845" y="2041150"/>
                <a:ext cx="50" cy="50"/>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30"/>
              <p:cNvSpPr/>
              <p:nvPr/>
            </p:nvSpPr>
            <p:spPr>
              <a:xfrm>
                <a:off x="6299138" y="1463991"/>
                <a:ext cx="216811" cy="137760"/>
              </a:xfrm>
              <a:custGeom>
                <a:avLst/>
                <a:gdLst/>
                <a:ahLst/>
                <a:cxnLst/>
                <a:rect l="l" t="t" r="r" b="b"/>
                <a:pathLst>
                  <a:path w="4317" h="2743" extrusionOk="0">
                    <a:moveTo>
                      <a:pt x="2347" y="1"/>
                    </a:moveTo>
                    <a:cubicBezTo>
                      <a:pt x="1515" y="1"/>
                      <a:pt x="688" y="246"/>
                      <a:pt x="1" y="733"/>
                    </a:cubicBezTo>
                    <a:cubicBezTo>
                      <a:pt x="139" y="1746"/>
                      <a:pt x="975" y="2742"/>
                      <a:pt x="2562" y="2742"/>
                    </a:cubicBezTo>
                    <a:cubicBezTo>
                      <a:pt x="3070" y="2742"/>
                      <a:pt x="3654" y="2640"/>
                      <a:pt x="4317" y="2405"/>
                    </a:cubicBezTo>
                    <a:lnTo>
                      <a:pt x="4317" y="490"/>
                    </a:lnTo>
                    <a:cubicBezTo>
                      <a:pt x="3704" y="163"/>
                      <a:pt x="3024" y="1"/>
                      <a:pt x="2347"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30"/>
              <p:cNvSpPr/>
              <p:nvPr/>
            </p:nvSpPr>
            <p:spPr>
              <a:xfrm>
                <a:off x="6293011" y="1386145"/>
                <a:ext cx="222938" cy="114658"/>
              </a:xfrm>
              <a:custGeom>
                <a:avLst/>
                <a:gdLst/>
                <a:ahLst/>
                <a:cxnLst/>
                <a:rect l="l" t="t" r="r" b="b"/>
                <a:pathLst>
                  <a:path w="4439" h="2283" extrusionOk="0">
                    <a:moveTo>
                      <a:pt x="2298" y="0"/>
                    </a:moveTo>
                    <a:cubicBezTo>
                      <a:pt x="1859" y="0"/>
                      <a:pt x="1386" y="99"/>
                      <a:pt x="913" y="368"/>
                    </a:cubicBezTo>
                    <a:cubicBezTo>
                      <a:pt x="275" y="733"/>
                      <a:pt x="1" y="1523"/>
                      <a:pt x="123" y="2283"/>
                    </a:cubicBezTo>
                    <a:cubicBezTo>
                      <a:pt x="810" y="1796"/>
                      <a:pt x="1637" y="1551"/>
                      <a:pt x="2469" y="1551"/>
                    </a:cubicBezTo>
                    <a:cubicBezTo>
                      <a:pt x="3146" y="1551"/>
                      <a:pt x="3826" y="1713"/>
                      <a:pt x="4439" y="2040"/>
                    </a:cubicBezTo>
                    <a:lnTo>
                      <a:pt x="4439" y="733"/>
                    </a:lnTo>
                    <a:cubicBezTo>
                      <a:pt x="4439" y="733"/>
                      <a:pt x="3495" y="0"/>
                      <a:pt x="2298"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30"/>
              <p:cNvSpPr/>
              <p:nvPr/>
            </p:nvSpPr>
            <p:spPr>
              <a:xfrm>
                <a:off x="6363273" y="1470068"/>
                <a:ext cx="134345" cy="114708"/>
              </a:xfrm>
              <a:custGeom>
                <a:avLst/>
                <a:gdLst/>
                <a:ahLst/>
                <a:cxnLst/>
                <a:rect l="l" t="t" r="r" b="b"/>
                <a:pathLst>
                  <a:path w="2675" h="2284" extrusionOk="0">
                    <a:moveTo>
                      <a:pt x="1133" y="0"/>
                    </a:moveTo>
                    <a:cubicBezTo>
                      <a:pt x="750" y="0"/>
                      <a:pt x="358" y="82"/>
                      <a:pt x="31" y="156"/>
                    </a:cubicBezTo>
                    <a:cubicBezTo>
                      <a:pt x="0" y="186"/>
                      <a:pt x="0" y="217"/>
                      <a:pt x="31" y="217"/>
                    </a:cubicBezTo>
                    <a:cubicBezTo>
                      <a:pt x="387" y="217"/>
                      <a:pt x="795" y="137"/>
                      <a:pt x="1178" y="137"/>
                    </a:cubicBezTo>
                    <a:cubicBezTo>
                      <a:pt x="1580" y="137"/>
                      <a:pt x="1955" y="224"/>
                      <a:pt x="2219" y="581"/>
                    </a:cubicBezTo>
                    <a:cubicBezTo>
                      <a:pt x="2553" y="1037"/>
                      <a:pt x="2493" y="1676"/>
                      <a:pt x="2523" y="2192"/>
                    </a:cubicBezTo>
                    <a:cubicBezTo>
                      <a:pt x="2523" y="2253"/>
                      <a:pt x="2561" y="2284"/>
                      <a:pt x="2599" y="2284"/>
                    </a:cubicBezTo>
                    <a:cubicBezTo>
                      <a:pt x="2637" y="2284"/>
                      <a:pt x="2675" y="2253"/>
                      <a:pt x="2675" y="2192"/>
                    </a:cubicBezTo>
                    <a:cubicBezTo>
                      <a:pt x="2675" y="1585"/>
                      <a:pt x="2675" y="825"/>
                      <a:pt x="2219" y="369"/>
                    </a:cubicBezTo>
                    <a:cubicBezTo>
                      <a:pt x="1924" y="89"/>
                      <a:pt x="1534" y="0"/>
                      <a:pt x="113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30"/>
              <p:cNvSpPr/>
              <p:nvPr/>
            </p:nvSpPr>
            <p:spPr>
              <a:xfrm>
                <a:off x="6420275" y="1501758"/>
                <a:ext cx="78548" cy="47360"/>
              </a:xfrm>
              <a:custGeom>
                <a:avLst/>
                <a:gdLst/>
                <a:ahLst/>
                <a:cxnLst/>
                <a:rect l="l" t="t" r="r" b="b"/>
                <a:pathLst>
                  <a:path w="1564" h="943" extrusionOk="0">
                    <a:moveTo>
                      <a:pt x="552" y="0"/>
                    </a:moveTo>
                    <a:cubicBezTo>
                      <a:pt x="390" y="0"/>
                      <a:pt x="220" y="58"/>
                      <a:pt x="51" y="194"/>
                    </a:cubicBezTo>
                    <a:cubicBezTo>
                      <a:pt x="1" y="243"/>
                      <a:pt x="32" y="293"/>
                      <a:pt x="79" y="293"/>
                    </a:cubicBezTo>
                    <a:cubicBezTo>
                      <a:pt x="89" y="293"/>
                      <a:pt x="100" y="290"/>
                      <a:pt x="111" y="285"/>
                    </a:cubicBezTo>
                    <a:cubicBezTo>
                      <a:pt x="250" y="229"/>
                      <a:pt x="383" y="193"/>
                      <a:pt x="512" y="193"/>
                    </a:cubicBezTo>
                    <a:cubicBezTo>
                      <a:pt x="666" y="193"/>
                      <a:pt x="814" y="244"/>
                      <a:pt x="962" y="376"/>
                    </a:cubicBezTo>
                    <a:cubicBezTo>
                      <a:pt x="1145" y="528"/>
                      <a:pt x="1236" y="741"/>
                      <a:pt x="1388" y="923"/>
                    </a:cubicBezTo>
                    <a:cubicBezTo>
                      <a:pt x="1402" y="937"/>
                      <a:pt x="1418" y="943"/>
                      <a:pt x="1436" y="943"/>
                    </a:cubicBezTo>
                    <a:cubicBezTo>
                      <a:pt x="1496" y="943"/>
                      <a:pt x="1564" y="872"/>
                      <a:pt x="1540" y="802"/>
                    </a:cubicBezTo>
                    <a:cubicBezTo>
                      <a:pt x="1343" y="385"/>
                      <a:pt x="972" y="0"/>
                      <a:pt x="552"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30"/>
              <p:cNvSpPr/>
              <p:nvPr/>
            </p:nvSpPr>
            <p:spPr>
              <a:xfrm>
                <a:off x="7500516" y="1463991"/>
                <a:ext cx="216861" cy="137760"/>
              </a:xfrm>
              <a:custGeom>
                <a:avLst/>
                <a:gdLst/>
                <a:ahLst/>
                <a:cxnLst/>
                <a:rect l="l" t="t" r="r" b="b"/>
                <a:pathLst>
                  <a:path w="4318" h="2743" extrusionOk="0">
                    <a:moveTo>
                      <a:pt x="1948" y="1"/>
                    </a:moveTo>
                    <a:cubicBezTo>
                      <a:pt x="1273" y="1"/>
                      <a:pt x="600" y="163"/>
                      <a:pt x="1" y="490"/>
                    </a:cubicBezTo>
                    <a:lnTo>
                      <a:pt x="1" y="2405"/>
                    </a:lnTo>
                    <a:cubicBezTo>
                      <a:pt x="656" y="2640"/>
                      <a:pt x="1235" y="2742"/>
                      <a:pt x="1739" y="2742"/>
                    </a:cubicBezTo>
                    <a:cubicBezTo>
                      <a:pt x="3314" y="2742"/>
                      <a:pt x="4156" y="1746"/>
                      <a:pt x="4317" y="733"/>
                    </a:cubicBezTo>
                    <a:cubicBezTo>
                      <a:pt x="3613" y="246"/>
                      <a:pt x="2779" y="1"/>
                      <a:pt x="1948"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30"/>
              <p:cNvSpPr/>
              <p:nvPr/>
            </p:nvSpPr>
            <p:spPr>
              <a:xfrm>
                <a:off x="7500516" y="1386145"/>
                <a:ext cx="222938" cy="114658"/>
              </a:xfrm>
              <a:custGeom>
                <a:avLst/>
                <a:gdLst/>
                <a:ahLst/>
                <a:cxnLst/>
                <a:rect l="l" t="t" r="r" b="b"/>
                <a:pathLst>
                  <a:path w="4439" h="2283" extrusionOk="0">
                    <a:moveTo>
                      <a:pt x="2142" y="0"/>
                    </a:moveTo>
                    <a:cubicBezTo>
                      <a:pt x="945" y="0"/>
                      <a:pt x="1" y="733"/>
                      <a:pt x="1" y="733"/>
                    </a:cubicBezTo>
                    <a:lnTo>
                      <a:pt x="1" y="2040"/>
                    </a:lnTo>
                    <a:cubicBezTo>
                      <a:pt x="600" y="1713"/>
                      <a:pt x="1273" y="1551"/>
                      <a:pt x="1948" y="1551"/>
                    </a:cubicBezTo>
                    <a:cubicBezTo>
                      <a:pt x="2779" y="1551"/>
                      <a:pt x="3613" y="1796"/>
                      <a:pt x="4317" y="2283"/>
                    </a:cubicBezTo>
                    <a:cubicBezTo>
                      <a:pt x="4439" y="1523"/>
                      <a:pt x="4165" y="733"/>
                      <a:pt x="3527" y="368"/>
                    </a:cubicBezTo>
                    <a:cubicBezTo>
                      <a:pt x="3054" y="99"/>
                      <a:pt x="2581" y="0"/>
                      <a:pt x="2142"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30"/>
              <p:cNvSpPr/>
              <p:nvPr/>
            </p:nvSpPr>
            <p:spPr>
              <a:xfrm>
                <a:off x="7517341" y="1470068"/>
                <a:ext cx="134395" cy="114708"/>
              </a:xfrm>
              <a:custGeom>
                <a:avLst/>
                <a:gdLst/>
                <a:ahLst/>
                <a:cxnLst/>
                <a:rect l="l" t="t" r="r" b="b"/>
                <a:pathLst>
                  <a:path w="2676" h="2284" extrusionOk="0">
                    <a:moveTo>
                      <a:pt x="1546" y="0"/>
                    </a:moveTo>
                    <a:cubicBezTo>
                      <a:pt x="1142" y="0"/>
                      <a:pt x="751" y="89"/>
                      <a:pt x="456" y="369"/>
                    </a:cubicBezTo>
                    <a:cubicBezTo>
                      <a:pt x="0" y="855"/>
                      <a:pt x="0" y="1585"/>
                      <a:pt x="31" y="2192"/>
                    </a:cubicBezTo>
                    <a:cubicBezTo>
                      <a:pt x="31" y="2253"/>
                      <a:pt x="69" y="2284"/>
                      <a:pt x="107" y="2284"/>
                    </a:cubicBezTo>
                    <a:cubicBezTo>
                      <a:pt x="145" y="2284"/>
                      <a:pt x="183" y="2253"/>
                      <a:pt x="183" y="2192"/>
                    </a:cubicBezTo>
                    <a:cubicBezTo>
                      <a:pt x="183" y="1676"/>
                      <a:pt x="152" y="1037"/>
                      <a:pt x="456" y="581"/>
                    </a:cubicBezTo>
                    <a:cubicBezTo>
                      <a:pt x="715" y="217"/>
                      <a:pt x="1087" y="126"/>
                      <a:pt x="1482" y="126"/>
                    </a:cubicBezTo>
                    <a:cubicBezTo>
                      <a:pt x="1877" y="126"/>
                      <a:pt x="2295" y="217"/>
                      <a:pt x="2645" y="217"/>
                    </a:cubicBezTo>
                    <a:cubicBezTo>
                      <a:pt x="2675" y="217"/>
                      <a:pt x="2675" y="186"/>
                      <a:pt x="2675" y="156"/>
                    </a:cubicBezTo>
                    <a:cubicBezTo>
                      <a:pt x="2333" y="82"/>
                      <a:pt x="1933" y="0"/>
                      <a:pt x="1546"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8" name="Google Shape;1538;p30"/>
              <p:cNvSpPr/>
              <p:nvPr/>
            </p:nvSpPr>
            <p:spPr>
              <a:xfrm>
                <a:off x="7517693" y="1502411"/>
                <a:ext cx="77242" cy="46707"/>
              </a:xfrm>
              <a:custGeom>
                <a:avLst/>
                <a:gdLst/>
                <a:ahLst/>
                <a:cxnLst/>
                <a:rect l="l" t="t" r="r" b="b"/>
                <a:pathLst>
                  <a:path w="1538" h="930" extrusionOk="0">
                    <a:moveTo>
                      <a:pt x="1016" y="1"/>
                    </a:moveTo>
                    <a:cubicBezTo>
                      <a:pt x="595" y="1"/>
                      <a:pt x="222" y="371"/>
                      <a:pt x="24" y="789"/>
                    </a:cubicBezTo>
                    <a:cubicBezTo>
                      <a:pt x="0" y="859"/>
                      <a:pt x="50" y="930"/>
                      <a:pt x="101" y="930"/>
                    </a:cubicBezTo>
                    <a:cubicBezTo>
                      <a:pt x="116" y="930"/>
                      <a:pt x="132" y="924"/>
                      <a:pt x="145" y="910"/>
                    </a:cubicBezTo>
                    <a:cubicBezTo>
                      <a:pt x="297" y="728"/>
                      <a:pt x="388" y="515"/>
                      <a:pt x="571" y="363"/>
                    </a:cubicBezTo>
                    <a:cubicBezTo>
                      <a:pt x="719" y="231"/>
                      <a:pt x="868" y="180"/>
                      <a:pt x="1021" y="180"/>
                    </a:cubicBezTo>
                    <a:cubicBezTo>
                      <a:pt x="1150" y="180"/>
                      <a:pt x="1283" y="216"/>
                      <a:pt x="1422" y="272"/>
                    </a:cubicBezTo>
                    <a:cubicBezTo>
                      <a:pt x="1433" y="277"/>
                      <a:pt x="1444" y="280"/>
                      <a:pt x="1455" y="280"/>
                    </a:cubicBezTo>
                    <a:cubicBezTo>
                      <a:pt x="1502" y="280"/>
                      <a:pt x="1538" y="230"/>
                      <a:pt x="1513" y="181"/>
                    </a:cubicBezTo>
                    <a:cubicBezTo>
                      <a:pt x="1345" y="55"/>
                      <a:pt x="1177" y="1"/>
                      <a:pt x="101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30"/>
              <p:cNvSpPr/>
              <p:nvPr/>
            </p:nvSpPr>
            <p:spPr>
              <a:xfrm>
                <a:off x="6905176" y="1951101"/>
                <a:ext cx="253473" cy="118525"/>
              </a:xfrm>
              <a:custGeom>
                <a:avLst/>
                <a:gdLst/>
                <a:ahLst/>
                <a:cxnLst/>
                <a:rect l="l" t="t" r="r" b="b"/>
                <a:pathLst>
                  <a:path w="5047" h="2360" extrusionOk="0">
                    <a:moveTo>
                      <a:pt x="5046" y="1"/>
                    </a:moveTo>
                    <a:lnTo>
                      <a:pt x="5046" y="1"/>
                    </a:lnTo>
                    <a:cubicBezTo>
                      <a:pt x="3375" y="122"/>
                      <a:pt x="1764" y="396"/>
                      <a:pt x="183" y="943"/>
                    </a:cubicBezTo>
                    <a:cubicBezTo>
                      <a:pt x="122" y="1125"/>
                      <a:pt x="92" y="1277"/>
                      <a:pt x="1" y="1429"/>
                    </a:cubicBezTo>
                    <a:cubicBezTo>
                      <a:pt x="1" y="1429"/>
                      <a:pt x="792" y="2360"/>
                      <a:pt x="2506" y="2360"/>
                    </a:cubicBezTo>
                    <a:cubicBezTo>
                      <a:pt x="3192" y="2360"/>
                      <a:pt x="4026" y="2211"/>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30"/>
              <p:cNvSpPr/>
              <p:nvPr/>
            </p:nvSpPr>
            <p:spPr>
              <a:xfrm>
                <a:off x="6905176" y="1856481"/>
                <a:ext cx="271804" cy="141979"/>
              </a:xfrm>
              <a:custGeom>
                <a:avLst/>
                <a:gdLst/>
                <a:ahLst/>
                <a:cxnLst/>
                <a:rect l="l" t="t" r="r" b="b"/>
                <a:pathLst>
                  <a:path w="5412" h="2827" extrusionOk="0">
                    <a:moveTo>
                      <a:pt x="5411" y="0"/>
                    </a:moveTo>
                    <a:lnTo>
                      <a:pt x="1" y="426"/>
                    </a:lnTo>
                    <a:cubicBezTo>
                      <a:pt x="1" y="426"/>
                      <a:pt x="426" y="1763"/>
                      <a:pt x="183" y="2827"/>
                    </a:cubicBezTo>
                    <a:cubicBezTo>
                      <a:pt x="1764" y="2280"/>
                      <a:pt x="3375" y="2006"/>
                      <a:pt x="5046" y="1885"/>
                    </a:cubicBezTo>
                    <a:cubicBezTo>
                      <a:pt x="5077" y="1277"/>
                      <a:pt x="5198" y="578"/>
                      <a:pt x="5411"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1" name="Google Shape;1541;p30"/>
              <p:cNvSpPr/>
              <p:nvPr/>
            </p:nvSpPr>
            <p:spPr>
              <a:xfrm>
                <a:off x="6492797" y="891100"/>
                <a:ext cx="1050504" cy="989835"/>
              </a:xfrm>
              <a:custGeom>
                <a:avLst/>
                <a:gdLst/>
                <a:ahLst/>
                <a:cxnLst/>
                <a:rect l="l" t="t" r="r" b="b"/>
                <a:pathLst>
                  <a:path w="20917" h="19709" extrusionOk="0">
                    <a:moveTo>
                      <a:pt x="7883" y="1"/>
                    </a:moveTo>
                    <a:cubicBezTo>
                      <a:pt x="3784" y="1"/>
                      <a:pt x="0" y="2091"/>
                      <a:pt x="187" y="9921"/>
                    </a:cubicBezTo>
                    <a:cubicBezTo>
                      <a:pt x="187" y="9921"/>
                      <a:pt x="66" y="13599"/>
                      <a:pt x="947" y="15423"/>
                    </a:cubicBezTo>
                    <a:cubicBezTo>
                      <a:pt x="1859" y="17246"/>
                      <a:pt x="4807" y="19283"/>
                      <a:pt x="8789" y="19648"/>
                    </a:cubicBezTo>
                    <a:cubicBezTo>
                      <a:pt x="9232" y="19688"/>
                      <a:pt x="9691" y="19708"/>
                      <a:pt x="10158" y="19708"/>
                    </a:cubicBezTo>
                    <a:cubicBezTo>
                      <a:pt x="13891" y="19708"/>
                      <a:pt x="18165" y="18415"/>
                      <a:pt x="19245" y="15848"/>
                    </a:cubicBezTo>
                    <a:cubicBezTo>
                      <a:pt x="20431" y="12991"/>
                      <a:pt x="20917" y="10985"/>
                      <a:pt x="20552" y="8067"/>
                    </a:cubicBezTo>
                    <a:cubicBezTo>
                      <a:pt x="20188" y="5149"/>
                      <a:pt x="20005" y="3842"/>
                      <a:pt x="17300" y="2535"/>
                    </a:cubicBezTo>
                    <a:cubicBezTo>
                      <a:pt x="15980" y="1897"/>
                      <a:pt x="11788" y="1"/>
                      <a:pt x="7883"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2" name="Google Shape;1542;p30"/>
              <p:cNvSpPr/>
              <p:nvPr/>
            </p:nvSpPr>
            <p:spPr>
              <a:xfrm>
                <a:off x="6972374" y="1388204"/>
                <a:ext cx="73275" cy="126510"/>
              </a:xfrm>
              <a:custGeom>
                <a:avLst/>
                <a:gdLst/>
                <a:ahLst/>
                <a:cxnLst/>
                <a:rect l="l" t="t" r="r" b="b"/>
                <a:pathLst>
                  <a:path w="1459" h="2519" extrusionOk="0">
                    <a:moveTo>
                      <a:pt x="334" y="0"/>
                    </a:moveTo>
                    <a:cubicBezTo>
                      <a:pt x="319" y="0"/>
                      <a:pt x="304" y="8"/>
                      <a:pt x="304" y="23"/>
                    </a:cubicBezTo>
                    <a:cubicBezTo>
                      <a:pt x="213" y="327"/>
                      <a:pt x="182" y="692"/>
                      <a:pt x="91" y="1026"/>
                    </a:cubicBezTo>
                    <a:cubicBezTo>
                      <a:pt x="61" y="1239"/>
                      <a:pt x="0" y="1482"/>
                      <a:pt x="122" y="1695"/>
                    </a:cubicBezTo>
                    <a:cubicBezTo>
                      <a:pt x="176" y="1831"/>
                      <a:pt x="304" y="1943"/>
                      <a:pt x="439" y="1943"/>
                    </a:cubicBezTo>
                    <a:cubicBezTo>
                      <a:pt x="455" y="1943"/>
                      <a:pt x="471" y="1941"/>
                      <a:pt x="486" y="1938"/>
                    </a:cubicBezTo>
                    <a:cubicBezTo>
                      <a:pt x="578" y="1938"/>
                      <a:pt x="669" y="1877"/>
                      <a:pt x="730" y="1847"/>
                    </a:cubicBezTo>
                    <a:cubicBezTo>
                      <a:pt x="760" y="1816"/>
                      <a:pt x="821" y="1756"/>
                      <a:pt x="851" y="1756"/>
                    </a:cubicBezTo>
                    <a:cubicBezTo>
                      <a:pt x="902" y="1715"/>
                      <a:pt x="942" y="1695"/>
                      <a:pt x="974" y="1695"/>
                    </a:cubicBezTo>
                    <a:cubicBezTo>
                      <a:pt x="1037" y="1695"/>
                      <a:pt x="1064" y="1776"/>
                      <a:pt x="1064" y="1938"/>
                    </a:cubicBezTo>
                    <a:cubicBezTo>
                      <a:pt x="1216" y="2151"/>
                      <a:pt x="1185" y="2272"/>
                      <a:pt x="942" y="2333"/>
                    </a:cubicBezTo>
                    <a:cubicBezTo>
                      <a:pt x="830" y="2361"/>
                      <a:pt x="873" y="2519"/>
                      <a:pt x="952" y="2519"/>
                    </a:cubicBezTo>
                    <a:cubicBezTo>
                      <a:pt x="959" y="2519"/>
                      <a:pt x="966" y="2518"/>
                      <a:pt x="973" y="2515"/>
                    </a:cubicBezTo>
                    <a:cubicBezTo>
                      <a:pt x="1216" y="2424"/>
                      <a:pt x="1459" y="2181"/>
                      <a:pt x="1459" y="1908"/>
                    </a:cubicBezTo>
                    <a:cubicBezTo>
                      <a:pt x="1429" y="1664"/>
                      <a:pt x="1216" y="1512"/>
                      <a:pt x="1003" y="1512"/>
                    </a:cubicBezTo>
                    <a:cubicBezTo>
                      <a:pt x="851" y="1512"/>
                      <a:pt x="790" y="1634"/>
                      <a:pt x="638" y="1695"/>
                    </a:cubicBezTo>
                    <a:cubicBezTo>
                      <a:pt x="562" y="1724"/>
                      <a:pt x="499" y="1737"/>
                      <a:pt x="447" y="1737"/>
                    </a:cubicBezTo>
                    <a:cubicBezTo>
                      <a:pt x="124" y="1737"/>
                      <a:pt x="221" y="1231"/>
                      <a:pt x="274" y="996"/>
                    </a:cubicBezTo>
                    <a:cubicBezTo>
                      <a:pt x="304" y="722"/>
                      <a:pt x="517" y="297"/>
                      <a:pt x="365" y="23"/>
                    </a:cubicBezTo>
                    <a:cubicBezTo>
                      <a:pt x="365" y="8"/>
                      <a:pt x="350" y="0"/>
                      <a:pt x="33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30"/>
              <p:cNvSpPr/>
              <p:nvPr/>
            </p:nvSpPr>
            <p:spPr>
              <a:xfrm>
                <a:off x="6961677" y="1589698"/>
                <a:ext cx="108430" cy="51629"/>
              </a:xfrm>
              <a:custGeom>
                <a:avLst/>
                <a:gdLst/>
                <a:ahLst/>
                <a:cxnLst/>
                <a:rect l="l" t="t" r="r" b="b"/>
                <a:pathLst>
                  <a:path w="2159" h="1028" extrusionOk="0">
                    <a:moveTo>
                      <a:pt x="2048" y="0"/>
                    </a:moveTo>
                    <a:cubicBezTo>
                      <a:pt x="1991" y="0"/>
                      <a:pt x="1930" y="38"/>
                      <a:pt x="1915" y="114"/>
                    </a:cubicBezTo>
                    <a:cubicBezTo>
                      <a:pt x="1857" y="547"/>
                      <a:pt x="1581" y="816"/>
                      <a:pt x="1162" y="816"/>
                    </a:cubicBezTo>
                    <a:cubicBezTo>
                      <a:pt x="1140" y="816"/>
                      <a:pt x="1118" y="815"/>
                      <a:pt x="1095" y="814"/>
                    </a:cubicBezTo>
                    <a:cubicBezTo>
                      <a:pt x="882" y="814"/>
                      <a:pt x="669" y="753"/>
                      <a:pt x="517" y="601"/>
                    </a:cubicBezTo>
                    <a:cubicBezTo>
                      <a:pt x="365" y="479"/>
                      <a:pt x="335" y="297"/>
                      <a:pt x="213" y="175"/>
                    </a:cubicBezTo>
                    <a:cubicBezTo>
                      <a:pt x="213" y="160"/>
                      <a:pt x="205" y="152"/>
                      <a:pt x="194" y="152"/>
                    </a:cubicBezTo>
                    <a:cubicBezTo>
                      <a:pt x="183" y="152"/>
                      <a:pt x="167" y="160"/>
                      <a:pt x="152" y="175"/>
                    </a:cubicBezTo>
                    <a:cubicBezTo>
                      <a:pt x="0" y="662"/>
                      <a:pt x="730" y="1026"/>
                      <a:pt x="1125" y="1026"/>
                    </a:cubicBezTo>
                    <a:cubicBezTo>
                      <a:pt x="1145" y="1027"/>
                      <a:pt x="1164" y="1028"/>
                      <a:pt x="1184" y="1028"/>
                    </a:cubicBezTo>
                    <a:cubicBezTo>
                      <a:pt x="1707" y="1028"/>
                      <a:pt x="2158" y="642"/>
                      <a:pt x="2158" y="114"/>
                    </a:cubicBezTo>
                    <a:cubicBezTo>
                      <a:pt x="2158" y="38"/>
                      <a:pt x="2105" y="0"/>
                      <a:pt x="2048"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4" name="Google Shape;1544;p30"/>
              <p:cNvSpPr/>
              <p:nvPr/>
            </p:nvSpPr>
            <p:spPr>
              <a:xfrm>
                <a:off x="6641657" y="1253256"/>
                <a:ext cx="98687" cy="69106"/>
              </a:xfrm>
              <a:custGeom>
                <a:avLst/>
                <a:gdLst/>
                <a:ahLst/>
                <a:cxnLst/>
                <a:rect l="l" t="t" r="r" b="b"/>
                <a:pathLst>
                  <a:path w="1965" h="1376" extrusionOk="0">
                    <a:moveTo>
                      <a:pt x="1756" y="1"/>
                    </a:moveTo>
                    <a:cubicBezTo>
                      <a:pt x="1088" y="1"/>
                      <a:pt x="136" y="642"/>
                      <a:pt x="20" y="1312"/>
                    </a:cubicBezTo>
                    <a:cubicBezTo>
                      <a:pt x="1" y="1349"/>
                      <a:pt x="17" y="1375"/>
                      <a:pt x="39" y="1375"/>
                    </a:cubicBezTo>
                    <a:cubicBezTo>
                      <a:pt x="53" y="1375"/>
                      <a:pt x="69" y="1365"/>
                      <a:pt x="80" y="1342"/>
                    </a:cubicBezTo>
                    <a:cubicBezTo>
                      <a:pt x="567" y="704"/>
                      <a:pt x="1083" y="309"/>
                      <a:pt x="1874" y="157"/>
                    </a:cubicBezTo>
                    <a:cubicBezTo>
                      <a:pt x="1965" y="126"/>
                      <a:pt x="1934" y="5"/>
                      <a:pt x="1843" y="5"/>
                    </a:cubicBezTo>
                    <a:cubicBezTo>
                      <a:pt x="1815" y="2"/>
                      <a:pt x="1786" y="1"/>
                      <a:pt x="175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5" name="Google Shape;1545;p30"/>
              <p:cNvSpPr/>
              <p:nvPr/>
            </p:nvSpPr>
            <p:spPr>
              <a:xfrm>
                <a:off x="7228811" y="1241554"/>
                <a:ext cx="105718" cy="47812"/>
              </a:xfrm>
              <a:custGeom>
                <a:avLst/>
                <a:gdLst/>
                <a:ahLst/>
                <a:cxnLst/>
                <a:rect l="l" t="t" r="r" b="b"/>
                <a:pathLst>
                  <a:path w="2105" h="952" extrusionOk="0">
                    <a:moveTo>
                      <a:pt x="343" y="0"/>
                    </a:moveTo>
                    <a:cubicBezTo>
                      <a:pt x="245" y="0"/>
                      <a:pt x="150" y="8"/>
                      <a:pt x="61" y="25"/>
                    </a:cubicBezTo>
                    <a:cubicBezTo>
                      <a:pt x="1" y="25"/>
                      <a:pt x="1" y="116"/>
                      <a:pt x="61" y="116"/>
                    </a:cubicBezTo>
                    <a:cubicBezTo>
                      <a:pt x="730" y="299"/>
                      <a:pt x="1368" y="390"/>
                      <a:pt x="1885" y="907"/>
                    </a:cubicBezTo>
                    <a:cubicBezTo>
                      <a:pt x="1917" y="938"/>
                      <a:pt x="1948" y="951"/>
                      <a:pt x="1976" y="951"/>
                    </a:cubicBezTo>
                    <a:cubicBezTo>
                      <a:pt x="2055" y="951"/>
                      <a:pt x="2105" y="845"/>
                      <a:pt x="2037" y="755"/>
                    </a:cubicBezTo>
                    <a:cubicBezTo>
                      <a:pt x="1697" y="310"/>
                      <a:pt x="951" y="0"/>
                      <a:pt x="34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30"/>
              <p:cNvSpPr/>
              <p:nvPr/>
            </p:nvSpPr>
            <p:spPr>
              <a:xfrm>
                <a:off x="6644118" y="1545050"/>
                <a:ext cx="195466" cy="183212"/>
              </a:xfrm>
              <a:custGeom>
                <a:avLst/>
                <a:gdLst/>
                <a:ahLst/>
                <a:cxnLst/>
                <a:rect l="l" t="t" r="r" b="b"/>
                <a:pathLst>
                  <a:path w="3892" h="3648" extrusionOk="0">
                    <a:moveTo>
                      <a:pt x="1946" y="0"/>
                    </a:moveTo>
                    <a:cubicBezTo>
                      <a:pt x="882" y="0"/>
                      <a:pt x="1" y="821"/>
                      <a:pt x="1" y="1824"/>
                    </a:cubicBezTo>
                    <a:cubicBezTo>
                      <a:pt x="1" y="2827"/>
                      <a:pt x="882" y="3648"/>
                      <a:pt x="1946" y="3648"/>
                    </a:cubicBezTo>
                    <a:cubicBezTo>
                      <a:pt x="3041" y="3648"/>
                      <a:pt x="3892" y="2827"/>
                      <a:pt x="3892" y="1824"/>
                    </a:cubicBezTo>
                    <a:cubicBezTo>
                      <a:pt x="3892" y="821"/>
                      <a:pt x="3041" y="0"/>
                      <a:pt x="1946"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30"/>
              <p:cNvSpPr/>
              <p:nvPr/>
            </p:nvSpPr>
            <p:spPr>
              <a:xfrm>
                <a:off x="7178438" y="1545050"/>
                <a:ext cx="195466" cy="183212"/>
              </a:xfrm>
              <a:custGeom>
                <a:avLst/>
                <a:gdLst/>
                <a:ahLst/>
                <a:cxnLst/>
                <a:rect l="l" t="t" r="r" b="b"/>
                <a:pathLst>
                  <a:path w="3892" h="3648" extrusionOk="0">
                    <a:moveTo>
                      <a:pt x="1946" y="0"/>
                    </a:moveTo>
                    <a:cubicBezTo>
                      <a:pt x="882" y="0"/>
                      <a:pt x="0" y="821"/>
                      <a:pt x="0" y="1824"/>
                    </a:cubicBezTo>
                    <a:cubicBezTo>
                      <a:pt x="0" y="2827"/>
                      <a:pt x="882" y="3648"/>
                      <a:pt x="1946" y="3648"/>
                    </a:cubicBezTo>
                    <a:cubicBezTo>
                      <a:pt x="3040" y="3648"/>
                      <a:pt x="3891" y="2827"/>
                      <a:pt x="3891" y="1824"/>
                    </a:cubicBezTo>
                    <a:cubicBezTo>
                      <a:pt x="3891" y="821"/>
                      <a:pt x="3040" y="0"/>
                      <a:pt x="1946"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8" name="Google Shape;1548;p30"/>
              <p:cNvSpPr/>
              <p:nvPr/>
            </p:nvSpPr>
            <p:spPr>
              <a:xfrm>
                <a:off x="6434991" y="948153"/>
                <a:ext cx="1215184" cy="474804"/>
              </a:xfrm>
              <a:custGeom>
                <a:avLst/>
                <a:gdLst/>
                <a:ahLst/>
                <a:cxnLst/>
                <a:rect l="l" t="t" r="r" b="b"/>
                <a:pathLst>
                  <a:path w="24196" h="9454" extrusionOk="0">
                    <a:moveTo>
                      <a:pt x="17448" y="1"/>
                    </a:moveTo>
                    <a:cubicBezTo>
                      <a:pt x="17448" y="1369"/>
                      <a:pt x="16713" y="3235"/>
                      <a:pt x="15475" y="3235"/>
                    </a:cubicBezTo>
                    <a:cubicBezTo>
                      <a:pt x="15310" y="3235"/>
                      <a:pt x="15137" y="3203"/>
                      <a:pt x="14955" y="3131"/>
                    </a:cubicBezTo>
                    <a:cubicBezTo>
                      <a:pt x="14013" y="2493"/>
                      <a:pt x="13375" y="1247"/>
                      <a:pt x="12433" y="305"/>
                    </a:cubicBezTo>
                    <a:cubicBezTo>
                      <a:pt x="12062" y="2650"/>
                      <a:pt x="10866" y="3441"/>
                      <a:pt x="9380" y="3441"/>
                    </a:cubicBezTo>
                    <a:cubicBezTo>
                      <a:pt x="7092" y="3441"/>
                      <a:pt x="4116" y="1567"/>
                      <a:pt x="2402" y="609"/>
                    </a:cubicBezTo>
                    <a:cubicBezTo>
                      <a:pt x="1369" y="3223"/>
                      <a:pt x="1399" y="6262"/>
                      <a:pt x="1" y="8846"/>
                    </a:cubicBezTo>
                    <a:cubicBezTo>
                      <a:pt x="913" y="9028"/>
                      <a:pt x="1612" y="9454"/>
                      <a:pt x="1612" y="9454"/>
                    </a:cubicBezTo>
                    <a:cubicBezTo>
                      <a:pt x="3709" y="9028"/>
                      <a:pt x="3344" y="1825"/>
                      <a:pt x="3344" y="1824"/>
                    </a:cubicBezTo>
                    <a:lnTo>
                      <a:pt x="3344" y="1824"/>
                    </a:lnTo>
                    <a:cubicBezTo>
                      <a:pt x="3345" y="1825"/>
                      <a:pt x="7965" y="4834"/>
                      <a:pt x="10305" y="5046"/>
                    </a:cubicBezTo>
                    <a:cubicBezTo>
                      <a:pt x="10409" y="5056"/>
                      <a:pt x="10510" y="5060"/>
                      <a:pt x="10606" y="5060"/>
                    </a:cubicBezTo>
                    <a:cubicBezTo>
                      <a:pt x="12677" y="5060"/>
                      <a:pt x="13010" y="2979"/>
                      <a:pt x="13010" y="2979"/>
                    </a:cubicBezTo>
                    <a:cubicBezTo>
                      <a:pt x="13010" y="2979"/>
                      <a:pt x="13952" y="4530"/>
                      <a:pt x="15685" y="4682"/>
                    </a:cubicBezTo>
                    <a:cubicBezTo>
                      <a:pt x="15753" y="4688"/>
                      <a:pt x="15818" y="4690"/>
                      <a:pt x="15881" y="4690"/>
                    </a:cubicBezTo>
                    <a:cubicBezTo>
                      <a:pt x="17408" y="4690"/>
                      <a:pt x="17296" y="2980"/>
                      <a:pt x="17296" y="2979"/>
                    </a:cubicBezTo>
                    <a:lnTo>
                      <a:pt x="17296" y="2979"/>
                    </a:lnTo>
                    <a:cubicBezTo>
                      <a:pt x="18222" y="4147"/>
                      <a:pt x="18935" y="4473"/>
                      <a:pt x="19442" y="4473"/>
                    </a:cubicBezTo>
                    <a:cubicBezTo>
                      <a:pt x="20084" y="4473"/>
                      <a:pt x="20396" y="3952"/>
                      <a:pt x="20396" y="3952"/>
                    </a:cubicBezTo>
                    <a:cubicBezTo>
                      <a:pt x="20396" y="3952"/>
                      <a:pt x="20396" y="8815"/>
                      <a:pt x="22038" y="8998"/>
                    </a:cubicBezTo>
                    <a:cubicBezTo>
                      <a:pt x="22123" y="9007"/>
                      <a:pt x="22203" y="9012"/>
                      <a:pt x="22280" y="9012"/>
                    </a:cubicBezTo>
                    <a:cubicBezTo>
                      <a:pt x="23682" y="9012"/>
                      <a:pt x="23709" y="7508"/>
                      <a:pt x="23709" y="7508"/>
                    </a:cubicBezTo>
                    <a:cubicBezTo>
                      <a:pt x="23801" y="7539"/>
                      <a:pt x="23884" y="7554"/>
                      <a:pt x="23964" y="7554"/>
                    </a:cubicBezTo>
                    <a:cubicBezTo>
                      <a:pt x="24044" y="7554"/>
                      <a:pt x="24120" y="7539"/>
                      <a:pt x="24196" y="7508"/>
                    </a:cubicBezTo>
                    <a:cubicBezTo>
                      <a:pt x="22676" y="6353"/>
                      <a:pt x="22129" y="3831"/>
                      <a:pt x="21855" y="1551"/>
                    </a:cubicBezTo>
                    <a:cubicBezTo>
                      <a:pt x="21559" y="2284"/>
                      <a:pt x="21067" y="2540"/>
                      <a:pt x="20531" y="2540"/>
                    </a:cubicBezTo>
                    <a:cubicBezTo>
                      <a:pt x="19910" y="2540"/>
                      <a:pt x="19230" y="2197"/>
                      <a:pt x="18724" y="1855"/>
                    </a:cubicBezTo>
                    <a:cubicBezTo>
                      <a:pt x="18390" y="1247"/>
                      <a:pt x="17448" y="943"/>
                      <a:pt x="17448" y="1"/>
                    </a:cubicBezTo>
                    <a:close/>
                  </a:path>
                </a:pathLst>
              </a:custGeom>
              <a:solidFill>
                <a:srgbClr val="FCB3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30"/>
              <p:cNvSpPr/>
              <p:nvPr/>
            </p:nvSpPr>
            <p:spPr>
              <a:xfrm>
                <a:off x="6305265" y="724913"/>
                <a:ext cx="1459416" cy="667507"/>
              </a:xfrm>
              <a:custGeom>
                <a:avLst/>
                <a:gdLst/>
                <a:ahLst/>
                <a:cxnLst/>
                <a:rect l="l" t="t" r="r" b="b"/>
                <a:pathLst>
                  <a:path w="29059" h="13291" extrusionOk="0">
                    <a:moveTo>
                      <a:pt x="14078" y="1"/>
                    </a:moveTo>
                    <a:cubicBezTo>
                      <a:pt x="9972" y="1"/>
                      <a:pt x="5532" y="3230"/>
                      <a:pt x="5532" y="3230"/>
                    </a:cubicBezTo>
                    <a:cubicBezTo>
                      <a:pt x="5532" y="3230"/>
                      <a:pt x="6262" y="616"/>
                      <a:pt x="4955" y="525"/>
                    </a:cubicBezTo>
                    <a:cubicBezTo>
                      <a:pt x="4930" y="522"/>
                      <a:pt x="4906" y="521"/>
                      <a:pt x="4883" y="521"/>
                    </a:cubicBezTo>
                    <a:cubicBezTo>
                      <a:pt x="3676" y="521"/>
                      <a:pt x="4407" y="3595"/>
                      <a:pt x="4407" y="3595"/>
                    </a:cubicBezTo>
                    <a:cubicBezTo>
                      <a:pt x="4407" y="3595"/>
                      <a:pt x="3460" y="2182"/>
                      <a:pt x="2675" y="2182"/>
                    </a:cubicBezTo>
                    <a:cubicBezTo>
                      <a:pt x="2437" y="2182"/>
                      <a:pt x="2214" y="2312"/>
                      <a:pt x="2037" y="2652"/>
                    </a:cubicBezTo>
                    <a:cubicBezTo>
                      <a:pt x="1246" y="4111"/>
                      <a:pt x="3739" y="5540"/>
                      <a:pt x="3739" y="5540"/>
                    </a:cubicBezTo>
                    <a:cubicBezTo>
                      <a:pt x="3459" y="5667"/>
                      <a:pt x="3276" y="5702"/>
                      <a:pt x="3136" y="5702"/>
                    </a:cubicBezTo>
                    <a:cubicBezTo>
                      <a:pt x="2968" y="5702"/>
                      <a:pt x="2863" y="5651"/>
                      <a:pt x="2727" y="5651"/>
                    </a:cubicBezTo>
                    <a:cubicBezTo>
                      <a:pt x="2573" y="5651"/>
                      <a:pt x="2379" y="5717"/>
                      <a:pt x="2006" y="5996"/>
                    </a:cubicBezTo>
                    <a:cubicBezTo>
                      <a:pt x="274" y="7607"/>
                      <a:pt x="1581" y="10008"/>
                      <a:pt x="1581" y="10008"/>
                    </a:cubicBezTo>
                    <a:cubicBezTo>
                      <a:pt x="0" y="11589"/>
                      <a:pt x="1581" y="13200"/>
                      <a:pt x="1581" y="13200"/>
                    </a:cubicBezTo>
                    <a:cubicBezTo>
                      <a:pt x="1648" y="13194"/>
                      <a:pt x="1714" y="13192"/>
                      <a:pt x="1778" y="13192"/>
                    </a:cubicBezTo>
                    <a:cubicBezTo>
                      <a:pt x="2067" y="13192"/>
                      <a:pt x="2336" y="13241"/>
                      <a:pt x="2584" y="13291"/>
                    </a:cubicBezTo>
                    <a:cubicBezTo>
                      <a:pt x="3982" y="10707"/>
                      <a:pt x="3952" y="7668"/>
                      <a:pt x="5015" y="5054"/>
                    </a:cubicBezTo>
                    <a:cubicBezTo>
                      <a:pt x="6711" y="6012"/>
                      <a:pt x="9680" y="7886"/>
                      <a:pt x="11965" y="7886"/>
                    </a:cubicBezTo>
                    <a:cubicBezTo>
                      <a:pt x="13449" y="7886"/>
                      <a:pt x="14645" y="7095"/>
                      <a:pt x="15016" y="4750"/>
                    </a:cubicBezTo>
                    <a:cubicBezTo>
                      <a:pt x="15958" y="5692"/>
                      <a:pt x="16596" y="6938"/>
                      <a:pt x="17538" y="7546"/>
                    </a:cubicBezTo>
                    <a:cubicBezTo>
                      <a:pt x="17727" y="7624"/>
                      <a:pt x="17907" y="7660"/>
                      <a:pt x="18078" y="7660"/>
                    </a:cubicBezTo>
                    <a:cubicBezTo>
                      <a:pt x="19304" y="7660"/>
                      <a:pt x="20031" y="5803"/>
                      <a:pt x="20031" y="4415"/>
                    </a:cubicBezTo>
                    <a:cubicBezTo>
                      <a:pt x="20031" y="5358"/>
                      <a:pt x="20973" y="5692"/>
                      <a:pt x="21307" y="6300"/>
                    </a:cubicBezTo>
                    <a:cubicBezTo>
                      <a:pt x="21810" y="6640"/>
                      <a:pt x="22486" y="6972"/>
                      <a:pt x="23104" y="6972"/>
                    </a:cubicBezTo>
                    <a:cubicBezTo>
                      <a:pt x="23645" y="6972"/>
                      <a:pt x="24141" y="6719"/>
                      <a:pt x="24438" y="5996"/>
                    </a:cubicBezTo>
                    <a:cubicBezTo>
                      <a:pt x="24712" y="8276"/>
                      <a:pt x="25259" y="10798"/>
                      <a:pt x="26779" y="11953"/>
                    </a:cubicBezTo>
                    <a:cubicBezTo>
                      <a:pt x="27265" y="11801"/>
                      <a:pt x="27630" y="11224"/>
                      <a:pt x="27630" y="11224"/>
                    </a:cubicBezTo>
                    <a:cubicBezTo>
                      <a:pt x="29058" y="8701"/>
                      <a:pt x="27143" y="8093"/>
                      <a:pt x="27143" y="8093"/>
                    </a:cubicBezTo>
                    <a:cubicBezTo>
                      <a:pt x="27287" y="5286"/>
                      <a:pt x="24974" y="5205"/>
                      <a:pt x="24706" y="5205"/>
                    </a:cubicBezTo>
                    <a:cubicBezTo>
                      <a:pt x="24690" y="5205"/>
                      <a:pt x="24681" y="5206"/>
                      <a:pt x="24681" y="5206"/>
                    </a:cubicBezTo>
                    <a:cubicBezTo>
                      <a:pt x="24129" y="2520"/>
                      <a:pt x="21571" y="2018"/>
                      <a:pt x="19738" y="2018"/>
                    </a:cubicBezTo>
                    <a:cubicBezTo>
                      <a:pt x="18647" y="2018"/>
                      <a:pt x="17812" y="2196"/>
                      <a:pt x="17812" y="2196"/>
                    </a:cubicBezTo>
                    <a:cubicBezTo>
                      <a:pt x="17812" y="2196"/>
                      <a:pt x="18572" y="160"/>
                      <a:pt x="14408" y="8"/>
                    </a:cubicBezTo>
                    <a:cubicBezTo>
                      <a:pt x="14298" y="3"/>
                      <a:pt x="14188" y="1"/>
                      <a:pt x="14078" y="1"/>
                    </a:cubicBezTo>
                    <a:close/>
                  </a:path>
                </a:pathLst>
              </a:custGeom>
              <a:solidFill>
                <a:srgbClr val="FFBD4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30"/>
              <p:cNvSpPr/>
              <p:nvPr/>
            </p:nvSpPr>
            <p:spPr>
              <a:xfrm>
                <a:off x="6730250" y="789650"/>
                <a:ext cx="277278" cy="274114"/>
              </a:xfrm>
              <a:custGeom>
                <a:avLst/>
                <a:gdLst/>
                <a:ahLst/>
                <a:cxnLst/>
                <a:rect l="l" t="t" r="r" b="b"/>
                <a:pathLst>
                  <a:path w="5521" h="5458" extrusionOk="0">
                    <a:moveTo>
                      <a:pt x="4065" y="1"/>
                    </a:moveTo>
                    <a:cubicBezTo>
                      <a:pt x="3982" y="1"/>
                      <a:pt x="3902" y="129"/>
                      <a:pt x="4000" y="178"/>
                    </a:cubicBezTo>
                    <a:cubicBezTo>
                      <a:pt x="4608" y="695"/>
                      <a:pt x="4851" y="1515"/>
                      <a:pt x="5034" y="2275"/>
                    </a:cubicBezTo>
                    <a:cubicBezTo>
                      <a:pt x="5201" y="3025"/>
                      <a:pt x="5062" y="4004"/>
                      <a:pt x="4155" y="4004"/>
                    </a:cubicBezTo>
                    <a:cubicBezTo>
                      <a:pt x="4070" y="4004"/>
                      <a:pt x="3978" y="3996"/>
                      <a:pt x="3879" y="3977"/>
                    </a:cubicBezTo>
                    <a:cubicBezTo>
                      <a:pt x="3301" y="3856"/>
                      <a:pt x="2785" y="3369"/>
                      <a:pt x="2481" y="2883"/>
                    </a:cubicBezTo>
                    <a:cubicBezTo>
                      <a:pt x="2463" y="2856"/>
                      <a:pt x="2437" y="2845"/>
                      <a:pt x="2411" y="2845"/>
                    </a:cubicBezTo>
                    <a:cubicBezTo>
                      <a:pt x="2346" y="2845"/>
                      <a:pt x="2277" y="2910"/>
                      <a:pt x="2298" y="2974"/>
                    </a:cubicBezTo>
                    <a:cubicBezTo>
                      <a:pt x="2541" y="3521"/>
                      <a:pt x="2663" y="4099"/>
                      <a:pt x="2572" y="4676"/>
                    </a:cubicBezTo>
                    <a:cubicBezTo>
                      <a:pt x="2504" y="5031"/>
                      <a:pt x="2249" y="5151"/>
                      <a:pt x="1967" y="5151"/>
                    </a:cubicBezTo>
                    <a:cubicBezTo>
                      <a:pt x="1742" y="5151"/>
                      <a:pt x="1501" y="5075"/>
                      <a:pt x="1326" y="4980"/>
                    </a:cubicBezTo>
                    <a:cubicBezTo>
                      <a:pt x="748" y="4676"/>
                      <a:pt x="383" y="4038"/>
                      <a:pt x="170" y="3491"/>
                    </a:cubicBezTo>
                    <a:cubicBezTo>
                      <a:pt x="158" y="3453"/>
                      <a:pt x="124" y="3436"/>
                      <a:pt x="91" y="3436"/>
                    </a:cubicBezTo>
                    <a:cubicBezTo>
                      <a:pt x="45" y="3436"/>
                      <a:pt x="1" y="3468"/>
                      <a:pt x="19" y="3521"/>
                    </a:cubicBezTo>
                    <a:cubicBezTo>
                      <a:pt x="169" y="4074"/>
                      <a:pt x="1109" y="5457"/>
                      <a:pt x="1945" y="5457"/>
                    </a:cubicBezTo>
                    <a:cubicBezTo>
                      <a:pt x="2121" y="5457"/>
                      <a:pt x="2292" y="5396"/>
                      <a:pt x="2450" y="5254"/>
                    </a:cubicBezTo>
                    <a:cubicBezTo>
                      <a:pt x="2754" y="4980"/>
                      <a:pt x="2785" y="4585"/>
                      <a:pt x="2785" y="4190"/>
                    </a:cubicBezTo>
                    <a:cubicBezTo>
                      <a:pt x="2785" y="3937"/>
                      <a:pt x="2732" y="3683"/>
                      <a:pt x="2676" y="3454"/>
                    </a:cubicBezTo>
                    <a:lnTo>
                      <a:pt x="2676" y="3454"/>
                    </a:lnTo>
                    <a:cubicBezTo>
                      <a:pt x="3046" y="3822"/>
                      <a:pt x="3768" y="4214"/>
                      <a:pt x="4356" y="4214"/>
                    </a:cubicBezTo>
                    <a:cubicBezTo>
                      <a:pt x="4753" y="4214"/>
                      <a:pt x="5089" y="4036"/>
                      <a:pt x="5216" y="3552"/>
                    </a:cubicBezTo>
                    <a:cubicBezTo>
                      <a:pt x="5520" y="2458"/>
                      <a:pt x="5064" y="725"/>
                      <a:pt x="4122" y="26"/>
                    </a:cubicBezTo>
                    <a:cubicBezTo>
                      <a:pt x="4104" y="8"/>
                      <a:pt x="4084" y="1"/>
                      <a:pt x="4065" y="1"/>
                    </a:cubicBezTo>
                    <a:close/>
                  </a:path>
                </a:pathLst>
              </a:custGeom>
              <a:solidFill>
                <a:srgbClr val="FFC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30"/>
              <p:cNvSpPr/>
              <p:nvPr/>
            </p:nvSpPr>
            <p:spPr>
              <a:xfrm>
                <a:off x="7394245" y="975574"/>
                <a:ext cx="156694" cy="142280"/>
              </a:xfrm>
              <a:custGeom>
                <a:avLst/>
                <a:gdLst/>
                <a:ahLst/>
                <a:cxnLst/>
                <a:rect l="l" t="t" r="r" b="b"/>
                <a:pathLst>
                  <a:path w="3120" h="2833" extrusionOk="0">
                    <a:moveTo>
                      <a:pt x="85" y="1"/>
                    </a:moveTo>
                    <a:cubicBezTo>
                      <a:pt x="44" y="1"/>
                      <a:pt x="0" y="34"/>
                      <a:pt x="20" y="93"/>
                    </a:cubicBezTo>
                    <a:cubicBezTo>
                      <a:pt x="263" y="1035"/>
                      <a:pt x="628" y="2707"/>
                      <a:pt x="1813" y="2829"/>
                    </a:cubicBezTo>
                    <a:cubicBezTo>
                      <a:pt x="1838" y="2831"/>
                      <a:pt x="1862" y="2832"/>
                      <a:pt x="1886" y="2832"/>
                    </a:cubicBezTo>
                    <a:cubicBezTo>
                      <a:pt x="2774" y="2832"/>
                      <a:pt x="3120" y="1230"/>
                      <a:pt x="3120" y="579"/>
                    </a:cubicBezTo>
                    <a:cubicBezTo>
                      <a:pt x="3120" y="519"/>
                      <a:pt x="3074" y="488"/>
                      <a:pt x="3025" y="488"/>
                    </a:cubicBezTo>
                    <a:cubicBezTo>
                      <a:pt x="2976" y="488"/>
                      <a:pt x="2922" y="519"/>
                      <a:pt x="2907" y="579"/>
                    </a:cubicBezTo>
                    <a:cubicBezTo>
                      <a:pt x="2653" y="1173"/>
                      <a:pt x="2688" y="2580"/>
                      <a:pt x="1815" y="2580"/>
                    </a:cubicBezTo>
                    <a:cubicBezTo>
                      <a:pt x="1749" y="2580"/>
                      <a:pt x="1677" y="2572"/>
                      <a:pt x="1600" y="2555"/>
                    </a:cubicBezTo>
                    <a:cubicBezTo>
                      <a:pt x="658" y="2373"/>
                      <a:pt x="536" y="731"/>
                      <a:pt x="141" y="32"/>
                    </a:cubicBezTo>
                    <a:cubicBezTo>
                      <a:pt x="130" y="11"/>
                      <a:pt x="108" y="1"/>
                      <a:pt x="85" y="1"/>
                    </a:cubicBezTo>
                    <a:close/>
                  </a:path>
                </a:pathLst>
              </a:custGeom>
              <a:solidFill>
                <a:srgbClr val="FFC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30"/>
              <p:cNvSpPr/>
              <p:nvPr/>
            </p:nvSpPr>
            <p:spPr>
              <a:xfrm>
                <a:off x="6418467" y="1170338"/>
                <a:ext cx="129524" cy="157548"/>
              </a:xfrm>
              <a:custGeom>
                <a:avLst/>
                <a:gdLst/>
                <a:ahLst/>
                <a:cxnLst/>
                <a:rect l="l" t="t" r="r" b="b"/>
                <a:pathLst>
                  <a:path w="2579" h="3137" extrusionOk="0">
                    <a:moveTo>
                      <a:pt x="1960" y="0"/>
                    </a:moveTo>
                    <a:cubicBezTo>
                      <a:pt x="1897" y="0"/>
                      <a:pt x="1832" y="47"/>
                      <a:pt x="1850" y="136"/>
                    </a:cubicBezTo>
                    <a:cubicBezTo>
                      <a:pt x="2062" y="744"/>
                      <a:pt x="2153" y="1413"/>
                      <a:pt x="2093" y="2051"/>
                    </a:cubicBezTo>
                    <a:cubicBezTo>
                      <a:pt x="2062" y="2476"/>
                      <a:pt x="1910" y="2872"/>
                      <a:pt x="1454" y="2932"/>
                    </a:cubicBezTo>
                    <a:cubicBezTo>
                      <a:pt x="1432" y="2935"/>
                      <a:pt x="1409" y="2936"/>
                      <a:pt x="1387" y="2936"/>
                    </a:cubicBezTo>
                    <a:cubicBezTo>
                      <a:pt x="870" y="2936"/>
                      <a:pt x="438" y="2282"/>
                      <a:pt x="117" y="1990"/>
                    </a:cubicBezTo>
                    <a:cubicBezTo>
                      <a:pt x="111" y="1985"/>
                      <a:pt x="104" y="1982"/>
                      <a:pt x="95" y="1982"/>
                    </a:cubicBezTo>
                    <a:cubicBezTo>
                      <a:pt x="57" y="1982"/>
                      <a:pt x="1" y="2032"/>
                      <a:pt x="26" y="2081"/>
                    </a:cubicBezTo>
                    <a:cubicBezTo>
                      <a:pt x="288" y="2475"/>
                      <a:pt x="944" y="3136"/>
                      <a:pt x="1507" y="3136"/>
                    </a:cubicBezTo>
                    <a:cubicBezTo>
                      <a:pt x="1726" y="3136"/>
                      <a:pt x="1931" y="3036"/>
                      <a:pt x="2093" y="2780"/>
                    </a:cubicBezTo>
                    <a:cubicBezTo>
                      <a:pt x="2579" y="2051"/>
                      <a:pt x="2366" y="866"/>
                      <a:pt x="2062" y="75"/>
                    </a:cubicBezTo>
                    <a:cubicBezTo>
                      <a:pt x="2050" y="24"/>
                      <a:pt x="2005" y="0"/>
                      <a:pt x="1960" y="0"/>
                    </a:cubicBezTo>
                    <a:close/>
                  </a:path>
                </a:pathLst>
              </a:custGeom>
              <a:solidFill>
                <a:srgbClr val="FFC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30"/>
              <p:cNvSpPr/>
              <p:nvPr/>
            </p:nvSpPr>
            <p:spPr>
              <a:xfrm>
                <a:off x="7157043" y="1382780"/>
                <a:ext cx="107677" cy="105668"/>
              </a:xfrm>
              <a:custGeom>
                <a:avLst/>
                <a:gdLst/>
                <a:ahLst/>
                <a:cxnLst/>
                <a:rect l="l" t="t" r="r" b="b"/>
                <a:pathLst>
                  <a:path w="2144" h="2104" extrusionOk="0">
                    <a:moveTo>
                      <a:pt x="1024" y="1"/>
                    </a:moveTo>
                    <a:cubicBezTo>
                      <a:pt x="988" y="1"/>
                      <a:pt x="951" y="4"/>
                      <a:pt x="913" y="9"/>
                    </a:cubicBezTo>
                    <a:cubicBezTo>
                      <a:pt x="1" y="131"/>
                      <a:pt x="1" y="1347"/>
                      <a:pt x="62" y="2046"/>
                    </a:cubicBezTo>
                    <a:cubicBezTo>
                      <a:pt x="62" y="2079"/>
                      <a:pt x="89" y="2103"/>
                      <a:pt x="119" y="2103"/>
                    </a:cubicBezTo>
                    <a:cubicBezTo>
                      <a:pt x="143" y="2103"/>
                      <a:pt x="170" y="2087"/>
                      <a:pt x="183" y="2046"/>
                    </a:cubicBezTo>
                    <a:cubicBezTo>
                      <a:pt x="214" y="1438"/>
                      <a:pt x="62" y="465"/>
                      <a:pt x="791" y="192"/>
                    </a:cubicBezTo>
                    <a:cubicBezTo>
                      <a:pt x="874" y="165"/>
                      <a:pt x="950" y="153"/>
                      <a:pt x="1021" y="153"/>
                    </a:cubicBezTo>
                    <a:cubicBezTo>
                      <a:pt x="1678" y="153"/>
                      <a:pt x="1842" y="1215"/>
                      <a:pt x="2007" y="1681"/>
                    </a:cubicBezTo>
                    <a:cubicBezTo>
                      <a:pt x="2022" y="1727"/>
                      <a:pt x="2060" y="1750"/>
                      <a:pt x="2091" y="1750"/>
                    </a:cubicBezTo>
                    <a:cubicBezTo>
                      <a:pt x="2121" y="1750"/>
                      <a:pt x="2144" y="1727"/>
                      <a:pt x="2129" y="1681"/>
                    </a:cubicBezTo>
                    <a:cubicBezTo>
                      <a:pt x="2100" y="1103"/>
                      <a:pt x="1740" y="1"/>
                      <a:pt x="1024"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30"/>
              <p:cNvSpPr/>
              <p:nvPr/>
            </p:nvSpPr>
            <p:spPr>
              <a:xfrm>
                <a:off x="6761690" y="1382780"/>
                <a:ext cx="108430" cy="105065"/>
              </a:xfrm>
              <a:custGeom>
                <a:avLst/>
                <a:gdLst/>
                <a:ahLst/>
                <a:cxnLst/>
                <a:rect l="l" t="t" r="r" b="b"/>
                <a:pathLst>
                  <a:path w="2159" h="2092" extrusionOk="0">
                    <a:moveTo>
                      <a:pt x="1135" y="1"/>
                    </a:moveTo>
                    <a:cubicBezTo>
                      <a:pt x="419" y="1"/>
                      <a:pt x="58" y="1103"/>
                      <a:pt x="0" y="1681"/>
                    </a:cubicBezTo>
                    <a:cubicBezTo>
                      <a:pt x="0" y="1727"/>
                      <a:pt x="31" y="1750"/>
                      <a:pt x="65" y="1750"/>
                    </a:cubicBezTo>
                    <a:cubicBezTo>
                      <a:pt x="99" y="1750"/>
                      <a:pt x="137" y="1727"/>
                      <a:pt x="152" y="1681"/>
                    </a:cubicBezTo>
                    <a:cubicBezTo>
                      <a:pt x="317" y="1215"/>
                      <a:pt x="482" y="153"/>
                      <a:pt x="1117" y="153"/>
                    </a:cubicBezTo>
                    <a:cubicBezTo>
                      <a:pt x="1185" y="153"/>
                      <a:pt x="1258" y="165"/>
                      <a:pt x="1338" y="192"/>
                    </a:cubicBezTo>
                    <a:cubicBezTo>
                      <a:pt x="2067" y="435"/>
                      <a:pt x="1915" y="1438"/>
                      <a:pt x="1976" y="2046"/>
                    </a:cubicBezTo>
                    <a:cubicBezTo>
                      <a:pt x="1976" y="2076"/>
                      <a:pt x="1999" y="2092"/>
                      <a:pt x="2026" y="2092"/>
                    </a:cubicBezTo>
                    <a:cubicBezTo>
                      <a:pt x="2052" y="2092"/>
                      <a:pt x="2083" y="2076"/>
                      <a:pt x="2098" y="2046"/>
                    </a:cubicBezTo>
                    <a:cubicBezTo>
                      <a:pt x="2159" y="1347"/>
                      <a:pt x="2159" y="131"/>
                      <a:pt x="1247" y="9"/>
                    </a:cubicBezTo>
                    <a:cubicBezTo>
                      <a:pt x="1209" y="4"/>
                      <a:pt x="1171" y="1"/>
                      <a:pt x="113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30"/>
              <p:cNvSpPr/>
              <p:nvPr/>
            </p:nvSpPr>
            <p:spPr>
              <a:xfrm>
                <a:off x="6245701" y="1886967"/>
                <a:ext cx="332825" cy="407656"/>
              </a:xfrm>
              <a:custGeom>
                <a:avLst/>
                <a:gdLst/>
                <a:ahLst/>
                <a:cxnLst/>
                <a:rect l="l" t="t" r="r" b="b"/>
                <a:pathLst>
                  <a:path w="6627" h="8117" extrusionOk="0">
                    <a:moveTo>
                      <a:pt x="1" y="1"/>
                    </a:moveTo>
                    <a:cubicBezTo>
                      <a:pt x="1794" y="3557"/>
                      <a:pt x="4134" y="6870"/>
                      <a:pt x="5745" y="8117"/>
                    </a:cubicBezTo>
                    <a:lnTo>
                      <a:pt x="6627" y="1217"/>
                    </a:lnTo>
                    <a:lnTo>
                      <a:pt x="6627" y="1217"/>
                    </a:lnTo>
                    <a:cubicBezTo>
                      <a:pt x="6081" y="1315"/>
                      <a:pt x="5543" y="1361"/>
                      <a:pt x="5013" y="1361"/>
                    </a:cubicBezTo>
                    <a:cubicBezTo>
                      <a:pt x="3243" y="1361"/>
                      <a:pt x="1568" y="843"/>
                      <a:pt x="1"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6" name="Google Shape;1556;p30"/>
              <p:cNvSpPr/>
              <p:nvPr/>
            </p:nvSpPr>
            <p:spPr>
              <a:xfrm>
                <a:off x="6076250" y="1204590"/>
                <a:ext cx="505339" cy="750776"/>
              </a:xfrm>
              <a:custGeom>
                <a:avLst/>
                <a:gdLst/>
                <a:ahLst/>
                <a:cxnLst/>
                <a:rect l="l" t="t" r="r" b="b"/>
                <a:pathLst>
                  <a:path w="10062" h="14949" extrusionOk="0">
                    <a:moveTo>
                      <a:pt x="3548" y="0"/>
                    </a:moveTo>
                    <a:cubicBezTo>
                      <a:pt x="3541" y="0"/>
                      <a:pt x="3534" y="0"/>
                      <a:pt x="3527" y="1"/>
                    </a:cubicBezTo>
                    <a:cubicBezTo>
                      <a:pt x="2919" y="92"/>
                      <a:pt x="3405" y="2402"/>
                      <a:pt x="3405" y="2402"/>
                    </a:cubicBezTo>
                    <a:cubicBezTo>
                      <a:pt x="3405" y="2402"/>
                      <a:pt x="2862" y="86"/>
                      <a:pt x="2274" y="86"/>
                    </a:cubicBezTo>
                    <a:cubicBezTo>
                      <a:pt x="2256" y="86"/>
                      <a:pt x="2238" y="88"/>
                      <a:pt x="2220" y="92"/>
                    </a:cubicBezTo>
                    <a:cubicBezTo>
                      <a:pt x="1642" y="214"/>
                      <a:pt x="2068" y="2433"/>
                      <a:pt x="2159" y="2767"/>
                    </a:cubicBezTo>
                    <a:cubicBezTo>
                      <a:pt x="2070" y="2440"/>
                      <a:pt x="1661" y="545"/>
                      <a:pt x="1160" y="545"/>
                    </a:cubicBezTo>
                    <a:cubicBezTo>
                      <a:pt x="1149" y="545"/>
                      <a:pt x="1137" y="546"/>
                      <a:pt x="1125" y="548"/>
                    </a:cubicBezTo>
                    <a:cubicBezTo>
                      <a:pt x="578" y="609"/>
                      <a:pt x="1" y="4409"/>
                      <a:pt x="1612" y="9333"/>
                    </a:cubicBezTo>
                    <a:cubicBezTo>
                      <a:pt x="2068" y="10731"/>
                      <a:pt x="2676" y="12159"/>
                      <a:pt x="3375" y="13588"/>
                    </a:cubicBezTo>
                    <a:cubicBezTo>
                      <a:pt x="4942" y="14430"/>
                      <a:pt x="6635" y="14948"/>
                      <a:pt x="8400" y="14948"/>
                    </a:cubicBezTo>
                    <a:cubicBezTo>
                      <a:pt x="8927" y="14948"/>
                      <a:pt x="9462" y="14902"/>
                      <a:pt x="10001" y="14804"/>
                    </a:cubicBezTo>
                    <a:lnTo>
                      <a:pt x="10062" y="14257"/>
                    </a:lnTo>
                    <a:cubicBezTo>
                      <a:pt x="10062" y="14257"/>
                      <a:pt x="6201" y="9333"/>
                      <a:pt x="5442" y="7205"/>
                    </a:cubicBezTo>
                    <a:cubicBezTo>
                      <a:pt x="4712" y="5077"/>
                      <a:pt x="4712" y="4682"/>
                      <a:pt x="4712" y="4682"/>
                    </a:cubicBezTo>
                    <a:cubicBezTo>
                      <a:pt x="4712" y="4682"/>
                      <a:pt x="5928" y="2372"/>
                      <a:pt x="5229" y="1916"/>
                    </a:cubicBezTo>
                    <a:cubicBezTo>
                      <a:pt x="5118" y="1844"/>
                      <a:pt x="5023" y="1814"/>
                      <a:pt x="4941" y="1814"/>
                    </a:cubicBezTo>
                    <a:cubicBezTo>
                      <a:pt x="4503" y="1814"/>
                      <a:pt x="4439" y="2676"/>
                      <a:pt x="4439" y="2676"/>
                    </a:cubicBezTo>
                    <a:cubicBezTo>
                      <a:pt x="4439" y="2676"/>
                      <a:pt x="4171" y="0"/>
                      <a:pt x="3548"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30"/>
              <p:cNvSpPr/>
              <p:nvPr/>
            </p:nvSpPr>
            <p:spPr>
              <a:xfrm>
                <a:off x="6529660" y="2224363"/>
                <a:ext cx="906817" cy="830781"/>
              </a:xfrm>
              <a:custGeom>
                <a:avLst/>
                <a:gdLst/>
                <a:ahLst/>
                <a:cxnLst/>
                <a:rect l="l" t="t" r="r" b="b"/>
                <a:pathLst>
                  <a:path w="18056" h="16542" extrusionOk="0">
                    <a:moveTo>
                      <a:pt x="61" y="0"/>
                    </a:moveTo>
                    <a:lnTo>
                      <a:pt x="61" y="0"/>
                    </a:lnTo>
                    <a:cubicBezTo>
                      <a:pt x="0" y="851"/>
                      <a:pt x="61" y="1520"/>
                      <a:pt x="243" y="1824"/>
                    </a:cubicBezTo>
                    <a:cubicBezTo>
                      <a:pt x="456" y="2158"/>
                      <a:pt x="730" y="2523"/>
                      <a:pt x="1034" y="2858"/>
                    </a:cubicBezTo>
                    <a:cubicBezTo>
                      <a:pt x="1794" y="3709"/>
                      <a:pt x="2645" y="4408"/>
                      <a:pt x="2645" y="4408"/>
                    </a:cubicBezTo>
                    <a:cubicBezTo>
                      <a:pt x="2645" y="4408"/>
                      <a:pt x="2493" y="5350"/>
                      <a:pt x="2250" y="6657"/>
                    </a:cubicBezTo>
                    <a:cubicBezTo>
                      <a:pt x="2067" y="7630"/>
                      <a:pt x="1885" y="8785"/>
                      <a:pt x="1672" y="9970"/>
                    </a:cubicBezTo>
                    <a:cubicBezTo>
                      <a:pt x="1490" y="11095"/>
                      <a:pt x="1277" y="12219"/>
                      <a:pt x="1125" y="13131"/>
                    </a:cubicBezTo>
                    <a:cubicBezTo>
                      <a:pt x="946" y="14327"/>
                      <a:pt x="796" y="15199"/>
                      <a:pt x="820" y="15199"/>
                    </a:cubicBezTo>
                    <a:cubicBezTo>
                      <a:pt x="820" y="15199"/>
                      <a:pt x="820" y="15199"/>
                      <a:pt x="821" y="15198"/>
                    </a:cubicBezTo>
                    <a:cubicBezTo>
                      <a:pt x="822" y="15198"/>
                      <a:pt x="825" y="15198"/>
                      <a:pt x="827" y="15198"/>
                    </a:cubicBezTo>
                    <a:cubicBezTo>
                      <a:pt x="1061" y="15198"/>
                      <a:pt x="6028" y="16445"/>
                      <a:pt x="9362" y="16536"/>
                    </a:cubicBezTo>
                    <a:cubicBezTo>
                      <a:pt x="9509" y="16540"/>
                      <a:pt x="9659" y="16542"/>
                      <a:pt x="9812" y="16542"/>
                    </a:cubicBezTo>
                    <a:cubicBezTo>
                      <a:pt x="13161" y="16542"/>
                      <a:pt x="17717" y="15600"/>
                      <a:pt x="17630" y="14408"/>
                    </a:cubicBezTo>
                    <a:cubicBezTo>
                      <a:pt x="17630" y="14195"/>
                      <a:pt x="18055" y="13891"/>
                      <a:pt x="18025" y="13405"/>
                    </a:cubicBezTo>
                    <a:cubicBezTo>
                      <a:pt x="17964" y="12615"/>
                      <a:pt x="17934" y="11946"/>
                      <a:pt x="17812" y="10760"/>
                    </a:cubicBezTo>
                    <a:cubicBezTo>
                      <a:pt x="17751" y="10396"/>
                      <a:pt x="17721" y="10001"/>
                      <a:pt x="17691" y="9605"/>
                    </a:cubicBezTo>
                    <a:cubicBezTo>
                      <a:pt x="11277" y="7599"/>
                      <a:pt x="5168" y="4134"/>
                      <a:pt x="61" y="0"/>
                    </a:cubicBezTo>
                    <a:close/>
                  </a:path>
                </a:pathLst>
              </a:custGeom>
              <a:solidFill>
                <a:srgbClr val="0095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30"/>
              <p:cNvSpPr/>
              <p:nvPr/>
            </p:nvSpPr>
            <p:spPr>
              <a:xfrm>
                <a:off x="6532724" y="1909868"/>
                <a:ext cx="1051810" cy="796931"/>
              </a:xfrm>
              <a:custGeom>
                <a:avLst/>
                <a:gdLst/>
                <a:ahLst/>
                <a:cxnLst/>
                <a:rect l="l" t="t" r="r" b="b"/>
                <a:pathLst>
                  <a:path w="20943" h="15868" extrusionOk="0">
                    <a:moveTo>
                      <a:pt x="1003" y="1"/>
                    </a:moveTo>
                    <a:cubicBezTo>
                      <a:pt x="1003" y="1"/>
                      <a:pt x="790" y="974"/>
                      <a:pt x="547" y="2281"/>
                    </a:cubicBezTo>
                    <a:cubicBezTo>
                      <a:pt x="365" y="3223"/>
                      <a:pt x="182" y="4317"/>
                      <a:pt x="91" y="5320"/>
                    </a:cubicBezTo>
                    <a:cubicBezTo>
                      <a:pt x="30" y="5654"/>
                      <a:pt x="0" y="5958"/>
                      <a:pt x="0" y="6262"/>
                    </a:cubicBezTo>
                    <a:cubicBezTo>
                      <a:pt x="5107" y="10396"/>
                      <a:pt x="11216" y="13861"/>
                      <a:pt x="17630" y="15867"/>
                    </a:cubicBezTo>
                    <a:cubicBezTo>
                      <a:pt x="17508" y="14925"/>
                      <a:pt x="17417" y="13952"/>
                      <a:pt x="17356" y="13253"/>
                    </a:cubicBezTo>
                    <a:cubicBezTo>
                      <a:pt x="17204" y="11977"/>
                      <a:pt x="16961" y="10852"/>
                      <a:pt x="16961" y="10852"/>
                    </a:cubicBezTo>
                    <a:cubicBezTo>
                      <a:pt x="19332" y="10427"/>
                      <a:pt x="20943" y="8329"/>
                      <a:pt x="20943" y="8329"/>
                    </a:cubicBezTo>
                    <a:cubicBezTo>
                      <a:pt x="20791" y="8025"/>
                      <a:pt x="20608" y="7691"/>
                      <a:pt x="20426" y="7387"/>
                    </a:cubicBezTo>
                    <a:cubicBezTo>
                      <a:pt x="19940" y="6566"/>
                      <a:pt x="19393" y="5715"/>
                      <a:pt x="18785" y="4955"/>
                    </a:cubicBezTo>
                    <a:cubicBezTo>
                      <a:pt x="18359" y="4408"/>
                      <a:pt x="17934" y="3922"/>
                      <a:pt x="17508" y="3496"/>
                    </a:cubicBezTo>
                    <a:cubicBezTo>
                      <a:pt x="17174" y="3162"/>
                      <a:pt x="16839" y="2858"/>
                      <a:pt x="16505" y="2645"/>
                    </a:cubicBezTo>
                    <a:cubicBezTo>
                      <a:pt x="15259" y="1791"/>
                      <a:pt x="14149" y="1614"/>
                      <a:pt x="13443" y="1614"/>
                    </a:cubicBezTo>
                    <a:cubicBezTo>
                      <a:pt x="12943" y="1614"/>
                      <a:pt x="12645" y="1703"/>
                      <a:pt x="12645" y="1703"/>
                    </a:cubicBezTo>
                    <a:cubicBezTo>
                      <a:pt x="11806" y="2433"/>
                      <a:pt x="10840" y="2651"/>
                      <a:pt x="9984" y="2651"/>
                    </a:cubicBezTo>
                    <a:cubicBezTo>
                      <a:pt x="8699" y="2651"/>
                      <a:pt x="7660" y="2159"/>
                      <a:pt x="7660" y="2159"/>
                    </a:cubicBezTo>
                    <a:lnTo>
                      <a:pt x="5471" y="1855"/>
                    </a:lnTo>
                    <a:cubicBezTo>
                      <a:pt x="4955" y="1429"/>
                      <a:pt x="1003" y="1"/>
                      <a:pt x="1003" y="1"/>
                    </a:cubicBezTo>
                    <a:close/>
                  </a:path>
                </a:pathLst>
              </a:custGeom>
              <a:solidFill>
                <a:srgbClr val="4FC1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30"/>
              <p:cNvSpPr/>
              <p:nvPr/>
            </p:nvSpPr>
            <p:spPr>
              <a:xfrm>
                <a:off x="6787655" y="2222806"/>
                <a:ext cx="482437" cy="461645"/>
              </a:xfrm>
              <a:custGeom>
                <a:avLst/>
                <a:gdLst/>
                <a:ahLst/>
                <a:cxnLst/>
                <a:rect l="l" t="t" r="r" b="b"/>
                <a:pathLst>
                  <a:path w="9606" h="9192" extrusionOk="0">
                    <a:moveTo>
                      <a:pt x="4256" y="1"/>
                    </a:moveTo>
                    <a:cubicBezTo>
                      <a:pt x="3465" y="1"/>
                      <a:pt x="3070" y="3071"/>
                      <a:pt x="3070" y="3071"/>
                    </a:cubicBezTo>
                    <a:cubicBezTo>
                      <a:pt x="3070" y="3071"/>
                      <a:pt x="274" y="3588"/>
                      <a:pt x="152" y="4287"/>
                    </a:cubicBezTo>
                    <a:cubicBezTo>
                      <a:pt x="0" y="5016"/>
                      <a:pt x="2797" y="5898"/>
                      <a:pt x="2797" y="5898"/>
                    </a:cubicBezTo>
                    <a:cubicBezTo>
                      <a:pt x="2797" y="5898"/>
                      <a:pt x="1976" y="9059"/>
                      <a:pt x="2462" y="9180"/>
                    </a:cubicBezTo>
                    <a:cubicBezTo>
                      <a:pt x="2495" y="9188"/>
                      <a:pt x="2530" y="9191"/>
                      <a:pt x="2567" y="9191"/>
                    </a:cubicBezTo>
                    <a:cubicBezTo>
                      <a:pt x="3454" y="9191"/>
                      <a:pt x="5471" y="7174"/>
                      <a:pt x="5471" y="7174"/>
                    </a:cubicBezTo>
                    <a:cubicBezTo>
                      <a:pt x="5471" y="7174"/>
                      <a:pt x="7686" y="8362"/>
                      <a:pt x="8613" y="8362"/>
                    </a:cubicBezTo>
                    <a:cubicBezTo>
                      <a:pt x="8755" y="8362"/>
                      <a:pt x="8868" y="8333"/>
                      <a:pt x="8936" y="8269"/>
                    </a:cubicBezTo>
                    <a:cubicBezTo>
                      <a:pt x="9453" y="7813"/>
                      <a:pt x="7569" y="5107"/>
                      <a:pt x="7569" y="5107"/>
                    </a:cubicBezTo>
                    <a:cubicBezTo>
                      <a:pt x="7569" y="5107"/>
                      <a:pt x="9605" y="3709"/>
                      <a:pt x="9423" y="2980"/>
                    </a:cubicBezTo>
                    <a:cubicBezTo>
                      <a:pt x="9240" y="2281"/>
                      <a:pt x="6201" y="2220"/>
                      <a:pt x="6201" y="2220"/>
                    </a:cubicBezTo>
                    <a:cubicBezTo>
                      <a:pt x="6201" y="2220"/>
                      <a:pt x="5015" y="31"/>
                      <a:pt x="4256"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30"/>
              <p:cNvSpPr/>
              <p:nvPr/>
            </p:nvSpPr>
            <p:spPr>
              <a:xfrm>
                <a:off x="6653309" y="3329565"/>
                <a:ext cx="355726" cy="322177"/>
              </a:xfrm>
              <a:custGeom>
                <a:avLst/>
                <a:gdLst/>
                <a:ahLst/>
                <a:cxnLst/>
                <a:rect l="l" t="t" r="r" b="b"/>
                <a:pathLst>
                  <a:path w="7083" h="6415" extrusionOk="0">
                    <a:moveTo>
                      <a:pt x="6292" y="1"/>
                    </a:moveTo>
                    <a:lnTo>
                      <a:pt x="0" y="2159"/>
                    </a:lnTo>
                    <a:lnTo>
                      <a:pt x="2158" y="6414"/>
                    </a:lnTo>
                    <a:cubicBezTo>
                      <a:pt x="3557" y="4894"/>
                      <a:pt x="5228" y="3618"/>
                      <a:pt x="7083" y="2554"/>
                    </a:cubicBezTo>
                    <a:lnTo>
                      <a:pt x="6292" y="1"/>
                    </a:lnTo>
                    <a:close/>
                  </a:path>
                </a:pathLst>
              </a:custGeom>
              <a:solidFill>
                <a:srgbClr val="B4AA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30"/>
              <p:cNvSpPr/>
              <p:nvPr/>
            </p:nvSpPr>
            <p:spPr>
              <a:xfrm>
                <a:off x="6763196" y="3457834"/>
                <a:ext cx="369487" cy="471740"/>
              </a:xfrm>
              <a:custGeom>
                <a:avLst/>
                <a:gdLst/>
                <a:ahLst/>
                <a:cxnLst/>
                <a:rect l="l" t="t" r="r" b="b"/>
                <a:pathLst>
                  <a:path w="7357" h="9393" extrusionOk="0">
                    <a:moveTo>
                      <a:pt x="4895" y="0"/>
                    </a:moveTo>
                    <a:cubicBezTo>
                      <a:pt x="3040" y="1064"/>
                      <a:pt x="1369" y="2340"/>
                      <a:pt x="1" y="3860"/>
                    </a:cubicBezTo>
                    <a:lnTo>
                      <a:pt x="2797" y="9392"/>
                    </a:lnTo>
                    <a:lnTo>
                      <a:pt x="7357" y="7903"/>
                    </a:lnTo>
                    <a:lnTo>
                      <a:pt x="4895" y="0"/>
                    </a:lnTo>
                    <a:close/>
                  </a:path>
                </a:pathLst>
              </a:custGeom>
              <a:solidFill>
                <a:srgbClr val="C4BA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30"/>
              <p:cNvSpPr/>
              <p:nvPr/>
            </p:nvSpPr>
            <p:spPr>
              <a:xfrm>
                <a:off x="6818492" y="3830085"/>
                <a:ext cx="326044" cy="392188"/>
              </a:xfrm>
              <a:custGeom>
                <a:avLst/>
                <a:gdLst/>
                <a:ahLst/>
                <a:cxnLst/>
                <a:rect l="l" t="t" r="r" b="b"/>
                <a:pathLst>
                  <a:path w="6492" h="7809" extrusionOk="0">
                    <a:moveTo>
                      <a:pt x="6127" y="1"/>
                    </a:moveTo>
                    <a:cubicBezTo>
                      <a:pt x="6048" y="1"/>
                      <a:pt x="6492" y="1950"/>
                      <a:pt x="1757" y="2193"/>
                    </a:cubicBezTo>
                    <a:cubicBezTo>
                      <a:pt x="1757" y="2193"/>
                      <a:pt x="1" y="7808"/>
                      <a:pt x="2340" y="7808"/>
                    </a:cubicBezTo>
                    <a:cubicBezTo>
                      <a:pt x="2500" y="7808"/>
                      <a:pt x="2680" y="7782"/>
                      <a:pt x="2882" y="7725"/>
                    </a:cubicBezTo>
                    <a:cubicBezTo>
                      <a:pt x="6408" y="6692"/>
                      <a:pt x="6377" y="430"/>
                      <a:pt x="6377" y="430"/>
                    </a:cubicBezTo>
                    <a:cubicBezTo>
                      <a:pt x="6200" y="124"/>
                      <a:pt x="6147" y="1"/>
                      <a:pt x="6127"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3" name="Google Shape;1563;p30"/>
              <p:cNvSpPr/>
              <p:nvPr/>
            </p:nvSpPr>
            <p:spPr>
              <a:xfrm>
                <a:off x="6867007" y="3844047"/>
                <a:ext cx="264170" cy="262613"/>
              </a:xfrm>
              <a:custGeom>
                <a:avLst/>
                <a:gdLst/>
                <a:ahLst/>
                <a:cxnLst/>
                <a:rect l="l" t="t" r="r" b="b"/>
                <a:pathLst>
                  <a:path w="5260" h="5229" extrusionOk="0">
                    <a:moveTo>
                      <a:pt x="5198" y="0"/>
                    </a:moveTo>
                    <a:lnTo>
                      <a:pt x="5198" y="0"/>
                    </a:lnTo>
                    <a:cubicBezTo>
                      <a:pt x="3739" y="851"/>
                      <a:pt x="669" y="1550"/>
                      <a:pt x="669" y="1550"/>
                    </a:cubicBezTo>
                    <a:cubicBezTo>
                      <a:pt x="669" y="1550"/>
                      <a:pt x="1" y="3617"/>
                      <a:pt x="31" y="5228"/>
                    </a:cubicBezTo>
                    <a:cubicBezTo>
                      <a:pt x="1399" y="4316"/>
                      <a:pt x="2980" y="3921"/>
                      <a:pt x="4621" y="3860"/>
                    </a:cubicBezTo>
                    <a:cubicBezTo>
                      <a:pt x="5259" y="1976"/>
                      <a:pt x="5198" y="0"/>
                      <a:pt x="5198" y="0"/>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30"/>
              <p:cNvSpPr/>
              <p:nvPr/>
            </p:nvSpPr>
            <p:spPr>
              <a:xfrm>
                <a:off x="6844105" y="3806731"/>
                <a:ext cx="227056" cy="146298"/>
              </a:xfrm>
              <a:custGeom>
                <a:avLst/>
                <a:gdLst/>
                <a:ahLst/>
                <a:cxnLst/>
                <a:rect l="l" t="t" r="r" b="b"/>
                <a:pathLst>
                  <a:path w="4521" h="2913" extrusionOk="0">
                    <a:moveTo>
                      <a:pt x="1370" y="368"/>
                    </a:moveTo>
                    <a:cubicBezTo>
                      <a:pt x="1707" y="368"/>
                      <a:pt x="2202" y="1382"/>
                      <a:pt x="2250" y="1503"/>
                    </a:cubicBezTo>
                    <a:cubicBezTo>
                      <a:pt x="2327" y="1718"/>
                      <a:pt x="2388" y="1933"/>
                      <a:pt x="2446" y="2148"/>
                    </a:cubicBezTo>
                    <a:lnTo>
                      <a:pt x="2446" y="2148"/>
                    </a:lnTo>
                    <a:cubicBezTo>
                      <a:pt x="2448" y="2162"/>
                      <a:pt x="2451" y="2175"/>
                      <a:pt x="2454" y="2188"/>
                    </a:cubicBezTo>
                    <a:lnTo>
                      <a:pt x="2454" y="2188"/>
                    </a:lnTo>
                    <a:cubicBezTo>
                      <a:pt x="2285" y="2054"/>
                      <a:pt x="2115" y="1915"/>
                      <a:pt x="1946" y="1777"/>
                    </a:cubicBezTo>
                    <a:cubicBezTo>
                      <a:pt x="1703" y="1533"/>
                      <a:pt x="1004" y="986"/>
                      <a:pt x="1156" y="591"/>
                    </a:cubicBezTo>
                    <a:cubicBezTo>
                      <a:pt x="1211" y="432"/>
                      <a:pt x="1286" y="368"/>
                      <a:pt x="1370" y="368"/>
                    </a:cubicBezTo>
                    <a:close/>
                    <a:moveTo>
                      <a:pt x="3160" y="456"/>
                    </a:moveTo>
                    <a:cubicBezTo>
                      <a:pt x="3303" y="456"/>
                      <a:pt x="3431" y="554"/>
                      <a:pt x="3466" y="713"/>
                    </a:cubicBezTo>
                    <a:cubicBezTo>
                      <a:pt x="3567" y="1266"/>
                      <a:pt x="3250" y="1862"/>
                      <a:pt x="2914" y="2378"/>
                    </a:cubicBezTo>
                    <a:lnTo>
                      <a:pt x="2914" y="2378"/>
                    </a:lnTo>
                    <a:cubicBezTo>
                      <a:pt x="2831" y="2035"/>
                      <a:pt x="2743" y="1678"/>
                      <a:pt x="2767" y="1321"/>
                    </a:cubicBezTo>
                    <a:cubicBezTo>
                      <a:pt x="2767" y="1108"/>
                      <a:pt x="2736" y="834"/>
                      <a:pt x="2858" y="622"/>
                    </a:cubicBezTo>
                    <a:cubicBezTo>
                      <a:pt x="2947" y="507"/>
                      <a:pt x="3058" y="456"/>
                      <a:pt x="3160" y="456"/>
                    </a:cubicBezTo>
                    <a:close/>
                    <a:moveTo>
                      <a:pt x="1479" y="0"/>
                    </a:moveTo>
                    <a:cubicBezTo>
                      <a:pt x="1322" y="0"/>
                      <a:pt x="1154" y="68"/>
                      <a:pt x="973" y="226"/>
                    </a:cubicBezTo>
                    <a:cubicBezTo>
                      <a:pt x="1" y="1047"/>
                      <a:pt x="2068" y="2445"/>
                      <a:pt x="2615" y="2871"/>
                    </a:cubicBezTo>
                    <a:cubicBezTo>
                      <a:pt x="2655" y="2900"/>
                      <a:pt x="2702" y="2912"/>
                      <a:pt x="2748" y="2912"/>
                    </a:cubicBezTo>
                    <a:cubicBezTo>
                      <a:pt x="2920" y="2912"/>
                      <a:pt x="3096" y="2741"/>
                      <a:pt x="3005" y="2616"/>
                    </a:cubicBezTo>
                    <a:lnTo>
                      <a:pt x="3005" y="2616"/>
                    </a:lnTo>
                    <a:cubicBezTo>
                      <a:pt x="3607" y="1911"/>
                      <a:pt x="4520" y="438"/>
                      <a:pt x="3344" y="74"/>
                    </a:cubicBezTo>
                    <a:cubicBezTo>
                      <a:pt x="3297" y="60"/>
                      <a:pt x="3250" y="53"/>
                      <a:pt x="3203" y="53"/>
                    </a:cubicBezTo>
                    <a:cubicBezTo>
                      <a:pt x="2865" y="53"/>
                      <a:pt x="2573" y="411"/>
                      <a:pt x="2493" y="652"/>
                    </a:cubicBezTo>
                    <a:cubicBezTo>
                      <a:pt x="2463" y="744"/>
                      <a:pt x="2438" y="836"/>
                      <a:pt x="2419" y="928"/>
                    </a:cubicBezTo>
                    <a:lnTo>
                      <a:pt x="2419" y="928"/>
                    </a:lnTo>
                    <a:cubicBezTo>
                      <a:pt x="2180" y="419"/>
                      <a:pt x="1866" y="0"/>
                      <a:pt x="1479"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5" name="Google Shape;1565;p30"/>
              <p:cNvSpPr/>
              <p:nvPr/>
            </p:nvSpPr>
            <p:spPr>
              <a:xfrm>
                <a:off x="6868564" y="4037906"/>
                <a:ext cx="230521" cy="165734"/>
              </a:xfrm>
              <a:custGeom>
                <a:avLst/>
                <a:gdLst/>
                <a:ahLst/>
                <a:cxnLst/>
                <a:rect l="l" t="t" r="r" b="b"/>
                <a:pathLst>
                  <a:path w="4590" h="3300" extrusionOk="0">
                    <a:moveTo>
                      <a:pt x="4590" y="0"/>
                    </a:moveTo>
                    <a:lnTo>
                      <a:pt x="4590" y="0"/>
                    </a:lnTo>
                    <a:cubicBezTo>
                      <a:pt x="2949" y="61"/>
                      <a:pt x="1368" y="456"/>
                      <a:pt x="0" y="1399"/>
                    </a:cubicBezTo>
                    <a:cubicBezTo>
                      <a:pt x="26" y="2438"/>
                      <a:pt x="319" y="3300"/>
                      <a:pt x="1239" y="3300"/>
                    </a:cubicBezTo>
                    <a:cubicBezTo>
                      <a:pt x="1395" y="3300"/>
                      <a:pt x="1569" y="3275"/>
                      <a:pt x="1763" y="3222"/>
                    </a:cubicBezTo>
                    <a:cubicBezTo>
                      <a:pt x="3283" y="2766"/>
                      <a:pt x="4134" y="1429"/>
                      <a:pt x="4590"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6" name="Google Shape;1566;p30"/>
              <p:cNvSpPr/>
              <p:nvPr/>
            </p:nvSpPr>
            <p:spPr>
              <a:xfrm>
                <a:off x="6901058" y="3926412"/>
                <a:ext cx="191950" cy="64536"/>
              </a:xfrm>
              <a:custGeom>
                <a:avLst/>
                <a:gdLst/>
                <a:ahLst/>
                <a:cxnLst/>
                <a:rect l="l" t="t" r="r" b="b"/>
                <a:pathLst>
                  <a:path w="3822" h="1285" extrusionOk="0">
                    <a:moveTo>
                      <a:pt x="3647" y="0"/>
                    </a:moveTo>
                    <a:cubicBezTo>
                      <a:pt x="2372" y="0"/>
                      <a:pt x="1183" y="682"/>
                      <a:pt x="52" y="1217"/>
                    </a:cubicBezTo>
                    <a:cubicBezTo>
                      <a:pt x="0" y="1217"/>
                      <a:pt x="15" y="1284"/>
                      <a:pt x="59" y="1284"/>
                    </a:cubicBezTo>
                    <a:cubicBezTo>
                      <a:pt x="66" y="1284"/>
                      <a:pt x="74" y="1282"/>
                      <a:pt x="83" y="1278"/>
                    </a:cubicBezTo>
                    <a:cubicBezTo>
                      <a:pt x="1298" y="792"/>
                      <a:pt x="2393" y="214"/>
                      <a:pt x="3730" y="123"/>
                    </a:cubicBezTo>
                    <a:cubicBezTo>
                      <a:pt x="3791" y="123"/>
                      <a:pt x="3821" y="1"/>
                      <a:pt x="3730" y="1"/>
                    </a:cubicBezTo>
                    <a:cubicBezTo>
                      <a:pt x="3703" y="1"/>
                      <a:pt x="3675" y="0"/>
                      <a:pt x="364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30"/>
              <p:cNvSpPr/>
              <p:nvPr/>
            </p:nvSpPr>
            <p:spPr>
              <a:xfrm>
                <a:off x="6896437" y="3973621"/>
                <a:ext cx="192001" cy="64636"/>
              </a:xfrm>
              <a:custGeom>
                <a:avLst/>
                <a:gdLst/>
                <a:ahLst/>
                <a:cxnLst/>
                <a:rect l="l" t="t" r="r" b="b"/>
                <a:pathLst>
                  <a:path w="3823" h="1287" extrusionOk="0">
                    <a:moveTo>
                      <a:pt x="3571" y="0"/>
                    </a:moveTo>
                    <a:cubicBezTo>
                      <a:pt x="2324" y="0"/>
                      <a:pt x="1161" y="664"/>
                      <a:pt x="53" y="1189"/>
                    </a:cubicBezTo>
                    <a:cubicBezTo>
                      <a:pt x="1" y="1215"/>
                      <a:pt x="16" y="1286"/>
                      <a:pt x="60" y="1286"/>
                    </a:cubicBezTo>
                    <a:cubicBezTo>
                      <a:pt x="67" y="1286"/>
                      <a:pt x="75" y="1285"/>
                      <a:pt x="83" y="1280"/>
                    </a:cubicBezTo>
                    <a:cubicBezTo>
                      <a:pt x="1299" y="764"/>
                      <a:pt x="2394" y="186"/>
                      <a:pt x="3731" y="125"/>
                    </a:cubicBezTo>
                    <a:cubicBezTo>
                      <a:pt x="3792" y="125"/>
                      <a:pt x="3822" y="4"/>
                      <a:pt x="3731" y="4"/>
                    </a:cubicBezTo>
                    <a:cubicBezTo>
                      <a:pt x="3677" y="1"/>
                      <a:pt x="3624" y="0"/>
                      <a:pt x="357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30"/>
              <p:cNvSpPr/>
              <p:nvPr/>
            </p:nvSpPr>
            <p:spPr>
              <a:xfrm>
                <a:off x="6961677" y="3430312"/>
                <a:ext cx="332825" cy="238205"/>
              </a:xfrm>
              <a:custGeom>
                <a:avLst/>
                <a:gdLst/>
                <a:ahLst/>
                <a:cxnLst/>
                <a:rect l="l" t="t" r="r" b="b"/>
                <a:pathLst>
                  <a:path w="6627" h="4743" extrusionOk="0">
                    <a:moveTo>
                      <a:pt x="0" y="1"/>
                    </a:moveTo>
                    <a:lnTo>
                      <a:pt x="669" y="4743"/>
                    </a:lnTo>
                    <a:cubicBezTo>
                      <a:pt x="2462" y="3770"/>
                      <a:pt x="4468" y="3071"/>
                      <a:pt x="6566" y="2676"/>
                    </a:cubicBezTo>
                    <a:lnTo>
                      <a:pt x="6627" y="1"/>
                    </a:lnTo>
                    <a:close/>
                  </a:path>
                </a:pathLst>
              </a:custGeom>
              <a:solidFill>
                <a:srgbClr val="B4AA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30"/>
              <p:cNvSpPr/>
              <p:nvPr/>
            </p:nvSpPr>
            <p:spPr>
              <a:xfrm>
                <a:off x="6995225" y="3564657"/>
                <a:ext cx="296212" cy="415290"/>
              </a:xfrm>
              <a:custGeom>
                <a:avLst/>
                <a:gdLst/>
                <a:ahLst/>
                <a:cxnLst/>
                <a:rect l="l" t="t" r="r" b="b"/>
                <a:pathLst>
                  <a:path w="5898" h="8269" extrusionOk="0">
                    <a:moveTo>
                      <a:pt x="5898" y="1"/>
                    </a:moveTo>
                    <a:cubicBezTo>
                      <a:pt x="3800" y="426"/>
                      <a:pt x="1794" y="1095"/>
                      <a:pt x="1" y="2098"/>
                    </a:cubicBezTo>
                    <a:lnTo>
                      <a:pt x="882" y="8208"/>
                    </a:lnTo>
                    <a:lnTo>
                      <a:pt x="5655" y="8268"/>
                    </a:lnTo>
                    <a:lnTo>
                      <a:pt x="5898" y="1"/>
                    </a:lnTo>
                    <a:close/>
                  </a:path>
                </a:pathLst>
              </a:custGeom>
              <a:solidFill>
                <a:srgbClr val="C4BA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0" name="Google Shape;1570;p30"/>
              <p:cNvSpPr/>
              <p:nvPr/>
            </p:nvSpPr>
            <p:spPr>
              <a:xfrm>
                <a:off x="6839535" y="3955139"/>
                <a:ext cx="447332" cy="313589"/>
              </a:xfrm>
              <a:custGeom>
                <a:avLst/>
                <a:gdLst/>
                <a:ahLst/>
                <a:cxnLst/>
                <a:rect l="l" t="t" r="r" b="b"/>
                <a:pathLst>
                  <a:path w="8907" h="6244" extrusionOk="0">
                    <a:moveTo>
                      <a:pt x="8798" y="1"/>
                    </a:moveTo>
                    <a:cubicBezTo>
                      <a:pt x="8735" y="1"/>
                      <a:pt x="8589" y="1093"/>
                      <a:pt x="6613" y="1093"/>
                    </a:cubicBezTo>
                    <a:cubicBezTo>
                      <a:pt x="5952" y="1093"/>
                      <a:pt x="5087" y="971"/>
                      <a:pt x="3952" y="645"/>
                    </a:cubicBezTo>
                    <a:cubicBezTo>
                      <a:pt x="3952" y="645"/>
                      <a:pt x="1" y="6086"/>
                      <a:pt x="3253" y="6238"/>
                    </a:cubicBezTo>
                    <a:cubicBezTo>
                      <a:pt x="3317" y="6242"/>
                      <a:pt x="3380" y="6244"/>
                      <a:pt x="3443" y="6244"/>
                    </a:cubicBezTo>
                    <a:cubicBezTo>
                      <a:pt x="6970" y="6244"/>
                      <a:pt x="8907" y="493"/>
                      <a:pt x="8907" y="493"/>
                    </a:cubicBezTo>
                    <a:cubicBezTo>
                      <a:pt x="8831" y="134"/>
                      <a:pt x="8819" y="1"/>
                      <a:pt x="8798"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1" name="Google Shape;1571;p30"/>
              <p:cNvSpPr/>
              <p:nvPr/>
            </p:nvSpPr>
            <p:spPr>
              <a:xfrm>
                <a:off x="6949472" y="3967695"/>
                <a:ext cx="329761" cy="175578"/>
              </a:xfrm>
              <a:custGeom>
                <a:avLst/>
                <a:gdLst/>
                <a:ahLst/>
                <a:cxnLst/>
                <a:rect l="l" t="t" r="r" b="b"/>
                <a:pathLst>
                  <a:path w="6566" h="3496" extrusionOk="0">
                    <a:moveTo>
                      <a:pt x="1763" y="0"/>
                    </a:moveTo>
                    <a:cubicBezTo>
                      <a:pt x="1763" y="0"/>
                      <a:pt x="486" y="1763"/>
                      <a:pt x="0" y="3313"/>
                    </a:cubicBezTo>
                    <a:cubicBezTo>
                      <a:pt x="661" y="3135"/>
                      <a:pt x="1332" y="3053"/>
                      <a:pt x="2003" y="3053"/>
                    </a:cubicBezTo>
                    <a:cubicBezTo>
                      <a:pt x="2937" y="3053"/>
                      <a:pt x="3870" y="3213"/>
                      <a:pt x="4772" y="3496"/>
                    </a:cubicBezTo>
                    <a:cubicBezTo>
                      <a:pt x="5958" y="1885"/>
                      <a:pt x="6566" y="0"/>
                      <a:pt x="6566" y="0"/>
                    </a:cubicBezTo>
                    <a:lnTo>
                      <a:pt x="6566" y="0"/>
                    </a:lnTo>
                    <a:cubicBezTo>
                      <a:pt x="6018" y="122"/>
                      <a:pt x="5302" y="162"/>
                      <a:pt x="4591" y="162"/>
                    </a:cubicBezTo>
                    <a:cubicBezTo>
                      <a:pt x="3168" y="162"/>
                      <a:pt x="1763" y="0"/>
                      <a:pt x="1763" y="0"/>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30"/>
              <p:cNvSpPr/>
              <p:nvPr/>
            </p:nvSpPr>
            <p:spPr>
              <a:xfrm>
                <a:off x="7005923" y="3864437"/>
                <a:ext cx="224896" cy="161465"/>
              </a:xfrm>
              <a:custGeom>
                <a:avLst/>
                <a:gdLst/>
                <a:ahLst/>
                <a:cxnLst/>
                <a:rect l="l" t="t" r="r" b="b"/>
                <a:pathLst>
                  <a:path w="4478" h="3215" extrusionOk="0">
                    <a:moveTo>
                      <a:pt x="1455" y="323"/>
                    </a:moveTo>
                    <a:cubicBezTo>
                      <a:pt x="1827" y="323"/>
                      <a:pt x="1976" y="1564"/>
                      <a:pt x="1976" y="1691"/>
                    </a:cubicBezTo>
                    <a:cubicBezTo>
                      <a:pt x="1976" y="1934"/>
                      <a:pt x="1968" y="2169"/>
                      <a:pt x="1955" y="2399"/>
                    </a:cubicBezTo>
                    <a:lnTo>
                      <a:pt x="1955" y="2399"/>
                    </a:lnTo>
                    <a:cubicBezTo>
                      <a:pt x="1836" y="2214"/>
                      <a:pt x="1720" y="2028"/>
                      <a:pt x="1612" y="1843"/>
                    </a:cubicBezTo>
                    <a:cubicBezTo>
                      <a:pt x="1460" y="1539"/>
                      <a:pt x="973" y="810"/>
                      <a:pt x="1217" y="476"/>
                    </a:cubicBezTo>
                    <a:cubicBezTo>
                      <a:pt x="1304" y="368"/>
                      <a:pt x="1384" y="323"/>
                      <a:pt x="1455" y="323"/>
                    </a:cubicBezTo>
                    <a:close/>
                    <a:moveTo>
                      <a:pt x="3072" y="991"/>
                    </a:moveTo>
                    <a:cubicBezTo>
                      <a:pt x="3254" y="991"/>
                      <a:pt x="3396" y="1144"/>
                      <a:pt x="3375" y="1357"/>
                    </a:cubicBezTo>
                    <a:cubicBezTo>
                      <a:pt x="3299" y="1910"/>
                      <a:pt x="2809" y="2359"/>
                      <a:pt x="2332" y="2738"/>
                    </a:cubicBezTo>
                    <a:lnTo>
                      <a:pt x="2332" y="2738"/>
                    </a:lnTo>
                    <a:cubicBezTo>
                      <a:pt x="2338" y="2653"/>
                      <a:pt x="2344" y="2557"/>
                      <a:pt x="2349" y="2453"/>
                    </a:cubicBezTo>
                    <a:lnTo>
                      <a:pt x="2349" y="2453"/>
                    </a:lnTo>
                    <a:cubicBezTo>
                      <a:pt x="2374" y="2193"/>
                      <a:pt x="2418" y="1937"/>
                      <a:pt x="2524" y="1691"/>
                    </a:cubicBezTo>
                    <a:cubicBezTo>
                      <a:pt x="2584" y="1509"/>
                      <a:pt x="2645" y="1205"/>
                      <a:pt x="2828" y="1083"/>
                    </a:cubicBezTo>
                    <a:cubicBezTo>
                      <a:pt x="2910" y="1020"/>
                      <a:pt x="2995" y="991"/>
                      <a:pt x="3072" y="991"/>
                    </a:cubicBezTo>
                    <a:close/>
                    <a:moveTo>
                      <a:pt x="1546" y="0"/>
                    </a:moveTo>
                    <a:cubicBezTo>
                      <a:pt x="1440" y="0"/>
                      <a:pt x="1321" y="26"/>
                      <a:pt x="1186" y="80"/>
                    </a:cubicBezTo>
                    <a:cubicBezTo>
                      <a:pt x="1" y="536"/>
                      <a:pt x="1490" y="2542"/>
                      <a:pt x="1885" y="3120"/>
                    </a:cubicBezTo>
                    <a:cubicBezTo>
                      <a:pt x="1933" y="3187"/>
                      <a:pt x="2008" y="3215"/>
                      <a:pt x="2084" y="3215"/>
                    </a:cubicBezTo>
                    <a:cubicBezTo>
                      <a:pt x="2227" y="3215"/>
                      <a:pt x="2372" y="3115"/>
                      <a:pt x="2338" y="2993"/>
                    </a:cubicBezTo>
                    <a:lnTo>
                      <a:pt x="2338" y="2993"/>
                    </a:lnTo>
                    <a:cubicBezTo>
                      <a:pt x="3124" y="2540"/>
                      <a:pt x="4478" y="1419"/>
                      <a:pt x="3466" y="688"/>
                    </a:cubicBezTo>
                    <a:cubicBezTo>
                      <a:pt x="3384" y="631"/>
                      <a:pt x="3286" y="607"/>
                      <a:pt x="3184" y="607"/>
                    </a:cubicBezTo>
                    <a:cubicBezTo>
                      <a:pt x="2907" y="607"/>
                      <a:pt x="2596" y="784"/>
                      <a:pt x="2463" y="962"/>
                    </a:cubicBezTo>
                    <a:cubicBezTo>
                      <a:pt x="2412" y="1034"/>
                      <a:pt x="2366" y="1108"/>
                      <a:pt x="2325" y="1184"/>
                    </a:cubicBezTo>
                    <a:lnTo>
                      <a:pt x="2325" y="1184"/>
                    </a:lnTo>
                    <a:cubicBezTo>
                      <a:pt x="2249" y="549"/>
                      <a:pt x="2042" y="0"/>
                      <a:pt x="1546"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30"/>
              <p:cNvSpPr/>
              <p:nvPr/>
            </p:nvSpPr>
            <p:spPr>
              <a:xfrm>
                <a:off x="6929584" y="4121025"/>
                <a:ext cx="259600" cy="129222"/>
              </a:xfrm>
              <a:custGeom>
                <a:avLst/>
                <a:gdLst/>
                <a:ahLst/>
                <a:cxnLst/>
                <a:rect l="l" t="t" r="r" b="b"/>
                <a:pathLst>
                  <a:path w="5169" h="2573" extrusionOk="0">
                    <a:moveTo>
                      <a:pt x="2399" y="0"/>
                    </a:moveTo>
                    <a:cubicBezTo>
                      <a:pt x="1728" y="0"/>
                      <a:pt x="1057" y="82"/>
                      <a:pt x="396" y="260"/>
                    </a:cubicBezTo>
                    <a:cubicBezTo>
                      <a:pt x="1" y="1446"/>
                      <a:pt x="62" y="2479"/>
                      <a:pt x="1460" y="2570"/>
                    </a:cubicBezTo>
                    <a:cubicBezTo>
                      <a:pt x="1506" y="2572"/>
                      <a:pt x="1551" y="2573"/>
                      <a:pt x="1596" y="2573"/>
                    </a:cubicBezTo>
                    <a:cubicBezTo>
                      <a:pt x="3112" y="2573"/>
                      <a:pt x="4312" y="1594"/>
                      <a:pt x="5168" y="443"/>
                    </a:cubicBezTo>
                    <a:cubicBezTo>
                      <a:pt x="4266" y="160"/>
                      <a:pt x="3333" y="0"/>
                      <a:pt x="2399"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30"/>
              <p:cNvSpPr/>
              <p:nvPr/>
            </p:nvSpPr>
            <p:spPr>
              <a:xfrm>
                <a:off x="7016670" y="4020680"/>
                <a:ext cx="202547" cy="19034"/>
              </a:xfrm>
              <a:custGeom>
                <a:avLst/>
                <a:gdLst/>
                <a:ahLst/>
                <a:cxnLst/>
                <a:rect l="l" t="t" r="r" b="b"/>
                <a:pathLst>
                  <a:path w="4033" h="379" extrusionOk="0">
                    <a:moveTo>
                      <a:pt x="2380" y="1"/>
                    </a:moveTo>
                    <a:cubicBezTo>
                      <a:pt x="1606" y="1"/>
                      <a:pt x="812" y="132"/>
                      <a:pt x="60" y="222"/>
                    </a:cubicBezTo>
                    <a:cubicBezTo>
                      <a:pt x="8" y="222"/>
                      <a:pt x="1" y="289"/>
                      <a:pt x="57" y="289"/>
                    </a:cubicBezTo>
                    <a:cubicBezTo>
                      <a:pt x="67" y="289"/>
                      <a:pt x="78" y="287"/>
                      <a:pt x="91" y="283"/>
                    </a:cubicBezTo>
                    <a:cubicBezTo>
                      <a:pt x="828" y="248"/>
                      <a:pt x="1537" y="166"/>
                      <a:pt x="2244" y="166"/>
                    </a:cubicBezTo>
                    <a:cubicBezTo>
                      <a:pt x="2789" y="166"/>
                      <a:pt x="3334" y="215"/>
                      <a:pt x="3890" y="374"/>
                    </a:cubicBezTo>
                    <a:cubicBezTo>
                      <a:pt x="3900" y="377"/>
                      <a:pt x="3910" y="379"/>
                      <a:pt x="3919" y="379"/>
                    </a:cubicBezTo>
                    <a:cubicBezTo>
                      <a:pt x="3993" y="379"/>
                      <a:pt x="4032" y="279"/>
                      <a:pt x="3951" y="252"/>
                    </a:cubicBezTo>
                    <a:cubicBezTo>
                      <a:pt x="3451" y="65"/>
                      <a:pt x="2921" y="1"/>
                      <a:pt x="2380"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30"/>
              <p:cNvSpPr/>
              <p:nvPr/>
            </p:nvSpPr>
            <p:spPr>
              <a:xfrm>
                <a:off x="6998289" y="4064374"/>
                <a:ext cx="200940" cy="18130"/>
              </a:xfrm>
              <a:custGeom>
                <a:avLst/>
                <a:gdLst/>
                <a:ahLst/>
                <a:cxnLst/>
                <a:rect l="l" t="t" r="r" b="b"/>
                <a:pathLst>
                  <a:path w="4001" h="361" extrusionOk="0">
                    <a:moveTo>
                      <a:pt x="2284" y="0"/>
                    </a:moveTo>
                    <a:cubicBezTo>
                      <a:pt x="1543" y="0"/>
                      <a:pt x="788" y="116"/>
                      <a:pt x="62" y="203"/>
                    </a:cubicBezTo>
                    <a:cubicBezTo>
                      <a:pt x="1" y="203"/>
                      <a:pt x="1" y="294"/>
                      <a:pt x="62" y="294"/>
                    </a:cubicBezTo>
                    <a:cubicBezTo>
                      <a:pt x="800" y="242"/>
                      <a:pt x="1510" y="162"/>
                      <a:pt x="2224" y="162"/>
                    </a:cubicBezTo>
                    <a:cubicBezTo>
                      <a:pt x="2772" y="162"/>
                      <a:pt x="3323" y="209"/>
                      <a:pt x="3891" y="355"/>
                    </a:cubicBezTo>
                    <a:cubicBezTo>
                      <a:pt x="3900" y="359"/>
                      <a:pt x="3908" y="361"/>
                      <a:pt x="3916" y="361"/>
                    </a:cubicBezTo>
                    <a:cubicBezTo>
                      <a:pt x="3966" y="361"/>
                      <a:pt x="4000" y="290"/>
                      <a:pt x="3922" y="264"/>
                    </a:cubicBezTo>
                    <a:cubicBezTo>
                      <a:pt x="3398" y="67"/>
                      <a:pt x="2845" y="0"/>
                      <a:pt x="2284"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6" name="Google Shape;1576;p30"/>
              <p:cNvSpPr/>
              <p:nvPr/>
            </p:nvSpPr>
            <p:spPr>
              <a:xfrm>
                <a:off x="7627228" y="2717450"/>
                <a:ext cx="270247" cy="548078"/>
              </a:xfrm>
              <a:custGeom>
                <a:avLst/>
                <a:gdLst/>
                <a:ahLst/>
                <a:cxnLst/>
                <a:rect l="l" t="t" r="r" b="b"/>
                <a:pathLst>
                  <a:path w="5381" h="10913" extrusionOk="0">
                    <a:moveTo>
                      <a:pt x="5381" y="0"/>
                    </a:moveTo>
                    <a:lnTo>
                      <a:pt x="426" y="7751"/>
                    </a:lnTo>
                    <a:lnTo>
                      <a:pt x="1" y="10912"/>
                    </a:lnTo>
                    <a:lnTo>
                      <a:pt x="5381" y="2797"/>
                    </a:lnTo>
                    <a:lnTo>
                      <a:pt x="5381" y="0"/>
                    </a:lnTo>
                    <a:close/>
                  </a:path>
                </a:pathLst>
              </a:custGeom>
              <a:solidFill>
                <a:srgbClr val="FAB2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30"/>
              <p:cNvSpPr/>
              <p:nvPr/>
            </p:nvSpPr>
            <p:spPr>
              <a:xfrm>
                <a:off x="6514393" y="3186078"/>
                <a:ext cx="148106" cy="992296"/>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30"/>
              <p:cNvSpPr/>
              <p:nvPr/>
            </p:nvSpPr>
            <p:spPr>
              <a:xfrm>
                <a:off x="6633471" y="3186078"/>
                <a:ext cx="96226" cy="992296"/>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30"/>
              <p:cNvSpPr/>
              <p:nvPr/>
            </p:nvSpPr>
            <p:spPr>
              <a:xfrm>
                <a:off x="7663891" y="3172368"/>
                <a:ext cx="122141" cy="1006007"/>
              </a:xfrm>
              <a:custGeom>
                <a:avLst/>
                <a:gdLst/>
                <a:ahLst/>
                <a:cxnLst/>
                <a:rect l="l" t="t" r="r" b="b"/>
                <a:pathLst>
                  <a:path w="2432" h="20031" extrusionOk="0">
                    <a:moveTo>
                      <a:pt x="0" y="0"/>
                    </a:moveTo>
                    <a:lnTo>
                      <a:pt x="547" y="20031"/>
                    </a:lnTo>
                    <a:lnTo>
                      <a:pt x="2432" y="20031"/>
                    </a:lnTo>
                    <a:lnTo>
                      <a:pt x="1885" y="274"/>
                    </a:lnTo>
                    <a:lnTo>
                      <a:pt x="0" y="0"/>
                    </a:lnTo>
                    <a:close/>
                  </a:path>
                </a:pathLst>
              </a:custGeom>
              <a:solidFill>
                <a:srgbClr val="FAB2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30"/>
              <p:cNvSpPr/>
              <p:nvPr/>
            </p:nvSpPr>
            <p:spPr>
              <a:xfrm>
                <a:off x="7758511" y="3085332"/>
                <a:ext cx="96226" cy="1093042"/>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30"/>
              <p:cNvSpPr/>
              <p:nvPr/>
            </p:nvSpPr>
            <p:spPr>
              <a:xfrm>
                <a:off x="7750877" y="3163327"/>
                <a:ext cx="311480" cy="140372"/>
              </a:xfrm>
              <a:custGeom>
                <a:avLst/>
                <a:gdLst/>
                <a:ahLst/>
                <a:cxnLst/>
                <a:rect l="l" t="t" r="r" b="b"/>
                <a:pathLst>
                  <a:path w="6202" h="2795" extrusionOk="0">
                    <a:moveTo>
                      <a:pt x="3766" y="0"/>
                    </a:moveTo>
                    <a:cubicBezTo>
                      <a:pt x="3505" y="0"/>
                      <a:pt x="3223" y="36"/>
                      <a:pt x="2919" y="119"/>
                    </a:cubicBezTo>
                    <a:cubicBezTo>
                      <a:pt x="730" y="758"/>
                      <a:pt x="1" y="2794"/>
                      <a:pt x="1" y="2794"/>
                    </a:cubicBezTo>
                    <a:lnTo>
                      <a:pt x="1095" y="2399"/>
                    </a:lnTo>
                    <a:cubicBezTo>
                      <a:pt x="1095" y="2399"/>
                      <a:pt x="1490" y="1396"/>
                      <a:pt x="3253" y="1001"/>
                    </a:cubicBezTo>
                    <a:cubicBezTo>
                      <a:pt x="3521" y="944"/>
                      <a:pt x="3763" y="921"/>
                      <a:pt x="3981" y="921"/>
                    </a:cubicBezTo>
                    <a:cubicBezTo>
                      <a:pt x="5050" y="921"/>
                      <a:pt x="5533" y="1487"/>
                      <a:pt x="5533" y="1487"/>
                    </a:cubicBezTo>
                    <a:lnTo>
                      <a:pt x="6202" y="1426"/>
                    </a:lnTo>
                    <a:cubicBezTo>
                      <a:pt x="6202" y="1426"/>
                      <a:pt x="5409" y="0"/>
                      <a:pt x="3766"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30"/>
              <p:cNvSpPr/>
              <p:nvPr/>
            </p:nvSpPr>
            <p:spPr>
              <a:xfrm>
                <a:off x="7552447" y="3228918"/>
                <a:ext cx="702261" cy="1086463"/>
              </a:xfrm>
              <a:custGeom>
                <a:avLst/>
                <a:gdLst/>
                <a:ahLst/>
                <a:cxnLst/>
                <a:rect l="l" t="t" r="r" b="b"/>
                <a:pathLst>
                  <a:path w="13983" h="21633" extrusionOk="0">
                    <a:moveTo>
                      <a:pt x="8538" y="0"/>
                    </a:moveTo>
                    <a:cubicBezTo>
                      <a:pt x="7778" y="0"/>
                      <a:pt x="6843" y="95"/>
                      <a:pt x="5684" y="303"/>
                    </a:cubicBezTo>
                    <a:cubicBezTo>
                      <a:pt x="5684" y="303"/>
                      <a:pt x="0" y="1275"/>
                      <a:pt x="274" y="5136"/>
                    </a:cubicBezTo>
                    <a:cubicBezTo>
                      <a:pt x="548" y="9026"/>
                      <a:pt x="152" y="17902"/>
                      <a:pt x="1946" y="21032"/>
                    </a:cubicBezTo>
                    <a:cubicBezTo>
                      <a:pt x="2196" y="21462"/>
                      <a:pt x="3041" y="21633"/>
                      <a:pt x="4151" y="21633"/>
                    </a:cubicBezTo>
                    <a:cubicBezTo>
                      <a:pt x="6415" y="21633"/>
                      <a:pt x="9777" y="20925"/>
                      <a:pt x="11429" y="20273"/>
                    </a:cubicBezTo>
                    <a:cubicBezTo>
                      <a:pt x="13891" y="19300"/>
                      <a:pt x="13982" y="16716"/>
                      <a:pt x="13739" y="14102"/>
                    </a:cubicBezTo>
                    <a:cubicBezTo>
                      <a:pt x="13496" y="11458"/>
                      <a:pt x="12827" y="5257"/>
                      <a:pt x="12037" y="2461"/>
                    </a:cubicBezTo>
                    <a:cubicBezTo>
                      <a:pt x="11662" y="1077"/>
                      <a:pt x="11105" y="0"/>
                      <a:pt x="8538" y="0"/>
                    </a:cubicBezTo>
                    <a:close/>
                  </a:path>
                </a:pathLst>
              </a:custGeom>
              <a:solidFill>
                <a:srgbClr val="3B32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30"/>
              <p:cNvSpPr/>
              <p:nvPr/>
            </p:nvSpPr>
            <p:spPr>
              <a:xfrm>
                <a:off x="7618088" y="3232836"/>
                <a:ext cx="703768" cy="1085610"/>
              </a:xfrm>
              <a:custGeom>
                <a:avLst/>
                <a:gdLst/>
                <a:ahLst/>
                <a:cxnLst/>
                <a:rect l="l" t="t" r="r" b="b"/>
                <a:pathLst>
                  <a:path w="14013" h="21616" extrusionOk="0">
                    <a:moveTo>
                      <a:pt x="8589" y="1"/>
                    </a:moveTo>
                    <a:cubicBezTo>
                      <a:pt x="7827" y="1"/>
                      <a:pt x="6886" y="98"/>
                      <a:pt x="5715" y="316"/>
                    </a:cubicBezTo>
                    <a:cubicBezTo>
                      <a:pt x="5715" y="316"/>
                      <a:pt x="0" y="1258"/>
                      <a:pt x="274" y="5149"/>
                    </a:cubicBezTo>
                    <a:cubicBezTo>
                      <a:pt x="578" y="9009"/>
                      <a:pt x="152" y="17884"/>
                      <a:pt x="1976" y="21015"/>
                    </a:cubicBezTo>
                    <a:cubicBezTo>
                      <a:pt x="2216" y="21445"/>
                      <a:pt x="3058" y="21615"/>
                      <a:pt x="4168" y="21615"/>
                    </a:cubicBezTo>
                    <a:cubicBezTo>
                      <a:pt x="6431" y="21615"/>
                      <a:pt x="9808" y="20908"/>
                      <a:pt x="11460" y="20255"/>
                    </a:cubicBezTo>
                    <a:cubicBezTo>
                      <a:pt x="13922" y="19283"/>
                      <a:pt x="14013" y="16729"/>
                      <a:pt x="13770" y="14085"/>
                    </a:cubicBezTo>
                    <a:cubicBezTo>
                      <a:pt x="13527" y="11471"/>
                      <a:pt x="12858" y="5240"/>
                      <a:pt x="12068" y="2444"/>
                    </a:cubicBezTo>
                    <a:cubicBezTo>
                      <a:pt x="11670" y="1087"/>
                      <a:pt x="11129" y="1"/>
                      <a:pt x="8589"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30"/>
              <p:cNvSpPr/>
              <p:nvPr/>
            </p:nvSpPr>
            <p:spPr>
              <a:xfrm>
                <a:off x="7682222" y="3752139"/>
                <a:ext cx="607592" cy="189891"/>
              </a:xfrm>
              <a:custGeom>
                <a:avLst/>
                <a:gdLst/>
                <a:ahLst/>
                <a:cxnLst/>
                <a:rect l="l" t="t" r="r" b="b"/>
                <a:pathLst>
                  <a:path w="12098" h="3781" extrusionOk="0">
                    <a:moveTo>
                      <a:pt x="9093" y="0"/>
                    </a:moveTo>
                    <a:cubicBezTo>
                      <a:pt x="8136" y="0"/>
                      <a:pt x="6812" y="123"/>
                      <a:pt x="4955" y="402"/>
                    </a:cubicBezTo>
                    <a:cubicBezTo>
                      <a:pt x="4955" y="402"/>
                      <a:pt x="608" y="1374"/>
                      <a:pt x="0" y="3259"/>
                    </a:cubicBezTo>
                    <a:cubicBezTo>
                      <a:pt x="1431" y="3616"/>
                      <a:pt x="2878" y="3781"/>
                      <a:pt x="4326" y="3781"/>
                    </a:cubicBezTo>
                    <a:cubicBezTo>
                      <a:pt x="6938" y="3781"/>
                      <a:pt x="9556" y="3246"/>
                      <a:pt x="12098" y="2347"/>
                    </a:cubicBezTo>
                    <a:cubicBezTo>
                      <a:pt x="11946" y="1800"/>
                      <a:pt x="11794" y="1313"/>
                      <a:pt x="11611" y="949"/>
                    </a:cubicBezTo>
                    <a:cubicBezTo>
                      <a:pt x="11303" y="370"/>
                      <a:pt x="10750" y="0"/>
                      <a:pt x="9093" y="0"/>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30"/>
              <p:cNvSpPr/>
              <p:nvPr/>
            </p:nvSpPr>
            <p:spPr>
              <a:xfrm>
                <a:off x="7671525" y="3869962"/>
                <a:ext cx="625923" cy="137007"/>
              </a:xfrm>
              <a:custGeom>
                <a:avLst/>
                <a:gdLst/>
                <a:ahLst/>
                <a:cxnLst/>
                <a:rect l="l" t="t" r="r" b="b"/>
                <a:pathLst>
                  <a:path w="12463" h="2728" extrusionOk="0">
                    <a:moveTo>
                      <a:pt x="12311" y="1"/>
                    </a:moveTo>
                    <a:cubicBezTo>
                      <a:pt x="9769" y="900"/>
                      <a:pt x="7151" y="1435"/>
                      <a:pt x="4539" y="1435"/>
                    </a:cubicBezTo>
                    <a:cubicBezTo>
                      <a:pt x="3091" y="1435"/>
                      <a:pt x="1644" y="1270"/>
                      <a:pt x="213" y="913"/>
                    </a:cubicBezTo>
                    <a:cubicBezTo>
                      <a:pt x="213" y="1004"/>
                      <a:pt x="183" y="1095"/>
                      <a:pt x="152" y="1186"/>
                    </a:cubicBezTo>
                    <a:cubicBezTo>
                      <a:pt x="122" y="1581"/>
                      <a:pt x="61" y="2037"/>
                      <a:pt x="0" y="2554"/>
                    </a:cubicBezTo>
                    <a:cubicBezTo>
                      <a:pt x="943" y="2668"/>
                      <a:pt x="1907" y="2727"/>
                      <a:pt x="2883" y="2727"/>
                    </a:cubicBezTo>
                    <a:cubicBezTo>
                      <a:pt x="6063" y="2727"/>
                      <a:pt x="9369" y="2102"/>
                      <a:pt x="12463" y="730"/>
                    </a:cubicBezTo>
                    <a:cubicBezTo>
                      <a:pt x="12402" y="487"/>
                      <a:pt x="12371" y="244"/>
                      <a:pt x="12311" y="1"/>
                    </a:cubicBezTo>
                    <a:close/>
                  </a:path>
                </a:pathLst>
              </a:custGeom>
              <a:solidFill>
                <a:srgbClr val="FCB3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30"/>
              <p:cNvSpPr/>
              <p:nvPr/>
            </p:nvSpPr>
            <p:spPr>
              <a:xfrm>
                <a:off x="7668461" y="3906624"/>
                <a:ext cx="662585" cy="316653"/>
              </a:xfrm>
              <a:custGeom>
                <a:avLst/>
                <a:gdLst/>
                <a:ahLst/>
                <a:cxnLst/>
                <a:rect l="l" t="t" r="r" b="b"/>
                <a:pathLst>
                  <a:path w="13193" h="6305" extrusionOk="0">
                    <a:moveTo>
                      <a:pt x="12524" y="0"/>
                    </a:moveTo>
                    <a:cubicBezTo>
                      <a:pt x="9430" y="1372"/>
                      <a:pt x="6124" y="1997"/>
                      <a:pt x="2944" y="1997"/>
                    </a:cubicBezTo>
                    <a:cubicBezTo>
                      <a:pt x="1968" y="1997"/>
                      <a:pt x="1004" y="1938"/>
                      <a:pt x="61" y="1824"/>
                    </a:cubicBezTo>
                    <a:cubicBezTo>
                      <a:pt x="61" y="2037"/>
                      <a:pt x="31" y="2250"/>
                      <a:pt x="0" y="2462"/>
                    </a:cubicBezTo>
                    <a:cubicBezTo>
                      <a:pt x="2841" y="5278"/>
                      <a:pt x="6695" y="6304"/>
                      <a:pt x="10546" y="6304"/>
                    </a:cubicBezTo>
                    <a:cubicBezTo>
                      <a:pt x="11268" y="6304"/>
                      <a:pt x="11991" y="6268"/>
                      <a:pt x="12706" y="6201"/>
                    </a:cubicBezTo>
                    <a:cubicBezTo>
                      <a:pt x="13192" y="5563"/>
                      <a:pt x="13192" y="4803"/>
                      <a:pt x="13071" y="4043"/>
                    </a:cubicBezTo>
                    <a:cubicBezTo>
                      <a:pt x="12949" y="3192"/>
                      <a:pt x="12797" y="1490"/>
                      <a:pt x="12524"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30"/>
              <p:cNvSpPr/>
              <p:nvPr/>
            </p:nvSpPr>
            <p:spPr>
              <a:xfrm>
                <a:off x="7660827" y="4030273"/>
                <a:ext cx="645761" cy="304047"/>
              </a:xfrm>
              <a:custGeom>
                <a:avLst/>
                <a:gdLst/>
                <a:ahLst/>
                <a:cxnLst/>
                <a:rect l="l" t="t" r="r" b="b"/>
                <a:pathLst>
                  <a:path w="12858" h="6054" extrusionOk="0">
                    <a:moveTo>
                      <a:pt x="152" y="0"/>
                    </a:moveTo>
                    <a:lnTo>
                      <a:pt x="152" y="0"/>
                    </a:lnTo>
                    <a:cubicBezTo>
                      <a:pt x="0" y="2098"/>
                      <a:pt x="61" y="4712"/>
                      <a:pt x="1338" y="5836"/>
                    </a:cubicBezTo>
                    <a:cubicBezTo>
                      <a:pt x="1513" y="5989"/>
                      <a:pt x="2005" y="6053"/>
                      <a:pt x="2688" y="6053"/>
                    </a:cubicBezTo>
                    <a:cubicBezTo>
                      <a:pt x="4852" y="6053"/>
                      <a:pt x="8926" y="5410"/>
                      <a:pt x="10821" y="4924"/>
                    </a:cubicBezTo>
                    <a:cubicBezTo>
                      <a:pt x="11885" y="4620"/>
                      <a:pt x="12524" y="4225"/>
                      <a:pt x="12858" y="3739"/>
                    </a:cubicBezTo>
                    <a:lnTo>
                      <a:pt x="12858" y="3739"/>
                    </a:lnTo>
                    <a:cubicBezTo>
                      <a:pt x="12143" y="3806"/>
                      <a:pt x="11420" y="3842"/>
                      <a:pt x="10698" y="3842"/>
                    </a:cubicBezTo>
                    <a:cubicBezTo>
                      <a:pt x="6847" y="3842"/>
                      <a:pt x="2993" y="2816"/>
                      <a:pt x="152" y="0"/>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30"/>
              <p:cNvSpPr/>
              <p:nvPr/>
            </p:nvSpPr>
            <p:spPr>
              <a:xfrm>
                <a:off x="7854687" y="3424636"/>
                <a:ext cx="177135" cy="197676"/>
              </a:xfrm>
              <a:custGeom>
                <a:avLst/>
                <a:gdLst/>
                <a:ahLst/>
                <a:cxnLst/>
                <a:rect l="l" t="t" r="r" b="b"/>
                <a:pathLst>
                  <a:path w="3527" h="3936" extrusionOk="0">
                    <a:moveTo>
                      <a:pt x="2143" y="1115"/>
                    </a:moveTo>
                    <a:cubicBezTo>
                      <a:pt x="2257" y="1115"/>
                      <a:pt x="2342" y="1469"/>
                      <a:pt x="2372" y="1907"/>
                    </a:cubicBezTo>
                    <a:cubicBezTo>
                      <a:pt x="2372" y="2363"/>
                      <a:pt x="2311" y="2758"/>
                      <a:pt x="2189" y="2758"/>
                    </a:cubicBezTo>
                    <a:cubicBezTo>
                      <a:pt x="2098" y="2758"/>
                      <a:pt x="1976" y="2394"/>
                      <a:pt x="1976" y="1938"/>
                    </a:cubicBezTo>
                    <a:cubicBezTo>
                      <a:pt x="1946" y="1482"/>
                      <a:pt x="2037" y="1117"/>
                      <a:pt x="2128" y="1117"/>
                    </a:cubicBezTo>
                    <a:cubicBezTo>
                      <a:pt x="2133" y="1116"/>
                      <a:pt x="2138" y="1115"/>
                      <a:pt x="2143" y="1115"/>
                    </a:cubicBezTo>
                    <a:close/>
                    <a:moveTo>
                      <a:pt x="1247" y="1360"/>
                    </a:moveTo>
                    <a:cubicBezTo>
                      <a:pt x="1369" y="1360"/>
                      <a:pt x="1460" y="1694"/>
                      <a:pt x="1490" y="2150"/>
                    </a:cubicBezTo>
                    <a:cubicBezTo>
                      <a:pt x="1490" y="2606"/>
                      <a:pt x="1429" y="3001"/>
                      <a:pt x="1308" y="3001"/>
                    </a:cubicBezTo>
                    <a:cubicBezTo>
                      <a:pt x="1304" y="3003"/>
                      <a:pt x="1301" y="3003"/>
                      <a:pt x="1297" y="3003"/>
                    </a:cubicBezTo>
                    <a:cubicBezTo>
                      <a:pt x="1207" y="3003"/>
                      <a:pt x="1095" y="2649"/>
                      <a:pt x="1095" y="2211"/>
                    </a:cubicBezTo>
                    <a:cubicBezTo>
                      <a:pt x="1065" y="1755"/>
                      <a:pt x="1156" y="1360"/>
                      <a:pt x="1247" y="1360"/>
                    </a:cubicBezTo>
                    <a:close/>
                    <a:moveTo>
                      <a:pt x="1645" y="0"/>
                    </a:moveTo>
                    <a:cubicBezTo>
                      <a:pt x="1581" y="0"/>
                      <a:pt x="1515" y="40"/>
                      <a:pt x="1460" y="114"/>
                    </a:cubicBezTo>
                    <a:lnTo>
                      <a:pt x="62" y="2120"/>
                    </a:lnTo>
                    <a:cubicBezTo>
                      <a:pt x="1" y="2211"/>
                      <a:pt x="1" y="2394"/>
                      <a:pt x="92" y="2454"/>
                    </a:cubicBezTo>
                    <a:lnTo>
                      <a:pt x="1764" y="3883"/>
                    </a:lnTo>
                    <a:cubicBezTo>
                      <a:pt x="1800" y="3919"/>
                      <a:pt x="1845" y="3936"/>
                      <a:pt x="1891" y="3936"/>
                    </a:cubicBezTo>
                    <a:cubicBezTo>
                      <a:pt x="1961" y="3936"/>
                      <a:pt x="2031" y="3896"/>
                      <a:pt x="2068" y="3822"/>
                    </a:cubicBezTo>
                    <a:lnTo>
                      <a:pt x="3466" y="1846"/>
                    </a:lnTo>
                    <a:cubicBezTo>
                      <a:pt x="3527" y="1725"/>
                      <a:pt x="3527" y="1573"/>
                      <a:pt x="3435" y="1482"/>
                    </a:cubicBezTo>
                    <a:lnTo>
                      <a:pt x="1764" y="53"/>
                    </a:lnTo>
                    <a:cubicBezTo>
                      <a:pt x="1728" y="17"/>
                      <a:pt x="1687" y="0"/>
                      <a:pt x="1645" y="0"/>
                    </a:cubicBezTo>
                    <a:close/>
                  </a:path>
                </a:pathLst>
              </a:custGeom>
              <a:solidFill>
                <a:srgbClr val="3B32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30"/>
              <p:cNvSpPr/>
              <p:nvPr/>
            </p:nvSpPr>
            <p:spPr>
              <a:xfrm>
                <a:off x="7859258" y="3417003"/>
                <a:ext cx="178692" cy="197676"/>
              </a:xfrm>
              <a:custGeom>
                <a:avLst/>
                <a:gdLst/>
                <a:ahLst/>
                <a:cxnLst/>
                <a:rect l="l" t="t" r="r" b="b"/>
                <a:pathLst>
                  <a:path w="3558" h="3936" extrusionOk="0">
                    <a:moveTo>
                      <a:pt x="2159" y="1087"/>
                    </a:moveTo>
                    <a:cubicBezTo>
                      <a:pt x="2250" y="1087"/>
                      <a:pt x="2341" y="1451"/>
                      <a:pt x="2372" y="1907"/>
                    </a:cubicBezTo>
                    <a:cubicBezTo>
                      <a:pt x="2372" y="2363"/>
                      <a:pt x="2311" y="2728"/>
                      <a:pt x="2189" y="2758"/>
                    </a:cubicBezTo>
                    <a:cubicBezTo>
                      <a:pt x="2098" y="2758"/>
                      <a:pt x="2007" y="2394"/>
                      <a:pt x="1977" y="1938"/>
                    </a:cubicBezTo>
                    <a:cubicBezTo>
                      <a:pt x="1977" y="1482"/>
                      <a:pt x="2037" y="1117"/>
                      <a:pt x="2159" y="1087"/>
                    </a:cubicBezTo>
                    <a:close/>
                    <a:moveTo>
                      <a:pt x="1288" y="1358"/>
                    </a:moveTo>
                    <a:cubicBezTo>
                      <a:pt x="1378" y="1358"/>
                      <a:pt x="1490" y="1712"/>
                      <a:pt x="1490" y="2150"/>
                    </a:cubicBezTo>
                    <a:cubicBezTo>
                      <a:pt x="1521" y="2606"/>
                      <a:pt x="1430" y="3001"/>
                      <a:pt x="1338" y="3001"/>
                    </a:cubicBezTo>
                    <a:cubicBezTo>
                      <a:pt x="1217" y="3001"/>
                      <a:pt x="1126" y="2667"/>
                      <a:pt x="1095" y="2211"/>
                    </a:cubicBezTo>
                    <a:cubicBezTo>
                      <a:pt x="1095" y="1755"/>
                      <a:pt x="1156" y="1360"/>
                      <a:pt x="1278" y="1360"/>
                    </a:cubicBezTo>
                    <a:cubicBezTo>
                      <a:pt x="1281" y="1359"/>
                      <a:pt x="1285" y="1358"/>
                      <a:pt x="1288" y="1358"/>
                    </a:cubicBezTo>
                    <a:close/>
                    <a:moveTo>
                      <a:pt x="1667" y="0"/>
                    </a:moveTo>
                    <a:cubicBezTo>
                      <a:pt x="1597" y="0"/>
                      <a:pt x="1527" y="40"/>
                      <a:pt x="1490" y="114"/>
                    </a:cubicBezTo>
                    <a:lnTo>
                      <a:pt x="92" y="2120"/>
                    </a:lnTo>
                    <a:cubicBezTo>
                      <a:pt x="1" y="2211"/>
                      <a:pt x="31" y="2363"/>
                      <a:pt x="123" y="2454"/>
                    </a:cubicBezTo>
                    <a:lnTo>
                      <a:pt x="1764" y="3883"/>
                    </a:lnTo>
                    <a:cubicBezTo>
                      <a:pt x="1800" y="3919"/>
                      <a:pt x="1845" y="3936"/>
                      <a:pt x="1891" y="3936"/>
                    </a:cubicBezTo>
                    <a:cubicBezTo>
                      <a:pt x="1961" y="3936"/>
                      <a:pt x="2031" y="3896"/>
                      <a:pt x="2068" y="3822"/>
                    </a:cubicBezTo>
                    <a:lnTo>
                      <a:pt x="3466" y="1816"/>
                    </a:lnTo>
                    <a:cubicBezTo>
                      <a:pt x="3557" y="1725"/>
                      <a:pt x="3527" y="1573"/>
                      <a:pt x="3436" y="1482"/>
                    </a:cubicBezTo>
                    <a:lnTo>
                      <a:pt x="1794" y="53"/>
                    </a:lnTo>
                    <a:cubicBezTo>
                      <a:pt x="1758" y="17"/>
                      <a:pt x="1713" y="0"/>
                      <a:pt x="1667" y="0"/>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30"/>
              <p:cNvSpPr/>
              <p:nvPr/>
            </p:nvSpPr>
            <p:spPr>
              <a:xfrm>
                <a:off x="6056412" y="3265481"/>
                <a:ext cx="1586127" cy="164880"/>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30"/>
              <p:cNvSpPr/>
              <p:nvPr/>
            </p:nvSpPr>
            <p:spPr>
              <a:xfrm>
                <a:off x="7627228" y="2900612"/>
                <a:ext cx="238205" cy="529747"/>
              </a:xfrm>
              <a:custGeom>
                <a:avLst/>
                <a:gdLst/>
                <a:ahLst/>
                <a:cxnLst/>
                <a:rect l="l" t="t" r="r" b="b"/>
                <a:pathLst>
                  <a:path w="4743" h="10548" extrusionOk="0">
                    <a:moveTo>
                      <a:pt x="4743" y="1"/>
                    </a:moveTo>
                    <a:lnTo>
                      <a:pt x="1" y="7265"/>
                    </a:lnTo>
                    <a:lnTo>
                      <a:pt x="305" y="10548"/>
                    </a:lnTo>
                    <a:lnTo>
                      <a:pt x="4743" y="2858"/>
                    </a:lnTo>
                    <a:lnTo>
                      <a:pt x="4743" y="1"/>
                    </a:lnTo>
                    <a:close/>
                  </a:path>
                </a:pathLst>
              </a:custGeom>
              <a:solidFill>
                <a:srgbClr val="F79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30"/>
              <p:cNvSpPr/>
              <p:nvPr/>
            </p:nvSpPr>
            <p:spPr>
              <a:xfrm>
                <a:off x="6118989" y="3430312"/>
                <a:ext cx="148156" cy="992296"/>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30"/>
              <p:cNvSpPr/>
              <p:nvPr/>
            </p:nvSpPr>
            <p:spPr>
              <a:xfrm>
                <a:off x="6238067" y="3430312"/>
                <a:ext cx="96226" cy="992296"/>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30"/>
              <p:cNvSpPr/>
              <p:nvPr/>
            </p:nvSpPr>
            <p:spPr>
              <a:xfrm>
                <a:off x="7411974" y="3430312"/>
                <a:ext cx="148156" cy="992296"/>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30"/>
              <p:cNvSpPr/>
              <p:nvPr/>
            </p:nvSpPr>
            <p:spPr>
              <a:xfrm>
                <a:off x="7531052" y="3430312"/>
                <a:ext cx="96226" cy="992296"/>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30"/>
              <p:cNvSpPr/>
              <p:nvPr/>
            </p:nvSpPr>
            <p:spPr>
              <a:xfrm>
                <a:off x="5935827" y="3106726"/>
                <a:ext cx="441205" cy="158804"/>
              </a:xfrm>
              <a:custGeom>
                <a:avLst/>
                <a:gdLst/>
                <a:ahLst/>
                <a:cxnLst/>
                <a:rect l="l" t="t" r="r" b="b"/>
                <a:pathLst>
                  <a:path w="8785" h="3162" extrusionOk="0">
                    <a:moveTo>
                      <a:pt x="0" y="0"/>
                    </a:moveTo>
                    <a:lnTo>
                      <a:pt x="578" y="3161"/>
                    </a:lnTo>
                    <a:lnTo>
                      <a:pt x="8785" y="3161"/>
                    </a:lnTo>
                    <a:cubicBezTo>
                      <a:pt x="8055" y="2310"/>
                      <a:pt x="7295" y="912"/>
                      <a:pt x="6596" y="0"/>
                    </a:cubicBezTo>
                    <a:close/>
                  </a:path>
                </a:pathLst>
              </a:custGeom>
              <a:solidFill>
                <a:srgbClr val="FAB2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30"/>
              <p:cNvSpPr/>
              <p:nvPr/>
            </p:nvSpPr>
            <p:spPr>
              <a:xfrm>
                <a:off x="6267096" y="3106726"/>
                <a:ext cx="235142" cy="158804"/>
              </a:xfrm>
              <a:custGeom>
                <a:avLst/>
                <a:gdLst/>
                <a:ahLst/>
                <a:cxnLst/>
                <a:rect l="l" t="t" r="r" b="b"/>
                <a:pathLst>
                  <a:path w="4682" h="3162" extrusionOk="0">
                    <a:moveTo>
                      <a:pt x="0" y="0"/>
                    </a:moveTo>
                    <a:cubicBezTo>
                      <a:pt x="699" y="912"/>
                      <a:pt x="1459" y="2310"/>
                      <a:pt x="2189" y="3161"/>
                    </a:cubicBezTo>
                    <a:lnTo>
                      <a:pt x="4681" y="3161"/>
                    </a:lnTo>
                    <a:cubicBezTo>
                      <a:pt x="3982" y="2249"/>
                      <a:pt x="3070" y="882"/>
                      <a:pt x="2341" y="0"/>
                    </a:cubicBezTo>
                    <a:close/>
                  </a:path>
                </a:pathLst>
              </a:custGeom>
              <a:solidFill>
                <a:srgbClr val="FFBB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30"/>
              <p:cNvSpPr/>
              <p:nvPr/>
            </p:nvSpPr>
            <p:spPr>
              <a:xfrm>
                <a:off x="6384617" y="3106726"/>
                <a:ext cx="259550" cy="158804"/>
              </a:xfrm>
              <a:custGeom>
                <a:avLst/>
                <a:gdLst/>
                <a:ahLst/>
                <a:cxnLst/>
                <a:rect l="l" t="t" r="r" b="b"/>
                <a:pathLst>
                  <a:path w="5168" h="3162" extrusionOk="0">
                    <a:moveTo>
                      <a:pt x="1" y="0"/>
                    </a:moveTo>
                    <a:cubicBezTo>
                      <a:pt x="730" y="882"/>
                      <a:pt x="1672" y="2249"/>
                      <a:pt x="2341" y="3161"/>
                    </a:cubicBezTo>
                    <a:lnTo>
                      <a:pt x="5168" y="3161"/>
                    </a:lnTo>
                    <a:cubicBezTo>
                      <a:pt x="4682" y="2249"/>
                      <a:pt x="3861" y="882"/>
                      <a:pt x="3375" y="0"/>
                    </a:cubicBezTo>
                    <a:close/>
                  </a:path>
                </a:pathLst>
              </a:custGeom>
              <a:solidFill>
                <a:srgbClr val="FAB2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9" name="Google Shape;1599;p30"/>
              <p:cNvSpPr/>
              <p:nvPr/>
            </p:nvSpPr>
            <p:spPr>
              <a:xfrm>
                <a:off x="6773894" y="3106726"/>
                <a:ext cx="874776" cy="158804"/>
              </a:xfrm>
              <a:custGeom>
                <a:avLst/>
                <a:gdLst/>
                <a:ahLst/>
                <a:cxnLst/>
                <a:rect l="l" t="t" r="r" b="b"/>
                <a:pathLst>
                  <a:path w="17418" h="3162" extrusionOk="0">
                    <a:moveTo>
                      <a:pt x="1" y="0"/>
                    </a:moveTo>
                    <a:cubicBezTo>
                      <a:pt x="487" y="942"/>
                      <a:pt x="1308" y="2219"/>
                      <a:pt x="1885" y="3161"/>
                    </a:cubicBezTo>
                    <a:lnTo>
                      <a:pt x="16992" y="3161"/>
                    </a:lnTo>
                    <a:lnTo>
                      <a:pt x="17417" y="0"/>
                    </a:lnTo>
                    <a:close/>
                  </a:path>
                </a:pathLst>
              </a:custGeom>
              <a:solidFill>
                <a:srgbClr val="FAB2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30"/>
              <p:cNvSpPr/>
              <p:nvPr/>
            </p:nvSpPr>
            <p:spPr>
              <a:xfrm>
                <a:off x="6554069" y="3106726"/>
                <a:ext cx="314544" cy="158804"/>
              </a:xfrm>
              <a:custGeom>
                <a:avLst/>
                <a:gdLst/>
                <a:ahLst/>
                <a:cxnLst/>
                <a:rect l="l" t="t" r="r" b="b"/>
                <a:pathLst>
                  <a:path w="6263" h="3162" extrusionOk="0">
                    <a:moveTo>
                      <a:pt x="1" y="0"/>
                    </a:moveTo>
                    <a:cubicBezTo>
                      <a:pt x="487" y="912"/>
                      <a:pt x="1308" y="2249"/>
                      <a:pt x="1794" y="3161"/>
                    </a:cubicBezTo>
                    <a:lnTo>
                      <a:pt x="6262" y="3161"/>
                    </a:lnTo>
                    <a:cubicBezTo>
                      <a:pt x="5685" y="2219"/>
                      <a:pt x="4864" y="942"/>
                      <a:pt x="4378" y="0"/>
                    </a:cubicBezTo>
                    <a:close/>
                  </a:path>
                </a:pathLst>
              </a:custGeom>
              <a:solidFill>
                <a:srgbClr val="FFBB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30"/>
              <p:cNvSpPr/>
              <p:nvPr/>
            </p:nvSpPr>
            <p:spPr>
              <a:xfrm>
                <a:off x="5940397" y="2686914"/>
                <a:ext cx="1961641" cy="419860"/>
              </a:xfrm>
              <a:custGeom>
                <a:avLst/>
                <a:gdLst/>
                <a:ahLst/>
                <a:cxnLst/>
                <a:rect l="l" t="t" r="r" b="b"/>
                <a:pathLst>
                  <a:path w="39059" h="8360" extrusionOk="0">
                    <a:moveTo>
                      <a:pt x="8511" y="0"/>
                    </a:moveTo>
                    <a:lnTo>
                      <a:pt x="1" y="8359"/>
                    </a:lnTo>
                    <a:lnTo>
                      <a:pt x="34105" y="8359"/>
                    </a:lnTo>
                    <a:lnTo>
                      <a:pt x="39059" y="608"/>
                    </a:lnTo>
                    <a:lnTo>
                      <a:pt x="8511" y="0"/>
                    </a:lnTo>
                    <a:close/>
                  </a:path>
                </a:pathLst>
              </a:custGeom>
              <a:solidFill>
                <a:srgbClr val="FFC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30"/>
              <p:cNvSpPr/>
              <p:nvPr/>
            </p:nvSpPr>
            <p:spPr>
              <a:xfrm>
                <a:off x="6622773" y="2718957"/>
                <a:ext cx="596945" cy="351156"/>
              </a:xfrm>
              <a:custGeom>
                <a:avLst/>
                <a:gdLst/>
                <a:ahLst/>
                <a:cxnLst/>
                <a:rect l="l" t="t" r="r" b="b"/>
                <a:pathLst>
                  <a:path w="11886" h="6992" extrusionOk="0">
                    <a:moveTo>
                      <a:pt x="10730" y="578"/>
                    </a:moveTo>
                    <a:cubicBezTo>
                      <a:pt x="10912" y="578"/>
                      <a:pt x="11064" y="700"/>
                      <a:pt x="11064" y="852"/>
                    </a:cubicBezTo>
                    <a:cubicBezTo>
                      <a:pt x="11095" y="1004"/>
                      <a:pt x="10943" y="1125"/>
                      <a:pt x="10760" y="1156"/>
                    </a:cubicBezTo>
                    <a:cubicBezTo>
                      <a:pt x="10578" y="1156"/>
                      <a:pt x="10426" y="1034"/>
                      <a:pt x="10426" y="882"/>
                    </a:cubicBezTo>
                    <a:cubicBezTo>
                      <a:pt x="10396" y="730"/>
                      <a:pt x="10548" y="608"/>
                      <a:pt x="10730" y="578"/>
                    </a:cubicBezTo>
                    <a:close/>
                    <a:moveTo>
                      <a:pt x="10122" y="2888"/>
                    </a:moveTo>
                    <a:cubicBezTo>
                      <a:pt x="10305" y="2888"/>
                      <a:pt x="10457" y="2979"/>
                      <a:pt x="10457" y="3162"/>
                    </a:cubicBezTo>
                    <a:cubicBezTo>
                      <a:pt x="10457" y="3314"/>
                      <a:pt x="10305" y="3435"/>
                      <a:pt x="10122" y="3435"/>
                    </a:cubicBezTo>
                    <a:cubicBezTo>
                      <a:pt x="9940" y="3435"/>
                      <a:pt x="9788" y="3314"/>
                      <a:pt x="9788" y="3162"/>
                    </a:cubicBezTo>
                    <a:cubicBezTo>
                      <a:pt x="9788" y="3010"/>
                      <a:pt x="9940" y="2888"/>
                      <a:pt x="10122" y="2888"/>
                    </a:cubicBezTo>
                    <a:close/>
                    <a:moveTo>
                      <a:pt x="9180" y="5624"/>
                    </a:moveTo>
                    <a:cubicBezTo>
                      <a:pt x="9362" y="5624"/>
                      <a:pt x="9514" y="5745"/>
                      <a:pt x="9514" y="5897"/>
                    </a:cubicBezTo>
                    <a:cubicBezTo>
                      <a:pt x="9514" y="6049"/>
                      <a:pt x="9362" y="6171"/>
                      <a:pt x="9180" y="6171"/>
                    </a:cubicBezTo>
                    <a:cubicBezTo>
                      <a:pt x="8998" y="6171"/>
                      <a:pt x="8846" y="6049"/>
                      <a:pt x="8846" y="5897"/>
                    </a:cubicBezTo>
                    <a:cubicBezTo>
                      <a:pt x="8846" y="5745"/>
                      <a:pt x="8998" y="5624"/>
                      <a:pt x="9180" y="5624"/>
                    </a:cubicBezTo>
                    <a:close/>
                    <a:moveTo>
                      <a:pt x="11885" y="1"/>
                    </a:moveTo>
                    <a:lnTo>
                      <a:pt x="3010" y="153"/>
                    </a:lnTo>
                    <a:lnTo>
                      <a:pt x="0" y="6992"/>
                    </a:lnTo>
                    <a:lnTo>
                      <a:pt x="9849" y="6840"/>
                    </a:lnTo>
                    <a:lnTo>
                      <a:pt x="11885" y="1"/>
                    </a:ln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30"/>
              <p:cNvSpPr/>
              <p:nvPr/>
            </p:nvSpPr>
            <p:spPr>
              <a:xfrm>
                <a:off x="7027870" y="2731563"/>
                <a:ext cx="98687" cy="312685"/>
              </a:xfrm>
              <a:custGeom>
                <a:avLst/>
                <a:gdLst/>
                <a:ahLst/>
                <a:cxnLst/>
                <a:rect l="l" t="t" r="r" b="b"/>
                <a:pathLst>
                  <a:path w="1965" h="6226" extrusionOk="0">
                    <a:moveTo>
                      <a:pt x="1878" y="0"/>
                    </a:moveTo>
                    <a:cubicBezTo>
                      <a:pt x="1851" y="0"/>
                      <a:pt x="1825" y="18"/>
                      <a:pt x="1813" y="54"/>
                    </a:cubicBezTo>
                    <a:cubicBezTo>
                      <a:pt x="1084" y="2029"/>
                      <a:pt x="506" y="4127"/>
                      <a:pt x="20" y="6133"/>
                    </a:cubicBezTo>
                    <a:cubicBezTo>
                      <a:pt x="0" y="6192"/>
                      <a:pt x="44" y="6225"/>
                      <a:pt x="85" y="6225"/>
                    </a:cubicBezTo>
                    <a:cubicBezTo>
                      <a:pt x="108" y="6225"/>
                      <a:pt x="130" y="6215"/>
                      <a:pt x="141" y="6193"/>
                    </a:cubicBezTo>
                    <a:cubicBezTo>
                      <a:pt x="871" y="4248"/>
                      <a:pt x="1509" y="2151"/>
                      <a:pt x="1965" y="114"/>
                    </a:cubicBezTo>
                    <a:cubicBezTo>
                      <a:pt x="1965" y="41"/>
                      <a:pt x="1920" y="0"/>
                      <a:pt x="1878" y="0"/>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30"/>
              <p:cNvSpPr/>
              <p:nvPr/>
            </p:nvSpPr>
            <p:spPr>
              <a:xfrm>
                <a:off x="6682287" y="2960126"/>
                <a:ext cx="415290" cy="18984"/>
              </a:xfrm>
              <a:custGeom>
                <a:avLst/>
                <a:gdLst/>
                <a:ahLst/>
                <a:cxnLst/>
                <a:rect l="l" t="t" r="r" b="b"/>
                <a:pathLst>
                  <a:path w="8269" h="378" extrusionOk="0">
                    <a:moveTo>
                      <a:pt x="6414" y="0"/>
                    </a:moveTo>
                    <a:cubicBezTo>
                      <a:pt x="4314" y="0"/>
                      <a:pt x="1666" y="98"/>
                      <a:pt x="92" y="214"/>
                    </a:cubicBezTo>
                    <a:cubicBezTo>
                      <a:pt x="1" y="214"/>
                      <a:pt x="1" y="335"/>
                      <a:pt x="92" y="335"/>
                    </a:cubicBezTo>
                    <a:cubicBezTo>
                      <a:pt x="732" y="364"/>
                      <a:pt x="1552" y="377"/>
                      <a:pt x="2442" y="377"/>
                    </a:cubicBezTo>
                    <a:cubicBezTo>
                      <a:pt x="4425" y="377"/>
                      <a:pt x="6750" y="309"/>
                      <a:pt x="8177" y="183"/>
                    </a:cubicBezTo>
                    <a:cubicBezTo>
                      <a:pt x="8268" y="183"/>
                      <a:pt x="8268" y="31"/>
                      <a:pt x="8177" y="31"/>
                    </a:cubicBezTo>
                    <a:cubicBezTo>
                      <a:pt x="7677" y="10"/>
                      <a:pt x="7072" y="0"/>
                      <a:pt x="6414" y="0"/>
                    </a:cubicBezTo>
                    <a:close/>
                  </a:path>
                </a:pathLst>
              </a:custGeom>
              <a:solidFill>
                <a:srgbClr val="7ACF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30"/>
              <p:cNvSpPr/>
              <p:nvPr/>
            </p:nvSpPr>
            <p:spPr>
              <a:xfrm>
                <a:off x="6694542" y="2902069"/>
                <a:ext cx="416797" cy="19034"/>
              </a:xfrm>
              <a:custGeom>
                <a:avLst/>
                <a:gdLst/>
                <a:ahLst/>
                <a:cxnLst/>
                <a:rect l="l" t="t" r="r" b="b"/>
                <a:pathLst>
                  <a:path w="8299" h="379" extrusionOk="0">
                    <a:moveTo>
                      <a:pt x="6385" y="1"/>
                    </a:moveTo>
                    <a:cubicBezTo>
                      <a:pt x="4304" y="1"/>
                      <a:pt x="1677" y="92"/>
                      <a:pt x="91" y="184"/>
                    </a:cubicBezTo>
                    <a:cubicBezTo>
                      <a:pt x="0" y="184"/>
                      <a:pt x="30" y="336"/>
                      <a:pt x="122" y="336"/>
                    </a:cubicBezTo>
                    <a:cubicBezTo>
                      <a:pt x="761" y="365"/>
                      <a:pt x="1579" y="378"/>
                      <a:pt x="2465" y="378"/>
                    </a:cubicBezTo>
                    <a:cubicBezTo>
                      <a:pt x="4442" y="378"/>
                      <a:pt x="6759" y="310"/>
                      <a:pt x="8207" y="184"/>
                    </a:cubicBezTo>
                    <a:cubicBezTo>
                      <a:pt x="8298" y="184"/>
                      <a:pt x="8298" y="32"/>
                      <a:pt x="8176" y="32"/>
                    </a:cubicBezTo>
                    <a:cubicBezTo>
                      <a:pt x="7672" y="10"/>
                      <a:pt x="7057" y="1"/>
                      <a:pt x="6385" y="1"/>
                    </a:cubicBezTo>
                    <a:close/>
                  </a:path>
                </a:pathLst>
              </a:custGeom>
              <a:solidFill>
                <a:srgbClr val="7ACF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6" name="Google Shape;1606;p30"/>
              <p:cNvSpPr/>
              <p:nvPr/>
            </p:nvSpPr>
            <p:spPr>
              <a:xfrm>
                <a:off x="6734218" y="2852499"/>
                <a:ext cx="387768" cy="18783"/>
              </a:xfrm>
              <a:custGeom>
                <a:avLst/>
                <a:gdLst/>
                <a:ahLst/>
                <a:cxnLst/>
                <a:rect l="l" t="t" r="r" b="b"/>
                <a:pathLst>
                  <a:path w="7721" h="374" extrusionOk="0">
                    <a:moveTo>
                      <a:pt x="6378" y="0"/>
                    </a:moveTo>
                    <a:cubicBezTo>
                      <a:pt x="4374" y="0"/>
                      <a:pt x="1655" y="99"/>
                      <a:pt x="91" y="199"/>
                    </a:cubicBezTo>
                    <a:cubicBezTo>
                      <a:pt x="0" y="229"/>
                      <a:pt x="0" y="320"/>
                      <a:pt x="91" y="351"/>
                    </a:cubicBezTo>
                    <a:cubicBezTo>
                      <a:pt x="570" y="366"/>
                      <a:pt x="1159" y="374"/>
                      <a:pt x="1803" y="374"/>
                    </a:cubicBezTo>
                    <a:cubicBezTo>
                      <a:pt x="3735" y="374"/>
                      <a:pt x="6163" y="305"/>
                      <a:pt x="7599" y="168"/>
                    </a:cubicBezTo>
                    <a:cubicBezTo>
                      <a:pt x="7721" y="168"/>
                      <a:pt x="7690" y="16"/>
                      <a:pt x="7599" y="16"/>
                    </a:cubicBezTo>
                    <a:cubicBezTo>
                      <a:pt x="7242" y="5"/>
                      <a:pt x="6828" y="0"/>
                      <a:pt x="6378" y="0"/>
                    </a:cubicBezTo>
                    <a:close/>
                  </a:path>
                </a:pathLst>
              </a:custGeom>
              <a:solidFill>
                <a:srgbClr val="7ACF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7" name="Google Shape;1607;p30"/>
              <p:cNvSpPr/>
              <p:nvPr/>
            </p:nvSpPr>
            <p:spPr>
              <a:xfrm>
                <a:off x="6741852" y="2805189"/>
                <a:ext cx="387768" cy="18783"/>
              </a:xfrm>
              <a:custGeom>
                <a:avLst/>
                <a:gdLst/>
                <a:ahLst/>
                <a:cxnLst/>
                <a:rect l="l" t="t" r="r" b="b"/>
                <a:pathLst>
                  <a:path w="7721" h="374" extrusionOk="0">
                    <a:moveTo>
                      <a:pt x="6402" y="0"/>
                    </a:moveTo>
                    <a:cubicBezTo>
                      <a:pt x="4395" y="0"/>
                      <a:pt x="1656" y="104"/>
                      <a:pt x="61" y="229"/>
                    </a:cubicBezTo>
                    <a:cubicBezTo>
                      <a:pt x="0" y="229"/>
                      <a:pt x="0" y="350"/>
                      <a:pt x="91" y="350"/>
                    </a:cubicBezTo>
                    <a:cubicBezTo>
                      <a:pt x="570" y="366"/>
                      <a:pt x="1159" y="373"/>
                      <a:pt x="1803" y="373"/>
                    </a:cubicBezTo>
                    <a:cubicBezTo>
                      <a:pt x="3735" y="373"/>
                      <a:pt x="6163" y="305"/>
                      <a:pt x="7599" y="168"/>
                    </a:cubicBezTo>
                    <a:cubicBezTo>
                      <a:pt x="7721" y="168"/>
                      <a:pt x="7690" y="16"/>
                      <a:pt x="7599" y="16"/>
                    </a:cubicBezTo>
                    <a:cubicBezTo>
                      <a:pt x="7249" y="5"/>
                      <a:pt x="6843" y="0"/>
                      <a:pt x="6402" y="0"/>
                    </a:cubicBezTo>
                    <a:close/>
                  </a:path>
                </a:pathLst>
              </a:custGeom>
              <a:solidFill>
                <a:srgbClr val="7ACF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30"/>
              <p:cNvSpPr/>
              <p:nvPr/>
            </p:nvSpPr>
            <p:spPr>
              <a:xfrm>
                <a:off x="6755562" y="2757277"/>
                <a:ext cx="387818" cy="18783"/>
              </a:xfrm>
              <a:custGeom>
                <a:avLst/>
                <a:gdLst/>
                <a:ahLst/>
                <a:cxnLst/>
                <a:rect l="l" t="t" r="r" b="b"/>
                <a:pathLst>
                  <a:path w="7722" h="374" extrusionOk="0">
                    <a:moveTo>
                      <a:pt x="6158" y="0"/>
                    </a:moveTo>
                    <a:cubicBezTo>
                      <a:pt x="4179" y="0"/>
                      <a:pt x="1599" y="115"/>
                      <a:pt x="92" y="210"/>
                    </a:cubicBezTo>
                    <a:cubicBezTo>
                      <a:pt x="1" y="210"/>
                      <a:pt x="1" y="332"/>
                      <a:pt x="92" y="332"/>
                    </a:cubicBezTo>
                    <a:cubicBezTo>
                      <a:pt x="685" y="360"/>
                      <a:pt x="1447" y="374"/>
                      <a:pt x="2274" y="374"/>
                    </a:cubicBezTo>
                    <a:cubicBezTo>
                      <a:pt x="4118" y="374"/>
                      <a:pt x="6287" y="306"/>
                      <a:pt x="7630" y="180"/>
                    </a:cubicBezTo>
                    <a:cubicBezTo>
                      <a:pt x="7721" y="180"/>
                      <a:pt x="7691" y="28"/>
                      <a:pt x="7600" y="28"/>
                    </a:cubicBezTo>
                    <a:cubicBezTo>
                      <a:pt x="7185" y="8"/>
                      <a:pt x="6694" y="0"/>
                      <a:pt x="6158" y="0"/>
                    </a:cubicBezTo>
                    <a:close/>
                  </a:path>
                </a:pathLst>
              </a:custGeom>
              <a:solidFill>
                <a:srgbClr val="7ACF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9" name="Google Shape;1609;p30"/>
              <p:cNvSpPr/>
              <p:nvPr/>
            </p:nvSpPr>
            <p:spPr>
              <a:xfrm>
                <a:off x="7384502" y="2328173"/>
                <a:ext cx="288578" cy="348092"/>
              </a:xfrm>
              <a:custGeom>
                <a:avLst/>
                <a:gdLst/>
                <a:ahLst/>
                <a:cxnLst/>
                <a:rect l="l" t="t" r="r" b="b"/>
                <a:pathLst>
                  <a:path w="5746" h="6931" extrusionOk="0">
                    <a:moveTo>
                      <a:pt x="3983" y="0"/>
                    </a:moveTo>
                    <a:cubicBezTo>
                      <a:pt x="2980" y="973"/>
                      <a:pt x="1" y="2523"/>
                      <a:pt x="1" y="2523"/>
                    </a:cubicBezTo>
                    <a:cubicBezTo>
                      <a:pt x="1" y="2523"/>
                      <a:pt x="913" y="6049"/>
                      <a:pt x="974" y="6930"/>
                    </a:cubicBezTo>
                    <a:cubicBezTo>
                      <a:pt x="2585" y="6475"/>
                      <a:pt x="4135" y="5684"/>
                      <a:pt x="5746" y="5441"/>
                    </a:cubicBezTo>
                    <a:cubicBezTo>
                      <a:pt x="5229" y="4043"/>
                      <a:pt x="3983" y="0"/>
                      <a:pt x="3983"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0" name="Google Shape;1610;p30"/>
              <p:cNvSpPr/>
              <p:nvPr/>
            </p:nvSpPr>
            <p:spPr>
              <a:xfrm>
                <a:off x="6886845" y="2825831"/>
                <a:ext cx="32142" cy="30184"/>
              </a:xfrm>
              <a:custGeom>
                <a:avLst/>
                <a:gdLst/>
                <a:ahLst/>
                <a:cxnLst/>
                <a:rect l="l" t="t" r="r" b="b"/>
                <a:pathLst>
                  <a:path w="640" h="601" extrusionOk="0">
                    <a:moveTo>
                      <a:pt x="62" y="0"/>
                    </a:moveTo>
                    <a:lnTo>
                      <a:pt x="62" y="0"/>
                    </a:lnTo>
                    <a:cubicBezTo>
                      <a:pt x="1" y="243"/>
                      <a:pt x="1" y="426"/>
                      <a:pt x="92" y="517"/>
                    </a:cubicBezTo>
                    <a:cubicBezTo>
                      <a:pt x="138" y="578"/>
                      <a:pt x="221" y="601"/>
                      <a:pt x="320" y="601"/>
                    </a:cubicBezTo>
                    <a:cubicBezTo>
                      <a:pt x="419" y="601"/>
                      <a:pt x="533" y="578"/>
                      <a:pt x="639" y="547"/>
                    </a:cubicBezTo>
                    <a:cubicBezTo>
                      <a:pt x="548" y="365"/>
                      <a:pt x="335" y="122"/>
                      <a:pt x="62" y="0"/>
                    </a:cubicBezTo>
                    <a:close/>
                  </a:path>
                </a:pathLst>
              </a:custGeom>
              <a:solidFill>
                <a:srgbClr val="1D26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30"/>
              <p:cNvSpPr/>
              <p:nvPr/>
            </p:nvSpPr>
            <p:spPr>
              <a:xfrm>
                <a:off x="6905176" y="2566279"/>
                <a:ext cx="271804" cy="221431"/>
              </a:xfrm>
              <a:custGeom>
                <a:avLst/>
                <a:gdLst/>
                <a:ahLst/>
                <a:cxnLst/>
                <a:rect l="l" t="t" r="r" b="b"/>
                <a:pathLst>
                  <a:path w="5412" h="4409" extrusionOk="0">
                    <a:moveTo>
                      <a:pt x="4256" y="1"/>
                    </a:moveTo>
                    <a:lnTo>
                      <a:pt x="31" y="4226"/>
                    </a:lnTo>
                    <a:cubicBezTo>
                      <a:pt x="31" y="4226"/>
                      <a:pt x="31" y="4226"/>
                      <a:pt x="1" y="4256"/>
                    </a:cubicBezTo>
                    <a:cubicBezTo>
                      <a:pt x="61" y="4317"/>
                      <a:pt x="92" y="4348"/>
                      <a:pt x="153" y="4408"/>
                    </a:cubicBezTo>
                    <a:cubicBezTo>
                      <a:pt x="1186" y="3284"/>
                      <a:pt x="2554" y="1855"/>
                      <a:pt x="3982" y="1126"/>
                    </a:cubicBezTo>
                    <a:cubicBezTo>
                      <a:pt x="4119" y="1057"/>
                      <a:pt x="4256" y="1026"/>
                      <a:pt x="4391" y="1026"/>
                    </a:cubicBezTo>
                    <a:cubicBezTo>
                      <a:pt x="4676" y="1026"/>
                      <a:pt x="4951" y="1163"/>
                      <a:pt x="5198" y="1369"/>
                    </a:cubicBezTo>
                    <a:lnTo>
                      <a:pt x="5411" y="1156"/>
                    </a:lnTo>
                    <a:lnTo>
                      <a:pt x="4256" y="1"/>
                    </a:lnTo>
                    <a:close/>
                  </a:path>
                </a:pathLst>
              </a:custGeom>
              <a:solidFill>
                <a:srgbClr val="FAB2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30"/>
              <p:cNvSpPr/>
              <p:nvPr/>
            </p:nvSpPr>
            <p:spPr>
              <a:xfrm>
                <a:off x="6912810" y="2617808"/>
                <a:ext cx="253473" cy="218719"/>
              </a:xfrm>
              <a:custGeom>
                <a:avLst/>
                <a:gdLst/>
                <a:ahLst/>
                <a:cxnLst/>
                <a:rect l="l" t="t" r="r" b="b"/>
                <a:pathLst>
                  <a:path w="5047" h="4355" extrusionOk="0">
                    <a:moveTo>
                      <a:pt x="4239" y="0"/>
                    </a:moveTo>
                    <a:cubicBezTo>
                      <a:pt x="4104" y="0"/>
                      <a:pt x="3967" y="31"/>
                      <a:pt x="3830" y="100"/>
                    </a:cubicBezTo>
                    <a:cubicBezTo>
                      <a:pt x="2402" y="829"/>
                      <a:pt x="1034" y="2258"/>
                      <a:pt x="1" y="3382"/>
                    </a:cubicBezTo>
                    <a:cubicBezTo>
                      <a:pt x="61" y="3504"/>
                      <a:pt x="122" y="3626"/>
                      <a:pt x="122" y="3626"/>
                    </a:cubicBezTo>
                    <a:cubicBezTo>
                      <a:pt x="160" y="3619"/>
                      <a:pt x="196" y="3616"/>
                      <a:pt x="228" y="3616"/>
                    </a:cubicBezTo>
                    <a:cubicBezTo>
                      <a:pt x="665" y="3616"/>
                      <a:pt x="639" y="4142"/>
                      <a:pt x="639" y="4142"/>
                    </a:cubicBezTo>
                    <a:cubicBezTo>
                      <a:pt x="661" y="4139"/>
                      <a:pt x="683" y="4138"/>
                      <a:pt x="703" y="4138"/>
                    </a:cubicBezTo>
                    <a:cubicBezTo>
                      <a:pt x="877" y="4138"/>
                      <a:pt x="980" y="4246"/>
                      <a:pt x="1034" y="4355"/>
                    </a:cubicBezTo>
                    <a:lnTo>
                      <a:pt x="5046" y="343"/>
                    </a:lnTo>
                    <a:cubicBezTo>
                      <a:pt x="4799" y="137"/>
                      <a:pt x="4524" y="0"/>
                      <a:pt x="4239" y="0"/>
                    </a:cubicBezTo>
                    <a:close/>
                  </a:path>
                </a:pathLst>
              </a:custGeom>
              <a:solidFill>
                <a:srgbClr val="FFC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30"/>
              <p:cNvSpPr/>
              <p:nvPr/>
            </p:nvSpPr>
            <p:spPr>
              <a:xfrm>
                <a:off x="6896035" y="2780027"/>
                <a:ext cx="16825" cy="26015"/>
              </a:xfrm>
              <a:custGeom>
                <a:avLst/>
                <a:gdLst/>
                <a:ahLst/>
                <a:cxnLst/>
                <a:rect l="l" t="t" r="r" b="b"/>
                <a:pathLst>
                  <a:path w="335" h="518" extrusionOk="0">
                    <a:moveTo>
                      <a:pt x="183" y="0"/>
                    </a:moveTo>
                    <a:cubicBezTo>
                      <a:pt x="152" y="92"/>
                      <a:pt x="91" y="304"/>
                      <a:pt x="0" y="517"/>
                    </a:cubicBezTo>
                    <a:cubicBezTo>
                      <a:pt x="122" y="396"/>
                      <a:pt x="213" y="274"/>
                      <a:pt x="335" y="152"/>
                    </a:cubicBezTo>
                    <a:cubicBezTo>
                      <a:pt x="274" y="122"/>
                      <a:pt x="243" y="61"/>
                      <a:pt x="183" y="0"/>
                    </a:cubicBezTo>
                    <a:close/>
                  </a:path>
                </a:pathLst>
              </a:custGeom>
              <a:solidFill>
                <a:srgbClr val="FFD4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1614;p30"/>
              <p:cNvSpPr/>
              <p:nvPr/>
            </p:nvSpPr>
            <p:spPr>
              <a:xfrm>
                <a:off x="6889908" y="2787661"/>
                <a:ext cx="74882" cy="65691"/>
              </a:xfrm>
              <a:custGeom>
                <a:avLst/>
                <a:gdLst/>
                <a:ahLst/>
                <a:cxnLst/>
                <a:rect l="l" t="t" r="r" b="b"/>
                <a:pathLst>
                  <a:path w="1491" h="1308" extrusionOk="0">
                    <a:moveTo>
                      <a:pt x="457" y="0"/>
                    </a:moveTo>
                    <a:cubicBezTo>
                      <a:pt x="335" y="122"/>
                      <a:pt x="244" y="244"/>
                      <a:pt x="122" y="365"/>
                    </a:cubicBezTo>
                    <a:cubicBezTo>
                      <a:pt x="61" y="517"/>
                      <a:pt x="31" y="669"/>
                      <a:pt x="1" y="760"/>
                    </a:cubicBezTo>
                    <a:cubicBezTo>
                      <a:pt x="274" y="882"/>
                      <a:pt x="487" y="1125"/>
                      <a:pt x="578" y="1307"/>
                    </a:cubicBezTo>
                    <a:cubicBezTo>
                      <a:pt x="821" y="1247"/>
                      <a:pt x="1399" y="1034"/>
                      <a:pt x="1490" y="973"/>
                    </a:cubicBezTo>
                    <a:cubicBezTo>
                      <a:pt x="1436" y="864"/>
                      <a:pt x="1333" y="756"/>
                      <a:pt x="1159" y="756"/>
                    </a:cubicBezTo>
                    <a:cubicBezTo>
                      <a:pt x="1139" y="756"/>
                      <a:pt x="1117" y="757"/>
                      <a:pt x="1095" y="760"/>
                    </a:cubicBezTo>
                    <a:cubicBezTo>
                      <a:pt x="1095" y="760"/>
                      <a:pt x="1121" y="234"/>
                      <a:pt x="684" y="234"/>
                    </a:cubicBezTo>
                    <a:cubicBezTo>
                      <a:pt x="652" y="234"/>
                      <a:pt x="616" y="237"/>
                      <a:pt x="578" y="244"/>
                    </a:cubicBezTo>
                    <a:cubicBezTo>
                      <a:pt x="578" y="244"/>
                      <a:pt x="517" y="122"/>
                      <a:pt x="457" y="0"/>
                    </a:cubicBezTo>
                    <a:close/>
                  </a:path>
                </a:pathLst>
              </a:custGeom>
              <a:solidFill>
                <a:srgbClr val="FFE1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1615;p30"/>
              <p:cNvSpPr/>
              <p:nvPr/>
            </p:nvSpPr>
            <p:spPr>
              <a:xfrm>
                <a:off x="7125001" y="2541620"/>
                <a:ext cx="53487" cy="35407"/>
              </a:xfrm>
              <a:custGeom>
                <a:avLst/>
                <a:gdLst/>
                <a:ahLst/>
                <a:cxnLst/>
                <a:rect l="l" t="t" r="r" b="b"/>
                <a:pathLst>
                  <a:path w="1065" h="705" extrusionOk="0">
                    <a:moveTo>
                      <a:pt x="527" y="1"/>
                    </a:moveTo>
                    <a:cubicBezTo>
                      <a:pt x="470" y="1"/>
                      <a:pt x="413" y="19"/>
                      <a:pt x="365" y="66"/>
                    </a:cubicBezTo>
                    <a:lnTo>
                      <a:pt x="31" y="340"/>
                    </a:lnTo>
                    <a:cubicBezTo>
                      <a:pt x="1" y="370"/>
                      <a:pt x="31" y="462"/>
                      <a:pt x="61" y="522"/>
                    </a:cubicBezTo>
                    <a:lnTo>
                      <a:pt x="244" y="705"/>
                    </a:lnTo>
                    <a:cubicBezTo>
                      <a:pt x="435" y="486"/>
                      <a:pt x="700" y="366"/>
                      <a:pt x="972" y="366"/>
                    </a:cubicBezTo>
                    <a:cubicBezTo>
                      <a:pt x="1003" y="366"/>
                      <a:pt x="1034" y="367"/>
                      <a:pt x="1064" y="370"/>
                    </a:cubicBezTo>
                    <a:lnTo>
                      <a:pt x="821" y="127"/>
                    </a:lnTo>
                    <a:cubicBezTo>
                      <a:pt x="780" y="86"/>
                      <a:pt x="652" y="1"/>
                      <a:pt x="527" y="1"/>
                    </a:cubicBezTo>
                    <a:close/>
                  </a:path>
                </a:pathLst>
              </a:custGeom>
              <a:solidFill>
                <a:srgbClr val="F95D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30"/>
              <p:cNvSpPr/>
              <p:nvPr/>
            </p:nvSpPr>
            <p:spPr>
              <a:xfrm>
                <a:off x="7137205" y="2559951"/>
                <a:ext cx="70261" cy="57756"/>
              </a:xfrm>
              <a:custGeom>
                <a:avLst/>
                <a:gdLst/>
                <a:ahLst/>
                <a:cxnLst/>
                <a:rect l="l" t="t" r="r" b="b"/>
                <a:pathLst>
                  <a:path w="1399" h="1150" extrusionOk="0">
                    <a:moveTo>
                      <a:pt x="729" y="1"/>
                    </a:moveTo>
                    <a:cubicBezTo>
                      <a:pt x="462" y="1"/>
                      <a:pt x="219" y="118"/>
                      <a:pt x="1" y="309"/>
                    </a:cubicBezTo>
                    <a:lnTo>
                      <a:pt x="274" y="583"/>
                    </a:lnTo>
                    <a:lnTo>
                      <a:pt x="335" y="644"/>
                    </a:lnTo>
                    <a:lnTo>
                      <a:pt x="791" y="1100"/>
                    </a:lnTo>
                    <a:cubicBezTo>
                      <a:pt x="827" y="1135"/>
                      <a:pt x="862" y="1150"/>
                      <a:pt x="898" y="1150"/>
                    </a:cubicBezTo>
                    <a:cubicBezTo>
                      <a:pt x="923" y="1150"/>
                      <a:pt x="948" y="1143"/>
                      <a:pt x="973" y="1130"/>
                    </a:cubicBezTo>
                    <a:lnTo>
                      <a:pt x="1247" y="826"/>
                    </a:lnTo>
                    <a:cubicBezTo>
                      <a:pt x="1399" y="674"/>
                      <a:pt x="1217" y="431"/>
                      <a:pt x="1186" y="370"/>
                    </a:cubicBezTo>
                    <a:lnTo>
                      <a:pt x="882" y="66"/>
                    </a:lnTo>
                    <a:lnTo>
                      <a:pt x="821" y="5"/>
                    </a:lnTo>
                    <a:cubicBezTo>
                      <a:pt x="790" y="2"/>
                      <a:pt x="760" y="1"/>
                      <a:pt x="729" y="1"/>
                    </a:cubicBezTo>
                    <a:close/>
                  </a:path>
                </a:pathLst>
              </a:custGeom>
              <a:solidFill>
                <a:srgbClr val="FA70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30"/>
              <p:cNvSpPr/>
              <p:nvPr/>
            </p:nvSpPr>
            <p:spPr>
              <a:xfrm>
                <a:off x="7120431" y="2558696"/>
                <a:ext cx="21395" cy="21395"/>
              </a:xfrm>
              <a:custGeom>
                <a:avLst/>
                <a:gdLst/>
                <a:ahLst/>
                <a:cxnLst/>
                <a:rect l="l" t="t" r="r" b="b"/>
                <a:pathLst>
                  <a:path w="426" h="426" extrusionOk="0">
                    <a:moveTo>
                      <a:pt x="152" y="0"/>
                    </a:moveTo>
                    <a:lnTo>
                      <a:pt x="0" y="152"/>
                    </a:lnTo>
                    <a:lnTo>
                      <a:pt x="274" y="426"/>
                    </a:lnTo>
                    <a:cubicBezTo>
                      <a:pt x="304" y="365"/>
                      <a:pt x="365" y="304"/>
                      <a:pt x="426" y="274"/>
                    </a:cubicBezTo>
                    <a:lnTo>
                      <a:pt x="152" y="0"/>
                    </a:lnTo>
                    <a:close/>
                  </a:path>
                </a:pathLst>
              </a:custGeom>
              <a:solidFill>
                <a:srgbClr val="E3E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8" name="Google Shape;1618;p30"/>
              <p:cNvSpPr/>
              <p:nvPr/>
            </p:nvSpPr>
            <p:spPr>
              <a:xfrm>
                <a:off x="7134141" y="2572407"/>
                <a:ext cx="51980" cy="51930"/>
              </a:xfrm>
              <a:custGeom>
                <a:avLst/>
                <a:gdLst/>
                <a:ahLst/>
                <a:cxnLst/>
                <a:rect l="l" t="t" r="r" b="b"/>
                <a:pathLst>
                  <a:path w="1035" h="1034" extrusionOk="0">
                    <a:moveTo>
                      <a:pt x="153" y="1"/>
                    </a:moveTo>
                    <a:cubicBezTo>
                      <a:pt x="92" y="31"/>
                      <a:pt x="31" y="92"/>
                      <a:pt x="1" y="153"/>
                    </a:cubicBezTo>
                    <a:lnTo>
                      <a:pt x="852" y="1034"/>
                    </a:lnTo>
                    <a:lnTo>
                      <a:pt x="1034" y="882"/>
                    </a:lnTo>
                    <a:lnTo>
                      <a:pt x="153" y="1"/>
                    </a:lnTo>
                    <a:close/>
                  </a:path>
                </a:pathLst>
              </a:custGeom>
              <a:solidFill>
                <a:srgbClr val="F1F3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9" name="Google Shape;1619;p30"/>
              <p:cNvSpPr/>
              <p:nvPr/>
            </p:nvSpPr>
            <p:spPr>
              <a:xfrm>
                <a:off x="6954043" y="2720463"/>
                <a:ext cx="760268" cy="177788"/>
              </a:xfrm>
              <a:custGeom>
                <a:avLst/>
                <a:gdLst/>
                <a:ahLst/>
                <a:cxnLst/>
                <a:rect l="l" t="t" r="r" b="b"/>
                <a:pathLst>
                  <a:path w="15138" h="3540" extrusionOk="0">
                    <a:moveTo>
                      <a:pt x="15016" y="1"/>
                    </a:moveTo>
                    <a:cubicBezTo>
                      <a:pt x="11583" y="1608"/>
                      <a:pt x="7800" y="2473"/>
                      <a:pt x="4071" y="2473"/>
                    </a:cubicBezTo>
                    <a:cubicBezTo>
                      <a:pt x="3145" y="2473"/>
                      <a:pt x="2221" y="2420"/>
                      <a:pt x="1307" y="2311"/>
                    </a:cubicBezTo>
                    <a:lnTo>
                      <a:pt x="1307" y="2311"/>
                    </a:lnTo>
                    <a:cubicBezTo>
                      <a:pt x="1429" y="2341"/>
                      <a:pt x="1520" y="2372"/>
                      <a:pt x="1520" y="2372"/>
                    </a:cubicBezTo>
                    <a:cubicBezTo>
                      <a:pt x="1520" y="2372"/>
                      <a:pt x="0" y="2767"/>
                      <a:pt x="943" y="3192"/>
                    </a:cubicBezTo>
                    <a:cubicBezTo>
                      <a:pt x="1353" y="3385"/>
                      <a:pt x="3470" y="3540"/>
                      <a:pt x="5928" y="3540"/>
                    </a:cubicBezTo>
                    <a:cubicBezTo>
                      <a:pt x="9293" y="3540"/>
                      <a:pt x="13297" y="3250"/>
                      <a:pt x="14438" y="2372"/>
                    </a:cubicBezTo>
                    <a:cubicBezTo>
                      <a:pt x="15046" y="1885"/>
                      <a:pt x="15137" y="1004"/>
                      <a:pt x="15016" y="1"/>
                    </a:cubicBezTo>
                    <a:close/>
                  </a:path>
                </a:pathLst>
              </a:custGeom>
              <a:solidFill>
                <a:srgbClr val="F4B2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30"/>
              <p:cNvSpPr/>
              <p:nvPr/>
            </p:nvSpPr>
            <p:spPr>
              <a:xfrm>
                <a:off x="6945404" y="2599878"/>
                <a:ext cx="761273" cy="244835"/>
              </a:xfrm>
              <a:custGeom>
                <a:avLst/>
                <a:gdLst/>
                <a:ahLst/>
                <a:cxnLst/>
                <a:rect l="l" t="t" r="r" b="b"/>
                <a:pathLst>
                  <a:path w="15158" h="4875" extrusionOk="0">
                    <a:moveTo>
                      <a:pt x="14489" y="1"/>
                    </a:moveTo>
                    <a:cubicBezTo>
                      <a:pt x="12878" y="274"/>
                      <a:pt x="11328" y="1065"/>
                      <a:pt x="9686" y="1520"/>
                    </a:cubicBezTo>
                    <a:cubicBezTo>
                      <a:pt x="9717" y="1581"/>
                      <a:pt x="9717" y="1642"/>
                      <a:pt x="9717" y="1703"/>
                    </a:cubicBezTo>
                    <a:cubicBezTo>
                      <a:pt x="9717" y="2094"/>
                      <a:pt x="8622" y="2205"/>
                      <a:pt x="7372" y="2205"/>
                    </a:cubicBezTo>
                    <a:cubicBezTo>
                      <a:pt x="5704" y="2205"/>
                      <a:pt x="3759" y="2007"/>
                      <a:pt x="3759" y="2007"/>
                    </a:cubicBezTo>
                    <a:cubicBezTo>
                      <a:pt x="3759" y="2007"/>
                      <a:pt x="3394" y="1399"/>
                      <a:pt x="2513" y="1034"/>
                    </a:cubicBezTo>
                    <a:cubicBezTo>
                      <a:pt x="2413" y="989"/>
                      <a:pt x="2334" y="970"/>
                      <a:pt x="2272" y="970"/>
                    </a:cubicBezTo>
                    <a:cubicBezTo>
                      <a:pt x="1787" y="970"/>
                      <a:pt x="2361" y="2189"/>
                      <a:pt x="2361" y="2189"/>
                    </a:cubicBezTo>
                    <a:cubicBezTo>
                      <a:pt x="2361" y="2189"/>
                      <a:pt x="2341" y="2189"/>
                      <a:pt x="2305" y="2189"/>
                    </a:cubicBezTo>
                    <a:cubicBezTo>
                      <a:pt x="1948" y="2189"/>
                      <a:pt x="1" y="2214"/>
                      <a:pt x="415" y="2767"/>
                    </a:cubicBezTo>
                    <a:cubicBezTo>
                      <a:pt x="804" y="3350"/>
                      <a:pt x="1598" y="3375"/>
                      <a:pt x="1733" y="3375"/>
                    </a:cubicBezTo>
                    <a:cubicBezTo>
                      <a:pt x="1746" y="3375"/>
                      <a:pt x="1753" y="3375"/>
                      <a:pt x="1753" y="3375"/>
                    </a:cubicBezTo>
                    <a:lnTo>
                      <a:pt x="1753" y="3375"/>
                    </a:lnTo>
                    <a:cubicBezTo>
                      <a:pt x="1753" y="3375"/>
                      <a:pt x="142" y="3831"/>
                      <a:pt x="537" y="4195"/>
                    </a:cubicBezTo>
                    <a:cubicBezTo>
                      <a:pt x="780" y="4469"/>
                      <a:pt x="1236" y="4621"/>
                      <a:pt x="1479" y="4712"/>
                    </a:cubicBezTo>
                    <a:cubicBezTo>
                      <a:pt x="2393" y="4821"/>
                      <a:pt x="3317" y="4874"/>
                      <a:pt x="4243" y="4874"/>
                    </a:cubicBezTo>
                    <a:cubicBezTo>
                      <a:pt x="7971" y="4874"/>
                      <a:pt x="11749" y="4009"/>
                      <a:pt x="15157" y="2402"/>
                    </a:cubicBezTo>
                    <a:cubicBezTo>
                      <a:pt x="15066" y="1612"/>
                      <a:pt x="14793" y="791"/>
                      <a:pt x="1448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21" name="Google Shape;1621;p30"/>
          <p:cNvGrpSpPr/>
          <p:nvPr/>
        </p:nvGrpSpPr>
        <p:grpSpPr>
          <a:xfrm>
            <a:off x="2906439" y="2348971"/>
            <a:ext cx="2024700" cy="689400"/>
            <a:chOff x="3831349" y="2096723"/>
            <a:chExt cx="2024700" cy="689400"/>
          </a:xfrm>
        </p:grpSpPr>
        <p:cxnSp>
          <p:nvCxnSpPr>
            <p:cNvPr id="1622" name="Google Shape;1622;p30"/>
            <p:cNvCxnSpPr>
              <a:stCxn id="1623" idx="2"/>
            </p:cNvCxnSpPr>
            <p:nvPr/>
          </p:nvCxnSpPr>
          <p:spPr>
            <a:xfrm rot="10800000">
              <a:off x="3831349" y="2441423"/>
              <a:ext cx="1335300" cy="0"/>
            </a:xfrm>
            <a:prstGeom prst="straightConnector1">
              <a:avLst/>
            </a:prstGeom>
            <a:noFill/>
            <a:ln w="28575" cap="flat" cmpd="sng">
              <a:solidFill>
                <a:schemeClr val="dk2"/>
              </a:solidFill>
              <a:prstDash val="solid"/>
              <a:round/>
              <a:headEnd type="none" w="med" len="med"/>
              <a:tailEnd type="oval" w="med" len="med"/>
            </a:ln>
          </p:spPr>
        </p:cxnSp>
        <p:grpSp>
          <p:nvGrpSpPr>
            <p:cNvPr id="1624" name="Google Shape;1624;p30"/>
            <p:cNvGrpSpPr/>
            <p:nvPr/>
          </p:nvGrpSpPr>
          <p:grpSpPr>
            <a:xfrm>
              <a:off x="5166649" y="2096723"/>
              <a:ext cx="689400" cy="689400"/>
              <a:chOff x="5166649" y="2096723"/>
              <a:chExt cx="689400" cy="689400"/>
            </a:xfrm>
          </p:grpSpPr>
          <p:sp>
            <p:nvSpPr>
              <p:cNvPr id="1623" name="Google Shape;1623;p30"/>
              <p:cNvSpPr/>
              <p:nvPr/>
            </p:nvSpPr>
            <p:spPr>
              <a:xfrm>
                <a:off x="5166649" y="2096723"/>
                <a:ext cx="689400" cy="689400"/>
              </a:xfrm>
              <a:prstGeom prst="ellipse">
                <a:avLst/>
              </a:prstGeom>
              <a:solidFill>
                <a:schemeClr val="accent6"/>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25" name="Google Shape;1625;p30"/>
              <p:cNvGrpSpPr/>
              <p:nvPr/>
            </p:nvGrpSpPr>
            <p:grpSpPr>
              <a:xfrm>
                <a:off x="5323462" y="2248354"/>
                <a:ext cx="375787" cy="386153"/>
                <a:chOff x="2810729" y="4267107"/>
                <a:chExt cx="342496" cy="351944"/>
              </a:xfrm>
            </p:grpSpPr>
            <p:sp>
              <p:nvSpPr>
                <p:cNvPr id="1626" name="Google Shape;1626;p30"/>
                <p:cNvSpPr/>
                <p:nvPr/>
              </p:nvSpPr>
              <p:spPr>
                <a:xfrm>
                  <a:off x="2890682" y="4267422"/>
                  <a:ext cx="35575" cy="23627"/>
                </a:xfrm>
                <a:custGeom>
                  <a:avLst/>
                  <a:gdLst/>
                  <a:ahLst/>
                  <a:cxnLst/>
                  <a:rect l="l" t="t" r="r" b="b"/>
                  <a:pathLst>
                    <a:path w="2376" h="1578" extrusionOk="0">
                      <a:moveTo>
                        <a:pt x="484" y="0"/>
                      </a:moveTo>
                      <a:cubicBezTo>
                        <a:pt x="210" y="0"/>
                        <a:pt x="0" y="231"/>
                        <a:pt x="0" y="505"/>
                      </a:cubicBezTo>
                      <a:lnTo>
                        <a:pt x="0" y="1577"/>
                      </a:lnTo>
                      <a:lnTo>
                        <a:pt x="2376" y="1577"/>
                      </a:lnTo>
                      <a:lnTo>
                        <a:pt x="2376" y="505"/>
                      </a:lnTo>
                      <a:cubicBezTo>
                        <a:pt x="2376" y="231"/>
                        <a:pt x="2166" y="0"/>
                        <a:pt x="18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30"/>
                <p:cNvSpPr/>
                <p:nvPr/>
              </p:nvSpPr>
              <p:spPr>
                <a:xfrm>
                  <a:off x="2890996" y="4390181"/>
                  <a:ext cx="34946" cy="36533"/>
                </a:xfrm>
                <a:custGeom>
                  <a:avLst/>
                  <a:gdLst/>
                  <a:ahLst/>
                  <a:cxnLst/>
                  <a:rect l="l" t="t" r="r" b="b"/>
                  <a:pathLst>
                    <a:path w="2334" h="2440" extrusionOk="0">
                      <a:moveTo>
                        <a:pt x="0" y="1"/>
                      </a:moveTo>
                      <a:lnTo>
                        <a:pt x="883" y="2250"/>
                      </a:lnTo>
                      <a:cubicBezTo>
                        <a:pt x="936" y="2376"/>
                        <a:pt x="1051" y="2440"/>
                        <a:pt x="1167" y="2440"/>
                      </a:cubicBezTo>
                      <a:cubicBezTo>
                        <a:pt x="1283" y="2440"/>
                        <a:pt x="1398" y="2376"/>
                        <a:pt x="1451" y="2250"/>
                      </a:cubicBezTo>
                      <a:lnTo>
                        <a:pt x="233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30"/>
                <p:cNvSpPr/>
                <p:nvPr/>
              </p:nvSpPr>
              <p:spPr>
                <a:xfrm>
                  <a:off x="2886579" y="4287245"/>
                  <a:ext cx="43780" cy="105466"/>
                </a:xfrm>
                <a:custGeom>
                  <a:avLst/>
                  <a:gdLst/>
                  <a:ahLst/>
                  <a:cxnLst/>
                  <a:rect l="l" t="t" r="r" b="b"/>
                  <a:pathLst>
                    <a:path w="2924" h="7044" extrusionOk="0">
                      <a:moveTo>
                        <a:pt x="506" y="1"/>
                      </a:moveTo>
                      <a:cubicBezTo>
                        <a:pt x="232" y="1"/>
                        <a:pt x="22" y="211"/>
                        <a:pt x="22" y="505"/>
                      </a:cubicBezTo>
                      <a:lnTo>
                        <a:pt x="22" y="6539"/>
                      </a:lnTo>
                      <a:cubicBezTo>
                        <a:pt x="1" y="6813"/>
                        <a:pt x="232" y="7044"/>
                        <a:pt x="527" y="7044"/>
                      </a:cubicBezTo>
                      <a:lnTo>
                        <a:pt x="2419" y="7044"/>
                      </a:lnTo>
                      <a:cubicBezTo>
                        <a:pt x="2692" y="7044"/>
                        <a:pt x="2923" y="6813"/>
                        <a:pt x="2902" y="6539"/>
                      </a:cubicBezTo>
                      <a:lnTo>
                        <a:pt x="2902" y="505"/>
                      </a:lnTo>
                      <a:cubicBezTo>
                        <a:pt x="2902" y="211"/>
                        <a:pt x="2692" y="1"/>
                        <a:pt x="2419"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30"/>
                <p:cNvSpPr/>
                <p:nvPr/>
              </p:nvSpPr>
              <p:spPr>
                <a:xfrm>
                  <a:off x="2909248" y="4287245"/>
                  <a:ext cx="20797" cy="105466"/>
                </a:xfrm>
                <a:custGeom>
                  <a:avLst/>
                  <a:gdLst/>
                  <a:ahLst/>
                  <a:cxnLst/>
                  <a:rect l="l" t="t" r="r" b="b"/>
                  <a:pathLst>
                    <a:path w="1389" h="7044" extrusionOk="0">
                      <a:moveTo>
                        <a:pt x="1" y="1"/>
                      </a:moveTo>
                      <a:cubicBezTo>
                        <a:pt x="274" y="1"/>
                        <a:pt x="505" y="211"/>
                        <a:pt x="505" y="505"/>
                      </a:cubicBezTo>
                      <a:lnTo>
                        <a:pt x="505" y="6539"/>
                      </a:lnTo>
                      <a:cubicBezTo>
                        <a:pt x="505" y="6813"/>
                        <a:pt x="274" y="7044"/>
                        <a:pt x="1" y="7044"/>
                      </a:cubicBezTo>
                      <a:lnTo>
                        <a:pt x="905" y="7044"/>
                      </a:lnTo>
                      <a:cubicBezTo>
                        <a:pt x="1178" y="7044"/>
                        <a:pt x="1388" y="6813"/>
                        <a:pt x="1388" y="6539"/>
                      </a:cubicBezTo>
                      <a:lnTo>
                        <a:pt x="1388" y="505"/>
                      </a:lnTo>
                      <a:cubicBezTo>
                        <a:pt x="1388" y="211"/>
                        <a:pt x="1178" y="1"/>
                        <a:pt x="905"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30"/>
                <p:cNvSpPr/>
                <p:nvPr/>
              </p:nvSpPr>
              <p:spPr>
                <a:xfrm>
                  <a:off x="2819532" y="4267496"/>
                  <a:ext cx="38419" cy="39917"/>
                </a:xfrm>
                <a:custGeom>
                  <a:avLst/>
                  <a:gdLst/>
                  <a:ahLst/>
                  <a:cxnLst/>
                  <a:rect l="l" t="t" r="r" b="b"/>
                  <a:pathLst>
                    <a:path w="2566" h="2666" extrusionOk="0">
                      <a:moveTo>
                        <a:pt x="1273" y="0"/>
                      </a:moveTo>
                      <a:cubicBezTo>
                        <a:pt x="1147" y="0"/>
                        <a:pt x="1020" y="69"/>
                        <a:pt x="968" y="205"/>
                      </a:cubicBezTo>
                      <a:lnTo>
                        <a:pt x="1" y="2665"/>
                      </a:lnTo>
                      <a:lnTo>
                        <a:pt x="2566" y="2665"/>
                      </a:lnTo>
                      <a:lnTo>
                        <a:pt x="1578" y="205"/>
                      </a:lnTo>
                      <a:cubicBezTo>
                        <a:pt x="1525" y="69"/>
                        <a:pt x="1399" y="0"/>
                        <a:pt x="1273" y="0"/>
                      </a:cubicBezTo>
                      <a:close/>
                    </a:path>
                  </a:pathLst>
                </a:custGeom>
                <a:solidFill>
                  <a:srgbClr val="6FB7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30"/>
                <p:cNvSpPr/>
                <p:nvPr/>
              </p:nvSpPr>
              <p:spPr>
                <a:xfrm>
                  <a:off x="2815130" y="4306140"/>
                  <a:ext cx="46924" cy="230442"/>
                </a:xfrm>
                <a:custGeom>
                  <a:avLst/>
                  <a:gdLst/>
                  <a:ahLst/>
                  <a:cxnLst/>
                  <a:rect l="l" t="t" r="r" b="b"/>
                  <a:pathLst>
                    <a:path w="3134" h="15391" extrusionOk="0">
                      <a:moveTo>
                        <a:pt x="547" y="0"/>
                      </a:moveTo>
                      <a:cubicBezTo>
                        <a:pt x="253" y="0"/>
                        <a:pt x="0" y="252"/>
                        <a:pt x="0" y="547"/>
                      </a:cubicBezTo>
                      <a:lnTo>
                        <a:pt x="0" y="14843"/>
                      </a:lnTo>
                      <a:cubicBezTo>
                        <a:pt x="0" y="15138"/>
                        <a:pt x="253" y="15390"/>
                        <a:pt x="547" y="15390"/>
                      </a:cubicBezTo>
                      <a:lnTo>
                        <a:pt x="2586" y="15390"/>
                      </a:lnTo>
                      <a:cubicBezTo>
                        <a:pt x="2902" y="15390"/>
                        <a:pt x="3133" y="15138"/>
                        <a:pt x="3133" y="14843"/>
                      </a:cubicBezTo>
                      <a:lnTo>
                        <a:pt x="3133" y="547"/>
                      </a:lnTo>
                      <a:cubicBezTo>
                        <a:pt x="3133" y="252"/>
                        <a:pt x="2902" y="0"/>
                        <a:pt x="25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30"/>
                <p:cNvSpPr/>
                <p:nvPr/>
              </p:nvSpPr>
              <p:spPr>
                <a:xfrm>
                  <a:off x="2838742" y="4306140"/>
                  <a:ext cx="23312" cy="230442"/>
                </a:xfrm>
                <a:custGeom>
                  <a:avLst/>
                  <a:gdLst/>
                  <a:ahLst/>
                  <a:cxnLst/>
                  <a:rect l="l" t="t" r="r" b="b"/>
                  <a:pathLst>
                    <a:path w="1557" h="15391" extrusionOk="0">
                      <a:moveTo>
                        <a:pt x="0" y="0"/>
                      </a:moveTo>
                      <a:lnTo>
                        <a:pt x="0" y="15390"/>
                      </a:lnTo>
                      <a:lnTo>
                        <a:pt x="1009" y="15390"/>
                      </a:lnTo>
                      <a:cubicBezTo>
                        <a:pt x="1325" y="15390"/>
                        <a:pt x="1556" y="15138"/>
                        <a:pt x="1556" y="14843"/>
                      </a:cubicBezTo>
                      <a:lnTo>
                        <a:pt x="1556" y="547"/>
                      </a:lnTo>
                      <a:cubicBezTo>
                        <a:pt x="1556" y="231"/>
                        <a:pt x="1325" y="0"/>
                        <a:pt x="1009" y="0"/>
                      </a:cubicBezTo>
                      <a:close/>
                    </a:path>
                  </a:pathLst>
                </a:custGeom>
                <a:solidFill>
                  <a:srgbClr val="6FB7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1633;p30"/>
                <p:cNvSpPr/>
                <p:nvPr/>
              </p:nvSpPr>
              <p:spPr>
                <a:xfrm>
                  <a:off x="2815130" y="4505080"/>
                  <a:ext cx="46924" cy="31502"/>
                </a:xfrm>
                <a:custGeom>
                  <a:avLst/>
                  <a:gdLst/>
                  <a:ahLst/>
                  <a:cxnLst/>
                  <a:rect l="l" t="t" r="r" b="b"/>
                  <a:pathLst>
                    <a:path w="3134" h="2104" extrusionOk="0">
                      <a:moveTo>
                        <a:pt x="0" y="1"/>
                      </a:moveTo>
                      <a:lnTo>
                        <a:pt x="0" y="1556"/>
                      </a:lnTo>
                      <a:cubicBezTo>
                        <a:pt x="0" y="1851"/>
                        <a:pt x="253" y="2103"/>
                        <a:pt x="547" y="2103"/>
                      </a:cubicBezTo>
                      <a:lnTo>
                        <a:pt x="2586" y="2103"/>
                      </a:lnTo>
                      <a:cubicBezTo>
                        <a:pt x="2902" y="2103"/>
                        <a:pt x="3133" y="1851"/>
                        <a:pt x="3133" y="1556"/>
                      </a:cubicBezTo>
                      <a:lnTo>
                        <a:pt x="3133" y="1"/>
                      </a:ln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1634;p30"/>
                <p:cNvSpPr/>
                <p:nvPr/>
              </p:nvSpPr>
              <p:spPr>
                <a:xfrm>
                  <a:off x="2888795" y="4455970"/>
                  <a:ext cx="39677" cy="54799"/>
                </a:xfrm>
                <a:custGeom>
                  <a:avLst/>
                  <a:gdLst/>
                  <a:ahLst/>
                  <a:cxnLst/>
                  <a:rect l="l" t="t" r="r" b="b"/>
                  <a:pathLst>
                    <a:path w="2650" h="3660" extrusionOk="0">
                      <a:moveTo>
                        <a:pt x="547" y="1"/>
                      </a:moveTo>
                      <a:cubicBezTo>
                        <a:pt x="252" y="1"/>
                        <a:pt x="0" y="232"/>
                        <a:pt x="0" y="547"/>
                      </a:cubicBezTo>
                      <a:lnTo>
                        <a:pt x="0" y="3659"/>
                      </a:lnTo>
                      <a:lnTo>
                        <a:pt x="2649" y="3659"/>
                      </a:lnTo>
                      <a:lnTo>
                        <a:pt x="2649" y="547"/>
                      </a:lnTo>
                      <a:cubicBezTo>
                        <a:pt x="2649" y="232"/>
                        <a:pt x="2397" y="1"/>
                        <a:pt x="2103" y="1"/>
                      </a:cubicBezTo>
                      <a:close/>
                    </a:path>
                  </a:pathLst>
                </a:custGeom>
                <a:solidFill>
                  <a:srgbClr val="F3F5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1635;p30"/>
                <p:cNvSpPr/>
                <p:nvPr/>
              </p:nvSpPr>
              <p:spPr>
                <a:xfrm>
                  <a:off x="2883435" y="4475180"/>
                  <a:ext cx="50068" cy="61402"/>
                </a:xfrm>
                <a:custGeom>
                  <a:avLst/>
                  <a:gdLst/>
                  <a:ahLst/>
                  <a:cxnLst/>
                  <a:rect l="l" t="t" r="r" b="b"/>
                  <a:pathLst>
                    <a:path w="3344" h="4101" extrusionOk="0">
                      <a:moveTo>
                        <a:pt x="547" y="0"/>
                      </a:moveTo>
                      <a:cubicBezTo>
                        <a:pt x="253" y="0"/>
                        <a:pt x="1" y="232"/>
                        <a:pt x="1" y="547"/>
                      </a:cubicBezTo>
                      <a:lnTo>
                        <a:pt x="1" y="3553"/>
                      </a:lnTo>
                      <a:cubicBezTo>
                        <a:pt x="1" y="3848"/>
                        <a:pt x="253" y="4100"/>
                        <a:pt x="547" y="4100"/>
                      </a:cubicBezTo>
                      <a:lnTo>
                        <a:pt x="2797" y="4100"/>
                      </a:lnTo>
                      <a:cubicBezTo>
                        <a:pt x="3091" y="4100"/>
                        <a:pt x="3344" y="3848"/>
                        <a:pt x="3344" y="3553"/>
                      </a:cubicBezTo>
                      <a:lnTo>
                        <a:pt x="3344" y="547"/>
                      </a:lnTo>
                      <a:cubicBezTo>
                        <a:pt x="3344" y="232"/>
                        <a:pt x="3091" y="0"/>
                        <a:pt x="27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30"/>
                <p:cNvSpPr/>
                <p:nvPr/>
              </p:nvSpPr>
              <p:spPr>
                <a:xfrm>
                  <a:off x="2912077" y="4475180"/>
                  <a:ext cx="21426" cy="61402"/>
                </a:xfrm>
                <a:custGeom>
                  <a:avLst/>
                  <a:gdLst/>
                  <a:ahLst/>
                  <a:cxnLst/>
                  <a:rect l="l" t="t" r="r" b="b"/>
                  <a:pathLst>
                    <a:path w="1431" h="4101" extrusionOk="0">
                      <a:moveTo>
                        <a:pt x="1" y="0"/>
                      </a:moveTo>
                      <a:cubicBezTo>
                        <a:pt x="295" y="0"/>
                        <a:pt x="548" y="232"/>
                        <a:pt x="548" y="547"/>
                      </a:cubicBezTo>
                      <a:lnTo>
                        <a:pt x="548" y="3553"/>
                      </a:lnTo>
                      <a:cubicBezTo>
                        <a:pt x="548" y="3848"/>
                        <a:pt x="295" y="4100"/>
                        <a:pt x="1" y="4100"/>
                      </a:cubicBezTo>
                      <a:lnTo>
                        <a:pt x="884" y="4100"/>
                      </a:lnTo>
                      <a:cubicBezTo>
                        <a:pt x="1178" y="4100"/>
                        <a:pt x="1431" y="3848"/>
                        <a:pt x="1431" y="3553"/>
                      </a:cubicBezTo>
                      <a:lnTo>
                        <a:pt x="1431" y="547"/>
                      </a:lnTo>
                      <a:cubicBezTo>
                        <a:pt x="1431" y="232"/>
                        <a:pt x="1178" y="0"/>
                        <a:pt x="884" y="0"/>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30"/>
                <p:cNvSpPr/>
                <p:nvPr/>
              </p:nvSpPr>
              <p:spPr>
                <a:xfrm>
                  <a:off x="2955842" y="4272767"/>
                  <a:ext cx="192666" cy="259399"/>
                </a:xfrm>
                <a:custGeom>
                  <a:avLst/>
                  <a:gdLst/>
                  <a:ahLst/>
                  <a:cxnLst/>
                  <a:rect l="l" t="t" r="r" b="b"/>
                  <a:pathLst>
                    <a:path w="12868" h="17325" extrusionOk="0">
                      <a:moveTo>
                        <a:pt x="547" y="1"/>
                      </a:moveTo>
                      <a:cubicBezTo>
                        <a:pt x="253" y="1"/>
                        <a:pt x="0" y="253"/>
                        <a:pt x="0" y="568"/>
                      </a:cubicBezTo>
                      <a:lnTo>
                        <a:pt x="0" y="16778"/>
                      </a:lnTo>
                      <a:cubicBezTo>
                        <a:pt x="0" y="17072"/>
                        <a:pt x="253" y="17325"/>
                        <a:pt x="547" y="17325"/>
                      </a:cubicBezTo>
                      <a:lnTo>
                        <a:pt x="11774" y="17325"/>
                      </a:lnTo>
                      <a:cubicBezTo>
                        <a:pt x="12384" y="17325"/>
                        <a:pt x="12867" y="16820"/>
                        <a:pt x="12867" y="16231"/>
                      </a:cubicBezTo>
                      <a:lnTo>
                        <a:pt x="12867" y="1094"/>
                      </a:lnTo>
                      <a:cubicBezTo>
                        <a:pt x="12867" y="505"/>
                        <a:pt x="12384" y="22"/>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30"/>
                <p:cNvSpPr/>
                <p:nvPr/>
              </p:nvSpPr>
              <p:spPr>
                <a:xfrm>
                  <a:off x="3116063" y="4273081"/>
                  <a:ext cx="32445" cy="259084"/>
                </a:xfrm>
                <a:custGeom>
                  <a:avLst/>
                  <a:gdLst/>
                  <a:ahLst/>
                  <a:cxnLst/>
                  <a:rect l="l" t="t" r="r" b="b"/>
                  <a:pathLst>
                    <a:path w="2167" h="17304" extrusionOk="0">
                      <a:moveTo>
                        <a:pt x="1" y="1"/>
                      </a:moveTo>
                      <a:cubicBezTo>
                        <a:pt x="610" y="1"/>
                        <a:pt x="1094" y="484"/>
                        <a:pt x="1094" y="1094"/>
                      </a:cubicBezTo>
                      <a:lnTo>
                        <a:pt x="1094" y="16210"/>
                      </a:lnTo>
                      <a:cubicBezTo>
                        <a:pt x="1094" y="16820"/>
                        <a:pt x="610" y="17304"/>
                        <a:pt x="1" y="17304"/>
                      </a:cubicBezTo>
                      <a:lnTo>
                        <a:pt x="1073" y="17304"/>
                      </a:lnTo>
                      <a:cubicBezTo>
                        <a:pt x="1683" y="17304"/>
                        <a:pt x="2166" y="16820"/>
                        <a:pt x="2166" y="16210"/>
                      </a:cubicBezTo>
                      <a:lnTo>
                        <a:pt x="2166" y="1094"/>
                      </a:lnTo>
                      <a:cubicBezTo>
                        <a:pt x="2166" y="484"/>
                        <a:pt x="1683" y="1"/>
                        <a:pt x="1073" y="1"/>
                      </a:cubicBezTo>
                      <a:close/>
                    </a:path>
                  </a:pathLst>
                </a:custGeom>
                <a:solidFill>
                  <a:srgbClr val="6FB7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1639;p30"/>
                <p:cNvSpPr/>
                <p:nvPr/>
              </p:nvSpPr>
              <p:spPr>
                <a:xfrm>
                  <a:off x="2984484" y="4267107"/>
                  <a:ext cx="18266" cy="270733"/>
                </a:xfrm>
                <a:custGeom>
                  <a:avLst/>
                  <a:gdLst/>
                  <a:ahLst/>
                  <a:cxnLst/>
                  <a:rect l="l" t="t" r="r" b="b"/>
                  <a:pathLst>
                    <a:path w="1220" h="18082" extrusionOk="0">
                      <a:moveTo>
                        <a:pt x="316" y="0"/>
                      </a:moveTo>
                      <a:cubicBezTo>
                        <a:pt x="127" y="0"/>
                        <a:pt x="0" y="147"/>
                        <a:pt x="0" y="337"/>
                      </a:cubicBezTo>
                      <a:lnTo>
                        <a:pt x="0" y="17745"/>
                      </a:lnTo>
                      <a:cubicBezTo>
                        <a:pt x="0" y="17934"/>
                        <a:pt x="127" y="18081"/>
                        <a:pt x="316" y="18081"/>
                      </a:cubicBezTo>
                      <a:lnTo>
                        <a:pt x="884" y="18081"/>
                      </a:lnTo>
                      <a:cubicBezTo>
                        <a:pt x="1073" y="18081"/>
                        <a:pt x="1220" y="17934"/>
                        <a:pt x="1220" y="17745"/>
                      </a:cubicBezTo>
                      <a:lnTo>
                        <a:pt x="1220" y="337"/>
                      </a:lnTo>
                      <a:cubicBezTo>
                        <a:pt x="1220" y="147"/>
                        <a:pt x="1073" y="0"/>
                        <a:pt x="884" y="0"/>
                      </a:cubicBezTo>
                      <a:close/>
                    </a:path>
                  </a:pathLst>
                </a:custGeom>
                <a:solidFill>
                  <a:srgbClr val="6FB7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1640;p30"/>
                <p:cNvSpPr/>
                <p:nvPr/>
              </p:nvSpPr>
              <p:spPr>
                <a:xfrm>
                  <a:off x="3091193" y="4499106"/>
                  <a:ext cx="32445" cy="10705"/>
                </a:xfrm>
                <a:custGeom>
                  <a:avLst/>
                  <a:gdLst/>
                  <a:ahLst/>
                  <a:cxnLst/>
                  <a:rect l="l" t="t" r="r" b="b"/>
                  <a:pathLst>
                    <a:path w="2167" h="715" extrusionOk="0">
                      <a:moveTo>
                        <a:pt x="484" y="0"/>
                      </a:moveTo>
                      <a:cubicBezTo>
                        <a:pt x="1" y="0"/>
                        <a:pt x="1" y="715"/>
                        <a:pt x="484" y="715"/>
                      </a:cubicBezTo>
                      <a:lnTo>
                        <a:pt x="1704" y="715"/>
                      </a:lnTo>
                      <a:cubicBezTo>
                        <a:pt x="2166" y="715"/>
                        <a:pt x="2166" y="0"/>
                        <a:pt x="1704" y="0"/>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30"/>
                <p:cNvSpPr/>
                <p:nvPr/>
              </p:nvSpPr>
              <p:spPr>
                <a:xfrm>
                  <a:off x="3110718" y="4485571"/>
                  <a:ext cx="12292" cy="10705"/>
                </a:xfrm>
                <a:custGeom>
                  <a:avLst/>
                  <a:gdLst/>
                  <a:ahLst/>
                  <a:cxnLst/>
                  <a:rect l="l" t="t" r="r" b="b"/>
                  <a:pathLst>
                    <a:path w="821" h="715" extrusionOk="0">
                      <a:moveTo>
                        <a:pt x="358" y="0"/>
                      </a:moveTo>
                      <a:cubicBezTo>
                        <a:pt x="147" y="0"/>
                        <a:pt x="0" y="168"/>
                        <a:pt x="0" y="357"/>
                      </a:cubicBezTo>
                      <a:cubicBezTo>
                        <a:pt x="0" y="547"/>
                        <a:pt x="168" y="715"/>
                        <a:pt x="358" y="715"/>
                      </a:cubicBezTo>
                      <a:cubicBezTo>
                        <a:pt x="820" y="715"/>
                        <a:pt x="820" y="0"/>
                        <a:pt x="358" y="0"/>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30"/>
                <p:cNvSpPr/>
                <p:nvPr/>
              </p:nvSpPr>
              <p:spPr>
                <a:xfrm>
                  <a:off x="2810729" y="4557334"/>
                  <a:ext cx="342496" cy="61717"/>
                </a:xfrm>
                <a:custGeom>
                  <a:avLst/>
                  <a:gdLst/>
                  <a:ahLst/>
                  <a:cxnLst/>
                  <a:rect l="l" t="t" r="r" b="b"/>
                  <a:pathLst>
                    <a:path w="22875" h="4122" extrusionOk="0">
                      <a:moveTo>
                        <a:pt x="547" y="1"/>
                      </a:moveTo>
                      <a:cubicBezTo>
                        <a:pt x="231" y="1"/>
                        <a:pt x="0" y="232"/>
                        <a:pt x="0" y="547"/>
                      </a:cubicBezTo>
                      <a:lnTo>
                        <a:pt x="0" y="3575"/>
                      </a:lnTo>
                      <a:cubicBezTo>
                        <a:pt x="0" y="3869"/>
                        <a:pt x="231" y="4121"/>
                        <a:pt x="547" y="4121"/>
                      </a:cubicBezTo>
                      <a:lnTo>
                        <a:pt x="22328" y="4121"/>
                      </a:lnTo>
                      <a:cubicBezTo>
                        <a:pt x="22622" y="4121"/>
                        <a:pt x="22875" y="3869"/>
                        <a:pt x="22875" y="3575"/>
                      </a:cubicBezTo>
                      <a:lnTo>
                        <a:pt x="22875" y="547"/>
                      </a:lnTo>
                      <a:cubicBezTo>
                        <a:pt x="22875" y="232"/>
                        <a:pt x="22622" y="1"/>
                        <a:pt x="223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30"/>
                <p:cNvSpPr/>
                <p:nvPr/>
              </p:nvSpPr>
              <p:spPr>
                <a:xfrm>
                  <a:off x="3129598" y="4557334"/>
                  <a:ext cx="23627" cy="61717"/>
                </a:xfrm>
                <a:custGeom>
                  <a:avLst/>
                  <a:gdLst/>
                  <a:ahLst/>
                  <a:cxnLst/>
                  <a:rect l="l" t="t" r="r" b="b"/>
                  <a:pathLst>
                    <a:path w="1578" h="4122" extrusionOk="0">
                      <a:moveTo>
                        <a:pt x="1" y="1"/>
                      </a:moveTo>
                      <a:cubicBezTo>
                        <a:pt x="295" y="1"/>
                        <a:pt x="547" y="232"/>
                        <a:pt x="547" y="547"/>
                      </a:cubicBezTo>
                      <a:lnTo>
                        <a:pt x="547" y="3575"/>
                      </a:lnTo>
                      <a:cubicBezTo>
                        <a:pt x="547" y="3869"/>
                        <a:pt x="295" y="4121"/>
                        <a:pt x="1" y="4121"/>
                      </a:cubicBezTo>
                      <a:lnTo>
                        <a:pt x="1031" y="4121"/>
                      </a:lnTo>
                      <a:cubicBezTo>
                        <a:pt x="1325" y="4121"/>
                        <a:pt x="1578" y="3869"/>
                        <a:pt x="1578" y="3575"/>
                      </a:cubicBezTo>
                      <a:lnTo>
                        <a:pt x="1578" y="547"/>
                      </a:lnTo>
                      <a:cubicBezTo>
                        <a:pt x="1578" y="232"/>
                        <a:pt x="1325" y="1"/>
                        <a:pt x="1031"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30"/>
                <p:cNvSpPr/>
                <p:nvPr/>
              </p:nvSpPr>
              <p:spPr>
                <a:xfrm>
                  <a:off x="2838428" y="4553711"/>
                  <a:ext cx="10720" cy="22219"/>
                </a:xfrm>
                <a:custGeom>
                  <a:avLst/>
                  <a:gdLst/>
                  <a:ahLst/>
                  <a:cxnLst/>
                  <a:rect l="l" t="t" r="r" b="b"/>
                  <a:pathLst>
                    <a:path w="716" h="1484" extrusionOk="0">
                      <a:moveTo>
                        <a:pt x="358" y="1"/>
                      </a:moveTo>
                      <a:cubicBezTo>
                        <a:pt x="179" y="1"/>
                        <a:pt x="0" y="116"/>
                        <a:pt x="0" y="348"/>
                      </a:cubicBezTo>
                      <a:lnTo>
                        <a:pt x="0" y="1126"/>
                      </a:lnTo>
                      <a:cubicBezTo>
                        <a:pt x="0" y="1315"/>
                        <a:pt x="168" y="1483"/>
                        <a:pt x="358" y="1483"/>
                      </a:cubicBezTo>
                      <a:cubicBezTo>
                        <a:pt x="547" y="1483"/>
                        <a:pt x="715" y="1315"/>
                        <a:pt x="715" y="1126"/>
                      </a:cubicBezTo>
                      <a:lnTo>
                        <a:pt x="715" y="348"/>
                      </a:lnTo>
                      <a:cubicBezTo>
                        <a:pt x="715" y="116"/>
                        <a:pt x="536" y="1"/>
                        <a:pt x="358"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5" name="Google Shape;1645;p30"/>
                <p:cNvSpPr/>
                <p:nvPr/>
              </p:nvSpPr>
              <p:spPr>
                <a:xfrm>
                  <a:off x="2863611" y="4553711"/>
                  <a:ext cx="10705" cy="22219"/>
                </a:xfrm>
                <a:custGeom>
                  <a:avLst/>
                  <a:gdLst/>
                  <a:ahLst/>
                  <a:cxnLst/>
                  <a:rect l="l" t="t" r="r" b="b"/>
                  <a:pathLst>
                    <a:path w="715" h="1484" extrusionOk="0">
                      <a:moveTo>
                        <a:pt x="358" y="1"/>
                      </a:moveTo>
                      <a:cubicBezTo>
                        <a:pt x="179" y="1"/>
                        <a:pt x="0" y="116"/>
                        <a:pt x="0" y="348"/>
                      </a:cubicBezTo>
                      <a:lnTo>
                        <a:pt x="0" y="1126"/>
                      </a:lnTo>
                      <a:cubicBezTo>
                        <a:pt x="0" y="1315"/>
                        <a:pt x="168" y="1483"/>
                        <a:pt x="358" y="1483"/>
                      </a:cubicBezTo>
                      <a:cubicBezTo>
                        <a:pt x="547" y="1483"/>
                        <a:pt x="715" y="1315"/>
                        <a:pt x="715" y="1126"/>
                      </a:cubicBezTo>
                      <a:lnTo>
                        <a:pt x="715" y="348"/>
                      </a:lnTo>
                      <a:cubicBezTo>
                        <a:pt x="715" y="116"/>
                        <a:pt x="536" y="1"/>
                        <a:pt x="358"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30"/>
                <p:cNvSpPr/>
                <p:nvPr/>
              </p:nvSpPr>
              <p:spPr>
                <a:xfrm>
                  <a:off x="2888795" y="4553711"/>
                  <a:ext cx="10705" cy="22219"/>
                </a:xfrm>
                <a:custGeom>
                  <a:avLst/>
                  <a:gdLst/>
                  <a:ahLst/>
                  <a:cxnLst/>
                  <a:rect l="l" t="t" r="r" b="b"/>
                  <a:pathLst>
                    <a:path w="715" h="1484" extrusionOk="0">
                      <a:moveTo>
                        <a:pt x="350" y="1"/>
                      </a:moveTo>
                      <a:cubicBezTo>
                        <a:pt x="174" y="1"/>
                        <a:pt x="0" y="116"/>
                        <a:pt x="0" y="348"/>
                      </a:cubicBezTo>
                      <a:lnTo>
                        <a:pt x="0" y="1126"/>
                      </a:lnTo>
                      <a:cubicBezTo>
                        <a:pt x="0" y="1315"/>
                        <a:pt x="147" y="1483"/>
                        <a:pt x="358" y="1483"/>
                      </a:cubicBezTo>
                      <a:cubicBezTo>
                        <a:pt x="547" y="1483"/>
                        <a:pt x="715" y="1315"/>
                        <a:pt x="715" y="1126"/>
                      </a:cubicBezTo>
                      <a:lnTo>
                        <a:pt x="715" y="348"/>
                      </a:lnTo>
                      <a:cubicBezTo>
                        <a:pt x="704" y="116"/>
                        <a:pt x="526" y="1"/>
                        <a:pt x="350"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30"/>
                <p:cNvSpPr/>
                <p:nvPr/>
              </p:nvSpPr>
              <p:spPr>
                <a:xfrm>
                  <a:off x="2913664" y="4553711"/>
                  <a:ext cx="10705" cy="22219"/>
                </a:xfrm>
                <a:custGeom>
                  <a:avLst/>
                  <a:gdLst/>
                  <a:ahLst/>
                  <a:cxnLst/>
                  <a:rect l="l" t="t" r="r" b="b"/>
                  <a:pathLst>
                    <a:path w="715" h="1484" extrusionOk="0">
                      <a:moveTo>
                        <a:pt x="357" y="1"/>
                      </a:moveTo>
                      <a:cubicBezTo>
                        <a:pt x="179" y="1"/>
                        <a:pt x="0" y="116"/>
                        <a:pt x="0" y="348"/>
                      </a:cubicBezTo>
                      <a:lnTo>
                        <a:pt x="0" y="1126"/>
                      </a:lnTo>
                      <a:cubicBezTo>
                        <a:pt x="0" y="1315"/>
                        <a:pt x="168" y="1483"/>
                        <a:pt x="357" y="1483"/>
                      </a:cubicBezTo>
                      <a:cubicBezTo>
                        <a:pt x="568" y="1483"/>
                        <a:pt x="715" y="1315"/>
                        <a:pt x="715" y="1126"/>
                      </a:cubicBezTo>
                      <a:lnTo>
                        <a:pt x="715" y="348"/>
                      </a:lnTo>
                      <a:cubicBezTo>
                        <a:pt x="715" y="116"/>
                        <a:pt x="536" y="1"/>
                        <a:pt x="357"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30"/>
                <p:cNvSpPr/>
                <p:nvPr/>
              </p:nvSpPr>
              <p:spPr>
                <a:xfrm>
                  <a:off x="2938833" y="4553711"/>
                  <a:ext cx="10720" cy="22219"/>
                </a:xfrm>
                <a:custGeom>
                  <a:avLst/>
                  <a:gdLst/>
                  <a:ahLst/>
                  <a:cxnLst/>
                  <a:rect l="l" t="t" r="r" b="b"/>
                  <a:pathLst>
                    <a:path w="716" h="1484" extrusionOk="0">
                      <a:moveTo>
                        <a:pt x="358" y="1"/>
                      </a:moveTo>
                      <a:cubicBezTo>
                        <a:pt x="180" y="1"/>
                        <a:pt x="1" y="116"/>
                        <a:pt x="1" y="348"/>
                      </a:cubicBezTo>
                      <a:lnTo>
                        <a:pt x="1" y="1126"/>
                      </a:lnTo>
                      <a:cubicBezTo>
                        <a:pt x="1" y="1315"/>
                        <a:pt x="169" y="1483"/>
                        <a:pt x="358" y="1483"/>
                      </a:cubicBezTo>
                      <a:cubicBezTo>
                        <a:pt x="548" y="1483"/>
                        <a:pt x="716" y="1315"/>
                        <a:pt x="716" y="1126"/>
                      </a:cubicBezTo>
                      <a:lnTo>
                        <a:pt x="716" y="348"/>
                      </a:lnTo>
                      <a:cubicBezTo>
                        <a:pt x="716" y="116"/>
                        <a:pt x="537" y="1"/>
                        <a:pt x="358"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9" name="Google Shape;1649;p30"/>
                <p:cNvSpPr/>
                <p:nvPr/>
              </p:nvSpPr>
              <p:spPr>
                <a:xfrm>
                  <a:off x="2964017" y="4553711"/>
                  <a:ext cx="10720" cy="22219"/>
                </a:xfrm>
                <a:custGeom>
                  <a:avLst/>
                  <a:gdLst/>
                  <a:ahLst/>
                  <a:cxnLst/>
                  <a:rect l="l" t="t" r="r" b="b"/>
                  <a:pathLst>
                    <a:path w="716" h="1484" extrusionOk="0">
                      <a:moveTo>
                        <a:pt x="358" y="1"/>
                      </a:moveTo>
                      <a:cubicBezTo>
                        <a:pt x="180" y="1"/>
                        <a:pt x="1" y="116"/>
                        <a:pt x="1" y="348"/>
                      </a:cubicBezTo>
                      <a:lnTo>
                        <a:pt x="1" y="1126"/>
                      </a:lnTo>
                      <a:cubicBezTo>
                        <a:pt x="1" y="1315"/>
                        <a:pt x="148" y="1483"/>
                        <a:pt x="358" y="1483"/>
                      </a:cubicBezTo>
                      <a:cubicBezTo>
                        <a:pt x="548" y="1483"/>
                        <a:pt x="716" y="1315"/>
                        <a:pt x="716" y="1126"/>
                      </a:cubicBezTo>
                      <a:lnTo>
                        <a:pt x="716" y="348"/>
                      </a:lnTo>
                      <a:cubicBezTo>
                        <a:pt x="716" y="116"/>
                        <a:pt x="537" y="1"/>
                        <a:pt x="358"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0" name="Google Shape;1650;p30"/>
                <p:cNvSpPr/>
                <p:nvPr/>
              </p:nvSpPr>
              <p:spPr>
                <a:xfrm>
                  <a:off x="2989201" y="4553711"/>
                  <a:ext cx="10406" cy="22219"/>
                </a:xfrm>
                <a:custGeom>
                  <a:avLst/>
                  <a:gdLst/>
                  <a:ahLst/>
                  <a:cxnLst/>
                  <a:rect l="l" t="t" r="r" b="b"/>
                  <a:pathLst>
                    <a:path w="695" h="1484" extrusionOk="0">
                      <a:moveTo>
                        <a:pt x="348" y="1"/>
                      </a:moveTo>
                      <a:cubicBezTo>
                        <a:pt x="174" y="1"/>
                        <a:pt x="1" y="116"/>
                        <a:pt x="1" y="348"/>
                      </a:cubicBezTo>
                      <a:lnTo>
                        <a:pt x="1" y="1126"/>
                      </a:lnTo>
                      <a:cubicBezTo>
                        <a:pt x="1" y="1315"/>
                        <a:pt x="148" y="1483"/>
                        <a:pt x="358" y="1483"/>
                      </a:cubicBezTo>
                      <a:cubicBezTo>
                        <a:pt x="547" y="1483"/>
                        <a:pt x="695" y="1315"/>
                        <a:pt x="695" y="1126"/>
                      </a:cubicBezTo>
                      <a:lnTo>
                        <a:pt x="695" y="348"/>
                      </a:lnTo>
                      <a:cubicBezTo>
                        <a:pt x="695" y="116"/>
                        <a:pt x="521" y="1"/>
                        <a:pt x="348"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30"/>
                <p:cNvSpPr/>
                <p:nvPr/>
              </p:nvSpPr>
              <p:spPr>
                <a:xfrm>
                  <a:off x="3014070"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68" y="1483"/>
                        <a:pt x="716" y="1315"/>
                        <a:pt x="716" y="1126"/>
                      </a:cubicBezTo>
                      <a:lnTo>
                        <a:pt x="716" y="348"/>
                      </a:lnTo>
                      <a:cubicBezTo>
                        <a:pt x="716" y="116"/>
                        <a:pt x="537" y="1"/>
                        <a:pt x="358"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30"/>
                <p:cNvSpPr/>
                <p:nvPr/>
              </p:nvSpPr>
              <p:spPr>
                <a:xfrm>
                  <a:off x="3039254"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47" y="1483"/>
                        <a:pt x="716" y="1315"/>
                        <a:pt x="716" y="1126"/>
                      </a:cubicBezTo>
                      <a:lnTo>
                        <a:pt x="716" y="348"/>
                      </a:lnTo>
                      <a:cubicBezTo>
                        <a:pt x="716" y="116"/>
                        <a:pt x="537" y="1"/>
                        <a:pt x="358"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30"/>
                <p:cNvSpPr/>
                <p:nvPr/>
              </p:nvSpPr>
              <p:spPr>
                <a:xfrm>
                  <a:off x="3064438"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47" y="1483"/>
                        <a:pt x="715" y="1315"/>
                        <a:pt x="715" y="1126"/>
                      </a:cubicBezTo>
                      <a:lnTo>
                        <a:pt x="715" y="348"/>
                      </a:lnTo>
                      <a:cubicBezTo>
                        <a:pt x="715" y="116"/>
                        <a:pt x="537" y="1"/>
                        <a:pt x="358"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30"/>
                <p:cNvSpPr/>
                <p:nvPr/>
              </p:nvSpPr>
              <p:spPr>
                <a:xfrm>
                  <a:off x="3089472" y="4553711"/>
                  <a:ext cx="10556" cy="22219"/>
                </a:xfrm>
                <a:custGeom>
                  <a:avLst/>
                  <a:gdLst/>
                  <a:ahLst/>
                  <a:cxnLst/>
                  <a:rect l="l" t="t" r="r" b="b"/>
                  <a:pathLst>
                    <a:path w="705" h="1484" extrusionOk="0">
                      <a:moveTo>
                        <a:pt x="350" y="1"/>
                      </a:moveTo>
                      <a:cubicBezTo>
                        <a:pt x="174" y="1"/>
                        <a:pt x="0" y="116"/>
                        <a:pt x="11" y="348"/>
                      </a:cubicBezTo>
                      <a:lnTo>
                        <a:pt x="11" y="1126"/>
                      </a:lnTo>
                      <a:cubicBezTo>
                        <a:pt x="11" y="1315"/>
                        <a:pt x="158" y="1483"/>
                        <a:pt x="347" y="1483"/>
                      </a:cubicBezTo>
                      <a:cubicBezTo>
                        <a:pt x="557" y="1483"/>
                        <a:pt x="704" y="1315"/>
                        <a:pt x="704" y="1126"/>
                      </a:cubicBezTo>
                      <a:lnTo>
                        <a:pt x="704" y="348"/>
                      </a:lnTo>
                      <a:cubicBezTo>
                        <a:pt x="704" y="116"/>
                        <a:pt x="526" y="1"/>
                        <a:pt x="350"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30"/>
                <p:cNvSpPr/>
                <p:nvPr/>
              </p:nvSpPr>
              <p:spPr>
                <a:xfrm>
                  <a:off x="3114491"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47" y="1483"/>
                        <a:pt x="715" y="1315"/>
                        <a:pt x="715" y="1126"/>
                      </a:cubicBezTo>
                      <a:lnTo>
                        <a:pt x="715" y="348"/>
                      </a:lnTo>
                      <a:cubicBezTo>
                        <a:pt x="715" y="116"/>
                        <a:pt x="537" y="1"/>
                        <a:pt x="358" y="1"/>
                      </a:cubicBezTo>
                      <a:close/>
                    </a:path>
                  </a:pathLst>
                </a:custGeom>
                <a:solidFill>
                  <a:srgbClr val="4184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nvGrpSpPr>
          <p:cNvPr id="1656" name="Google Shape;1656;p30"/>
          <p:cNvGrpSpPr/>
          <p:nvPr/>
        </p:nvGrpSpPr>
        <p:grpSpPr>
          <a:xfrm>
            <a:off x="2331039" y="1413791"/>
            <a:ext cx="2600100" cy="689400"/>
            <a:chOff x="3255949" y="1161543"/>
            <a:chExt cx="2600100" cy="689400"/>
          </a:xfrm>
        </p:grpSpPr>
        <p:cxnSp>
          <p:nvCxnSpPr>
            <p:cNvPr id="1657" name="Google Shape;1657;p30"/>
            <p:cNvCxnSpPr>
              <a:stCxn id="1658" idx="2"/>
            </p:cNvCxnSpPr>
            <p:nvPr/>
          </p:nvCxnSpPr>
          <p:spPr>
            <a:xfrm rot="10800000">
              <a:off x="3255949" y="1506243"/>
              <a:ext cx="1910700" cy="0"/>
            </a:xfrm>
            <a:prstGeom prst="straightConnector1">
              <a:avLst/>
            </a:prstGeom>
            <a:noFill/>
            <a:ln w="28575" cap="flat" cmpd="sng">
              <a:solidFill>
                <a:schemeClr val="lt1"/>
              </a:solidFill>
              <a:prstDash val="solid"/>
              <a:round/>
              <a:headEnd type="none" w="med" len="med"/>
              <a:tailEnd type="oval" w="med" len="med"/>
            </a:ln>
          </p:spPr>
        </p:cxnSp>
        <p:grpSp>
          <p:nvGrpSpPr>
            <p:cNvPr id="1659" name="Google Shape;1659;p30"/>
            <p:cNvGrpSpPr/>
            <p:nvPr/>
          </p:nvGrpSpPr>
          <p:grpSpPr>
            <a:xfrm>
              <a:off x="5166649" y="1161543"/>
              <a:ext cx="689400" cy="689400"/>
              <a:chOff x="5166649" y="1161543"/>
              <a:chExt cx="689400" cy="689400"/>
            </a:xfrm>
          </p:grpSpPr>
          <p:sp>
            <p:nvSpPr>
              <p:cNvPr id="1658" name="Google Shape;1658;p30"/>
              <p:cNvSpPr/>
              <p:nvPr/>
            </p:nvSpPr>
            <p:spPr>
              <a:xfrm>
                <a:off x="5166649" y="1161543"/>
                <a:ext cx="689400" cy="689400"/>
              </a:xfrm>
              <a:prstGeom prst="ellipse">
                <a:avLst/>
              </a:prstGeom>
              <a:solidFill>
                <a:schemeClr val="accent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60" name="Google Shape;1660;p30"/>
              <p:cNvGrpSpPr/>
              <p:nvPr/>
            </p:nvGrpSpPr>
            <p:grpSpPr>
              <a:xfrm>
                <a:off x="5390638" y="1320731"/>
                <a:ext cx="241440" cy="371039"/>
                <a:chOff x="3131170" y="3816884"/>
                <a:chExt cx="220051" cy="338169"/>
              </a:xfrm>
            </p:grpSpPr>
            <p:sp>
              <p:nvSpPr>
                <p:cNvPr id="1661" name="Google Shape;1661;p30"/>
                <p:cNvSpPr/>
                <p:nvPr/>
              </p:nvSpPr>
              <p:spPr>
                <a:xfrm>
                  <a:off x="3131170" y="3816884"/>
                  <a:ext cx="220051" cy="258530"/>
                </a:xfrm>
                <a:custGeom>
                  <a:avLst/>
                  <a:gdLst/>
                  <a:ahLst/>
                  <a:cxnLst/>
                  <a:rect l="l" t="t" r="r" b="b"/>
                  <a:pathLst>
                    <a:path w="14697" h="17267" extrusionOk="0">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10765" y="17266"/>
                      </a:lnTo>
                      <a:lnTo>
                        <a:pt x="10765" y="15437"/>
                      </a:lnTo>
                      <a:cubicBezTo>
                        <a:pt x="10765" y="15164"/>
                        <a:pt x="10870" y="14912"/>
                        <a:pt x="11060" y="14701"/>
                      </a:cubicBezTo>
                      <a:lnTo>
                        <a:pt x="14276" y="11464"/>
                      </a:lnTo>
                      <a:cubicBezTo>
                        <a:pt x="14655" y="11085"/>
                        <a:pt x="14697" y="10496"/>
                        <a:pt x="14402" y="10055"/>
                      </a:cubicBezTo>
                      <a:lnTo>
                        <a:pt x="7675" y="173"/>
                      </a:lnTo>
                      <a:cubicBezTo>
                        <a:pt x="7601" y="58"/>
                        <a:pt x="7480" y="0"/>
                        <a:pt x="73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2" name="Google Shape;1662;p30"/>
                <p:cNvSpPr/>
                <p:nvPr/>
              </p:nvSpPr>
              <p:spPr>
                <a:xfrm>
                  <a:off x="3131170" y="3816884"/>
                  <a:ext cx="118373" cy="258530"/>
                </a:xfrm>
                <a:custGeom>
                  <a:avLst/>
                  <a:gdLst/>
                  <a:ahLst/>
                  <a:cxnLst/>
                  <a:rect l="l" t="t" r="r" b="b"/>
                  <a:pathLst>
                    <a:path w="7906" h="17267" extrusionOk="0">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5026" y="17266"/>
                      </a:lnTo>
                      <a:lnTo>
                        <a:pt x="5026" y="15437"/>
                      </a:lnTo>
                      <a:cubicBezTo>
                        <a:pt x="5026" y="15164"/>
                        <a:pt x="4921" y="14912"/>
                        <a:pt x="4731" y="14701"/>
                      </a:cubicBezTo>
                      <a:lnTo>
                        <a:pt x="1515" y="11464"/>
                      </a:lnTo>
                      <a:cubicBezTo>
                        <a:pt x="1157" y="11085"/>
                        <a:pt x="1094" y="10496"/>
                        <a:pt x="1388" y="10055"/>
                      </a:cubicBezTo>
                      <a:lnTo>
                        <a:pt x="7906" y="510"/>
                      </a:lnTo>
                      <a:lnTo>
                        <a:pt x="7675" y="173"/>
                      </a:lnTo>
                      <a:cubicBezTo>
                        <a:pt x="7601" y="58"/>
                        <a:pt x="7480" y="0"/>
                        <a:pt x="7357" y="0"/>
                      </a:cubicBezTo>
                      <a:close/>
                    </a:path>
                  </a:pathLst>
                </a:custGeom>
                <a:solidFill>
                  <a:srgbClr val="51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3" name="Google Shape;1663;p30"/>
                <p:cNvSpPr/>
                <p:nvPr/>
              </p:nvSpPr>
              <p:spPr>
                <a:xfrm>
                  <a:off x="3235049" y="3816884"/>
                  <a:ext cx="12292" cy="179041"/>
                </a:xfrm>
                <a:custGeom>
                  <a:avLst/>
                  <a:gdLst/>
                  <a:ahLst/>
                  <a:cxnLst/>
                  <a:rect l="l" t="t" r="r" b="b"/>
                  <a:pathLst>
                    <a:path w="821" h="11958" extrusionOk="0">
                      <a:moveTo>
                        <a:pt x="419" y="0"/>
                      </a:moveTo>
                      <a:cubicBezTo>
                        <a:pt x="295" y="0"/>
                        <a:pt x="169" y="58"/>
                        <a:pt x="85" y="173"/>
                      </a:cubicBezTo>
                      <a:lnTo>
                        <a:pt x="1" y="321"/>
                      </a:lnTo>
                      <a:lnTo>
                        <a:pt x="1" y="11548"/>
                      </a:lnTo>
                      <a:cubicBezTo>
                        <a:pt x="1" y="11821"/>
                        <a:pt x="206" y="11958"/>
                        <a:pt x="411" y="11958"/>
                      </a:cubicBezTo>
                      <a:cubicBezTo>
                        <a:pt x="616" y="11958"/>
                        <a:pt x="821" y="11821"/>
                        <a:pt x="821" y="11548"/>
                      </a:cubicBezTo>
                      <a:lnTo>
                        <a:pt x="821" y="321"/>
                      </a:lnTo>
                      <a:lnTo>
                        <a:pt x="737" y="173"/>
                      </a:lnTo>
                      <a:cubicBezTo>
                        <a:pt x="663" y="58"/>
                        <a:pt x="542" y="0"/>
                        <a:pt x="419" y="0"/>
                      </a:cubicBezTo>
                      <a:close/>
                    </a:path>
                  </a:pathLst>
                </a:custGeom>
                <a:solidFill>
                  <a:srgbClr val="51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4" name="Google Shape;1664;p30"/>
                <p:cNvSpPr/>
                <p:nvPr/>
              </p:nvSpPr>
              <p:spPr>
                <a:xfrm>
                  <a:off x="3212396" y="3974350"/>
                  <a:ext cx="57929" cy="30858"/>
                </a:xfrm>
                <a:custGeom>
                  <a:avLst/>
                  <a:gdLst/>
                  <a:ahLst/>
                  <a:cxnLst/>
                  <a:rect l="l" t="t" r="r" b="b"/>
                  <a:pathLst>
                    <a:path w="3869" h="2061" extrusionOk="0">
                      <a:moveTo>
                        <a:pt x="1367" y="0"/>
                      </a:moveTo>
                      <a:cubicBezTo>
                        <a:pt x="0" y="0"/>
                        <a:pt x="0" y="2061"/>
                        <a:pt x="1367" y="2061"/>
                      </a:cubicBezTo>
                      <a:lnTo>
                        <a:pt x="2502" y="2061"/>
                      </a:lnTo>
                      <a:cubicBezTo>
                        <a:pt x="3869" y="2061"/>
                        <a:pt x="3869" y="0"/>
                        <a:pt x="2502" y="0"/>
                      </a:cubicBezTo>
                      <a:close/>
                    </a:path>
                  </a:pathLst>
                </a:custGeom>
                <a:solidFill>
                  <a:srgbClr val="9DEB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5" name="Google Shape;1665;p30"/>
                <p:cNvSpPr/>
                <p:nvPr/>
              </p:nvSpPr>
              <p:spPr>
                <a:xfrm>
                  <a:off x="3213339" y="3981597"/>
                  <a:ext cx="56042" cy="23612"/>
                </a:xfrm>
                <a:custGeom>
                  <a:avLst/>
                  <a:gdLst/>
                  <a:ahLst/>
                  <a:cxnLst/>
                  <a:rect l="l" t="t" r="r" b="b"/>
                  <a:pathLst>
                    <a:path w="3743" h="1577" extrusionOk="0">
                      <a:moveTo>
                        <a:pt x="442" y="0"/>
                      </a:moveTo>
                      <a:lnTo>
                        <a:pt x="442" y="0"/>
                      </a:lnTo>
                      <a:cubicBezTo>
                        <a:pt x="0" y="694"/>
                        <a:pt x="484" y="1577"/>
                        <a:pt x="1304" y="1577"/>
                      </a:cubicBezTo>
                      <a:lnTo>
                        <a:pt x="2439" y="1577"/>
                      </a:lnTo>
                      <a:cubicBezTo>
                        <a:pt x="3238" y="1577"/>
                        <a:pt x="3742" y="694"/>
                        <a:pt x="3301" y="0"/>
                      </a:cubicBezTo>
                      <a:lnTo>
                        <a:pt x="3301" y="0"/>
                      </a:lnTo>
                      <a:cubicBezTo>
                        <a:pt x="3112" y="294"/>
                        <a:pt x="2775" y="484"/>
                        <a:pt x="2439" y="484"/>
                      </a:cubicBezTo>
                      <a:lnTo>
                        <a:pt x="1304" y="484"/>
                      </a:lnTo>
                      <a:cubicBezTo>
                        <a:pt x="946" y="484"/>
                        <a:pt x="610" y="294"/>
                        <a:pt x="442" y="0"/>
                      </a:cubicBezTo>
                      <a:close/>
                    </a:path>
                  </a:pathLst>
                </a:custGeom>
                <a:solidFill>
                  <a:srgbClr val="5386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6" name="Google Shape;1666;p30"/>
                <p:cNvSpPr/>
                <p:nvPr/>
              </p:nvSpPr>
              <p:spPr>
                <a:xfrm>
                  <a:off x="3199804" y="4118834"/>
                  <a:ext cx="83112" cy="36218"/>
                </a:xfrm>
                <a:custGeom>
                  <a:avLst/>
                  <a:gdLst/>
                  <a:ahLst/>
                  <a:cxnLst/>
                  <a:rect l="l" t="t" r="r" b="b"/>
                  <a:pathLst>
                    <a:path w="5551" h="2419" extrusionOk="0">
                      <a:moveTo>
                        <a:pt x="0" y="1"/>
                      </a:moveTo>
                      <a:lnTo>
                        <a:pt x="0" y="1830"/>
                      </a:lnTo>
                      <a:cubicBezTo>
                        <a:pt x="0" y="2145"/>
                        <a:pt x="252" y="2418"/>
                        <a:pt x="589" y="2418"/>
                      </a:cubicBezTo>
                      <a:lnTo>
                        <a:pt x="4962" y="2418"/>
                      </a:lnTo>
                      <a:cubicBezTo>
                        <a:pt x="5277" y="2418"/>
                        <a:pt x="5551" y="2145"/>
                        <a:pt x="5551" y="1830"/>
                      </a:cubicBezTo>
                      <a:lnTo>
                        <a:pt x="555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7" name="Google Shape;1667;p30"/>
                <p:cNvSpPr/>
                <p:nvPr/>
              </p:nvSpPr>
              <p:spPr>
                <a:xfrm>
                  <a:off x="3199804" y="4118834"/>
                  <a:ext cx="25199" cy="36218"/>
                </a:xfrm>
                <a:custGeom>
                  <a:avLst/>
                  <a:gdLst/>
                  <a:ahLst/>
                  <a:cxnLst/>
                  <a:rect l="l" t="t" r="r" b="b"/>
                  <a:pathLst>
                    <a:path w="1683" h="2419" extrusionOk="0">
                      <a:moveTo>
                        <a:pt x="0" y="1"/>
                      </a:moveTo>
                      <a:lnTo>
                        <a:pt x="0" y="1830"/>
                      </a:lnTo>
                      <a:cubicBezTo>
                        <a:pt x="0" y="2145"/>
                        <a:pt x="252" y="2418"/>
                        <a:pt x="589" y="2418"/>
                      </a:cubicBezTo>
                      <a:lnTo>
                        <a:pt x="1682" y="2418"/>
                      </a:lnTo>
                      <a:cubicBezTo>
                        <a:pt x="1346" y="2418"/>
                        <a:pt x="1072" y="2145"/>
                        <a:pt x="1093" y="1830"/>
                      </a:cubicBezTo>
                      <a:lnTo>
                        <a:pt x="1093" y="1"/>
                      </a:lnTo>
                      <a:close/>
                    </a:path>
                  </a:pathLst>
                </a:custGeom>
                <a:solidFill>
                  <a:srgbClr val="51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8" name="Google Shape;1668;p30"/>
                <p:cNvSpPr/>
                <p:nvPr/>
              </p:nvSpPr>
              <p:spPr>
                <a:xfrm>
                  <a:off x="3176192" y="4074770"/>
                  <a:ext cx="130021" cy="44708"/>
                </a:xfrm>
                <a:custGeom>
                  <a:avLst/>
                  <a:gdLst/>
                  <a:ahLst/>
                  <a:cxnLst/>
                  <a:rect l="l" t="t" r="r" b="b"/>
                  <a:pathLst>
                    <a:path w="8684" h="2986" extrusionOk="0">
                      <a:moveTo>
                        <a:pt x="652" y="0"/>
                      </a:moveTo>
                      <a:cubicBezTo>
                        <a:pt x="295" y="0"/>
                        <a:pt x="0" y="295"/>
                        <a:pt x="0" y="652"/>
                      </a:cubicBezTo>
                      <a:lnTo>
                        <a:pt x="0" y="2334"/>
                      </a:lnTo>
                      <a:cubicBezTo>
                        <a:pt x="0" y="2691"/>
                        <a:pt x="295" y="2986"/>
                        <a:pt x="652" y="2986"/>
                      </a:cubicBezTo>
                      <a:lnTo>
                        <a:pt x="8011" y="2986"/>
                      </a:lnTo>
                      <a:cubicBezTo>
                        <a:pt x="8389" y="2986"/>
                        <a:pt x="8683" y="2691"/>
                        <a:pt x="8683" y="2334"/>
                      </a:cubicBezTo>
                      <a:lnTo>
                        <a:pt x="8683" y="673"/>
                      </a:lnTo>
                      <a:cubicBezTo>
                        <a:pt x="8683" y="295"/>
                        <a:pt x="8389" y="0"/>
                        <a:pt x="8011" y="0"/>
                      </a:cubicBezTo>
                      <a:close/>
                    </a:path>
                  </a:pathLst>
                </a:custGeom>
                <a:solidFill>
                  <a:srgbClr val="9DEB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9" name="Google Shape;1669;p30"/>
                <p:cNvSpPr/>
                <p:nvPr/>
              </p:nvSpPr>
              <p:spPr>
                <a:xfrm>
                  <a:off x="3176192" y="4093336"/>
                  <a:ext cx="130021" cy="26142"/>
                </a:xfrm>
                <a:custGeom>
                  <a:avLst/>
                  <a:gdLst/>
                  <a:ahLst/>
                  <a:cxnLst/>
                  <a:rect l="l" t="t" r="r" b="b"/>
                  <a:pathLst>
                    <a:path w="8684" h="1746" extrusionOk="0">
                      <a:moveTo>
                        <a:pt x="0" y="1"/>
                      </a:moveTo>
                      <a:lnTo>
                        <a:pt x="0" y="1094"/>
                      </a:lnTo>
                      <a:cubicBezTo>
                        <a:pt x="0" y="1451"/>
                        <a:pt x="295" y="1746"/>
                        <a:pt x="652" y="1746"/>
                      </a:cubicBezTo>
                      <a:lnTo>
                        <a:pt x="8011" y="1746"/>
                      </a:lnTo>
                      <a:cubicBezTo>
                        <a:pt x="8389" y="1746"/>
                        <a:pt x="8683" y="1451"/>
                        <a:pt x="8683" y="1094"/>
                      </a:cubicBezTo>
                      <a:lnTo>
                        <a:pt x="8683" y="1"/>
                      </a:lnTo>
                      <a:cubicBezTo>
                        <a:pt x="8683" y="358"/>
                        <a:pt x="8389" y="652"/>
                        <a:pt x="8011" y="652"/>
                      </a:cubicBezTo>
                      <a:lnTo>
                        <a:pt x="652" y="652"/>
                      </a:lnTo>
                      <a:cubicBezTo>
                        <a:pt x="295" y="652"/>
                        <a:pt x="0" y="358"/>
                        <a:pt x="0" y="1"/>
                      </a:cubicBezTo>
                      <a:close/>
                    </a:path>
                  </a:pathLst>
                </a:custGeom>
                <a:solidFill>
                  <a:srgbClr val="5386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nvGrpSpPr>
          <p:cNvPr id="1670" name="Google Shape;1670;p30"/>
          <p:cNvGrpSpPr/>
          <p:nvPr/>
        </p:nvGrpSpPr>
        <p:grpSpPr>
          <a:xfrm>
            <a:off x="2377839" y="4219347"/>
            <a:ext cx="2553300" cy="689400"/>
            <a:chOff x="3302749" y="3967099"/>
            <a:chExt cx="2553300" cy="689400"/>
          </a:xfrm>
        </p:grpSpPr>
        <p:cxnSp>
          <p:nvCxnSpPr>
            <p:cNvPr id="1671" name="Google Shape;1671;p30"/>
            <p:cNvCxnSpPr>
              <a:stCxn id="1672" idx="2"/>
            </p:cNvCxnSpPr>
            <p:nvPr/>
          </p:nvCxnSpPr>
          <p:spPr>
            <a:xfrm rot="10800000">
              <a:off x="3302749" y="4311799"/>
              <a:ext cx="1863900" cy="0"/>
            </a:xfrm>
            <a:prstGeom prst="straightConnector1">
              <a:avLst/>
            </a:prstGeom>
            <a:noFill/>
            <a:ln w="28575" cap="flat" cmpd="sng">
              <a:solidFill>
                <a:schemeClr val="accent1"/>
              </a:solidFill>
              <a:prstDash val="solid"/>
              <a:round/>
              <a:headEnd type="none" w="med" len="med"/>
              <a:tailEnd type="oval" w="med" len="med"/>
            </a:ln>
          </p:spPr>
        </p:cxnSp>
        <p:grpSp>
          <p:nvGrpSpPr>
            <p:cNvPr id="1673" name="Google Shape;1673;p30"/>
            <p:cNvGrpSpPr/>
            <p:nvPr/>
          </p:nvGrpSpPr>
          <p:grpSpPr>
            <a:xfrm>
              <a:off x="5166649" y="3967099"/>
              <a:ext cx="689400" cy="689400"/>
              <a:chOff x="5166649" y="3967099"/>
              <a:chExt cx="689400" cy="689400"/>
            </a:xfrm>
          </p:grpSpPr>
          <p:sp>
            <p:nvSpPr>
              <p:cNvPr id="1672" name="Google Shape;1672;p30"/>
              <p:cNvSpPr/>
              <p:nvPr/>
            </p:nvSpPr>
            <p:spPr>
              <a:xfrm>
                <a:off x="5166649" y="3967099"/>
                <a:ext cx="689400" cy="689400"/>
              </a:xfrm>
              <a:prstGeom prst="ellipse">
                <a:avLst/>
              </a:prstGeom>
              <a:solidFill>
                <a:schemeClr val="accent6"/>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74" name="Google Shape;1674;p30"/>
              <p:cNvGrpSpPr/>
              <p:nvPr/>
            </p:nvGrpSpPr>
            <p:grpSpPr>
              <a:xfrm>
                <a:off x="5400307" y="4118704"/>
                <a:ext cx="222104" cy="383048"/>
                <a:chOff x="2483025" y="4268679"/>
                <a:chExt cx="202428" cy="349114"/>
              </a:xfrm>
            </p:grpSpPr>
            <p:sp>
              <p:nvSpPr>
                <p:cNvPr id="1675" name="Google Shape;1675;p30"/>
                <p:cNvSpPr/>
                <p:nvPr/>
              </p:nvSpPr>
              <p:spPr>
                <a:xfrm>
                  <a:off x="2497818" y="4274339"/>
                  <a:ext cx="172528" cy="337780"/>
                </a:xfrm>
                <a:custGeom>
                  <a:avLst/>
                  <a:gdLst/>
                  <a:ahLst/>
                  <a:cxnLst/>
                  <a:rect l="l" t="t" r="r" b="b"/>
                  <a:pathLst>
                    <a:path w="11523" h="22560" extrusionOk="0">
                      <a:moveTo>
                        <a:pt x="1" y="1"/>
                      </a:moveTo>
                      <a:lnTo>
                        <a:pt x="1" y="5719"/>
                      </a:lnTo>
                      <a:cubicBezTo>
                        <a:pt x="1" y="8326"/>
                        <a:pt x="1746" y="10597"/>
                        <a:pt x="4248" y="11291"/>
                      </a:cubicBezTo>
                      <a:cubicBezTo>
                        <a:pt x="1746" y="11964"/>
                        <a:pt x="1" y="14234"/>
                        <a:pt x="1" y="16841"/>
                      </a:cubicBezTo>
                      <a:lnTo>
                        <a:pt x="1" y="22560"/>
                      </a:lnTo>
                      <a:lnTo>
                        <a:pt x="11522" y="22560"/>
                      </a:lnTo>
                      <a:lnTo>
                        <a:pt x="11522" y="16841"/>
                      </a:lnTo>
                      <a:cubicBezTo>
                        <a:pt x="11522" y="14234"/>
                        <a:pt x="9798" y="11964"/>
                        <a:pt x="7296" y="11291"/>
                      </a:cubicBezTo>
                      <a:cubicBezTo>
                        <a:pt x="9798" y="10597"/>
                        <a:pt x="11522" y="8326"/>
                        <a:pt x="11522" y="5719"/>
                      </a:cubicBezTo>
                      <a:lnTo>
                        <a:pt x="1152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6" name="Google Shape;1676;p30"/>
                <p:cNvSpPr/>
                <p:nvPr/>
              </p:nvSpPr>
              <p:spPr>
                <a:xfrm>
                  <a:off x="2599811" y="4274339"/>
                  <a:ext cx="76195" cy="337780"/>
                </a:xfrm>
                <a:custGeom>
                  <a:avLst/>
                  <a:gdLst/>
                  <a:ahLst/>
                  <a:cxnLst/>
                  <a:rect l="l" t="t" r="r" b="b"/>
                  <a:pathLst>
                    <a:path w="5089" h="22560" extrusionOk="0">
                      <a:moveTo>
                        <a:pt x="4332" y="1"/>
                      </a:moveTo>
                      <a:lnTo>
                        <a:pt x="4332" y="5719"/>
                      </a:lnTo>
                      <a:cubicBezTo>
                        <a:pt x="4311" y="8137"/>
                        <a:pt x="2713" y="10261"/>
                        <a:pt x="379" y="10912"/>
                      </a:cubicBezTo>
                      <a:cubicBezTo>
                        <a:pt x="1" y="11018"/>
                        <a:pt x="1" y="11543"/>
                        <a:pt x="379" y="11648"/>
                      </a:cubicBezTo>
                      <a:cubicBezTo>
                        <a:pt x="2713" y="12300"/>
                        <a:pt x="4311" y="14423"/>
                        <a:pt x="4332" y="16841"/>
                      </a:cubicBezTo>
                      <a:lnTo>
                        <a:pt x="4332" y="22560"/>
                      </a:lnTo>
                      <a:lnTo>
                        <a:pt x="5068" y="22560"/>
                      </a:lnTo>
                      <a:lnTo>
                        <a:pt x="5068" y="16841"/>
                      </a:lnTo>
                      <a:cubicBezTo>
                        <a:pt x="5068" y="14465"/>
                        <a:pt x="3701" y="12300"/>
                        <a:pt x="1557" y="11291"/>
                      </a:cubicBezTo>
                      <a:cubicBezTo>
                        <a:pt x="3701" y="10261"/>
                        <a:pt x="5089" y="8116"/>
                        <a:pt x="5089" y="5719"/>
                      </a:cubicBezTo>
                      <a:lnTo>
                        <a:pt x="5089" y="1"/>
                      </a:lnTo>
                      <a:close/>
                    </a:path>
                  </a:pathLst>
                </a:custGeom>
                <a:solidFill>
                  <a:srgbClr val="FFC4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7" name="Google Shape;1677;p30"/>
                <p:cNvSpPr/>
                <p:nvPr/>
              </p:nvSpPr>
              <p:spPr>
                <a:xfrm>
                  <a:off x="2492159" y="4274339"/>
                  <a:ext cx="76195" cy="337780"/>
                </a:xfrm>
                <a:custGeom>
                  <a:avLst/>
                  <a:gdLst/>
                  <a:ahLst/>
                  <a:cxnLst/>
                  <a:rect l="l" t="t" r="r" b="b"/>
                  <a:pathLst>
                    <a:path w="5089" h="22560" extrusionOk="0">
                      <a:moveTo>
                        <a:pt x="0" y="1"/>
                      </a:moveTo>
                      <a:lnTo>
                        <a:pt x="0" y="5719"/>
                      </a:lnTo>
                      <a:cubicBezTo>
                        <a:pt x="21" y="8095"/>
                        <a:pt x="1388" y="10261"/>
                        <a:pt x="3533" y="11291"/>
                      </a:cubicBezTo>
                      <a:cubicBezTo>
                        <a:pt x="1388" y="12300"/>
                        <a:pt x="21" y="14465"/>
                        <a:pt x="0" y="16841"/>
                      </a:cubicBezTo>
                      <a:lnTo>
                        <a:pt x="0" y="22560"/>
                      </a:lnTo>
                      <a:lnTo>
                        <a:pt x="757" y="22560"/>
                      </a:lnTo>
                      <a:lnTo>
                        <a:pt x="757" y="16841"/>
                      </a:lnTo>
                      <a:cubicBezTo>
                        <a:pt x="757" y="14402"/>
                        <a:pt x="2376" y="12279"/>
                        <a:pt x="4710" y="11648"/>
                      </a:cubicBezTo>
                      <a:cubicBezTo>
                        <a:pt x="5088" y="11543"/>
                        <a:pt x="5088" y="11018"/>
                        <a:pt x="4710" y="10912"/>
                      </a:cubicBezTo>
                      <a:cubicBezTo>
                        <a:pt x="2376" y="10282"/>
                        <a:pt x="757" y="8158"/>
                        <a:pt x="757" y="5719"/>
                      </a:cubicBezTo>
                      <a:lnTo>
                        <a:pt x="757" y="1"/>
                      </a:lnTo>
                      <a:close/>
                    </a:path>
                  </a:pathLst>
                </a:custGeom>
                <a:solidFill>
                  <a:srgbClr val="FFC4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8" name="Google Shape;1678;p30"/>
                <p:cNvSpPr/>
                <p:nvPr/>
              </p:nvSpPr>
              <p:spPr>
                <a:xfrm>
                  <a:off x="2483025" y="4606444"/>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FFDD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9" name="Google Shape;1679;p30"/>
                <p:cNvSpPr/>
                <p:nvPr/>
              </p:nvSpPr>
              <p:spPr>
                <a:xfrm>
                  <a:off x="2483025" y="4268679"/>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FFDD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0" name="Google Shape;1680;p30"/>
                <p:cNvSpPr/>
                <p:nvPr/>
              </p:nvSpPr>
              <p:spPr>
                <a:xfrm>
                  <a:off x="2520487" y="4378847"/>
                  <a:ext cx="127506" cy="210933"/>
                </a:xfrm>
                <a:custGeom>
                  <a:avLst/>
                  <a:gdLst/>
                  <a:ahLst/>
                  <a:cxnLst/>
                  <a:rect l="l" t="t" r="r" b="b"/>
                  <a:pathLst>
                    <a:path w="8516" h="14088" extrusionOk="0">
                      <a:moveTo>
                        <a:pt x="190" y="1"/>
                      </a:moveTo>
                      <a:cubicBezTo>
                        <a:pt x="610" y="1388"/>
                        <a:pt x="1725" y="2482"/>
                        <a:pt x="3133" y="2860"/>
                      </a:cubicBezTo>
                      <a:cubicBezTo>
                        <a:pt x="3365" y="2923"/>
                        <a:pt x="3617" y="2965"/>
                        <a:pt x="3869" y="2986"/>
                      </a:cubicBezTo>
                      <a:lnTo>
                        <a:pt x="3869" y="7927"/>
                      </a:lnTo>
                      <a:cubicBezTo>
                        <a:pt x="1683" y="8116"/>
                        <a:pt x="1" y="9966"/>
                        <a:pt x="1" y="12153"/>
                      </a:cubicBezTo>
                      <a:lnTo>
                        <a:pt x="1" y="14087"/>
                      </a:lnTo>
                      <a:lnTo>
                        <a:pt x="8515" y="14087"/>
                      </a:lnTo>
                      <a:lnTo>
                        <a:pt x="8515" y="12174"/>
                      </a:lnTo>
                      <a:cubicBezTo>
                        <a:pt x="8515" y="9966"/>
                        <a:pt x="6834" y="8116"/>
                        <a:pt x="4626" y="7927"/>
                      </a:cubicBezTo>
                      <a:lnTo>
                        <a:pt x="4626" y="2986"/>
                      </a:lnTo>
                      <a:cubicBezTo>
                        <a:pt x="4878" y="2965"/>
                        <a:pt x="5131" y="2923"/>
                        <a:pt x="5383" y="2860"/>
                      </a:cubicBezTo>
                      <a:cubicBezTo>
                        <a:pt x="6770" y="2461"/>
                        <a:pt x="7885" y="1388"/>
                        <a:pt x="8305" y="1"/>
                      </a:cubicBezTo>
                      <a:close/>
                    </a:path>
                  </a:pathLst>
                </a:custGeom>
                <a:solidFill>
                  <a:srgbClr val="AA49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nvGrpSpPr>
          <p:cNvPr id="1681" name="Google Shape;1681;p30"/>
          <p:cNvGrpSpPr/>
          <p:nvPr/>
        </p:nvGrpSpPr>
        <p:grpSpPr>
          <a:xfrm>
            <a:off x="2916039" y="3284155"/>
            <a:ext cx="2015100" cy="689400"/>
            <a:chOff x="3840949" y="3031907"/>
            <a:chExt cx="2015100" cy="689400"/>
          </a:xfrm>
        </p:grpSpPr>
        <p:cxnSp>
          <p:nvCxnSpPr>
            <p:cNvPr id="1682" name="Google Shape;1682;p30"/>
            <p:cNvCxnSpPr>
              <a:stCxn id="1683" idx="2"/>
            </p:cNvCxnSpPr>
            <p:nvPr/>
          </p:nvCxnSpPr>
          <p:spPr>
            <a:xfrm rot="10800000">
              <a:off x="3840949" y="3376607"/>
              <a:ext cx="1325700" cy="0"/>
            </a:xfrm>
            <a:prstGeom prst="straightConnector1">
              <a:avLst/>
            </a:prstGeom>
            <a:noFill/>
            <a:ln w="28575" cap="flat" cmpd="sng">
              <a:solidFill>
                <a:schemeClr val="lt2"/>
              </a:solidFill>
              <a:prstDash val="solid"/>
              <a:round/>
              <a:headEnd type="none" w="med" len="med"/>
              <a:tailEnd type="oval" w="med" len="med"/>
            </a:ln>
          </p:spPr>
        </p:cxnSp>
        <p:grpSp>
          <p:nvGrpSpPr>
            <p:cNvPr id="1684" name="Google Shape;1684;p30"/>
            <p:cNvGrpSpPr/>
            <p:nvPr/>
          </p:nvGrpSpPr>
          <p:grpSpPr>
            <a:xfrm>
              <a:off x="5166649" y="3031907"/>
              <a:ext cx="689400" cy="689400"/>
              <a:chOff x="5166649" y="3031907"/>
              <a:chExt cx="689400" cy="689400"/>
            </a:xfrm>
          </p:grpSpPr>
          <p:sp>
            <p:nvSpPr>
              <p:cNvPr id="1683" name="Google Shape;1683;p30"/>
              <p:cNvSpPr/>
              <p:nvPr/>
            </p:nvSpPr>
            <p:spPr>
              <a:xfrm>
                <a:off x="5166649" y="3031907"/>
                <a:ext cx="689400" cy="689400"/>
              </a:xfrm>
              <a:prstGeom prst="ellipse">
                <a:avLst/>
              </a:prstGeom>
              <a:solidFill>
                <a:schemeClr val="accent6"/>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85" name="Google Shape;1685;p30"/>
              <p:cNvGrpSpPr/>
              <p:nvPr/>
            </p:nvGrpSpPr>
            <p:grpSpPr>
              <a:xfrm>
                <a:off x="5301086" y="3193411"/>
                <a:ext cx="420536" cy="366406"/>
                <a:chOff x="1971819" y="4276854"/>
                <a:chExt cx="383281" cy="333947"/>
              </a:xfrm>
            </p:grpSpPr>
            <p:sp>
              <p:nvSpPr>
                <p:cNvPr id="1686" name="Google Shape;1686;p30"/>
                <p:cNvSpPr/>
                <p:nvPr/>
              </p:nvSpPr>
              <p:spPr>
                <a:xfrm>
                  <a:off x="1971819" y="4277094"/>
                  <a:ext cx="383281" cy="333707"/>
                </a:xfrm>
                <a:custGeom>
                  <a:avLst/>
                  <a:gdLst/>
                  <a:ahLst/>
                  <a:cxnLst/>
                  <a:rect l="l" t="t" r="r" b="b"/>
                  <a:pathLst>
                    <a:path w="25599" h="22288" extrusionOk="0">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7" name="Google Shape;1687;p30"/>
                <p:cNvSpPr/>
                <p:nvPr/>
              </p:nvSpPr>
              <p:spPr>
                <a:xfrm>
                  <a:off x="2071910" y="4276854"/>
                  <a:ext cx="281124" cy="183233"/>
                </a:xfrm>
                <a:custGeom>
                  <a:avLst/>
                  <a:gdLst/>
                  <a:ahLst/>
                  <a:cxnLst/>
                  <a:rect l="l" t="t" r="r" b="b"/>
                  <a:pathLst>
                    <a:path w="18776" h="12238" extrusionOk="0">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rgbClr val="F79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8" name="Google Shape;1688;p30"/>
                <p:cNvSpPr/>
                <p:nvPr/>
              </p:nvSpPr>
              <p:spPr>
                <a:xfrm>
                  <a:off x="2169187" y="4328644"/>
                  <a:ext cx="141984" cy="106574"/>
                </a:xfrm>
                <a:custGeom>
                  <a:avLst/>
                  <a:gdLst/>
                  <a:ahLst/>
                  <a:cxnLst/>
                  <a:rect l="l" t="t" r="r" b="b"/>
                  <a:pathLst>
                    <a:path w="9483" h="7118" extrusionOk="0">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rgbClr val="F8FA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9" name="Google Shape;1689;p30"/>
                <p:cNvSpPr/>
                <p:nvPr/>
              </p:nvSpPr>
              <p:spPr>
                <a:xfrm>
                  <a:off x="2194685" y="4328959"/>
                  <a:ext cx="103894" cy="98699"/>
                </a:xfrm>
                <a:custGeom>
                  <a:avLst/>
                  <a:gdLst/>
                  <a:ahLst/>
                  <a:cxnLst/>
                  <a:rect l="l" t="t" r="r" b="b"/>
                  <a:pathLst>
                    <a:path w="6939" h="6592" extrusionOk="0">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rgbClr val="AA610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0" name="Google Shape;1690;p30"/>
                <p:cNvSpPr/>
                <p:nvPr/>
              </p:nvSpPr>
              <p:spPr>
                <a:xfrm>
                  <a:off x="2061849" y="4499810"/>
                  <a:ext cx="81226" cy="60684"/>
                </a:xfrm>
                <a:custGeom>
                  <a:avLst/>
                  <a:gdLst/>
                  <a:ahLst/>
                  <a:cxnLst/>
                  <a:rect l="l" t="t" r="r" b="b"/>
                  <a:pathLst>
                    <a:path w="5425" h="4053" extrusionOk="0">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rgbClr val="FFCC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1" name="Google Shape;1691;p30"/>
                <p:cNvSpPr/>
                <p:nvPr/>
              </p:nvSpPr>
              <p:spPr>
                <a:xfrm>
                  <a:off x="2075384" y="4499600"/>
                  <a:ext cx="62660" cy="57435"/>
                </a:xfrm>
                <a:custGeom>
                  <a:avLst/>
                  <a:gdLst/>
                  <a:ahLst/>
                  <a:cxnLst/>
                  <a:rect l="l" t="t" r="r" b="b"/>
                  <a:pathLst>
                    <a:path w="4185" h="3836" extrusionOk="0">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rgbClr val="F79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2" name="Google Shape;1692;p30"/>
                <p:cNvSpPr/>
                <p:nvPr/>
              </p:nvSpPr>
              <p:spPr>
                <a:xfrm>
                  <a:off x="2030047" y="4417027"/>
                  <a:ext cx="81241" cy="60684"/>
                </a:xfrm>
                <a:custGeom>
                  <a:avLst/>
                  <a:gdLst/>
                  <a:ahLst/>
                  <a:cxnLst/>
                  <a:rect l="l" t="t" r="r" b="b"/>
                  <a:pathLst>
                    <a:path w="5426" h="4053" extrusionOk="0">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rgbClr val="AA610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1693;p30"/>
                <p:cNvSpPr/>
                <p:nvPr/>
              </p:nvSpPr>
              <p:spPr>
                <a:xfrm>
                  <a:off x="2043897" y="4416937"/>
                  <a:ext cx="62345" cy="57315"/>
                </a:xfrm>
                <a:custGeom>
                  <a:avLst/>
                  <a:gdLst/>
                  <a:ahLst/>
                  <a:cxnLst/>
                  <a:rect l="l" t="t" r="r" b="b"/>
                  <a:pathLst>
                    <a:path w="4164" h="3828" extrusionOk="0">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rgbClr val="F79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4" name="Google Shape;1694;p30"/>
                <p:cNvSpPr/>
                <p:nvPr/>
              </p:nvSpPr>
              <p:spPr>
                <a:xfrm>
                  <a:off x="2067194" y="4330845"/>
                  <a:ext cx="80911" cy="60609"/>
                </a:xfrm>
                <a:custGeom>
                  <a:avLst/>
                  <a:gdLst/>
                  <a:ahLst/>
                  <a:cxnLst/>
                  <a:rect l="l" t="t" r="r" b="b"/>
                  <a:pathLst>
                    <a:path w="5404" h="4048" extrusionOk="0">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rgbClr val="FFCC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30"/>
                <p:cNvSpPr/>
                <p:nvPr/>
              </p:nvSpPr>
              <p:spPr>
                <a:xfrm>
                  <a:off x="2080415" y="4330845"/>
                  <a:ext cx="62974" cy="57464"/>
                </a:xfrm>
                <a:custGeom>
                  <a:avLst/>
                  <a:gdLst/>
                  <a:ahLst/>
                  <a:cxnLst/>
                  <a:rect l="l" t="t" r="r" b="b"/>
                  <a:pathLst>
                    <a:path w="4206" h="3838" extrusionOk="0">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rgbClr val="F79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3" name="Rounded Rectangle 2"/>
          <p:cNvSpPr/>
          <p:nvPr/>
        </p:nvSpPr>
        <p:spPr>
          <a:xfrm>
            <a:off x="5044966" y="1413791"/>
            <a:ext cx="3951889" cy="689400"/>
          </a:xfrm>
          <a:prstGeom prst="roundRect">
            <a:avLst/>
          </a:prstGeom>
          <a:solidFill>
            <a:srgbClr val="61D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Nêu được hiện tượng, vấn đề bàn luận</a:t>
            </a:r>
          </a:p>
        </p:txBody>
      </p:sp>
      <p:sp>
        <p:nvSpPr>
          <p:cNvPr id="199" name="Rounded Rectangle 198"/>
          <p:cNvSpPr/>
          <p:nvPr/>
        </p:nvSpPr>
        <p:spPr>
          <a:xfrm>
            <a:off x="5082049" y="2348971"/>
            <a:ext cx="3951889" cy="689400"/>
          </a:xfrm>
          <a:prstGeom prst="roundRect">
            <a:avLst/>
          </a:prstGeom>
          <a:solidFill>
            <a:srgbClr val="98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Thể hiện được ý kiến (Tình cảm, thái độ, đánh giá) về vấn đề.</a:t>
            </a:r>
          </a:p>
        </p:txBody>
      </p:sp>
      <p:sp>
        <p:nvSpPr>
          <p:cNvPr id="200" name="Rounded Rectangle 199"/>
          <p:cNvSpPr/>
          <p:nvPr/>
        </p:nvSpPr>
        <p:spPr>
          <a:xfrm>
            <a:off x="5119132" y="3284151"/>
            <a:ext cx="3951889" cy="689400"/>
          </a:xfrm>
          <a:prstGeom prst="roundRect">
            <a:avLst/>
          </a:prstGeom>
          <a:solidFill>
            <a:srgbClr val="FFB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Các lí lẽ, bằng chứng có sức thuyết phục.</a:t>
            </a:r>
          </a:p>
        </p:txBody>
      </p:sp>
      <p:sp>
        <p:nvSpPr>
          <p:cNvPr id="201" name="Rounded Rectangle 200"/>
          <p:cNvSpPr/>
          <p:nvPr/>
        </p:nvSpPr>
        <p:spPr>
          <a:xfrm>
            <a:off x="5156215" y="4219331"/>
            <a:ext cx="3951889" cy="689400"/>
          </a:xfrm>
          <a:prstGeom prst="roundRect">
            <a:avLst/>
          </a:prstGeom>
          <a:solidFill>
            <a:srgbClr val="F2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Không mắc các lỗi về diễn đạt, chính tả.</a:t>
            </a:r>
          </a:p>
        </p:txBody>
      </p:sp>
      <p:sp>
        <p:nvSpPr>
          <p:cNvPr id="264" name="Google Shape;4251;p60"/>
          <p:cNvSpPr txBox="1">
            <a:spLocks/>
          </p:cNvSpPr>
          <p:nvPr/>
        </p:nvSpPr>
        <p:spPr>
          <a:xfrm>
            <a:off x="720000" y="539400"/>
            <a:ext cx="7710900" cy="478200"/>
          </a:xfrm>
          <a:prstGeom prst="rect">
            <a:avLst/>
          </a:prstGeom>
          <a:solidFill>
            <a:srgbClr val="FFD9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Barrio"/>
              <a:buNone/>
              <a:defRPr sz="3000" b="0" i="0" u="none" strike="noStrike" cap="none">
                <a:solidFill>
                  <a:schemeClr val="lt2"/>
                </a:solidFill>
                <a:latin typeface="Barrio"/>
                <a:ea typeface="Barrio"/>
                <a:cs typeface="Barrio"/>
                <a:sym typeface="Barrio"/>
              </a:defRPr>
            </a:lvl1pPr>
            <a:lvl2pPr marR="0" lvl="1" algn="l" rtl="0">
              <a:lnSpc>
                <a:spcPct val="100000"/>
              </a:lnSpc>
              <a:spcBef>
                <a:spcPts val="0"/>
              </a:spcBef>
              <a:spcAft>
                <a:spcPts val="0"/>
              </a:spcAft>
              <a:buClr>
                <a:schemeClr val="lt2"/>
              </a:buClr>
              <a:buSzPts val="3500"/>
              <a:buFont typeface="Barrio"/>
              <a:buNone/>
              <a:defRPr sz="3500" b="0" i="0" u="none" strike="noStrike" cap="none">
                <a:solidFill>
                  <a:schemeClr val="lt2"/>
                </a:solidFill>
                <a:latin typeface="Barrio"/>
                <a:ea typeface="Barrio"/>
                <a:cs typeface="Barrio"/>
                <a:sym typeface="Barrio"/>
              </a:defRPr>
            </a:lvl2pPr>
            <a:lvl3pPr marR="0" lvl="2" algn="l" rtl="0">
              <a:lnSpc>
                <a:spcPct val="100000"/>
              </a:lnSpc>
              <a:spcBef>
                <a:spcPts val="0"/>
              </a:spcBef>
              <a:spcAft>
                <a:spcPts val="0"/>
              </a:spcAft>
              <a:buClr>
                <a:schemeClr val="lt2"/>
              </a:buClr>
              <a:buSzPts val="3500"/>
              <a:buFont typeface="Barrio"/>
              <a:buNone/>
              <a:defRPr sz="3500" b="0" i="0" u="none" strike="noStrike" cap="none">
                <a:solidFill>
                  <a:schemeClr val="lt2"/>
                </a:solidFill>
                <a:latin typeface="Barrio"/>
                <a:ea typeface="Barrio"/>
                <a:cs typeface="Barrio"/>
                <a:sym typeface="Barrio"/>
              </a:defRPr>
            </a:lvl3pPr>
            <a:lvl4pPr marR="0" lvl="3" algn="l" rtl="0">
              <a:lnSpc>
                <a:spcPct val="100000"/>
              </a:lnSpc>
              <a:spcBef>
                <a:spcPts val="0"/>
              </a:spcBef>
              <a:spcAft>
                <a:spcPts val="0"/>
              </a:spcAft>
              <a:buClr>
                <a:schemeClr val="lt2"/>
              </a:buClr>
              <a:buSzPts val="3500"/>
              <a:buFont typeface="Barrio"/>
              <a:buNone/>
              <a:defRPr sz="3500" b="0" i="0" u="none" strike="noStrike" cap="none">
                <a:solidFill>
                  <a:schemeClr val="lt2"/>
                </a:solidFill>
                <a:latin typeface="Barrio"/>
                <a:ea typeface="Barrio"/>
                <a:cs typeface="Barrio"/>
                <a:sym typeface="Barrio"/>
              </a:defRPr>
            </a:lvl4pPr>
            <a:lvl5pPr marR="0" lvl="4" algn="l" rtl="0">
              <a:lnSpc>
                <a:spcPct val="100000"/>
              </a:lnSpc>
              <a:spcBef>
                <a:spcPts val="0"/>
              </a:spcBef>
              <a:spcAft>
                <a:spcPts val="0"/>
              </a:spcAft>
              <a:buClr>
                <a:schemeClr val="lt2"/>
              </a:buClr>
              <a:buSzPts val="3500"/>
              <a:buFont typeface="Barrio"/>
              <a:buNone/>
              <a:defRPr sz="3500" b="0" i="0" u="none" strike="noStrike" cap="none">
                <a:solidFill>
                  <a:schemeClr val="lt2"/>
                </a:solidFill>
                <a:latin typeface="Barrio"/>
                <a:ea typeface="Barrio"/>
                <a:cs typeface="Barrio"/>
                <a:sym typeface="Barrio"/>
              </a:defRPr>
            </a:lvl5pPr>
            <a:lvl6pPr marR="0" lvl="5" algn="l" rtl="0">
              <a:lnSpc>
                <a:spcPct val="100000"/>
              </a:lnSpc>
              <a:spcBef>
                <a:spcPts val="0"/>
              </a:spcBef>
              <a:spcAft>
                <a:spcPts val="0"/>
              </a:spcAft>
              <a:buClr>
                <a:schemeClr val="lt2"/>
              </a:buClr>
              <a:buSzPts val="3500"/>
              <a:buFont typeface="Barrio"/>
              <a:buNone/>
              <a:defRPr sz="3500" b="0" i="0" u="none" strike="noStrike" cap="none">
                <a:solidFill>
                  <a:schemeClr val="lt2"/>
                </a:solidFill>
                <a:latin typeface="Barrio"/>
                <a:ea typeface="Barrio"/>
                <a:cs typeface="Barrio"/>
                <a:sym typeface="Barrio"/>
              </a:defRPr>
            </a:lvl6pPr>
            <a:lvl7pPr marR="0" lvl="6" algn="l" rtl="0">
              <a:lnSpc>
                <a:spcPct val="100000"/>
              </a:lnSpc>
              <a:spcBef>
                <a:spcPts val="0"/>
              </a:spcBef>
              <a:spcAft>
                <a:spcPts val="0"/>
              </a:spcAft>
              <a:buClr>
                <a:schemeClr val="lt2"/>
              </a:buClr>
              <a:buSzPts val="3500"/>
              <a:buFont typeface="Barrio"/>
              <a:buNone/>
              <a:defRPr sz="3500" b="0" i="0" u="none" strike="noStrike" cap="none">
                <a:solidFill>
                  <a:schemeClr val="lt2"/>
                </a:solidFill>
                <a:latin typeface="Barrio"/>
                <a:ea typeface="Barrio"/>
                <a:cs typeface="Barrio"/>
                <a:sym typeface="Barrio"/>
              </a:defRPr>
            </a:lvl7pPr>
            <a:lvl8pPr marR="0" lvl="7" algn="l" rtl="0">
              <a:lnSpc>
                <a:spcPct val="100000"/>
              </a:lnSpc>
              <a:spcBef>
                <a:spcPts val="0"/>
              </a:spcBef>
              <a:spcAft>
                <a:spcPts val="0"/>
              </a:spcAft>
              <a:buClr>
                <a:schemeClr val="lt2"/>
              </a:buClr>
              <a:buSzPts val="3500"/>
              <a:buFont typeface="Barrio"/>
              <a:buNone/>
              <a:defRPr sz="3500" b="0" i="0" u="none" strike="noStrike" cap="none">
                <a:solidFill>
                  <a:schemeClr val="lt2"/>
                </a:solidFill>
                <a:latin typeface="Barrio"/>
                <a:ea typeface="Barrio"/>
                <a:cs typeface="Barrio"/>
                <a:sym typeface="Barrio"/>
              </a:defRPr>
            </a:lvl8pPr>
            <a:lvl9pPr marR="0" lvl="8" algn="l" rtl="0">
              <a:lnSpc>
                <a:spcPct val="100000"/>
              </a:lnSpc>
              <a:spcBef>
                <a:spcPts val="0"/>
              </a:spcBef>
              <a:spcAft>
                <a:spcPts val="0"/>
              </a:spcAft>
              <a:buClr>
                <a:schemeClr val="lt2"/>
              </a:buClr>
              <a:buSzPts val="3500"/>
              <a:buFont typeface="Barrio"/>
              <a:buNone/>
              <a:defRPr sz="3500" b="0" i="0" u="none" strike="noStrike" cap="none">
                <a:solidFill>
                  <a:schemeClr val="lt2"/>
                </a:solidFill>
                <a:latin typeface="Barrio"/>
                <a:ea typeface="Barrio"/>
                <a:cs typeface="Barrio"/>
                <a:sym typeface="Barrio"/>
              </a:defRPr>
            </a:lvl9pPr>
          </a:lstStyle>
          <a:p>
            <a:pPr marL="0" marR="0" lvl="0" indent="0" algn="ctr" defTabSz="914400" rtl="0" eaLnBrk="1" fontAlgn="auto" latinLnBrk="0" hangingPunct="1">
              <a:lnSpc>
                <a:spcPct val="100000"/>
              </a:lnSpc>
              <a:spcBef>
                <a:spcPts val="0"/>
              </a:spcBef>
              <a:spcAft>
                <a:spcPts val="0"/>
              </a:spcAft>
              <a:buClr>
                <a:srgbClr val="2F2564"/>
              </a:buClr>
              <a:buSzPts val="3500"/>
              <a:buFont typeface="Barrio"/>
              <a:buNone/>
              <a:tabLst/>
              <a:defRPr/>
            </a:pPr>
            <a:r>
              <a:rPr kumimoji="0" lang="vi-VN" sz="3000" b="1" i="0" u="none" strike="noStrike" kern="0" cap="none" spc="0" normalizeH="0" baseline="0" noProof="0">
                <a:ln>
                  <a:noFill/>
                </a:ln>
                <a:solidFill>
                  <a:srgbClr val="2F2564"/>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Barrio"/>
              </a:rPr>
              <a:t>3. Chỉnh sửa bài viết</a:t>
            </a:r>
            <a:endParaRPr kumimoji="0" lang="vi-VN" sz="3000" b="1" i="0" u="none" strike="noStrike" kern="0" cap="none" spc="0" normalizeH="0" baseline="0" noProof="0" dirty="0">
              <a:ln>
                <a:noFill/>
              </a:ln>
              <a:solidFill>
                <a:srgbClr val="2F2564"/>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Barrio"/>
            </a:endParaRPr>
          </a:p>
        </p:txBody>
      </p:sp>
      <p:grpSp>
        <p:nvGrpSpPr>
          <p:cNvPr id="265" name="Google Shape;4260;p60"/>
          <p:cNvGrpSpPr/>
          <p:nvPr/>
        </p:nvGrpSpPr>
        <p:grpSpPr>
          <a:xfrm>
            <a:off x="7794839" y="317981"/>
            <a:ext cx="1001388" cy="921022"/>
            <a:chOff x="713088" y="539410"/>
            <a:chExt cx="877564" cy="807135"/>
          </a:xfrm>
        </p:grpSpPr>
        <p:sp>
          <p:nvSpPr>
            <p:cNvPr id="266" name="Google Shape;4261;p60"/>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4262;p60"/>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4263;p60"/>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4264;p60"/>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4265;p60"/>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4266;p60"/>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4267;p60"/>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4268;p60"/>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4269;p60"/>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75" name="Google Shape;4270;p60"/>
            <p:cNvGrpSpPr/>
            <p:nvPr/>
          </p:nvGrpSpPr>
          <p:grpSpPr>
            <a:xfrm>
              <a:off x="896889" y="678457"/>
              <a:ext cx="487703" cy="459733"/>
              <a:chOff x="896889" y="678457"/>
              <a:chExt cx="487703" cy="459733"/>
            </a:xfrm>
          </p:grpSpPr>
          <p:sp>
            <p:nvSpPr>
              <p:cNvPr id="278" name="Google Shape;4271;p60"/>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4272;p60"/>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4273;p60"/>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4274;p60"/>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4275;p60"/>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4276;p60"/>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4277;p60"/>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4278;p60"/>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4279;p60"/>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4280;p60"/>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4281;p60"/>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4282;p60"/>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4283;p60"/>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4284;p60"/>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4285;p60"/>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4286;p60"/>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4287;p60"/>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4288;p60"/>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76" name="Google Shape;4289;p60"/>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4290;p60"/>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96" name="Google Shape;4291;p60"/>
          <p:cNvGrpSpPr/>
          <p:nvPr/>
        </p:nvGrpSpPr>
        <p:grpSpPr>
          <a:xfrm>
            <a:off x="285142" y="244553"/>
            <a:ext cx="1067429" cy="1067877"/>
            <a:chOff x="-1361103" y="621343"/>
            <a:chExt cx="1067429" cy="1067877"/>
          </a:xfrm>
        </p:grpSpPr>
        <p:sp>
          <p:nvSpPr>
            <p:cNvPr id="297" name="Google Shape;4292;p60"/>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4293;p60"/>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4294;p60"/>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4295;p60"/>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4296;p60"/>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4297;p60"/>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4298;p60"/>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4299;p60"/>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4300;p60"/>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4301;p60"/>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4302;p60"/>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4303;p60"/>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4304;p60"/>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4305;p60"/>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4306;p60"/>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4307;p60"/>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4308;p60"/>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4309;p60"/>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4310;p60"/>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4311;p60"/>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4312;p60"/>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4313;p60"/>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4314;p60"/>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4315;p60"/>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4316;p60"/>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4317;p60"/>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4318;p60"/>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4319;p60"/>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4320;p60"/>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4321;p60"/>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4322;p60"/>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4323;p60"/>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4324;p60"/>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4325;p60"/>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4326;p60"/>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4327;p60"/>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4328;p60"/>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4329;p60"/>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4330;p60"/>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rgbClr val="E4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4331;p60"/>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53337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70"/>
        <p:cNvGrpSpPr/>
        <p:nvPr/>
      </p:nvGrpSpPr>
      <p:grpSpPr>
        <a:xfrm>
          <a:off x="0" y="0"/>
          <a:ext cx="0" cy="0"/>
          <a:chOff x="0" y="0"/>
          <a:chExt cx="0" cy="0"/>
        </a:xfrm>
      </p:grpSpPr>
      <p:sp>
        <p:nvSpPr>
          <p:cNvPr id="5071" name="Google Shape;5071;p67"/>
          <p:cNvSpPr txBox="1">
            <a:spLocks noGrp="1"/>
          </p:cNvSpPr>
          <p:nvPr>
            <p:ph type="title"/>
          </p:nvPr>
        </p:nvSpPr>
        <p:spPr>
          <a:xfrm flipH="1">
            <a:off x="1483519" y="1882649"/>
            <a:ext cx="6231074" cy="15542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IV. TRẢ BÀI VÀ NHẬN XÉT</a:t>
            </a:r>
            <a:endParaRPr sz="6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5074" name="Google Shape;5074;p67"/>
          <p:cNvGrpSpPr/>
          <p:nvPr/>
        </p:nvGrpSpPr>
        <p:grpSpPr>
          <a:xfrm>
            <a:off x="4071302" y="165581"/>
            <a:ext cx="1001388" cy="921022"/>
            <a:chOff x="713088" y="539410"/>
            <a:chExt cx="877564" cy="807135"/>
          </a:xfrm>
        </p:grpSpPr>
        <p:sp>
          <p:nvSpPr>
            <p:cNvPr id="5075" name="Google Shape;5075;p67"/>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67"/>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67"/>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67"/>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67"/>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67"/>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67"/>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67"/>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67"/>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4" name="Google Shape;5084;p67"/>
            <p:cNvGrpSpPr/>
            <p:nvPr/>
          </p:nvGrpSpPr>
          <p:grpSpPr>
            <a:xfrm>
              <a:off x="896889" y="678457"/>
              <a:ext cx="487703" cy="459733"/>
              <a:chOff x="896889" y="678457"/>
              <a:chExt cx="487703" cy="459733"/>
            </a:xfrm>
          </p:grpSpPr>
          <p:sp>
            <p:nvSpPr>
              <p:cNvPr id="5085" name="Google Shape;5085;p67"/>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67"/>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67"/>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67"/>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67"/>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67"/>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67"/>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67"/>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67"/>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67"/>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67"/>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67"/>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67"/>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67"/>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67"/>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67"/>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67"/>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67"/>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3" name="Google Shape;5103;p67"/>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67"/>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55"/>
        <p:cNvGrpSpPr/>
        <p:nvPr/>
      </p:nvGrpSpPr>
      <p:grpSpPr>
        <a:xfrm>
          <a:off x="0" y="0"/>
          <a:ext cx="0" cy="0"/>
          <a:chOff x="0" y="0"/>
          <a:chExt cx="0" cy="0"/>
        </a:xfrm>
      </p:grpSpPr>
      <p:sp>
        <p:nvSpPr>
          <p:cNvPr id="2856" name="Google Shape;2856;p42"/>
          <p:cNvSpPr txBox="1">
            <a:spLocks noGrp="1"/>
          </p:cNvSpPr>
          <p:nvPr>
            <p:ph type="title" idx="15"/>
          </p:nvPr>
        </p:nvSpPr>
        <p:spPr>
          <a:xfrm>
            <a:off x="720000" y="539400"/>
            <a:ext cx="77109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MỤC TIÊU BÀI HỌC</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857" name="Google Shape;2857;p42"/>
          <p:cNvSpPr txBox="1">
            <a:spLocks noGrp="1"/>
          </p:cNvSpPr>
          <p:nvPr>
            <p:ph type="title"/>
          </p:nvPr>
        </p:nvSpPr>
        <p:spPr>
          <a:xfrm>
            <a:off x="990075" y="1839609"/>
            <a:ext cx="1513489" cy="37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Cambria" panose="02040503050406030204" pitchFamily="18" charset="0"/>
                <a:ea typeface="Cambria" panose="02040503050406030204" pitchFamily="18" charset="0"/>
              </a:rPr>
              <a:t>01</a:t>
            </a:r>
            <a:endParaRPr b="1" dirty="0">
              <a:latin typeface="Cambria" panose="02040503050406030204" pitchFamily="18" charset="0"/>
              <a:ea typeface="Cambria" panose="02040503050406030204" pitchFamily="18" charset="0"/>
            </a:endParaRPr>
          </a:p>
        </p:txBody>
      </p:sp>
      <p:sp>
        <p:nvSpPr>
          <p:cNvPr id="2860" name="Google Shape;2860;p42"/>
          <p:cNvSpPr txBox="1">
            <a:spLocks noGrp="1"/>
          </p:cNvSpPr>
          <p:nvPr>
            <p:ph type="title" idx="3"/>
          </p:nvPr>
        </p:nvSpPr>
        <p:spPr>
          <a:xfrm>
            <a:off x="6386599" y="1753518"/>
            <a:ext cx="1513489" cy="37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Cambria" panose="02040503050406030204" pitchFamily="18" charset="0"/>
                <a:ea typeface="Cambria" panose="02040503050406030204" pitchFamily="18" charset="0"/>
              </a:rPr>
              <a:t>02</a:t>
            </a:r>
            <a:endParaRPr b="1" dirty="0">
              <a:latin typeface="Cambria" panose="02040503050406030204" pitchFamily="18" charset="0"/>
              <a:ea typeface="Cambria" panose="02040503050406030204" pitchFamily="18" charset="0"/>
            </a:endParaRPr>
          </a:p>
        </p:txBody>
      </p:sp>
      <p:sp>
        <p:nvSpPr>
          <p:cNvPr id="2863" name="Google Shape;2863;p42"/>
          <p:cNvSpPr txBox="1">
            <a:spLocks noGrp="1"/>
          </p:cNvSpPr>
          <p:nvPr>
            <p:ph type="title" idx="6"/>
          </p:nvPr>
        </p:nvSpPr>
        <p:spPr>
          <a:xfrm>
            <a:off x="3700361" y="2938936"/>
            <a:ext cx="1513489" cy="37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Cambria" panose="02040503050406030204" pitchFamily="18" charset="0"/>
                <a:ea typeface="Cambria" panose="02040503050406030204" pitchFamily="18" charset="0"/>
              </a:rPr>
              <a:t>03</a:t>
            </a:r>
            <a:endParaRPr b="1" dirty="0">
              <a:latin typeface="Cambria" panose="02040503050406030204" pitchFamily="18" charset="0"/>
              <a:ea typeface="Cambria" panose="02040503050406030204" pitchFamily="18" charset="0"/>
            </a:endParaRPr>
          </a:p>
        </p:txBody>
      </p:sp>
      <p:grpSp>
        <p:nvGrpSpPr>
          <p:cNvPr id="2869" name="Google Shape;2869;p42"/>
          <p:cNvGrpSpPr/>
          <p:nvPr/>
        </p:nvGrpSpPr>
        <p:grpSpPr>
          <a:xfrm>
            <a:off x="7761835" y="244553"/>
            <a:ext cx="1067429" cy="1067877"/>
            <a:chOff x="-1361103" y="621343"/>
            <a:chExt cx="1067429" cy="1067877"/>
          </a:xfrm>
        </p:grpSpPr>
        <p:sp>
          <p:nvSpPr>
            <p:cNvPr id="2870" name="Google Shape;2870;p42"/>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71" name="Google Shape;2871;p42"/>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72" name="Google Shape;2872;p42"/>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73" name="Google Shape;2873;p42"/>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74" name="Google Shape;2874;p42"/>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75" name="Google Shape;2875;p42"/>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76" name="Google Shape;2876;p42"/>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77" name="Google Shape;2877;p42"/>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78" name="Google Shape;2878;p42"/>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79" name="Google Shape;2879;p42"/>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80" name="Google Shape;2880;p42"/>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81" name="Google Shape;2881;p42"/>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82" name="Google Shape;2882;p42"/>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83" name="Google Shape;2883;p42"/>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84" name="Google Shape;2884;p42"/>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85" name="Google Shape;2885;p42"/>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86" name="Google Shape;2886;p42"/>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87" name="Google Shape;2887;p42"/>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88" name="Google Shape;2888;p42"/>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89" name="Google Shape;2889;p42"/>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90" name="Google Shape;2890;p42"/>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91" name="Google Shape;2891;p42"/>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92" name="Google Shape;2892;p42"/>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93" name="Google Shape;2893;p42"/>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94" name="Google Shape;2894;p42"/>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95" name="Google Shape;2895;p42"/>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96" name="Google Shape;2896;p42"/>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97" name="Google Shape;2897;p42"/>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98" name="Google Shape;2898;p42"/>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99" name="Google Shape;2899;p42"/>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00" name="Google Shape;2900;p42"/>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01" name="Google Shape;2901;p42"/>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02" name="Google Shape;2902;p42"/>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03" name="Google Shape;2903;p42"/>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04" name="Google Shape;2904;p42"/>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05" name="Google Shape;2905;p42"/>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06" name="Google Shape;2906;p42"/>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07" name="Google Shape;2907;p42"/>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08" name="Google Shape;2908;p42"/>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09" name="Google Shape;2909;p42"/>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910" name="Google Shape;2910;p42"/>
          <p:cNvGrpSpPr/>
          <p:nvPr/>
        </p:nvGrpSpPr>
        <p:grpSpPr>
          <a:xfrm>
            <a:off x="314739" y="317981"/>
            <a:ext cx="1001388" cy="921022"/>
            <a:chOff x="713088" y="539410"/>
            <a:chExt cx="877564" cy="807135"/>
          </a:xfrm>
        </p:grpSpPr>
        <p:sp>
          <p:nvSpPr>
            <p:cNvPr id="2911" name="Google Shape;2911;p42"/>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12" name="Google Shape;2912;p42"/>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13" name="Google Shape;2913;p42"/>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14" name="Google Shape;2914;p42"/>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15" name="Google Shape;2915;p42"/>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16" name="Google Shape;2916;p42"/>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17" name="Google Shape;2917;p42"/>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18" name="Google Shape;2918;p42"/>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19" name="Google Shape;2919;p42"/>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2920" name="Google Shape;2920;p42"/>
            <p:cNvGrpSpPr/>
            <p:nvPr/>
          </p:nvGrpSpPr>
          <p:grpSpPr>
            <a:xfrm>
              <a:off x="896889" y="678457"/>
              <a:ext cx="487703" cy="459733"/>
              <a:chOff x="896889" y="678457"/>
              <a:chExt cx="487703" cy="459733"/>
            </a:xfrm>
          </p:grpSpPr>
          <p:sp>
            <p:nvSpPr>
              <p:cNvPr id="2921" name="Google Shape;2921;p42"/>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22" name="Google Shape;2922;p42"/>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23" name="Google Shape;2923;p42"/>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24" name="Google Shape;2924;p42"/>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25" name="Google Shape;2925;p42"/>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26" name="Google Shape;2926;p42"/>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27" name="Google Shape;2927;p42"/>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28" name="Google Shape;2928;p42"/>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29" name="Google Shape;2929;p42"/>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30" name="Google Shape;2930;p42"/>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31" name="Google Shape;2931;p42"/>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32" name="Google Shape;2932;p42"/>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33" name="Google Shape;2933;p42"/>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34" name="Google Shape;2934;p42"/>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35" name="Google Shape;2935;p42"/>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36" name="Google Shape;2936;p42"/>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37" name="Google Shape;2937;p42"/>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38" name="Google Shape;2938;p42"/>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2939" name="Google Shape;2939;p42"/>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40" name="Google Shape;2940;p42"/>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2" name="Rounded Rectangle 1"/>
          <p:cNvSpPr/>
          <p:nvPr/>
        </p:nvSpPr>
        <p:spPr>
          <a:xfrm>
            <a:off x="210207" y="2296664"/>
            <a:ext cx="2895664" cy="10145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2" name="Rounded Rectangle 81"/>
          <p:cNvSpPr/>
          <p:nvPr/>
        </p:nvSpPr>
        <p:spPr>
          <a:xfrm>
            <a:off x="5413958" y="2213942"/>
            <a:ext cx="3359432" cy="101457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Rounded Rectangle 82"/>
          <p:cNvSpPr/>
          <p:nvPr/>
        </p:nvSpPr>
        <p:spPr>
          <a:xfrm>
            <a:off x="2795752" y="3429006"/>
            <a:ext cx="3363310" cy="101457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Google Shape;2858;p42"/>
          <p:cNvSpPr txBox="1">
            <a:spLocks noGrp="1"/>
          </p:cNvSpPr>
          <p:nvPr>
            <p:ph type="subTitle" idx="1"/>
          </p:nvPr>
        </p:nvSpPr>
        <p:spPr>
          <a:xfrm>
            <a:off x="314739" y="2312852"/>
            <a:ext cx="2703337" cy="89212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sz="2000" dirty="0">
                <a:solidFill>
                  <a:schemeClr val="tx2"/>
                </a:solidFill>
                <a:latin typeface="Cambria" panose="02040503050406030204" pitchFamily="18" charset="0"/>
                <a:ea typeface="Cambria" panose="02040503050406030204" pitchFamily="18" charset="0"/>
              </a:rPr>
              <a:t>HS biết lựa chọn vấn đề phù hợp với yêu cầu đề bài</a:t>
            </a:r>
            <a:endParaRPr sz="2000" dirty="0">
              <a:solidFill>
                <a:schemeClr val="tx2"/>
              </a:solidFill>
              <a:latin typeface="Cambria" panose="02040503050406030204" pitchFamily="18" charset="0"/>
              <a:ea typeface="Cambria" panose="02040503050406030204" pitchFamily="18" charset="0"/>
            </a:endParaRPr>
          </a:p>
        </p:txBody>
      </p:sp>
      <p:sp>
        <p:nvSpPr>
          <p:cNvPr id="88" name="Google Shape;2861;p42"/>
          <p:cNvSpPr txBox="1">
            <a:spLocks noGrp="1"/>
          </p:cNvSpPr>
          <p:nvPr>
            <p:ph type="subTitle" idx="4"/>
          </p:nvPr>
        </p:nvSpPr>
        <p:spPr>
          <a:xfrm>
            <a:off x="5519381" y="2275166"/>
            <a:ext cx="3172474" cy="89212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a:solidFill>
                  <a:schemeClr val="tx2"/>
                </a:solidFill>
                <a:latin typeface="Cambria" panose="02040503050406030204" pitchFamily="18" charset="0"/>
                <a:ea typeface="Cambria" panose="02040503050406030204" pitchFamily="18" charset="0"/>
              </a:rPr>
              <a:t>HS trình bày được ý kiến của bản thân bằng những lí lẽ và dẫn chứng phù hợp.</a:t>
            </a:r>
            <a:endParaRPr sz="2000" dirty="0">
              <a:solidFill>
                <a:schemeClr val="tx2"/>
              </a:solidFill>
              <a:latin typeface="Cambria" panose="02040503050406030204" pitchFamily="18" charset="0"/>
              <a:ea typeface="Cambria" panose="02040503050406030204" pitchFamily="18" charset="0"/>
            </a:endParaRPr>
          </a:p>
        </p:txBody>
      </p:sp>
      <p:sp>
        <p:nvSpPr>
          <p:cNvPr id="89" name="Google Shape;2864;p42"/>
          <p:cNvSpPr txBox="1">
            <a:spLocks noGrp="1"/>
          </p:cNvSpPr>
          <p:nvPr>
            <p:ph type="subTitle" idx="7"/>
          </p:nvPr>
        </p:nvSpPr>
        <p:spPr>
          <a:xfrm>
            <a:off x="3018076" y="3539403"/>
            <a:ext cx="2993841" cy="89212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sz="2000" dirty="0">
                <a:solidFill>
                  <a:schemeClr val="tx2"/>
                </a:solidFill>
                <a:latin typeface="Cambria" panose="02040503050406030204" pitchFamily="18" charset="0"/>
                <a:ea typeface="Cambria" panose="02040503050406030204" pitchFamily="18" charset="0"/>
              </a:rPr>
              <a:t>HS hoàn thành bài viết theo các bước đạt yêu cầu về nội dung và hình thức.</a:t>
            </a:r>
            <a:endParaRPr sz="2000" dirty="0">
              <a:solidFill>
                <a:schemeClr val="tx2"/>
              </a:solidFill>
              <a:latin typeface="Cambria" panose="02040503050406030204" pitchFamily="18" charset="0"/>
              <a:ea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44"/>
        <p:cNvGrpSpPr/>
        <p:nvPr/>
      </p:nvGrpSpPr>
      <p:grpSpPr>
        <a:xfrm>
          <a:off x="0" y="0"/>
          <a:ext cx="0" cy="0"/>
          <a:chOff x="0" y="0"/>
          <a:chExt cx="0" cy="0"/>
        </a:xfrm>
      </p:grpSpPr>
      <p:sp>
        <p:nvSpPr>
          <p:cNvPr id="2945" name="Google Shape;2945;p43"/>
          <p:cNvSpPr txBox="1">
            <a:spLocks noGrp="1"/>
          </p:cNvSpPr>
          <p:nvPr>
            <p:ph type="title"/>
          </p:nvPr>
        </p:nvSpPr>
        <p:spPr>
          <a:xfrm>
            <a:off x="2038200" y="2494375"/>
            <a:ext cx="5067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GIỚI THIỆU KIỂU BÀI</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46" name="Google Shape;2946;p43"/>
          <p:cNvSpPr txBox="1">
            <a:spLocks noGrp="1"/>
          </p:cNvSpPr>
          <p:nvPr>
            <p:ph type="title" idx="2"/>
          </p:nvPr>
        </p:nvSpPr>
        <p:spPr>
          <a:xfrm>
            <a:off x="3570600" y="1239000"/>
            <a:ext cx="2002800" cy="106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2948" name="Google Shape;2948;p43"/>
          <p:cNvGrpSpPr/>
          <p:nvPr/>
        </p:nvGrpSpPr>
        <p:grpSpPr>
          <a:xfrm>
            <a:off x="7761835" y="244553"/>
            <a:ext cx="1067429" cy="1067877"/>
            <a:chOff x="-1361103" y="621343"/>
            <a:chExt cx="1067429" cy="1067877"/>
          </a:xfrm>
        </p:grpSpPr>
        <p:sp>
          <p:nvSpPr>
            <p:cNvPr id="2949" name="Google Shape;2949;p43"/>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50" name="Google Shape;2950;p43"/>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51" name="Google Shape;2951;p43"/>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52" name="Google Shape;2952;p43"/>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53" name="Google Shape;2953;p43"/>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54" name="Google Shape;2954;p43"/>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55" name="Google Shape;2955;p43"/>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56" name="Google Shape;2956;p43"/>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57" name="Google Shape;2957;p43"/>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58" name="Google Shape;2958;p43"/>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59" name="Google Shape;2959;p43"/>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60" name="Google Shape;2960;p43"/>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61" name="Google Shape;2961;p43"/>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62" name="Google Shape;2962;p43"/>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63" name="Google Shape;2963;p43"/>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64" name="Google Shape;2964;p43"/>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65" name="Google Shape;2965;p43"/>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66" name="Google Shape;2966;p43"/>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67" name="Google Shape;2967;p43"/>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68" name="Google Shape;2968;p43"/>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69" name="Google Shape;2969;p43"/>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70" name="Google Shape;2970;p43"/>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71" name="Google Shape;2971;p43"/>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72" name="Google Shape;2972;p43"/>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73" name="Google Shape;2973;p43"/>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74" name="Google Shape;2974;p43"/>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75" name="Google Shape;2975;p43"/>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76" name="Google Shape;2976;p43"/>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77" name="Google Shape;2977;p43"/>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78" name="Google Shape;2978;p43"/>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79" name="Google Shape;2979;p43"/>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80" name="Google Shape;2980;p43"/>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81" name="Google Shape;2981;p43"/>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82" name="Google Shape;2982;p43"/>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83" name="Google Shape;2983;p43"/>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84" name="Google Shape;2984;p43"/>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85" name="Google Shape;2985;p43"/>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86" name="Google Shape;2986;p43"/>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87" name="Google Shape;2987;p43"/>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88" name="Google Shape;2988;p43"/>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grpSp>
        <p:nvGrpSpPr>
          <p:cNvPr id="2989" name="Google Shape;2989;p43"/>
          <p:cNvGrpSpPr/>
          <p:nvPr/>
        </p:nvGrpSpPr>
        <p:grpSpPr>
          <a:xfrm>
            <a:off x="314739" y="317981"/>
            <a:ext cx="1001388" cy="921022"/>
            <a:chOff x="713088" y="539410"/>
            <a:chExt cx="877564" cy="807135"/>
          </a:xfrm>
        </p:grpSpPr>
        <p:sp>
          <p:nvSpPr>
            <p:cNvPr id="2990" name="Google Shape;2990;p43"/>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91" name="Google Shape;2991;p43"/>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92" name="Google Shape;2992;p43"/>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93" name="Google Shape;2993;p43"/>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94" name="Google Shape;2994;p43"/>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95" name="Google Shape;2995;p43"/>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96" name="Google Shape;2996;p43"/>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97" name="Google Shape;2997;p43"/>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98" name="Google Shape;2998;p43"/>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2999" name="Google Shape;2999;p43"/>
            <p:cNvGrpSpPr/>
            <p:nvPr/>
          </p:nvGrpSpPr>
          <p:grpSpPr>
            <a:xfrm>
              <a:off x="896889" y="678457"/>
              <a:ext cx="487703" cy="459733"/>
              <a:chOff x="896889" y="678457"/>
              <a:chExt cx="487703" cy="459733"/>
            </a:xfrm>
          </p:grpSpPr>
          <p:sp>
            <p:nvSpPr>
              <p:cNvPr id="3000" name="Google Shape;3000;p43"/>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01" name="Google Shape;3001;p43"/>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02" name="Google Shape;3002;p43"/>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03" name="Google Shape;3003;p43"/>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04" name="Google Shape;3004;p43"/>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05" name="Google Shape;3005;p43"/>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06" name="Google Shape;3006;p43"/>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07" name="Google Shape;3007;p43"/>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08" name="Google Shape;3008;p43"/>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09" name="Google Shape;3009;p43"/>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10" name="Google Shape;3010;p43"/>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11" name="Google Shape;3011;p43"/>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12" name="Google Shape;3012;p43"/>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13" name="Google Shape;3013;p43"/>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14" name="Google Shape;3014;p43"/>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15" name="Google Shape;3015;p43"/>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16" name="Google Shape;3016;p43"/>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17" name="Google Shape;3017;p43"/>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sp>
          <p:nvSpPr>
            <p:cNvPr id="3018" name="Google Shape;3018;p43"/>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19" name="Google Shape;3019;p43"/>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17"/>
        <p:cNvGrpSpPr/>
        <p:nvPr/>
      </p:nvGrpSpPr>
      <p:grpSpPr>
        <a:xfrm>
          <a:off x="0" y="0"/>
          <a:ext cx="0" cy="0"/>
          <a:chOff x="0" y="0"/>
          <a:chExt cx="0" cy="0"/>
        </a:xfrm>
      </p:grpSpPr>
      <p:sp>
        <p:nvSpPr>
          <p:cNvPr id="3220" name="Google Shape;3220;p46"/>
          <p:cNvSpPr txBox="1">
            <a:spLocks noGrp="1"/>
          </p:cNvSpPr>
          <p:nvPr>
            <p:ph type="title" idx="6"/>
          </p:nvPr>
        </p:nvSpPr>
        <p:spPr>
          <a:xfrm>
            <a:off x="1018006" y="188165"/>
            <a:ext cx="7013934" cy="100210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latin typeface="Cambria" panose="02040503050406030204" pitchFamily="18" charset="0"/>
                <a:ea typeface="Cambria" panose="02040503050406030204" pitchFamily="18" charset="0"/>
              </a:rPr>
              <a:t>Những yêu cầu đối với bài văn nghị luận trình bày ý kiến về một hiện tượng, vấn đề</a:t>
            </a:r>
            <a:endParaRPr sz="2400" b="1" dirty="0">
              <a:latin typeface="Cambria" panose="02040503050406030204" pitchFamily="18" charset="0"/>
              <a:ea typeface="Cambria" panose="02040503050406030204" pitchFamily="18" charset="0"/>
            </a:endParaRPr>
          </a:p>
        </p:txBody>
      </p:sp>
      <p:sp>
        <p:nvSpPr>
          <p:cNvPr id="3221" name="Google Shape;3221;p46"/>
          <p:cNvSpPr txBox="1">
            <a:spLocks noGrp="1"/>
          </p:cNvSpPr>
          <p:nvPr>
            <p:ph type="title"/>
          </p:nvPr>
        </p:nvSpPr>
        <p:spPr>
          <a:xfrm>
            <a:off x="937700" y="1776150"/>
            <a:ext cx="1973666" cy="16712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000" i="1" dirty="0">
                <a:latin typeface="Cambria" panose="02040503050406030204" pitchFamily="18" charset="0"/>
                <a:ea typeface="Cambria" panose="02040503050406030204" pitchFamily="18" charset="0"/>
              </a:rPr>
              <a:t>Nêu được hiện tượng (vấn đề) cần bàn luận.</a:t>
            </a:r>
            <a:endParaRPr sz="2000" i="1" dirty="0">
              <a:latin typeface="Cambria" panose="02040503050406030204" pitchFamily="18" charset="0"/>
              <a:ea typeface="Cambria" panose="02040503050406030204" pitchFamily="18" charset="0"/>
            </a:endParaRPr>
          </a:p>
        </p:txBody>
      </p:sp>
      <p:sp>
        <p:nvSpPr>
          <p:cNvPr id="3222" name="Google Shape;3222;p46"/>
          <p:cNvSpPr txBox="1">
            <a:spLocks noGrp="1"/>
          </p:cNvSpPr>
          <p:nvPr>
            <p:ph type="title" idx="2"/>
          </p:nvPr>
        </p:nvSpPr>
        <p:spPr>
          <a:xfrm>
            <a:off x="3981514" y="2611771"/>
            <a:ext cx="1973666" cy="16712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000" i="1" dirty="0">
                <a:latin typeface="Cambria" panose="02040503050406030204" pitchFamily="18" charset="0"/>
                <a:ea typeface="Cambria" panose="02040503050406030204" pitchFamily="18" charset="0"/>
              </a:rPr>
              <a:t>Thể hiện được ý kiến của người viết về hiện tượng, vấn đề.</a:t>
            </a:r>
            <a:endParaRPr sz="2000" i="1" dirty="0">
              <a:latin typeface="Cambria" panose="02040503050406030204" pitchFamily="18" charset="0"/>
              <a:ea typeface="Cambria" panose="02040503050406030204" pitchFamily="18" charset="0"/>
            </a:endParaRPr>
          </a:p>
        </p:txBody>
      </p:sp>
      <p:sp>
        <p:nvSpPr>
          <p:cNvPr id="3223" name="Google Shape;3223;p46"/>
          <p:cNvSpPr txBox="1">
            <a:spLocks noGrp="1"/>
          </p:cNvSpPr>
          <p:nvPr>
            <p:ph type="title" idx="4"/>
          </p:nvPr>
        </p:nvSpPr>
        <p:spPr>
          <a:xfrm>
            <a:off x="6863949" y="1926001"/>
            <a:ext cx="1973666" cy="16712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000" i="1" dirty="0">
                <a:latin typeface="Cambria" panose="02040503050406030204" pitchFamily="18" charset="0"/>
                <a:ea typeface="Cambria" panose="02040503050406030204" pitchFamily="18" charset="0"/>
              </a:rPr>
              <a:t>Dùng bằng chứng, lí lẽ để thuyết phục người đọc</a:t>
            </a:r>
            <a:endParaRPr sz="2000" i="1" dirty="0">
              <a:latin typeface="Cambria" panose="02040503050406030204" pitchFamily="18" charset="0"/>
              <a:ea typeface="Cambria" panose="02040503050406030204" pitchFamily="18" charset="0"/>
            </a:endParaRPr>
          </a:p>
        </p:txBody>
      </p:sp>
      <p:grpSp>
        <p:nvGrpSpPr>
          <p:cNvPr id="3225" name="Google Shape;3225;p46"/>
          <p:cNvGrpSpPr/>
          <p:nvPr/>
        </p:nvGrpSpPr>
        <p:grpSpPr>
          <a:xfrm>
            <a:off x="7882135" y="244553"/>
            <a:ext cx="1067429" cy="1067877"/>
            <a:chOff x="-1361103" y="621343"/>
            <a:chExt cx="1067429" cy="1067877"/>
          </a:xfrm>
        </p:grpSpPr>
        <p:sp>
          <p:nvSpPr>
            <p:cNvPr id="3226" name="Google Shape;3226;p46"/>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27" name="Google Shape;3227;p46"/>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28" name="Google Shape;3228;p46"/>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29" name="Google Shape;3229;p46"/>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30" name="Google Shape;3230;p46"/>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31" name="Google Shape;3231;p46"/>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32" name="Google Shape;3232;p46"/>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33" name="Google Shape;3233;p46"/>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34" name="Google Shape;3234;p46"/>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35" name="Google Shape;3235;p46"/>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36" name="Google Shape;3236;p46"/>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37" name="Google Shape;3237;p46"/>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38" name="Google Shape;3238;p46"/>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39" name="Google Shape;3239;p46"/>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40" name="Google Shape;3240;p46"/>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41" name="Google Shape;3241;p46"/>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42" name="Google Shape;3242;p46"/>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43" name="Google Shape;3243;p46"/>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44" name="Google Shape;3244;p46"/>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45" name="Google Shape;3245;p46"/>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46" name="Google Shape;3246;p46"/>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47" name="Google Shape;3247;p46"/>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48" name="Google Shape;3248;p46"/>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49" name="Google Shape;3249;p46"/>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0" name="Google Shape;3250;p46"/>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1" name="Google Shape;3251;p46"/>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2" name="Google Shape;3252;p46"/>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3" name="Google Shape;3253;p46"/>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4" name="Google Shape;3254;p46"/>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5" name="Google Shape;3255;p46"/>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6" name="Google Shape;3256;p46"/>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7" name="Google Shape;3257;p46"/>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8" name="Google Shape;3258;p46"/>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9" name="Google Shape;3259;p46"/>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60" name="Google Shape;3260;p46"/>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61" name="Google Shape;3261;p46"/>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62" name="Google Shape;3262;p46"/>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63" name="Google Shape;3263;p46"/>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64" name="Google Shape;3264;p46"/>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65" name="Google Shape;3265;p46"/>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266" name="Google Shape;3266;p46"/>
          <p:cNvGrpSpPr/>
          <p:nvPr/>
        </p:nvGrpSpPr>
        <p:grpSpPr>
          <a:xfrm>
            <a:off x="186128" y="288678"/>
            <a:ext cx="1001388" cy="921022"/>
            <a:chOff x="713088" y="539410"/>
            <a:chExt cx="877564" cy="807135"/>
          </a:xfrm>
        </p:grpSpPr>
        <p:sp>
          <p:nvSpPr>
            <p:cNvPr id="3267" name="Google Shape;3267;p46"/>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68" name="Google Shape;3268;p46"/>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69" name="Google Shape;3269;p46"/>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70" name="Google Shape;3270;p46"/>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71" name="Google Shape;3271;p46"/>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72" name="Google Shape;3272;p46"/>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73" name="Google Shape;3273;p46"/>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74" name="Google Shape;3274;p46"/>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75" name="Google Shape;3275;p46"/>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276" name="Google Shape;3276;p46"/>
            <p:cNvGrpSpPr/>
            <p:nvPr/>
          </p:nvGrpSpPr>
          <p:grpSpPr>
            <a:xfrm>
              <a:off x="896889" y="678457"/>
              <a:ext cx="487703" cy="459733"/>
              <a:chOff x="896889" y="678457"/>
              <a:chExt cx="487703" cy="459733"/>
            </a:xfrm>
          </p:grpSpPr>
          <p:sp>
            <p:nvSpPr>
              <p:cNvPr id="3277" name="Google Shape;3277;p46"/>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78" name="Google Shape;3278;p46"/>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79" name="Google Shape;3279;p46"/>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80" name="Google Shape;3280;p46"/>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81" name="Google Shape;3281;p46"/>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82" name="Google Shape;3282;p46"/>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83" name="Google Shape;3283;p46"/>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84" name="Google Shape;3284;p46"/>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85" name="Google Shape;3285;p46"/>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86" name="Google Shape;3286;p46"/>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87" name="Google Shape;3287;p46"/>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88" name="Google Shape;3288;p46"/>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89" name="Google Shape;3289;p46"/>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90" name="Google Shape;3290;p46"/>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91" name="Google Shape;3291;p46"/>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92" name="Google Shape;3292;p46"/>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93" name="Google Shape;3293;p46"/>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94" name="Google Shape;3294;p46"/>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295" name="Google Shape;3295;p46"/>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96" name="Google Shape;3296;p46"/>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pic>
        <p:nvPicPr>
          <p:cNvPr id="1026" name="Picture 2" descr="Study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23" y="1429006"/>
            <a:ext cx="896005" cy="8960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dea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514" y="1926001"/>
            <a:ext cx="896005" cy="8960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cklist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946" y="1541075"/>
            <a:ext cx="896005" cy="8960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85"/>
        <p:cNvGrpSpPr/>
        <p:nvPr/>
      </p:nvGrpSpPr>
      <p:grpSpPr>
        <a:xfrm>
          <a:off x="0" y="0"/>
          <a:ext cx="0" cy="0"/>
          <a:chOff x="0" y="0"/>
          <a:chExt cx="0" cy="0"/>
        </a:xfrm>
      </p:grpSpPr>
      <p:sp>
        <p:nvSpPr>
          <p:cNvPr id="3686" name="Google Shape;3686;p51"/>
          <p:cNvSpPr txBox="1">
            <a:spLocks noGrp="1"/>
          </p:cNvSpPr>
          <p:nvPr>
            <p:ph type="title"/>
          </p:nvPr>
        </p:nvSpPr>
        <p:spPr>
          <a:xfrm>
            <a:off x="2304707" y="1714484"/>
            <a:ext cx="5602014" cy="179597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4000" b="1" dirty="0">
                <a:latin typeface="Cambria" panose="02040503050406030204" pitchFamily="18" charset="0"/>
                <a:ea typeface="Cambria" panose="02040503050406030204" pitchFamily="18" charset="0"/>
              </a:rPr>
              <a:t>ĐỌC VÀ PHÂN TÍCH BÀI VIẾT THAM KHẢO</a:t>
            </a:r>
            <a:endParaRPr sz="4000" b="1" dirty="0">
              <a:latin typeface="Cambria" panose="02040503050406030204" pitchFamily="18" charset="0"/>
              <a:ea typeface="Cambria" panose="02040503050406030204" pitchFamily="18" charset="0"/>
            </a:endParaRPr>
          </a:p>
        </p:txBody>
      </p:sp>
      <p:sp>
        <p:nvSpPr>
          <p:cNvPr id="3688" name="Google Shape;3688;p51"/>
          <p:cNvSpPr txBox="1">
            <a:spLocks noGrp="1"/>
          </p:cNvSpPr>
          <p:nvPr>
            <p:ph type="title" idx="2"/>
          </p:nvPr>
        </p:nvSpPr>
        <p:spPr>
          <a:xfrm>
            <a:off x="403092" y="1729169"/>
            <a:ext cx="1544264" cy="154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sz="8800" b="1" dirty="0">
                <a:latin typeface="Cambria" panose="02040503050406030204" pitchFamily="18" charset="0"/>
                <a:ea typeface="Cambria" panose="02040503050406030204" pitchFamily="18" charset="0"/>
              </a:rPr>
              <a:t>II.</a:t>
            </a:r>
            <a:endParaRPr sz="8800" b="1" dirty="0">
              <a:latin typeface="Cambria" panose="02040503050406030204" pitchFamily="18" charset="0"/>
              <a:ea typeface="Cambria" panose="02040503050406030204" pitchFamily="18" charset="0"/>
            </a:endParaRPr>
          </a:p>
        </p:txBody>
      </p:sp>
      <p:grpSp>
        <p:nvGrpSpPr>
          <p:cNvPr id="3689" name="Google Shape;3689;p51"/>
          <p:cNvGrpSpPr/>
          <p:nvPr/>
        </p:nvGrpSpPr>
        <p:grpSpPr>
          <a:xfrm>
            <a:off x="4038285" y="92153"/>
            <a:ext cx="1067429" cy="1067877"/>
            <a:chOff x="-1361103" y="621343"/>
            <a:chExt cx="1067429" cy="1067877"/>
          </a:xfrm>
        </p:grpSpPr>
        <p:sp>
          <p:nvSpPr>
            <p:cNvPr id="3690" name="Google Shape;3690;p51"/>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1" name="Google Shape;3691;p51"/>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2" name="Google Shape;3692;p51"/>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3" name="Google Shape;3693;p51"/>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4" name="Google Shape;3694;p51"/>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5" name="Google Shape;3695;p51"/>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6" name="Google Shape;3696;p51"/>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7" name="Google Shape;3697;p51"/>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8" name="Google Shape;3698;p51"/>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9" name="Google Shape;3699;p51"/>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00" name="Google Shape;3700;p51"/>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01" name="Google Shape;3701;p51"/>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02" name="Google Shape;3702;p51"/>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03" name="Google Shape;3703;p51"/>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04" name="Google Shape;3704;p51"/>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05" name="Google Shape;3705;p51"/>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06" name="Google Shape;3706;p51"/>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07" name="Google Shape;3707;p51"/>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08" name="Google Shape;3708;p51"/>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09" name="Google Shape;3709;p51"/>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10" name="Google Shape;3710;p51"/>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11" name="Google Shape;3711;p51"/>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12" name="Google Shape;3712;p51"/>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13" name="Google Shape;3713;p51"/>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14" name="Google Shape;3714;p51"/>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15" name="Google Shape;3715;p51"/>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16" name="Google Shape;3716;p51"/>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17" name="Google Shape;3717;p51"/>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18" name="Google Shape;3718;p51"/>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19" name="Google Shape;3719;p51"/>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20" name="Google Shape;3720;p51"/>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21" name="Google Shape;3721;p51"/>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22" name="Google Shape;3722;p51"/>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23" name="Google Shape;3723;p51"/>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24" name="Google Shape;3724;p51"/>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25" name="Google Shape;3725;p51"/>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26" name="Google Shape;3726;p51"/>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27" name="Google Shape;3727;p51"/>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28" name="Google Shape;3728;p51"/>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29" name="Google Shape;3729;p51"/>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33"/>
        <p:cNvGrpSpPr/>
        <p:nvPr/>
      </p:nvGrpSpPr>
      <p:grpSpPr>
        <a:xfrm>
          <a:off x="0" y="0"/>
          <a:ext cx="0" cy="0"/>
          <a:chOff x="0" y="0"/>
          <a:chExt cx="0" cy="0"/>
        </a:xfrm>
      </p:grpSpPr>
      <p:sp>
        <p:nvSpPr>
          <p:cNvPr id="2" name="Title 1"/>
          <p:cNvSpPr>
            <a:spLocks noGrp="1"/>
          </p:cNvSpPr>
          <p:nvPr>
            <p:ph type="title"/>
          </p:nvPr>
        </p:nvSpPr>
        <p:spPr>
          <a:xfrm>
            <a:off x="82609" y="256223"/>
            <a:ext cx="3598679" cy="770943"/>
          </a:xfrm>
        </p:spPr>
        <p:txBody>
          <a:bodyPr/>
          <a:lstStyle/>
          <a:p>
            <a:r>
              <a:rPr lang="vi-VN" sz="2800" b="1" dirty="0">
                <a:latin typeface="Cambria" panose="02040503050406030204" pitchFamily="18" charset="0"/>
                <a:ea typeface="Cambria" panose="02040503050406030204" pitchFamily="18" charset="0"/>
              </a:rPr>
              <a:t>HOẠT ĐỘNG NHÓM</a:t>
            </a:r>
          </a:p>
        </p:txBody>
      </p:sp>
      <p:sp>
        <p:nvSpPr>
          <p:cNvPr id="4" name="Rounded Rectangle 3"/>
          <p:cNvSpPr/>
          <p:nvPr/>
        </p:nvSpPr>
        <p:spPr>
          <a:xfrm>
            <a:off x="3930864" y="1133011"/>
            <a:ext cx="5035971" cy="334441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accent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NHIỆM VỤ</a:t>
            </a:r>
          </a:p>
          <a:p>
            <a:pPr algn="ctr"/>
            <a:endParaRPr lang="vi-VN" sz="2400" b="1" dirty="0">
              <a:solidFill>
                <a:schemeClr val="accent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342900" indent="-342900" algn="just">
              <a:buAutoNum type="arabicPeriod"/>
            </a:pPr>
            <a:r>
              <a:rPr lang="vi-VN" sz="2000" dirty="0">
                <a:solidFill>
                  <a:schemeClr val="accent1"/>
                </a:solidFill>
                <a:latin typeface="Cambria" panose="02040503050406030204" pitchFamily="18" charset="0"/>
                <a:ea typeface="Cambria" panose="02040503050406030204" pitchFamily="18" charset="0"/>
              </a:rPr>
              <a:t>Vấn đề người viết đề cập đến trong bài viết là gì?</a:t>
            </a:r>
          </a:p>
          <a:p>
            <a:pPr marL="342900" indent="-342900" algn="just">
              <a:buAutoNum type="arabicPeriod"/>
            </a:pPr>
            <a:r>
              <a:rPr lang="vi-VN" sz="2000" dirty="0">
                <a:solidFill>
                  <a:schemeClr val="accent1"/>
                </a:solidFill>
                <a:latin typeface="Cambria" panose="02040503050406030204" pitchFamily="18" charset="0"/>
                <a:ea typeface="Cambria" panose="02040503050406030204" pitchFamily="18" charset="0"/>
              </a:rPr>
              <a:t>Thái độ, quan điểm của người viết với vấn đề là gì?</a:t>
            </a:r>
          </a:p>
          <a:p>
            <a:pPr marL="342900" indent="-342900" algn="just">
              <a:buAutoNum type="arabicPeriod"/>
            </a:pPr>
            <a:r>
              <a:rPr lang="vi-VN" sz="2000" dirty="0">
                <a:solidFill>
                  <a:schemeClr val="accent1"/>
                </a:solidFill>
                <a:latin typeface="Cambria" panose="02040503050406030204" pitchFamily="18" charset="0"/>
                <a:ea typeface="Cambria" panose="02040503050406030204" pitchFamily="18" charset="0"/>
              </a:rPr>
              <a:t>Người viết đã dùng những lí lẽ/dẫn chứng nào để thuyết phục người đọc về thái độ của mình?</a:t>
            </a:r>
          </a:p>
          <a:p>
            <a:pPr algn="just"/>
            <a:endParaRPr lang="vi-VN" sz="2000" dirty="0">
              <a:solidFill>
                <a:schemeClr val="accent1"/>
              </a:solidFill>
              <a:latin typeface="Cambria" panose="02040503050406030204" pitchFamily="18" charset="0"/>
              <a:ea typeface="Cambria" panose="02040503050406030204" pitchFamily="18" charset="0"/>
            </a:endParaRPr>
          </a:p>
        </p:txBody>
      </p:sp>
      <p:grpSp>
        <p:nvGrpSpPr>
          <p:cNvPr id="89" name="Google Shape;3736;p52"/>
          <p:cNvGrpSpPr/>
          <p:nvPr/>
        </p:nvGrpSpPr>
        <p:grpSpPr>
          <a:xfrm>
            <a:off x="3460217" y="64767"/>
            <a:ext cx="1067429" cy="1067877"/>
            <a:chOff x="-1361103" y="621343"/>
            <a:chExt cx="1067429" cy="1067877"/>
          </a:xfrm>
        </p:grpSpPr>
        <p:sp>
          <p:nvSpPr>
            <p:cNvPr id="90" name="Google Shape;3737;p52"/>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738;p52"/>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739;p52"/>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740;p52"/>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741;p52"/>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742;p52"/>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743;p52"/>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744;p52"/>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745;p52"/>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746;p52"/>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747;p52"/>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748;p52"/>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749;p52"/>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750;p52"/>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51;p52"/>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752;p52"/>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753;p52"/>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54;p52"/>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755;p52"/>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756;p52"/>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757;p52"/>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758;p52"/>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759;p52"/>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760;p52"/>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761;p52"/>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762;p52"/>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763;p52"/>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764;p52"/>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765;p52"/>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766;p52"/>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767;p52"/>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768;p52"/>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769;p52"/>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770;p52"/>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771;p52"/>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772;p52"/>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773;p52"/>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774;p52"/>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775;p52"/>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776;p52"/>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https://lh3.googleusercontent.com/jf54ggYKfjLOmXS9XZBQYg4TuU929vcbYiD9Ukp5MiSLHVdmP8EMYSpv1t8AYUt2U9uhZkw1o-ZJMjGeBrx3HyoltxdS0EuolUGNpPHMb2V5JIeyTVdOa4PB4FBt-1_ktNMAgM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24" y="3285596"/>
            <a:ext cx="3073737" cy="179685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05924" y="1221551"/>
            <a:ext cx="3130571" cy="1937012"/>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Subtitle 2"/>
          <p:cNvSpPr>
            <a:spLocks noGrp="1"/>
          </p:cNvSpPr>
          <p:nvPr>
            <p:ph type="subTitle" idx="1"/>
          </p:nvPr>
        </p:nvSpPr>
        <p:spPr>
          <a:xfrm>
            <a:off x="128073" y="1306803"/>
            <a:ext cx="3208422" cy="1699156"/>
          </a:xfrm>
        </p:spPr>
        <p:txBody>
          <a:bodyPr/>
          <a:lstStyle/>
          <a:p>
            <a:r>
              <a:rPr lang="vi-VN" sz="1800" b="1" dirty="0">
                <a:solidFill>
                  <a:schemeClr val="accent1"/>
                </a:solidFill>
                <a:latin typeface="Cambria" panose="02040503050406030204" pitchFamily="18" charset="0"/>
                <a:ea typeface="Cambria" panose="02040503050406030204" pitchFamily="18" charset="0"/>
              </a:rPr>
              <a:t>Số lượng: </a:t>
            </a:r>
            <a:r>
              <a:rPr lang="vi-VN" sz="1800" dirty="0">
                <a:solidFill>
                  <a:schemeClr val="accent1"/>
                </a:solidFill>
                <a:latin typeface="Cambria" panose="02040503050406030204" pitchFamily="18" charset="0"/>
                <a:ea typeface="Cambria" panose="02040503050406030204" pitchFamily="18" charset="0"/>
              </a:rPr>
              <a:t>5-6 HS/nhóm</a:t>
            </a:r>
          </a:p>
          <a:p>
            <a:r>
              <a:rPr lang="vi-VN" sz="1800" b="1" dirty="0">
                <a:solidFill>
                  <a:schemeClr val="accent1"/>
                </a:solidFill>
                <a:latin typeface="Cambria" panose="02040503050406030204" pitchFamily="18" charset="0"/>
                <a:ea typeface="Cambria" panose="02040503050406030204" pitchFamily="18" charset="0"/>
              </a:rPr>
              <a:t>Kỹ thuật: </a:t>
            </a:r>
            <a:r>
              <a:rPr lang="vi-VN" sz="1800" dirty="0">
                <a:solidFill>
                  <a:schemeClr val="accent1"/>
                </a:solidFill>
                <a:latin typeface="Cambria" panose="02040503050406030204" pitchFamily="18" charset="0"/>
                <a:ea typeface="Cambria" panose="02040503050406030204" pitchFamily="18" charset="0"/>
              </a:rPr>
              <a:t>Khăn trải bàn.</a:t>
            </a:r>
          </a:p>
          <a:p>
            <a:r>
              <a:rPr lang="vi-VN" sz="1800" b="1" dirty="0">
                <a:solidFill>
                  <a:schemeClr val="accent1"/>
                </a:solidFill>
                <a:latin typeface="Cambria" panose="02040503050406030204" pitchFamily="18" charset="0"/>
                <a:ea typeface="Cambria" panose="02040503050406030204" pitchFamily="18" charset="0"/>
              </a:rPr>
              <a:t>Thời gian thảo luận: </a:t>
            </a:r>
            <a:r>
              <a:rPr lang="vi-VN" sz="1800" dirty="0">
                <a:solidFill>
                  <a:schemeClr val="accent1"/>
                </a:solidFill>
                <a:latin typeface="Cambria" panose="02040503050406030204" pitchFamily="18" charset="0"/>
                <a:ea typeface="Cambria" panose="02040503050406030204" pitchFamily="18" charset="0"/>
              </a:rPr>
              <a:t>7 phút.</a:t>
            </a:r>
          </a:p>
          <a:p>
            <a:r>
              <a:rPr lang="vi-VN" sz="1800" b="1" dirty="0">
                <a:solidFill>
                  <a:schemeClr val="accent1"/>
                </a:solidFill>
                <a:latin typeface="Cambria" panose="02040503050406030204" pitchFamily="18" charset="0"/>
                <a:ea typeface="Cambria" panose="02040503050406030204" pitchFamily="18" charset="0"/>
              </a:rPr>
              <a:t>Hình thức: </a:t>
            </a:r>
            <a:r>
              <a:rPr lang="vi-VN" sz="1800" dirty="0">
                <a:solidFill>
                  <a:schemeClr val="accent1"/>
                </a:solidFill>
                <a:latin typeface="Cambria" panose="02040503050406030204" pitchFamily="18" charset="0"/>
                <a:ea typeface="Cambria" panose="02040503050406030204" pitchFamily="18" charset="0"/>
              </a:rPr>
              <a:t>Sơ đồ tư duy, bảng biểu, gạch 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34"/>
          <p:cNvSpPr txBox="1">
            <a:spLocks noGrp="1"/>
          </p:cNvSpPr>
          <p:nvPr>
            <p:ph type="title"/>
          </p:nvPr>
        </p:nvSpPr>
        <p:spPr>
          <a:xfrm>
            <a:off x="1449909" y="114056"/>
            <a:ext cx="2617594" cy="1133891"/>
          </a:xfrm>
          <a:prstGeom prst="rect">
            <a:avLst/>
          </a:prstGeom>
        </p:spPr>
        <p:txBody>
          <a:bodyPr spcFirstLastPara="1" wrap="square" lIns="91425" tIns="91425" rIns="91425" bIns="91425" anchor="ctr" anchorCtr="0">
            <a:noAutofit/>
          </a:bodyPr>
          <a:lstStyle/>
          <a:p>
            <a:pPr lvl="0"/>
            <a:r>
              <a:rPr lang="vi-VN" sz="2000" dirty="0">
                <a:latin typeface="Cambria" panose="02040503050406030204" pitchFamily="18" charset="0"/>
                <a:ea typeface="Cambria" panose="02040503050406030204" pitchFamily="18" charset="0"/>
                <a:sym typeface="Patrick Hand SC"/>
              </a:rPr>
              <a:t>Vấn đề: </a:t>
            </a:r>
            <a:br>
              <a:rPr lang="vi-VN" sz="2000" dirty="0">
                <a:latin typeface="Cambria" panose="02040503050406030204" pitchFamily="18" charset="0"/>
                <a:ea typeface="Cambria" panose="02040503050406030204" pitchFamily="18" charset="0"/>
                <a:sym typeface="Patrick Hand SC"/>
              </a:rPr>
            </a:br>
            <a:r>
              <a:rPr lang="vi-VN" sz="2000" b="0" dirty="0">
                <a:latin typeface="Cambria" panose="02040503050406030204" pitchFamily="18" charset="0"/>
                <a:ea typeface="Cambria" panose="02040503050406030204" pitchFamily="18" charset="0"/>
              </a:rPr>
              <a:t>Quy định mặc đồng phục đối với HS khi đến trường</a:t>
            </a:r>
            <a:endParaRPr sz="2000" b="0" dirty="0">
              <a:latin typeface="Cambria" panose="02040503050406030204" pitchFamily="18" charset="0"/>
              <a:ea typeface="Cambria" panose="02040503050406030204" pitchFamily="18" charset="0"/>
              <a:cs typeface="Maven Pro"/>
              <a:sym typeface="Maven Pro"/>
            </a:endParaRPr>
          </a:p>
        </p:txBody>
      </p:sp>
      <p:grpSp>
        <p:nvGrpSpPr>
          <p:cNvPr id="1871" name="Google Shape;1871;p34"/>
          <p:cNvGrpSpPr/>
          <p:nvPr/>
        </p:nvGrpSpPr>
        <p:grpSpPr>
          <a:xfrm>
            <a:off x="2470328" y="2016085"/>
            <a:ext cx="3770250" cy="2606700"/>
            <a:chOff x="2594600" y="1547113"/>
            <a:chExt cx="3770250" cy="2606700"/>
          </a:xfrm>
          <a:solidFill>
            <a:schemeClr val="accent6">
              <a:lumMod val="95000"/>
            </a:schemeClr>
          </a:solidFill>
        </p:grpSpPr>
        <p:sp>
          <p:nvSpPr>
            <p:cNvPr id="1872" name="Google Shape;1872;p34"/>
            <p:cNvSpPr/>
            <p:nvPr/>
          </p:nvSpPr>
          <p:spPr>
            <a:xfrm>
              <a:off x="3269150" y="1547113"/>
              <a:ext cx="2605800" cy="2606700"/>
            </a:xfrm>
            <a:prstGeom prst="ellipse">
              <a:avLst/>
            </a:prstGeom>
            <a:noFill/>
            <a:ln w="28575" cap="flat"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73" name="Google Shape;1873;p34"/>
            <p:cNvGrpSpPr/>
            <p:nvPr/>
          </p:nvGrpSpPr>
          <p:grpSpPr>
            <a:xfrm>
              <a:off x="2594650" y="3269825"/>
              <a:ext cx="1254900" cy="765000"/>
              <a:chOff x="2594650" y="3269825"/>
              <a:chExt cx="1254900" cy="765000"/>
            </a:xfrm>
            <a:grpFill/>
          </p:grpSpPr>
          <p:sp>
            <p:nvSpPr>
              <p:cNvPr id="1874" name="Google Shape;1874;p34"/>
              <p:cNvSpPr/>
              <p:nvPr/>
            </p:nvSpPr>
            <p:spPr>
              <a:xfrm>
                <a:off x="3084550" y="3269825"/>
                <a:ext cx="765000" cy="765000"/>
              </a:xfrm>
              <a:prstGeom prst="ellipse">
                <a:avLst/>
              </a:prstGeom>
              <a:grp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cxnSp>
            <p:nvCxnSpPr>
              <p:cNvPr id="1875" name="Google Shape;1875;p34"/>
              <p:cNvCxnSpPr>
                <a:stCxn id="1874" idx="2"/>
              </p:cNvCxnSpPr>
              <p:nvPr/>
            </p:nvCxnSpPr>
            <p:spPr>
              <a:xfrm rot="10800000">
                <a:off x="2594650" y="3652325"/>
                <a:ext cx="489900" cy="0"/>
              </a:xfrm>
              <a:prstGeom prst="straightConnector1">
                <a:avLst/>
              </a:prstGeom>
              <a:grpFill/>
              <a:ln w="28575" cap="flat" cmpd="sng">
                <a:solidFill>
                  <a:schemeClr val="accent1"/>
                </a:solidFill>
                <a:prstDash val="solid"/>
                <a:round/>
                <a:headEnd type="none" w="med" len="med"/>
                <a:tailEnd type="oval" w="med" len="med"/>
              </a:ln>
            </p:spPr>
          </p:cxnSp>
        </p:grpSp>
        <p:grpSp>
          <p:nvGrpSpPr>
            <p:cNvPr id="1890" name="Google Shape;1890;p34"/>
            <p:cNvGrpSpPr/>
            <p:nvPr/>
          </p:nvGrpSpPr>
          <p:grpSpPr>
            <a:xfrm>
              <a:off x="2594600" y="1630875"/>
              <a:ext cx="1254900" cy="765000"/>
              <a:chOff x="2594600" y="1630875"/>
              <a:chExt cx="1254900" cy="765000"/>
            </a:xfrm>
            <a:grpFill/>
          </p:grpSpPr>
          <p:cxnSp>
            <p:nvCxnSpPr>
              <p:cNvPr id="1891" name="Google Shape;1891;p34"/>
              <p:cNvCxnSpPr>
                <a:stCxn id="1892" idx="2"/>
              </p:cNvCxnSpPr>
              <p:nvPr/>
            </p:nvCxnSpPr>
            <p:spPr>
              <a:xfrm rot="10800000">
                <a:off x="2594600" y="2013375"/>
                <a:ext cx="489900" cy="0"/>
              </a:xfrm>
              <a:prstGeom prst="straightConnector1">
                <a:avLst/>
              </a:prstGeom>
              <a:grpFill/>
              <a:ln w="28575" cap="flat" cmpd="sng">
                <a:solidFill>
                  <a:schemeClr val="lt1"/>
                </a:solidFill>
                <a:prstDash val="solid"/>
                <a:round/>
                <a:headEnd type="none" w="med" len="med"/>
                <a:tailEnd type="oval" w="med" len="med"/>
              </a:ln>
            </p:spPr>
          </p:cxnSp>
          <p:grpSp>
            <p:nvGrpSpPr>
              <p:cNvPr id="1893" name="Google Shape;1893;p34"/>
              <p:cNvGrpSpPr/>
              <p:nvPr/>
            </p:nvGrpSpPr>
            <p:grpSpPr>
              <a:xfrm>
                <a:off x="3084500" y="1630875"/>
                <a:ext cx="765000" cy="765000"/>
                <a:chOff x="3084500" y="1630875"/>
                <a:chExt cx="765000" cy="765000"/>
              </a:xfrm>
              <a:grpFill/>
            </p:grpSpPr>
            <p:sp>
              <p:nvSpPr>
                <p:cNvPr id="1892" name="Google Shape;1892;p34"/>
                <p:cNvSpPr/>
                <p:nvPr/>
              </p:nvSpPr>
              <p:spPr>
                <a:xfrm>
                  <a:off x="3084500" y="1630875"/>
                  <a:ext cx="765000" cy="765000"/>
                </a:xfrm>
                <a:prstGeom prst="ellipse">
                  <a:avLst/>
                </a:prstGeom>
                <a:grp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1906" name="Google Shape;1906;p34"/>
                <p:cNvSpPr/>
                <p:nvPr/>
              </p:nvSpPr>
              <p:spPr>
                <a:xfrm>
                  <a:off x="3426105" y="2045399"/>
                  <a:ext cx="23011" cy="15064"/>
                </a:xfrm>
                <a:custGeom>
                  <a:avLst/>
                  <a:gdLst/>
                  <a:ahLst/>
                  <a:cxnLst/>
                  <a:rect l="l" t="t" r="r" b="b"/>
                  <a:pathLst>
                    <a:path w="718" h="470" extrusionOk="0">
                      <a:moveTo>
                        <a:pt x="0" y="1"/>
                      </a:moveTo>
                      <a:lnTo>
                        <a:pt x="0" y="470"/>
                      </a:lnTo>
                      <a:lnTo>
                        <a:pt x="661" y="470"/>
                      </a:lnTo>
                      <a:cubicBezTo>
                        <a:pt x="718" y="317"/>
                        <a:pt x="718" y="154"/>
                        <a:pt x="6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909" name="Google Shape;1909;p34"/>
            <p:cNvGrpSpPr/>
            <p:nvPr/>
          </p:nvGrpSpPr>
          <p:grpSpPr>
            <a:xfrm>
              <a:off x="5109950" y="3319495"/>
              <a:ext cx="1254900" cy="765000"/>
              <a:chOff x="5109950" y="3319495"/>
              <a:chExt cx="1254900" cy="765000"/>
            </a:xfrm>
            <a:grpFill/>
          </p:grpSpPr>
          <p:sp>
            <p:nvSpPr>
              <p:cNvPr id="1910" name="Google Shape;1910;p34"/>
              <p:cNvSpPr/>
              <p:nvPr/>
            </p:nvSpPr>
            <p:spPr>
              <a:xfrm>
                <a:off x="5109950" y="3319495"/>
                <a:ext cx="765000" cy="765000"/>
              </a:xfrm>
              <a:prstGeom prst="ellipse">
                <a:avLst/>
              </a:prstGeom>
              <a:grp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cxnSp>
            <p:nvCxnSpPr>
              <p:cNvPr id="1911" name="Google Shape;1911;p34"/>
              <p:cNvCxnSpPr>
                <a:endCxn id="1910" idx="6"/>
              </p:cNvCxnSpPr>
              <p:nvPr/>
            </p:nvCxnSpPr>
            <p:spPr>
              <a:xfrm rot="10800000">
                <a:off x="5874950" y="3701995"/>
                <a:ext cx="489900" cy="0"/>
              </a:xfrm>
              <a:prstGeom prst="straightConnector1">
                <a:avLst/>
              </a:prstGeom>
              <a:grpFill/>
              <a:ln w="28575" cap="flat" cmpd="sng">
                <a:solidFill>
                  <a:schemeClr val="lt2"/>
                </a:solidFill>
                <a:prstDash val="solid"/>
                <a:round/>
                <a:headEnd type="oval" w="med" len="med"/>
                <a:tailEnd type="none" w="med" len="med"/>
              </a:ln>
            </p:spPr>
          </p:cxnSp>
        </p:grpSp>
        <p:grpSp>
          <p:nvGrpSpPr>
            <p:cNvPr id="1927" name="Google Shape;1927;p34"/>
            <p:cNvGrpSpPr/>
            <p:nvPr/>
          </p:nvGrpSpPr>
          <p:grpSpPr>
            <a:xfrm>
              <a:off x="5109950" y="1629640"/>
              <a:ext cx="1254900" cy="765000"/>
              <a:chOff x="5109950" y="1629640"/>
              <a:chExt cx="1254900" cy="765000"/>
            </a:xfrm>
            <a:grpFill/>
          </p:grpSpPr>
          <p:cxnSp>
            <p:nvCxnSpPr>
              <p:cNvPr id="1928" name="Google Shape;1928;p34"/>
              <p:cNvCxnSpPr>
                <a:endCxn id="1929" idx="6"/>
              </p:cNvCxnSpPr>
              <p:nvPr/>
            </p:nvCxnSpPr>
            <p:spPr>
              <a:xfrm rot="10800000">
                <a:off x="5874950" y="2012140"/>
                <a:ext cx="489900" cy="0"/>
              </a:xfrm>
              <a:prstGeom prst="straightConnector1">
                <a:avLst/>
              </a:prstGeom>
              <a:grpFill/>
              <a:ln w="28575" cap="flat" cmpd="sng">
                <a:solidFill>
                  <a:schemeClr val="dk2"/>
                </a:solidFill>
                <a:prstDash val="solid"/>
                <a:round/>
                <a:headEnd type="oval" w="med" len="med"/>
                <a:tailEnd type="none" w="med" len="med"/>
              </a:ln>
            </p:spPr>
          </p:cxnSp>
          <p:sp>
            <p:nvSpPr>
              <p:cNvPr id="1929" name="Google Shape;1929;p34"/>
              <p:cNvSpPr/>
              <p:nvPr/>
            </p:nvSpPr>
            <p:spPr>
              <a:xfrm>
                <a:off x="5109950" y="1629640"/>
                <a:ext cx="765000" cy="765000"/>
              </a:xfrm>
              <a:prstGeom prst="ellipse">
                <a:avLst/>
              </a:prstGeom>
              <a:grp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grpSp>
      </p:grpSp>
      <p:sp>
        <p:nvSpPr>
          <p:cNvPr id="162" name="Google Shape;1809;p34"/>
          <p:cNvSpPr txBox="1">
            <a:spLocks/>
          </p:cNvSpPr>
          <p:nvPr/>
        </p:nvSpPr>
        <p:spPr>
          <a:xfrm>
            <a:off x="4719145" y="249209"/>
            <a:ext cx="3567253" cy="7237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rick Hand SC"/>
              <a:buNone/>
              <a:defRPr sz="30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marL="139700" marR="0" lvl="0" indent="0" algn="ctr" defTabSz="914400" rtl="0" eaLnBrk="1" fontAlgn="auto" latinLnBrk="0" hangingPunct="1">
              <a:lnSpc>
                <a:spcPct val="100000"/>
              </a:lnSpc>
              <a:spcBef>
                <a:spcPts val="0"/>
              </a:spcBef>
              <a:spcAft>
                <a:spcPts val="0"/>
              </a:spcAft>
              <a:buClr>
                <a:srgbClr val="000000"/>
              </a:buClr>
              <a:buSzPts val="3000"/>
              <a:buFont typeface="Patrick Hand SC"/>
              <a:buNone/>
              <a:tabLst/>
              <a:defRPr/>
            </a:pP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Patrick Hand SC"/>
              </a:rPr>
              <a:t>Thái độ, quan điểm</a:t>
            </a:r>
          </a:p>
          <a:p>
            <a:pPr marL="139700" marR="0" lvl="0" indent="0" algn="ctr" defTabSz="914400" rtl="0" eaLnBrk="1" fontAlgn="auto" latinLnBrk="0" hangingPunct="1">
              <a:lnSpc>
                <a:spcPct val="100000"/>
              </a:lnSpc>
              <a:spcBef>
                <a:spcPts val="0"/>
              </a:spcBef>
              <a:spcAft>
                <a:spcPts val="0"/>
              </a:spcAft>
              <a:buClr>
                <a:srgbClr val="000000"/>
              </a:buClr>
              <a:buSzPts val="3000"/>
              <a:buFont typeface="Patrick Hand SC"/>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Patrick Hand SC"/>
              </a:rPr>
              <a:t>Đồng tình với quy định</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9778" b="93778" l="9778" r="89778">
                        <a14:foregroundMark x1="26667" y1="29778" x2="22222" y2="38667"/>
                      </a14:backgroundRemoval>
                    </a14:imgEffect>
                  </a14:imgLayer>
                </a14:imgProps>
              </a:ext>
            </a:extLst>
          </a:blip>
          <a:stretch>
            <a:fillRect/>
          </a:stretch>
        </p:blipFill>
        <p:spPr>
          <a:xfrm>
            <a:off x="7712133" y="-193452"/>
            <a:ext cx="1609029" cy="1609029"/>
          </a:xfrm>
          <a:prstGeom prst="rect">
            <a:avLst/>
          </a:prstGeom>
        </p:spPr>
      </p:pic>
      <p:pic>
        <p:nvPicPr>
          <p:cNvPr id="1032" name="Picture 8" descr="Couple of Students clipart. Free download transparent .PNG | Creazil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986" y="2126145"/>
            <a:ext cx="1603113" cy="23488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eamwork fre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3002" y="2193710"/>
            <a:ext cx="563541" cy="563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backgroundRemoval t="9778" b="89778" l="0" r="99556"/>
                    </a14:imgEffect>
                  </a14:imgLayer>
                </a14:imgProps>
              </a:ext>
            </a:extLst>
          </a:blip>
          <a:stretch>
            <a:fillRect/>
          </a:stretch>
        </p:blipFill>
        <p:spPr>
          <a:xfrm>
            <a:off x="2946344" y="3725739"/>
            <a:ext cx="816855" cy="816855"/>
          </a:xfrm>
          <a:prstGeom prst="rect">
            <a:avLst/>
          </a:prstGeom>
        </p:spPr>
      </p:pic>
      <p:pic>
        <p:nvPicPr>
          <p:cNvPr id="9" name="Picture 8"/>
          <p:cNvPicPr>
            <a:picLocks noChangeAspect="1"/>
          </p:cNvPicPr>
          <p:nvPr/>
        </p:nvPicPr>
        <p:blipFill>
          <a:blip r:embed="rId9">
            <a:extLst>
              <a:ext uri="{BEBA8EAE-BF5A-486C-A8C5-ECC9F3942E4B}">
                <a14:imgProps xmlns:a14="http://schemas.microsoft.com/office/drawing/2010/main">
                  <a14:imgLayer r:embed="rId10">
                    <a14:imgEffect>
                      <a14:backgroundRemoval t="9626" b="94118" l="10000" r="90000">
                        <a14:foregroundMark x1="44074" y1="42246" x2="75556" y2="80214"/>
                        <a14:foregroundMark x1="57407" y1="41176" x2="29259" y2="77005"/>
                        <a14:foregroundMark x1="40000" y1="73797" x2="27778" y2="82888"/>
                        <a14:foregroundMark x1="44074" y1="41176" x2="40741" y2="54545"/>
                        <a14:foregroundMark x1="55926" y1="43316" x2="54074" y2="53476"/>
                      </a14:backgroundRemoval>
                    </a14:imgEffect>
                  </a14:imgLayer>
                </a14:imgProps>
              </a:ext>
            </a:extLst>
          </a:blip>
          <a:stretch>
            <a:fillRect/>
          </a:stretch>
        </p:blipFill>
        <p:spPr>
          <a:xfrm>
            <a:off x="4893140" y="2115320"/>
            <a:ext cx="950075" cy="658015"/>
          </a:xfrm>
          <a:prstGeom prst="rect">
            <a:avLst/>
          </a:prstGeom>
        </p:spPr>
      </p:pic>
      <p:pic>
        <p:nvPicPr>
          <p:cNvPr id="1040" name="Picture 16" descr="Alone premium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5211" y="3908625"/>
            <a:ext cx="506199" cy="506199"/>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393324" y="249209"/>
            <a:ext cx="613375" cy="723709"/>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5"/>
          <p:cNvSpPr/>
          <p:nvPr/>
        </p:nvSpPr>
        <p:spPr>
          <a:xfrm>
            <a:off x="76795" y="1893492"/>
            <a:ext cx="2342439" cy="1117794"/>
          </a:xfrm>
          <a:prstGeom prst="roundRect">
            <a:avLst/>
          </a:prstGeom>
          <a:solidFill>
            <a:srgbClr val="61D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Google Shape;1813;p34"/>
          <p:cNvSpPr txBox="1"/>
          <p:nvPr/>
        </p:nvSpPr>
        <p:spPr>
          <a:xfrm>
            <a:off x="-32161" y="1947957"/>
            <a:ext cx="2342439" cy="1008865"/>
          </a:xfrm>
          <a:prstGeom prst="rect">
            <a:avLst/>
          </a:prstGeom>
          <a:noFill/>
          <a:ln>
            <a:noFill/>
          </a:ln>
        </p:spPr>
        <p:txBody>
          <a:bodyPr spcFirstLastPara="1" wrap="square" lIns="91425" tIns="91425" rIns="91425" bIns="91425" anchor="ctr" anchorCtr="0">
            <a:noAutofit/>
          </a:bodyPr>
          <a:lstStyle/>
          <a:p>
            <a:pPr marL="13970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Lí lẽ 1: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Đồng phục toát lên cái đẹp chung của tập thể.</a:t>
            </a:r>
          </a:p>
        </p:txBody>
      </p:sp>
      <p:sp>
        <p:nvSpPr>
          <p:cNvPr id="36" name="Rounded Rectangle 35"/>
          <p:cNvSpPr/>
          <p:nvPr/>
        </p:nvSpPr>
        <p:spPr>
          <a:xfrm>
            <a:off x="56326" y="3504991"/>
            <a:ext cx="2400117" cy="1277216"/>
          </a:xfrm>
          <a:prstGeom prst="roundRect">
            <a:avLst/>
          </a:prstGeom>
          <a:solidFill>
            <a:srgbClr val="F2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Google Shape;1815;p34"/>
          <p:cNvSpPr txBox="1"/>
          <p:nvPr/>
        </p:nvSpPr>
        <p:spPr>
          <a:xfrm>
            <a:off x="-4499" y="3566696"/>
            <a:ext cx="2310320" cy="1148906"/>
          </a:xfrm>
          <a:prstGeom prst="rect">
            <a:avLst/>
          </a:prstGeom>
          <a:noFill/>
          <a:ln>
            <a:noFill/>
          </a:ln>
        </p:spPr>
        <p:txBody>
          <a:bodyPr spcFirstLastPara="1" wrap="square" lIns="91425" tIns="91425" rIns="91425" bIns="91425" anchor="ctr" anchorCtr="0">
            <a:noAutofit/>
          </a:bodyPr>
          <a:lstStyle/>
          <a:p>
            <a:pPr marL="13970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Lí lẽ 3: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Đồng phục giúp mọi người bình đẳng, gần gũi nhau hơn.</a:t>
            </a:r>
          </a:p>
        </p:txBody>
      </p:sp>
      <p:sp>
        <p:nvSpPr>
          <p:cNvPr id="40" name="Rounded Rectangle 39"/>
          <p:cNvSpPr/>
          <p:nvPr/>
        </p:nvSpPr>
        <p:spPr>
          <a:xfrm>
            <a:off x="6282136" y="3496968"/>
            <a:ext cx="2683187" cy="1277216"/>
          </a:xfrm>
          <a:prstGeom prst="roundRect">
            <a:avLst/>
          </a:prstGeom>
          <a:solidFill>
            <a:srgbClr val="FFB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Rounded Rectangle 40"/>
          <p:cNvSpPr/>
          <p:nvPr/>
        </p:nvSpPr>
        <p:spPr>
          <a:xfrm>
            <a:off x="6282136" y="1805719"/>
            <a:ext cx="2683187" cy="1277216"/>
          </a:xfrm>
          <a:prstGeom prst="roundRect">
            <a:avLst/>
          </a:prstGeom>
          <a:solidFill>
            <a:srgbClr val="98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Google Shape;1811;p34"/>
          <p:cNvSpPr txBox="1"/>
          <p:nvPr/>
        </p:nvSpPr>
        <p:spPr>
          <a:xfrm>
            <a:off x="6196982" y="1939624"/>
            <a:ext cx="2537213" cy="1008865"/>
          </a:xfrm>
          <a:prstGeom prst="rect">
            <a:avLst/>
          </a:prstGeom>
          <a:noFill/>
          <a:ln>
            <a:noFill/>
          </a:ln>
        </p:spPr>
        <p:txBody>
          <a:bodyPr spcFirstLastPara="1" wrap="square" lIns="91425" tIns="91425" rIns="91425" bIns="91425" anchor="ctr" anchorCtr="0">
            <a:noAutofit/>
          </a:bodyPr>
          <a:lstStyle/>
          <a:p>
            <a:pPr marL="13970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Lí lẽ 2: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Đồng phục tạo nên bản sắc mỗi trường.</a:t>
            </a:r>
          </a:p>
        </p:txBody>
      </p:sp>
      <p:sp>
        <p:nvSpPr>
          <p:cNvPr id="43" name="Google Shape;1967;p34"/>
          <p:cNvSpPr txBox="1"/>
          <p:nvPr/>
        </p:nvSpPr>
        <p:spPr>
          <a:xfrm>
            <a:off x="6282135" y="3559728"/>
            <a:ext cx="2683187" cy="1222479"/>
          </a:xfrm>
          <a:prstGeom prst="rect">
            <a:avLst/>
          </a:prstGeom>
          <a:no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Lí lẽ 4: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Tính cách riêng mỗi người không bị xóa nhòa vì đồng phục</a:t>
            </a:r>
            <a:endParaRPr kumimoji="0" sz="2000" b="1" i="0" u="none" strike="noStrike" kern="0" cap="none" spc="0" normalizeH="0" baseline="0" noProof="0" dirty="0">
              <a:ln>
                <a:noFill/>
              </a:ln>
              <a:solidFill>
                <a:srgbClr val="FFB757"/>
              </a:solidFill>
              <a:effectLst/>
              <a:uLnTx/>
              <a:uFillTx/>
              <a:latin typeface="Patrick Hand SC"/>
              <a:ea typeface="Patrick Hand SC"/>
              <a:cs typeface="Patrick Hand SC"/>
              <a:sym typeface="Patrick Hand SC"/>
            </a:endParaRPr>
          </a:p>
        </p:txBody>
      </p:sp>
      <p:pic>
        <p:nvPicPr>
          <p:cNvPr id="1026" name="Picture 2" descr="School Rules Clipart - School Rules Clipart - Free Transparent PNG Clipart  Images Download"/>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21300" t="30456" r="21082"/>
          <a:stretch/>
        </p:blipFill>
        <p:spPr bwMode="auto">
          <a:xfrm>
            <a:off x="0" y="66188"/>
            <a:ext cx="1687890" cy="156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236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9"/>
        <p:cNvGrpSpPr/>
        <p:nvPr/>
      </p:nvGrpSpPr>
      <p:grpSpPr>
        <a:xfrm>
          <a:off x="0" y="0"/>
          <a:ext cx="0" cy="0"/>
          <a:chOff x="0" y="0"/>
          <a:chExt cx="0" cy="0"/>
        </a:xfrm>
      </p:grpSpPr>
      <p:sp>
        <p:nvSpPr>
          <p:cNvPr id="3901" name="Google Shape;3901;p54"/>
          <p:cNvSpPr txBox="1">
            <a:spLocks noGrp="1"/>
          </p:cNvSpPr>
          <p:nvPr>
            <p:ph type="title"/>
          </p:nvPr>
        </p:nvSpPr>
        <p:spPr>
          <a:xfrm>
            <a:off x="233171" y="1440490"/>
            <a:ext cx="3147807" cy="150189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accent6"/>
              </a:buClr>
              <a:buSzPts val="1100"/>
              <a:buFont typeface="Arial"/>
              <a:buNone/>
            </a:pPr>
            <a:r>
              <a:rPr lang="vi-VN" sz="2000" b="1" dirty="0">
                <a:latin typeface="Cambria" panose="02040503050406030204" pitchFamily="18" charset="0"/>
                <a:ea typeface="Cambria" panose="02040503050406030204" pitchFamily="18" charset="0"/>
              </a:rPr>
              <a:t>Em có nhận xét gì về cách trình bày những lí lẽ của người viết trong bài?</a:t>
            </a:r>
            <a:endParaRPr sz="2000" b="1" dirty="0">
              <a:latin typeface="Cambria" panose="02040503050406030204" pitchFamily="18" charset="0"/>
              <a:ea typeface="Cambria" panose="02040503050406030204" pitchFamily="18" charset="0"/>
            </a:endParaRPr>
          </a:p>
        </p:txBody>
      </p:sp>
      <p:grpSp>
        <p:nvGrpSpPr>
          <p:cNvPr id="3902" name="Google Shape;3902;p54"/>
          <p:cNvGrpSpPr/>
          <p:nvPr/>
        </p:nvGrpSpPr>
        <p:grpSpPr>
          <a:xfrm>
            <a:off x="1273359" y="647016"/>
            <a:ext cx="1067429" cy="1067877"/>
            <a:chOff x="-1361103" y="621343"/>
            <a:chExt cx="1067429" cy="1067877"/>
          </a:xfrm>
        </p:grpSpPr>
        <p:sp>
          <p:nvSpPr>
            <p:cNvPr id="3903" name="Google Shape;3903;p54"/>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4" name="Google Shape;3904;p54"/>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5" name="Google Shape;3905;p54"/>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6" name="Google Shape;3906;p54"/>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7" name="Google Shape;3907;p54"/>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8" name="Google Shape;3908;p54"/>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9" name="Google Shape;3909;p54"/>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0" name="Google Shape;3910;p54"/>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1" name="Google Shape;3911;p54"/>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2" name="Google Shape;3912;p54"/>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3" name="Google Shape;3913;p54"/>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4" name="Google Shape;3914;p54"/>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5" name="Google Shape;3915;p54"/>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6" name="Google Shape;3916;p54"/>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7" name="Google Shape;3917;p54"/>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8" name="Google Shape;3918;p54"/>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9" name="Google Shape;3919;p54"/>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0" name="Google Shape;3920;p54"/>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1" name="Google Shape;3921;p54"/>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2" name="Google Shape;3922;p54"/>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3" name="Google Shape;3923;p54"/>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4" name="Google Shape;3924;p54"/>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5" name="Google Shape;3925;p54"/>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6" name="Google Shape;3926;p54"/>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7" name="Google Shape;3927;p54"/>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8" name="Google Shape;3928;p54"/>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9" name="Google Shape;3929;p54"/>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0" name="Google Shape;3930;p54"/>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1" name="Google Shape;3931;p54"/>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2" name="Google Shape;3932;p54"/>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3" name="Google Shape;3933;p54"/>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4" name="Google Shape;3934;p54"/>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5" name="Google Shape;3935;p54"/>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6" name="Google Shape;3936;p54"/>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7" name="Google Shape;3937;p54"/>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8" name="Google Shape;3938;p54"/>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9" name="Google Shape;3939;p54"/>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40" name="Google Shape;3940;p54"/>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41" name="Google Shape;3941;p54"/>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42" name="Google Shape;3942;p54"/>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2" name="Rounded Rectangle 1"/>
          <p:cNvSpPr/>
          <p:nvPr/>
        </p:nvSpPr>
        <p:spPr>
          <a:xfrm>
            <a:off x="4388163" y="776153"/>
            <a:ext cx="4170401" cy="93874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ounded Rectangle 47"/>
          <p:cNvSpPr/>
          <p:nvPr/>
        </p:nvSpPr>
        <p:spPr>
          <a:xfrm>
            <a:off x="4388163" y="1993501"/>
            <a:ext cx="4170401" cy="93874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ounded Rectangle 48"/>
          <p:cNvSpPr/>
          <p:nvPr/>
        </p:nvSpPr>
        <p:spPr>
          <a:xfrm>
            <a:off x="4388163" y="3210849"/>
            <a:ext cx="4170401" cy="93874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Google Shape;3900;p54"/>
          <p:cNvSpPr txBox="1">
            <a:spLocks noGrp="1"/>
          </p:cNvSpPr>
          <p:nvPr>
            <p:ph type="body" idx="1"/>
          </p:nvPr>
        </p:nvSpPr>
        <p:spPr>
          <a:xfrm>
            <a:off x="4834759" y="939417"/>
            <a:ext cx="3509956" cy="730900"/>
          </a:xfrm>
          <a:prstGeom prst="rect">
            <a:avLst/>
          </a:prstGeom>
        </p:spPr>
        <p:txBody>
          <a:bodyPr spcFirstLastPara="1" wrap="square" lIns="91425" tIns="0" rIns="91425" bIns="91425" anchor="t" anchorCtr="0">
            <a:noAutofit/>
          </a:bodyPr>
          <a:lstStyle/>
          <a:p>
            <a:pPr marL="0" lvl="0" indent="0" algn="l" rtl="0">
              <a:spcBef>
                <a:spcPts val="0"/>
              </a:spcBef>
              <a:spcAft>
                <a:spcPts val="0"/>
              </a:spcAft>
              <a:buClr>
                <a:srgbClr val="273D40"/>
              </a:buClr>
              <a:buSzPts val="600"/>
              <a:buFont typeface="Arial"/>
              <a:buNone/>
            </a:pPr>
            <a:r>
              <a:rPr lang="vi-VN" sz="1800" b="1" i="1" dirty="0">
                <a:solidFill>
                  <a:schemeClr val="lt2"/>
                </a:solidFill>
                <a:latin typeface="Cambria" panose="02040503050406030204" pitchFamily="18" charset="0"/>
                <a:ea typeface="Cambria" panose="02040503050406030204" pitchFamily="18" charset="0"/>
              </a:rPr>
              <a:t>Trình bày ý kiến, quan điểm rõ ràng.</a:t>
            </a:r>
            <a:endParaRPr sz="1800" b="1" i="1" dirty="0">
              <a:solidFill>
                <a:schemeClr val="lt2"/>
              </a:solidFill>
              <a:latin typeface="Cambria" panose="02040503050406030204" pitchFamily="18" charset="0"/>
              <a:ea typeface="Cambria" panose="02040503050406030204" pitchFamily="18" charset="0"/>
            </a:endParaRPr>
          </a:p>
        </p:txBody>
      </p:sp>
      <p:sp>
        <p:nvSpPr>
          <p:cNvPr id="52" name="Google Shape;3900;p54"/>
          <p:cNvSpPr txBox="1">
            <a:spLocks/>
          </p:cNvSpPr>
          <p:nvPr/>
        </p:nvSpPr>
        <p:spPr>
          <a:xfrm>
            <a:off x="4834759" y="2249213"/>
            <a:ext cx="3723804" cy="579107"/>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2"/>
              </a:buClr>
              <a:buSzPts val="1000"/>
              <a:buFont typeface="ABeeZee"/>
              <a:buAutoNum type="arabicPeriod"/>
              <a:defRPr sz="1400" b="0" i="0" u="none" strike="noStrike" cap="none">
                <a:solidFill>
                  <a:srgbClr val="434343"/>
                </a:solidFill>
                <a:latin typeface="ABeeZee"/>
                <a:ea typeface="ABeeZee"/>
                <a:cs typeface="ABeeZee"/>
                <a:sym typeface="ABeeZee"/>
              </a:defRPr>
            </a:lvl1pPr>
            <a:lvl2pPr marL="914400" marR="0" lvl="1" indent="-317500" algn="l" rtl="0">
              <a:lnSpc>
                <a:spcPct val="115000"/>
              </a:lnSpc>
              <a:spcBef>
                <a:spcPts val="0"/>
              </a:spcBef>
              <a:spcAft>
                <a:spcPts val="0"/>
              </a:spcAft>
              <a:buClr>
                <a:schemeClr val="lt2"/>
              </a:buClr>
              <a:buSzPts val="1400"/>
              <a:buFont typeface="ABeeZee"/>
              <a:buAutoNum type="alphaLcPeriod"/>
              <a:defRPr sz="1400" b="0" i="0" u="none" strike="noStrike" cap="none">
                <a:solidFill>
                  <a:srgbClr val="434343"/>
                </a:solidFill>
                <a:latin typeface="ABeeZee"/>
                <a:ea typeface="ABeeZee"/>
                <a:cs typeface="ABeeZee"/>
                <a:sym typeface="ABeeZee"/>
              </a:defRPr>
            </a:lvl2pPr>
            <a:lvl3pPr marL="1371600" marR="0" lvl="2" indent="-317500" algn="l" rtl="0">
              <a:lnSpc>
                <a:spcPct val="115000"/>
              </a:lnSpc>
              <a:spcBef>
                <a:spcPts val="1600"/>
              </a:spcBef>
              <a:spcAft>
                <a:spcPts val="0"/>
              </a:spcAft>
              <a:buClr>
                <a:schemeClr val="lt2"/>
              </a:buClr>
              <a:buSzPts val="1400"/>
              <a:buFont typeface="ABeeZee"/>
              <a:buAutoNum type="romanLcPeriod"/>
              <a:defRPr sz="1400" b="0" i="0" u="none" strike="noStrike" cap="none">
                <a:solidFill>
                  <a:srgbClr val="434343"/>
                </a:solidFill>
                <a:latin typeface="ABeeZee"/>
                <a:ea typeface="ABeeZee"/>
                <a:cs typeface="ABeeZee"/>
                <a:sym typeface="ABeeZee"/>
              </a:defRPr>
            </a:lvl3pPr>
            <a:lvl4pPr marL="1828800" marR="0" lvl="3" indent="-317500" algn="l" rtl="0">
              <a:lnSpc>
                <a:spcPct val="115000"/>
              </a:lnSpc>
              <a:spcBef>
                <a:spcPts val="1600"/>
              </a:spcBef>
              <a:spcAft>
                <a:spcPts val="0"/>
              </a:spcAft>
              <a:buClr>
                <a:schemeClr val="lt2"/>
              </a:buClr>
              <a:buSzPts val="1400"/>
              <a:buFont typeface="ABeeZee"/>
              <a:buAutoNum type="arabicPeriod"/>
              <a:defRPr sz="1400" b="0" i="0" u="none" strike="noStrike" cap="none">
                <a:solidFill>
                  <a:srgbClr val="434343"/>
                </a:solidFill>
                <a:latin typeface="ABeeZee"/>
                <a:ea typeface="ABeeZee"/>
                <a:cs typeface="ABeeZee"/>
                <a:sym typeface="ABeeZee"/>
              </a:defRPr>
            </a:lvl4pPr>
            <a:lvl5pPr marL="2286000" marR="0" lvl="4" indent="-317500" algn="l" rtl="0">
              <a:lnSpc>
                <a:spcPct val="115000"/>
              </a:lnSpc>
              <a:spcBef>
                <a:spcPts val="1600"/>
              </a:spcBef>
              <a:spcAft>
                <a:spcPts val="0"/>
              </a:spcAft>
              <a:buClr>
                <a:schemeClr val="lt2"/>
              </a:buClr>
              <a:buSzPts val="1400"/>
              <a:buFont typeface="ABeeZee"/>
              <a:buAutoNum type="alphaLcPeriod"/>
              <a:defRPr sz="1400" b="0" i="0" u="none" strike="noStrike" cap="none">
                <a:solidFill>
                  <a:srgbClr val="434343"/>
                </a:solidFill>
                <a:latin typeface="ABeeZee"/>
                <a:ea typeface="ABeeZee"/>
                <a:cs typeface="ABeeZee"/>
                <a:sym typeface="ABeeZee"/>
              </a:defRPr>
            </a:lvl5pPr>
            <a:lvl6pPr marL="2743200" marR="0" lvl="5" indent="-317500" algn="l" rtl="0">
              <a:lnSpc>
                <a:spcPct val="115000"/>
              </a:lnSpc>
              <a:spcBef>
                <a:spcPts val="1600"/>
              </a:spcBef>
              <a:spcAft>
                <a:spcPts val="0"/>
              </a:spcAft>
              <a:buClr>
                <a:schemeClr val="lt2"/>
              </a:buClr>
              <a:buSzPts val="1400"/>
              <a:buFont typeface="ABeeZee"/>
              <a:buAutoNum type="romanLcPeriod"/>
              <a:defRPr sz="1400" b="0" i="0" u="none" strike="noStrike" cap="none">
                <a:solidFill>
                  <a:srgbClr val="434343"/>
                </a:solidFill>
                <a:latin typeface="ABeeZee"/>
                <a:ea typeface="ABeeZee"/>
                <a:cs typeface="ABeeZee"/>
                <a:sym typeface="ABeeZee"/>
              </a:defRPr>
            </a:lvl6pPr>
            <a:lvl7pPr marL="3200400" marR="0" lvl="6" indent="-317500" algn="l" rtl="0">
              <a:lnSpc>
                <a:spcPct val="115000"/>
              </a:lnSpc>
              <a:spcBef>
                <a:spcPts val="1600"/>
              </a:spcBef>
              <a:spcAft>
                <a:spcPts val="0"/>
              </a:spcAft>
              <a:buClr>
                <a:schemeClr val="lt2"/>
              </a:buClr>
              <a:buSzPts val="1400"/>
              <a:buFont typeface="ABeeZee"/>
              <a:buAutoNum type="arabicPeriod"/>
              <a:defRPr sz="1400" b="0" i="0" u="none" strike="noStrike" cap="none">
                <a:solidFill>
                  <a:srgbClr val="434343"/>
                </a:solidFill>
                <a:latin typeface="ABeeZee"/>
                <a:ea typeface="ABeeZee"/>
                <a:cs typeface="ABeeZee"/>
                <a:sym typeface="ABeeZee"/>
              </a:defRPr>
            </a:lvl7pPr>
            <a:lvl8pPr marL="3657600" marR="0" lvl="7" indent="-317500" algn="l" rtl="0">
              <a:lnSpc>
                <a:spcPct val="115000"/>
              </a:lnSpc>
              <a:spcBef>
                <a:spcPts val="1600"/>
              </a:spcBef>
              <a:spcAft>
                <a:spcPts val="0"/>
              </a:spcAft>
              <a:buClr>
                <a:schemeClr val="lt2"/>
              </a:buClr>
              <a:buSzPts val="1400"/>
              <a:buFont typeface="ABeeZee"/>
              <a:buAutoNum type="alphaLcPeriod"/>
              <a:defRPr sz="1400" b="0" i="0" u="none" strike="noStrike" cap="none">
                <a:solidFill>
                  <a:srgbClr val="434343"/>
                </a:solidFill>
                <a:latin typeface="ABeeZee"/>
                <a:ea typeface="ABeeZee"/>
                <a:cs typeface="ABeeZee"/>
                <a:sym typeface="ABeeZee"/>
              </a:defRPr>
            </a:lvl8pPr>
            <a:lvl9pPr marL="4114800" marR="0" lvl="8" indent="-317500" algn="l" rtl="0">
              <a:lnSpc>
                <a:spcPct val="115000"/>
              </a:lnSpc>
              <a:spcBef>
                <a:spcPts val="1600"/>
              </a:spcBef>
              <a:spcAft>
                <a:spcPts val="1600"/>
              </a:spcAft>
              <a:buClr>
                <a:schemeClr val="lt2"/>
              </a:buClr>
              <a:buSzPts val="1400"/>
              <a:buFont typeface="ABeeZee"/>
              <a:buAutoNum type="romanLcPeriod"/>
              <a:defRPr sz="1400" b="0" i="0" u="none" strike="noStrike" cap="none">
                <a:solidFill>
                  <a:srgbClr val="434343"/>
                </a:solidFill>
                <a:latin typeface="ABeeZee"/>
                <a:ea typeface="ABeeZee"/>
                <a:cs typeface="ABeeZee"/>
                <a:sym typeface="ABeeZee"/>
              </a:defRPr>
            </a:lvl9pPr>
          </a:lstStyle>
          <a:p>
            <a:pPr marL="0" indent="0">
              <a:buClr>
                <a:srgbClr val="273D40"/>
              </a:buClr>
              <a:buSzPts val="600"/>
              <a:buFont typeface="Arial"/>
              <a:buNone/>
            </a:pPr>
            <a:r>
              <a:rPr lang="vi-VN" sz="1800" b="1" i="1" dirty="0">
                <a:solidFill>
                  <a:schemeClr val="lt2"/>
                </a:solidFill>
                <a:latin typeface="Cambria" panose="02040503050406030204" pitchFamily="18" charset="0"/>
                <a:ea typeface="Cambria" panose="02040503050406030204" pitchFamily="18" charset="0"/>
              </a:rPr>
              <a:t>Lí lẽ cụ thể, ngắn gọn, thuyết phục.</a:t>
            </a:r>
          </a:p>
        </p:txBody>
      </p:sp>
      <p:sp>
        <p:nvSpPr>
          <p:cNvPr id="53" name="Google Shape;3900;p54"/>
          <p:cNvSpPr txBox="1">
            <a:spLocks/>
          </p:cNvSpPr>
          <p:nvPr/>
        </p:nvSpPr>
        <p:spPr>
          <a:xfrm>
            <a:off x="4834759" y="3418689"/>
            <a:ext cx="3586444" cy="7309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2"/>
              </a:buClr>
              <a:buSzPts val="1000"/>
              <a:buFont typeface="ABeeZee"/>
              <a:buAutoNum type="arabicPeriod"/>
              <a:defRPr sz="1400" b="0" i="0" u="none" strike="noStrike" cap="none">
                <a:solidFill>
                  <a:srgbClr val="434343"/>
                </a:solidFill>
                <a:latin typeface="ABeeZee"/>
                <a:ea typeface="ABeeZee"/>
                <a:cs typeface="ABeeZee"/>
                <a:sym typeface="ABeeZee"/>
              </a:defRPr>
            </a:lvl1pPr>
            <a:lvl2pPr marL="914400" marR="0" lvl="1" indent="-317500" algn="l" rtl="0">
              <a:lnSpc>
                <a:spcPct val="115000"/>
              </a:lnSpc>
              <a:spcBef>
                <a:spcPts val="0"/>
              </a:spcBef>
              <a:spcAft>
                <a:spcPts val="0"/>
              </a:spcAft>
              <a:buClr>
                <a:schemeClr val="lt2"/>
              </a:buClr>
              <a:buSzPts val="1400"/>
              <a:buFont typeface="ABeeZee"/>
              <a:buAutoNum type="alphaLcPeriod"/>
              <a:defRPr sz="1400" b="0" i="0" u="none" strike="noStrike" cap="none">
                <a:solidFill>
                  <a:srgbClr val="434343"/>
                </a:solidFill>
                <a:latin typeface="ABeeZee"/>
                <a:ea typeface="ABeeZee"/>
                <a:cs typeface="ABeeZee"/>
                <a:sym typeface="ABeeZee"/>
              </a:defRPr>
            </a:lvl2pPr>
            <a:lvl3pPr marL="1371600" marR="0" lvl="2" indent="-317500" algn="l" rtl="0">
              <a:lnSpc>
                <a:spcPct val="115000"/>
              </a:lnSpc>
              <a:spcBef>
                <a:spcPts val="1600"/>
              </a:spcBef>
              <a:spcAft>
                <a:spcPts val="0"/>
              </a:spcAft>
              <a:buClr>
                <a:schemeClr val="lt2"/>
              </a:buClr>
              <a:buSzPts val="1400"/>
              <a:buFont typeface="ABeeZee"/>
              <a:buAutoNum type="romanLcPeriod"/>
              <a:defRPr sz="1400" b="0" i="0" u="none" strike="noStrike" cap="none">
                <a:solidFill>
                  <a:srgbClr val="434343"/>
                </a:solidFill>
                <a:latin typeface="ABeeZee"/>
                <a:ea typeface="ABeeZee"/>
                <a:cs typeface="ABeeZee"/>
                <a:sym typeface="ABeeZee"/>
              </a:defRPr>
            </a:lvl3pPr>
            <a:lvl4pPr marL="1828800" marR="0" lvl="3" indent="-317500" algn="l" rtl="0">
              <a:lnSpc>
                <a:spcPct val="115000"/>
              </a:lnSpc>
              <a:spcBef>
                <a:spcPts val="1600"/>
              </a:spcBef>
              <a:spcAft>
                <a:spcPts val="0"/>
              </a:spcAft>
              <a:buClr>
                <a:schemeClr val="lt2"/>
              </a:buClr>
              <a:buSzPts val="1400"/>
              <a:buFont typeface="ABeeZee"/>
              <a:buAutoNum type="arabicPeriod"/>
              <a:defRPr sz="1400" b="0" i="0" u="none" strike="noStrike" cap="none">
                <a:solidFill>
                  <a:srgbClr val="434343"/>
                </a:solidFill>
                <a:latin typeface="ABeeZee"/>
                <a:ea typeface="ABeeZee"/>
                <a:cs typeface="ABeeZee"/>
                <a:sym typeface="ABeeZee"/>
              </a:defRPr>
            </a:lvl4pPr>
            <a:lvl5pPr marL="2286000" marR="0" lvl="4" indent="-317500" algn="l" rtl="0">
              <a:lnSpc>
                <a:spcPct val="115000"/>
              </a:lnSpc>
              <a:spcBef>
                <a:spcPts val="1600"/>
              </a:spcBef>
              <a:spcAft>
                <a:spcPts val="0"/>
              </a:spcAft>
              <a:buClr>
                <a:schemeClr val="lt2"/>
              </a:buClr>
              <a:buSzPts val="1400"/>
              <a:buFont typeface="ABeeZee"/>
              <a:buAutoNum type="alphaLcPeriod"/>
              <a:defRPr sz="1400" b="0" i="0" u="none" strike="noStrike" cap="none">
                <a:solidFill>
                  <a:srgbClr val="434343"/>
                </a:solidFill>
                <a:latin typeface="ABeeZee"/>
                <a:ea typeface="ABeeZee"/>
                <a:cs typeface="ABeeZee"/>
                <a:sym typeface="ABeeZee"/>
              </a:defRPr>
            </a:lvl5pPr>
            <a:lvl6pPr marL="2743200" marR="0" lvl="5" indent="-317500" algn="l" rtl="0">
              <a:lnSpc>
                <a:spcPct val="115000"/>
              </a:lnSpc>
              <a:spcBef>
                <a:spcPts val="1600"/>
              </a:spcBef>
              <a:spcAft>
                <a:spcPts val="0"/>
              </a:spcAft>
              <a:buClr>
                <a:schemeClr val="lt2"/>
              </a:buClr>
              <a:buSzPts val="1400"/>
              <a:buFont typeface="ABeeZee"/>
              <a:buAutoNum type="romanLcPeriod"/>
              <a:defRPr sz="1400" b="0" i="0" u="none" strike="noStrike" cap="none">
                <a:solidFill>
                  <a:srgbClr val="434343"/>
                </a:solidFill>
                <a:latin typeface="ABeeZee"/>
                <a:ea typeface="ABeeZee"/>
                <a:cs typeface="ABeeZee"/>
                <a:sym typeface="ABeeZee"/>
              </a:defRPr>
            </a:lvl6pPr>
            <a:lvl7pPr marL="3200400" marR="0" lvl="6" indent="-317500" algn="l" rtl="0">
              <a:lnSpc>
                <a:spcPct val="115000"/>
              </a:lnSpc>
              <a:spcBef>
                <a:spcPts val="1600"/>
              </a:spcBef>
              <a:spcAft>
                <a:spcPts val="0"/>
              </a:spcAft>
              <a:buClr>
                <a:schemeClr val="lt2"/>
              </a:buClr>
              <a:buSzPts val="1400"/>
              <a:buFont typeface="ABeeZee"/>
              <a:buAutoNum type="arabicPeriod"/>
              <a:defRPr sz="1400" b="0" i="0" u="none" strike="noStrike" cap="none">
                <a:solidFill>
                  <a:srgbClr val="434343"/>
                </a:solidFill>
                <a:latin typeface="ABeeZee"/>
                <a:ea typeface="ABeeZee"/>
                <a:cs typeface="ABeeZee"/>
                <a:sym typeface="ABeeZee"/>
              </a:defRPr>
            </a:lvl7pPr>
            <a:lvl8pPr marL="3657600" marR="0" lvl="7" indent="-317500" algn="l" rtl="0">
              <a:lnSpc>
                <a:spcPct val="115000"/>
              </a:lnSpc>
              <a:spcBef>
                <a:spcPts val="1600"/>
              </a:spcBef>
              <a:spcAft>
                <a:spcPts val="0"/>
              </a:spcAft>
              <a:buClr>
                <a:schemeClr val="lt2"/>
              </a:buClr>
              <a:buSzPts val="1400"/>
              <a:buFont typeface="ABeeZee"/>
              <a:buAutoNum type="alphaLcPeriod"/>
              <a:defRPr sz="1400" b="0" i="0" u="none" strike="noStrike" cap="none">
                <a:solidFill>
                  <a:srgbClr val="434343"/>
                </a:solidFill>
                <a:latin typeface="ABeeZee"/>
                <a:ea typeface="ABeeZee"/>
                <a:cs typeface="ABeeZee"/>
                <a:sym typeface="ABeeZee"/>
              </a:defRPr>
            </a:lvl8pPr>
            <a:lvl9pPr marL="4114800" marR="0" lvl="8" indent="-317500" algn="l" rtl="0">
              <a:lnSpc>
                <a:spcPct val="115000"/>
              </a:lnSpc>
              <a:spcBef>
                <a:spcPts val="1600"/>
              </a:spcBef>
              <a:spcAft>
                <a:spcPts val="1600"/>
              </a:spcAft>
              <a:buClr>
                <a:schemeClr val="lt2"/>
              </a:buClr>
              <a:buSzPts val="1400"/>
              <a:buFont typeface="ABeeZee"/>
              <a:buAutoNum type="romanLcPeriod"/>
              <a:defRPr sz="1400" b="0" i="0" u="none" strike="noStrike" cap="none">
                <a:solidFill>
                  <a:srgbClr val="434343"/>
                </a:solidFill>
                <a:latin typeface="ABeeZee"/>
                <a:ea typeface="ABeeZee"/>
                <a:cs typeface="ABeeZee"/>
                <a:sym typeface="ABeeZee"/>
              </a:defRPr>
            </a:lvl9pPr>
          </a:lstStyle>
          <a:p>
            <a:pPr marL="0" indent="0">
              <a:buClr>
                <a:srgbClr val="273D40"/>
              </a:buClr>
              <a:buSzPts val="600"/>
              <a:buFont typeface="Arial"/>
              <a:buNone/>
            </a:pPr>
            <a:r>
              <a:rPr lang="vi-VN" sz="1800" b="1" i="1" dirty="0">
                <a:solidFill>
                  <a:schemeClr val="lt2"/>
                </a:solidFill>
                <a:latin typeface="Cambria" panose="02040503050406030204" pitchFamily="18" charset="0"/>
                <a:ea typeface="Cambria" panose="02040503050406030204" pitchFamily="18" charset="0"/>
              </a:rPr>
              <a:t>Dẫn chứng cụ thể, làm sáng tỏ lí lẽ đã được nêu ra.</a:t>
            </a:r>
          </a:p>
        </p:txBody>
      </p:sp>
      <p:pic>
        <p:nvPicPr>
          <p:cNvPr id="2050" name="Picture 2" descr="Book free sti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122" y="737683"/>
            <a:ext cx="1010554" cy="10105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eets free stic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914" y="1868947"/>
            <a:ext cx="1031762" cy="10317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oks free stic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1202" y="3176626"/>
            <a:ext cx="1007185" cy="1007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89"/>
        <p:cNvGrpSpPr/>
        <p:nvPr/>
      </p:nvGrpSpPr>
      <p:grpSpPr>
        <a:xfrm>
          <a:off x="0" y="0"/>
          <a:ext cx="0" cy="0"/>
          <a:chOff x="0" y="0"/>
          <a:chExt cx="0" cy="0"/>
        </a:xfrm>
      </p:grpSpPr>
      <p:sp>
        <p:nvSpPr>
          <p:cNvPr id="4090" name="Google Shape;4090;p58"/>
          <p:cNvSpPr txBox="1">
            <a:spLocks noGrp="1"/>
          </p:cNvSpPr>
          <p:nvPr>
            <p:ph type="title"/>
          </p:nvPr>
        </p:nvSpPr>
        <p:spPr>
          <a:xfrm>
            <a:off x="1587250" y="1554849"/>
            <a:ext cx="6415398" cy="16402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III. THỰC HÀNH VIẾT</a:t>
            </a:r>
            <a:endParaRPr sz="6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4092" name="Google Shape;4092;p58"/>
          <p:cNvGrpSpPr/>
          <p:nvPr/>
        </p:nvGrpSpPr>
        <p:grpSpPr>
          <a:xfrm>
            <a:off x="7794839" y="317981"/>
            <a:ext cx="1001388" cy="921022"/>
            <a:chOff x="713088" y="539410"/>
            <a:chExt cx="877564" cy="807135"/>
          </a:xfrm>
        </p:grpSpPr>
        <p:sp>
          <p:nvSpPr>
            <p:cNvPr id="4093" name="Google Shape;4093;p58"/>
            <p:cNvSpPr/>
            <p:nvPr/>
          </p:nvSpPr>
          <p:spPr>
            <a:xfrm>
              <a:off x="713088" y="53941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8"/>
            <p:cNvSpPr/>
            <p:nvPr/>
          </p:nvSpPr>
          <p:spPr>
            <a:xfrm>
              <a:off x="960374" y="665376"/>
              <a:ext cx="75123" cy="69153"/>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8"/>
            <p:cNvSpPr/>
            <p:nvPr/>
          </p:nvSpPr>
          <p:spPr>
            <a:xfrm>
              <a:off x="1309909" y="1220679"/>
              <a:ext cx="39184" cy="36039"/>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8"/>
            <p:cNvSpPr/>
            <p:nvPr/>
          </p:nvSpPr>
          <p:spPr>
            <a:xfrm>
              <a:off x="967265" y="1189260"/>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8"/>
            <p:cNvSpPr/>
            <p:nvPr/>
          </p:nvSpPr>
          <p:spPr>
            <a:xfrm>
              <a:off x="950019" y="616938"/>
              <a:ext cx="42937" cy="39491"/>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8"/>
            <p:cNvSpPr/>
            <p:nvPr/>
          </p:nvSpPr>
          <p:spPr>
            <a:xfrm>
              <a:off x="1377915" y="1170085"/>
              <a:ext cx="95860" cy="88167"/>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8"/>
            <p:cNvSpPr/>
            <p:nvPr/>
          </p:nvSpPr>
          <p:spPr>
            <a:xfrm flipH="1">
              <a:off x="895201" y="78386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8"/>
            <p:cNvSpPr/>
            <p:nvPr/>
          </p:nvSpPr>
          <p:spPr>
            <a:xfrm flipH="1">
              <a:off x="1261118" y="78851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8"/>
            <p:cNvSpPr/>
            <p:nvPr/>
          </p:nvSpPr>
          <p:spPr>
            <a:xfrm flipH="1">
              <a:off x="1322439" y="107400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2" name="Google Shape;4102;p58"/>
            <p:cNvGrpSpPr/>
            <p:nvPr/>
          </p:nvGrpSpPr>
          <p:grpSpPr>
            <a:xfrm>
              <a:off x="896889" y="678457"/>
              <a:ext cx="487703" cy="459733"/>
              <a:chOff x="896889" y="678457"/>
              <a:chExt cx="487703" cy="459733"/>
            </a:xfrm>
          </p:grpSpPr>
          <p:sp>
            <p:nvSpPr>
              <p:cNvPr id="4103" name="Google Shape;4103;p58"/>
              <p:cNvSpPr/>
              <p:nvPr/>
            </p:nvSpPr>
            <p:spPr>
              <a:xfrm flipH="1">
                <a:off x="1146465" y="73943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8"/>
              <p:cNvSpPr/>
              <p:nvPr/>
            </p:nvSpPr>
            <p:spPr>
              <a:xfrm flipH="1">
                <a:off x="1120872" y="73712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8"/>
              <p:cNvSpPr/>
              <p:nvPr/>
            </p:nvSpPr>
            <p:spPr>
              <a:xfrm flipH="1">
                <a:off x="1140636" y="71356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8"/>
              <p:cNvSpPr/>
              <p:nvPr/>
            </p:nvSpPr>
            <p:spPr>
              <a:xfrm flipH="1">
                <a:off x="1180231" y="72543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8"/>
              <p:cNvSpPr/>
              <p:nvPr/>
            </p:nvSpPr>
            <p:spPr>
              <a:xfrm flipH="1">
                <a:off x="1094038" y="71132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8"/>
              <p:cNvSpPr/>
              <p:nvPr/>
            </p:nvSpPr>
            <p:spPr>
              <a:xfrm flipH="1">
                <a:off x="1147568" y="68545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8"/>
              <p:cNvSpPr/>
              <p:nvPr/>
            </p:nvSpPr>
            <p:spPr>
              <a:xfrm flipH="1">
                <a:off x="1110387" y="67845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8"/>
              <p:cNvSpPr/>
              <p:nvPr/>
            </p:nvSpPr>
            <p:spPr>
              <a:xfrm flipH="1">
                <a:off x="1189579" y="68314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8"/>
              <p:cNvSpPr/>
              <p:nvPr/>
            </p:nvSpPr>
            <p:spPr>
              <a:xfrm flipH="1">
                <a:off x="1290914" y="106575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8"/>
              <p:cNvSpPr/>
              <p:nvPr/>
            </p:nvSpPr>
            <p:spPr>
              <a:xfrm flipH="1">
                <a:off x="1304917" y="111045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8"/>
              <p:cNvSpPr/>
              <p:nvPr/>
            </p:nvSpPr>
            <p:spPr>
              <a:xfrm flipH="1">
                <a:off x="1356102" y="113398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8"/>
              <p:cNvSpPr/>
              <p:nvPr/>
            </p:nvSpPr>
            <p:spPr>
              <a:xfrm flipH="1">
                <a:off x="1013605" y="106220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8"/>
              <p:cNvSpPr/>
              <p:nvPr/>
            </p:nvSpPr>
            <p:spPr>
              <a:xfrm flipH="1">
                <a:off x="996083" y="109987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8"/>
              <p:cNvSpPr/>
              <p:nvPr/>
            </p:nvSpPr>
            <p:spPr>
              <a:xfrm flipH="1">
                <a:off x="972767" y="106931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58"/>
              <p:cNvSpPr/>
              <p:nvPr/>
            </p:nvSpPr>
            <p:spPr>
              <a:xfrm flipH="1">
                <a:off x="944898" y="112922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58"/>
              <p:cNvSpPr/>
              <p:nvPr/>
            </p:nvSpPr>
            <p:spPr>
              <a:xfrm flipH="1">
                <a:off x="1315267" y="103830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58"/>
              <p:cNvSpPr/>
              <p:nvPr/>
            </p:nvSpPr>
            <p:spPr>
              <a:xfrm flipH="1">
                <a:off x="1322439" y="107400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58"/>
              <p:cNvSpPr/>
              <p:nvPr/>
            </p:nvSpPr>
            <p:spPr>
              <a:xfrm flipH="1">
                <a:off x="896889" y="103716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1" name="Google Shape;4121;p58"/>
            <p:cNvSpPr/>
            <p:nvPr/>
          </p:nvSpPr>
          <p:spPr>
            <a:xfrm flipH="1">
              <a:off x="1138500" y="112256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58"/>
            <p:cNvSpPr/>
            <p:nvPr/>
          </p:nvSpPr>
          <p:spPr>
            <a:xfrm>
              <a:off x="773425" y="84911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3" name="Google Shape;4123;p58"/>
          <p:cNvGrpSpPr/>
          <p:nvPr/>
        </p:nvGrpSpPr>
        <p:grpSpPr>
          <a:xfrm>
            <a:off x="285142" y="244553"/>
            <a:ext cx="1067429" cy="1067877"/>
            <a:chOff x="-1361103" y="621343"/>
            <a:chExt cx="1067429" cy="1067877"/>
          </a:xfrm>
        </p:grpSpPr>
        <p:sp>
          <p:nvSpPr>
            <p:cNvPr id="4124" name="Google Shape;4124;p58"/>
            <p:cNvSpPr/>
            <p:nvPr/>
          </p:nvSpPr>
          <p:spPr>
            <a:xfrm>
              <a:off x="-969456" y="621343"/>
              <a:ext cx="91123" cy="110816"/>
            </a:xfrm>
            <a:custGeom>
              <a:avLst/>
              <a:gdLst/>
              <a:ahLst/>
              <a:cxnLst/>
              <a:rect l="l" t="t" r="r" b="b"/>
              <a:pathLst>
                <a:path w="2642" h="3213" extrusionOk="0">
                  <a:moveTo>
                    <a:pt x="684" y="1"/>
                  </a:moveTo>
                  <a:cubicBezTo>
                    <a:pt x="676" y="1"/>
                    <a:pt x="668" y="2"/>
                    <a:pt x="660" y="4"/>
                  </a:cubicBezTo>
                  <a:cubicBezTo>
                    <a:pt x="620" y="14"/>
                    <a:pt x="591" y="44"/>
                    <a:pt x="584" y="80"/>
                  </a:cubicBezTo>
                  <a:cubicBezTo>
                    <a:pt x="356" y="1076"/>
                    <a:pt x="162" y="2088"/>
                    <a:pt x="3" y="3094"/>
                  </a:cubicBezTo>
                  <a:cubicBezTo>
                    <a:pt x="0" y="3127"/>
                    <a:pt x="10" y="3160"/>
                    <a:pt x="37" y="3183"/>
                  </a:cubicBezTo>
                  <a:cubicBezTo>
                    <a:pt x="56" y="3203"/>
                    <a:pt x="79" y="3213"/>
                    <a:pt x="105" y="3213"/>
                  </a:cubicBezTo>
                  <a:cubicBezTo>
                    <a:pt x="112" y="3213"/>
                    <a:pt x="122" y="3210"/>
                    <a:pt x="128" y="3210"/>
                  </a:cubicBezTo>
                  <a:cubicBezTo>
                    <a:pt x="996" y="2998"/>
                    <a:pt x="1738" y="2896"/>
                    <a:pt x="2533" y="2883"/>
                  </a:cubicBezTo>
                  <a:cubicBezTo>
                    <a:pt x="2573" y="2883"/>
                    <a:pt x="2605" y="2863"/>
                    <a:pt x="2622" y="2830"/>
                  </a:cubicBezTo>
                  <a:cubicBezTo>
                    <a:pt x="2641" y="2797"/>
                    <a:pt x="2638" y="2761"/>
                    <a:pt x="2618" y="2728"/>
                  </a:cubicBezTo>
                  <a:cubicBezTo>
                    <a:pt x="2045" y="1808"/>
                    <a:pt x="1454" y="858"/>
                    <a:pt x="762" y="37"/>
                  </a:cubicBezTo>
                  <a:cubicBezTo>
                    <a:pt x="741" y="14"/>
                    <a:pt x="713"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58"/>
            <p:cNvSpPr/>
            <p:nvPr/>
          </p:nvSpPr>
          <p:spPr>
            <a:xfrm>
              <a:off x="-823765" y="644935"/>
              <a:ext cx="103642" cy="111679"/>
            </a:xfrm>
            <a:custGeom>
              <a:avLst/>
              <a:gdLst/>
              <a:ahLst/>
              <a:cxnLst/>
              <a:rect l="l" t="t" r="r" b="b"/>
              <a:pathLst>
                <a:path w="3005" h="3238" extrusionOk="0">
                  <a:moveTo>
                    <a:pt x="1933" y="1"/>
                  </a:moveTo>
                  <a:cubicBezTo>
                    <a:pt x="1905" y="1"/>
                    <a:pt x="1876" y="14"/>
                    <a:pt x="1857" y="36"/>
                  </a:cubicBezTo>
                  <a:lnTo>
                    <a:pt x="1557" y="382"/>
                  </a:lnTo>
                  <a:cubicBezTo>
                    <a:pt x="960" y="1068"/>
                    <a:pt x="443" y="1658"/>
                    <a:pt x="20" y="2321"/>
                  </a:cubicBezTo>
                  <a:cubicBezTo>
                    <a:pt x="4" y="2347"/>
                    <a:pt x="0" y="2381"/>
                    <a:pt x="11" y="2410"/>
                  </a:cubicBezTo>
                  <a:cubicBezTo>
                    <a:pt x="20" y="2440"/>
                    <a:pt x="43" y="2463"/>
                    <a:pt x="70" y="2473"/>
                  </a:cubicBezTo>
                  <a:cubicBezTo>
                    <a:pt x="898" y="2773"/>
                    <a:pt x="1709" y="2994"/>
                    <a:pt x="2877" y="3238"/>
                  </a:cubicBezTo>
                  <a:lnTo>
                    <a:pt x="2896" y="3238"/>
                  </a:lnTo>
                  <a:cubicBezTo>
                    <a:pt x="2923" y="3238"/>
                    <a:pt x="2949" y="3228"/>
                    <a:pt x="2968" y="3208"/>
                  </a:cubicBezTo>
                  <a:cubicBezTo>
                    <a:pt x="2991" y="3185"/>
                    <a:pt x="3005" y="3148"/>
                    <a:pt x="2995" y="3116"/>
                  </a:cubicBezTo>
                  <a:cubicBezTo>
                    <a:pt x="2787" y="2067"/>
                    <a:pt x="2464" y="1042"/>
                    <a:pt x="2029" y="62"/>
                  </a:cubicBezTo>
                  <a:cubicBezTo>
                    <a:pt x="2016" y="29"/>
                    <a:pt x="1986" y="6"/>
                    <a:pt x="1950" y="2"/>
                  </a:cubicBezTo>
                  <a:cubicBezTo>
                    <a:pt x="1944" y="1"/>
                    <a:pt x="1939" y="1"/>
                    <a:pt x="1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58"/>
            <p:cNvSpPr/>
            <p:nvPr/>
          </p:nvSpPr>
          <p:spPr>
            <a:xfrm>
              <a:off x="-666209" y="690463"/>
              <a:ext cx="102746" cy="122336"/>
            </a:xfrm>
            <a:custGeom>
              <a:avLst/>
              <a:gdLst/>
              <a:ahLst/>
              <a:cxnLst/>
              <a:rect l="l" t="t" r="r" b="b"/>
              <a:pathLst>
                <a:path w="2979" h="3547" extrusionOk="0">
                  <a:moveTo>
                    <a:pt x="2871" y="1"/>
                  </a:moveTo>
                  <a:cubicBezTo>
                    <a:pt x="2853" y="1"/>
                    <a:pt x="2834" y="6"/>
                    <a:pt x="2816" y="15"/>
                  </a:cubicBezTo>
                  <a:cubicBezTo>
                    <a:pt x="1699" y="727"/>
                    <a:pt x="854" y="1539"/>
                    <a:pt x="36" y="2323"/>
                  </a:cubicBezTo>
                  <a:cubicBezTo>
                    <a:pt x="14" y="2347"/>
                    <a:pt x="0" y="2379"/>
                    <a:pt x="6" y="2413"/>
                  </a:cubicBezTo>
                  <a:cubicBezTo>
                    <a:pt x="10" y="2442"/>
                    <a:pt x="30" y="2472"/>
                    <a:pt x="59" y="2489"/>
                  </a:cubicBezTo>
                  <a:cubicBezTo>
                    <a:pt x="815" y="2881"/>
                    <a:pt x="1510" y="3204"/>
                    <a:pt x="2312" y="3537"/>
                  </a:cubicBezTo>
                  <a:cubicBezTo>
                    <a:pt x="2322" y="3544"/>
                    <a:pt x="2335" y="3547"/>
                    <a:pt x="2352" y="3547"/>
                  </a:cubicBezTo>
                  <a:cubicBezTo>
                    <a:pt x="2368" y="3547"/>
                    <a:pt x="2385" y="3540"/>
                    <a:pt x="2401" y="3534"/>
                  </a:cubicBezTo>
                  <a:cubicBezTo>
                    <a:pt x="2428" y="3518"/>
                    <a:pt x="2447" y="3491"/>
                    <a:pt x="2451" y="3458"/>
                  </a:cubicBezTo>
                  <a:lnTo>
                    <a:pt x="2974" y="117"/>
                  </a:lnTo>
                  <a:cubicBezTo>
                    <a:pt x="2978" y="78"/>
                    <a:pt x="2962" y="38"/>
                    <a:pt x="2929" y="18"/>
                  </a:cubicBezTo>
                  <a:cubicBezTo>
                    <a:pt x="2911" y="6"/>
                    <a:pt x="2892" y="1"/>
                    <a:pt x="2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58"/>
            <p:cNvSpPr/>
            <p:nvPr/>
          </p:nvSpPr>
          <p:spPr>
            <a:xfrm>
              <a:off x="-512655" y="815976"/>
              <a:ext cx="117887" cy="105022"/>
            </a:xfrm>
            <a:custGeom>
              <a:avLst/>
              <a:gdLst/>
              <a:ahLst/>
              <a:cxnLst/>
              <a:rect l="l" t="t" r="r" b="b"/>
              <a:pathLst>
                <a:path w="3418" h="3045" extrusionOk="0">
                  <a:moveTo>
                    <a:pt x="3311" y="0"/>
                  </a:moveTo>
                  <a:cubicBezTo>
                    <a:pt x="3308" y="0"/>
                    <a:pt x="3305" y="0"/>
                    <a:pt x="3302" y="0"/>
                  </a:cubicBezTo>
                  <a:cubicBezTo>
                    <a:pt x="2108" y="83"/>
                    <a:pt x="1108" y="326"/>
                    <a:pt x="63" y="789"/>
                  </a:cubicBezTo>
                  <a:cubicBezTo>
                    <a:pt x="33" y="801"/>
                    <a:pt x="14" y="831"/>
                    <a:pt x="7" y="861"/>
                  </a:cubicBezTo>
                  <a:cubicBezTo>
                    <a:pt x="0" y="894"/>
                    <a:pt x="10" y="930"/>
                    <a:pt x="30" y="953"/>
                  </a:cubicBezTo>
                  <a:cubicBezTo>
                    <a:pt x="347" y="1287"/>
                    <a:pt x="647" y="1617"/>
                    <a:pt x="944" y="1940"/>
                  </a:cubicBezTo>
                  <a:cubicBezTo>
                    <a:pt x="1267" y="2293"/>
                    <a:pt x="1600" y="2655"/>
                    <a:pt x="1939" y="3011"/>
                  </a:cubicBezTo>
                  <a:cubicBezTo>
                    <a:pt x="1959" y="3031"/>
                    <a:pt x="1985" y="3044"/>
                    <a:pt x="2012" y="3044"/>
                  </a:cubicBezTo>
                  <a:cubicBezTo>
                    <a:pt x="2019" y="3044"/>
                    <a:pt x="2025" y="3041"/>
                    <a:pt x="2032" y="3041"/>
                  </a:cubicBezTo>
                  <a:cubicBezTo>
                    <a:pt x="2068" y="3034"/>
                    <a:pt x="2098" y="3008"/>
                    <a:pt x="2108" y="2975"/>
                  </a:cubicBezTo>
                  <a:cubicBezTo>
                    <a:pt x="2460" y="2002"/>
                    <a:pt x="2895" y="1052"/>
                    <a:pt x="3400" y="152"/>
                  </a:cubicBezTo>
                  <a:cubicBezTo>
                    <a:pt x="3417" y="119"/>
                    <a:pt x="3417" y="76"/>
                    <a:pt x="3397" y="46"/>
                  </a:cubicBezTo>
                  <a:cubicBezTo>
                    <a:pt x="3379" y="16"/>
                    <a:pt x="3347" y="0"/>
                    <a:pt x="3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58"/>
            <p:cNvSpPr/>
            <p:nvPr/>
          </p:nvSpPr>
          <p:spPr>
            <a:xfrm>
              <a:off x="-1282291" y="850433"/>
              <a:ext cx="129958" cy="122543"/>
            </a:xfrm>
            <a:custGeom>
              <a:avLst/>
              <a:gdLst/>
              <a:ahLst/>
              <a:cxnLst/>
              <a:rect l="l" t="t" r="r" b="b"/>
              <a:pathLst>
                <a:path w="3768" h="3553" extrusionOk="0">
                  <a:moveTo>
                    <a:pt x="113" y="0"/>
                  </a:moveTo>
                  <a:cubicBezTo>
                    <a:pt x="73" y="0"/>
                    <a:pt x="44" y="17"/>
                    <a:pt x="24" y="47"/>
                  </a:cubicBezTo>
                  <a:cubicBezTo>
                    <a:pt x="4" y="76"/>
                    <a:pt x="1" y="113"/>
                    <a:pt x="17" y="146"/>
                  </a:cubicBezTo>
                  <a:cubicBezTo>
                    <a:pt x="588" y="1350"/>
                    <a:pt x="1224" y="2444"/>
                    <a:pt x="1838" y="3503"/>
                  </a:cubicBezTo>
                  <a:cubicBezTo>
                    <a:pt x="1857" y="3533"/>
                    <a:pt x="1891" y="3552"/>
                    <a:pt x="1927" y="3552"/>
                  </a:cubicBezTo>
                  <a:lnTo>
                    <a:pt x="1930" y="3552"/>
                  </a:lnTo>
                  <a:cubicBezTo>
                    <a:pt x="1970" y="3552"/>
                    <a:pt x="2003" y="3530"/>
                    <a:pt x="2019" y="3496"/>
                  </a:cubicBezTo>
                  <a:cubicBezTo>
                    <a:pt x="2540" y="2414"/>
                    <a:pt x="3121" y="1419"/>
                    <a:pt x="3744" y="535"/>
                  </a:cubicBezTo>
                  <a:cubicBezTo>
                    <a:pt x="3764" y="508"/>
                    <a:pt x="3767" y="472"/>
                    <a:pt x="3754" y="440"/>
                  </a:cubicBezTo>
                  <a:cubicBezTo>
                    <a:pt x="3740" y="409"/>
                    <a:pt x="3714" y="383"/>
                    <a:pt x="3681" y="376"/>
                  </a:cubicBezTo>
                  <a:cubicBezTo>
                    <a:pt x="2419" y="99"/>
                    <a:pt x="1247" y="47"/>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58"/>
            <p:cNvSpPr/>
            <p:nvPr/>
          </p:nvSpPr>
          <p:spPr>
            <a:xfrm>
              <a:off x="-1146016" y="706260"/>
              <a:ext cx="96606" cy="126233"/>
            </a:xfrm>
            <a:custGeom>
              <a:avLst/>
              <a:gdLst/>
              <a:ahLst/>
              <a:cxnLst/>
              <a:rect l="l" t="t" r="r" b="b"/>
              <a:pathLst>
                <a:path w="2801" h="3660" extrusionOk="0">
                  <a:moveTo>
                    <a:pt x="108" y="1"/>
                  </a:moveTo>
                  <a:cubicBezTo>
                    <a:pt x="88" y="1"/>
                    <a:pt x="68" y="7"/>
                    <a:pt x="50" y="19"/>
                  </a:cubicBezTo>
                  <a:cubicBezTo>
                    <a:pt x="17" y="38"/>
                    <a:pt x="1" y="72"/>
                    <a:pt x="4" y="108"/>
                  </a:cubicBezTo>
                  <a:cubicBezTo>
                    <a:pt x="73" y="1268"/>
                    <a:pt x="221" y="2436"/>
                    <a:pt x="363" y="3571"/>
                  </a:cubicBezTo>
                  <a:cubicBezTo>
                    <a:pt x="367" y="3610"/>
                    <a:pt x="393" y="3640"/>
                    <a:pt x="430" y="3653"/>
                  </a:cubicBezTo>
                  <a:cubicBezTo>
                    <a:pt x="439" y="3659"/>
                    <a:pt x="453" y="3659"/>
                    <a:pt x="462" y="3659"/>
                  </a:cubicBezTo>
                  <a:cubicBezTo>
                    <a:pt x="489" y="3659"/>
                    <a:pt x="515" y="3653"/>
                    <a:pt x="532" y="3633"/>
                  </a:cubicBezTo>
                  <a:cubicBezTo>
                    <a:pt x="1290" y="2941"/>
                    <a:pt x="1983" y="2320"/>
                    <a:pt x="2751" y="1793"/>
                  </a:cubicBezTo>
                  <a:cubicBezTo>
                    <a:pt x="2777" y="1773"/>
                    <a:pt x="2794" y="1746"/>
                    <a:pt x="2797" y="1714"/>
                  </a:cubicBezTo>
                  <a:cubicBezTo>
                    <a:pt x="2801" y="1684"/>
                    <a:pt x="2787" y="1655"/>
                    <a:pt x="2765" y="1632"/>
                  </a:cubicBezTo>
                  <a:cubicBezTo>
                    <a:pt x="2191" y="1101"/>
                    <a:pt x="1360" y="583"/>
                    <a:pt x="149" y="9"/>
                  </a:cubicBezTo>
                  <a:cubicBezTo>
                    <a:pt x="136" y="4"/>
                    <a:pt x="12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58"/>
            <p:cNvSpPr/>
            <p:nvPr/>
          </p:nvSpPr>
          <p:spPr>
            <a:xfrm>
              <a:off x="-1361103" y="1052620"/>
              <a:ext cx="120025" cy="102228"/>
            </a:xfrm>
            <a:custGeom>
              <a:avLst/>
              <a:gdLst/>
              <a:ahLst/>
              <a:cxnLst/>
              <a:rect l="l" t="t" r="r" b="b"/>
              <a:pathLst>
                <a:path w="3480" h="2964" extrusionOk="0">
                  <a:moveTo>
                    <a:pt x="3369" y="0"/>
                  </a:moveTo>
                  <a:cubicBezTo>
                    <a:pt x="3362" y="0"/>
                    <a:pt x="3355" y="1"/>
                    <a:pt x="3348" y="2"/>
                  </a:cubicBezTo>
                  <a:cubicBezTo>
                    <a:pt x="2075" y="296"/>
                    <a:pt x="1063" y="560"/>
                    <a:pt x="83" y="817"/>
                  </a:cubicBezTo>
                  <a:cubicBezTo>
                    <a:pt x="46" y="823"/>
                    <a:pt x="20" y="853"/>
                    <a:pt x="10" y="890"/>
                  </a:cubicBezTo>
                  <a:cubicBezTo>
                    <a:pt x="0" y="925"/>
                    <a:pt x="10" y="962"/>
                    <a:pt x="37" y="989"/>
                  </a:cubicBezTo>
                  <a:cubicBezTo>
                    <a:pt x="759" y="1677"/>
                    <a:pt x="1643" y="2301"/>
                    <a:pt x="2817" y="2951"/>
                  </a:cubicBezTo>
                  <a:cubicBezTo>
                    <a:pt x="2833" y="2957"/>
                    <a:pt x="2850" y="2963"/>
                    <a:pt x="2866" y="2963"/>
                  </a:cubicBezTo>
                  <a:cubicBezTo>
                    <a:pt x="2883" y="2963"/>
                    <a:pt x="2899" y="2960"/>
                    <a:pt x="2912" y="2951"/>
                  </a:cubicBezTo>
                  <a:cubicBezTo>
                    <a:pt x="2942" y="2937"/>
                    <a:pt x="2962" y="2908"/>
                    <a:pt x="2969" y="2875"/>
                  </a:cubicBezTo>
                  <a:cubicBezTo>
                    <a:pt x="3084" y="2047"/>
                    <a:pt x="3232" y="1074"/>
                    <a:pt x="3470" y="127"/>
                  </a:cubicBezTo>
                  <a:cubicBezTo>
                    <a:pt x="3480" y="91"/>
                    <a:pt x="3470" y="55"/>
                    <a:pt x="3443" y="29"/>
                  </a:cubicBezTo>
                  <a:cubicBezTo>
                    <a:pt x="3423" y="10"/>
                    <a:pt x="3396"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58"/>
            <p:cNvSpPr/>
            <p:nvPr/>
          </p:nvSpPr>
          <p:spPr>
            <a:xfrm>
              <a:off x="-1355067" y="1235285"/>
              <a:ext cx="108540" cy="109851"/>
            </a:xfrm>
            <a:custGeom>
              <a:avLst/>
              <a:gdLst/>
              <a:ahLst/>
              <a:cxnLst/>
              <a:rect l="l" t="t" r="r" b="b"/>
              <a:pathLst>
                <a:path w="3147" h="3185" extrusionOk="0">
                  <a:moveTo>
                    <a:pt x="2577" y="0"/>
                  </a:moveTo>
                  <a:cubicBezTo>
                    <a:pt x="2552" y="0"/>
                    <a:pt x="2527" y="9"/>
                    <a:pt x="2506" y="26"/>
                  </a:cubicBezTo>
                  <a:cubicBezTo>
                    <a:pt x="1979" y="497"/>
                    <a:pt x="1544" y="913"/>
                    <a:pt x="1121" y="1315"/>
                  </a:cubicBezTo>
                  <a:cubicBezTo>
                    <a:pt x="752" y="1672"/>
                    <a:pt x="399" y="2008"/>
                    <a:pt x="40" y="2325"/>
                  </a:cubicBezTo>
                  <a:cubicBezTo>
                    <a:pt x="13" y="2347"/>
                    <a:pt x="0" y="2384"/>
                    <a:pt x="7" y="2420"/>
                  </a:cubicBezTo>
                  <a:cubicBezTo>
                    <a:pt x="17" y="2456"/>
                    <a:pt x="40" y="2486"/>
                    <a:pt x="76" y="2496"/>
                  </a:cubicBezTo>
                  <a:cubicBezTo>
                    <a:pt x="947" y="2786"/>
                    <a:pt x="1940" y="3017"/>
                    <a:pt x="3025" y="3185"/>
                  </a:cubicBezTo>
                  <a:lnTo>
                    <a:pt x="3037" y="3185"/>
                  </a:lnTo>
                  <a:cubicBezTo>
                    <a:pt x="3067" y="3185"/>
                    <a:pt x="3097" y="3172"/>
                    <a:pt x="3116" y="3148"/>
                  </a:cubicBezTo>
                  <a:cubicBezTo>
                    <a:pt x="3139" y="3122"/>
                    <a:pt x="3147" y="3086"/>
                    <a:pt x="3136" y="3054"/>
                  </a:cubicBezTo>
                  <a:cubicBezTo>
                    <a:pt x="2833" y="2116"/>
                    <a:pt x="2675" y="1098"/>
                    <a:pt x="2678" y="101"/>
                  </a:cubicBezTo>
                  <a:cubicBezTo>
                    <a:pt x="2678" y="62"/>
                    <a:pt x="2655" y="26"/>
                    <a:pt x="2619" y="9"/>
                  </a:cubicBezTo>
                  <a:cubicBezTo>
                    <a:pt x="2605" y="3"/>
                    <a:pt x="2591" y="0"/>
                    <a:pt x="2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58"/>
            <p:cNvSpPr/>
            <p:nvPr/>
          </p:nvSpPr>
          <p:spPr>
            <a:xfrm>
              <a:off x="-1267045" y="1419503"/>
              <a:ext cx="121163" cy="106195"/>
            </a:xfrm>
            <a:custGeom>
              <a:avLst/>
              <a:gdLst/>
              <a:ahLst/>
              <a:cxnLst/>
              <a:rect l="l" t="t" r="r" b="b"/>
              <a:pathLst>
                <a:path w="3513" h="3079" extrusionOk="0">
                  <a:moveTo>
                    <a:pt x="1735" y="0"/>
                  </a:moveTo>
                  <a:cubicBezTo>
                    <a:pt x="1701" y="0"/>
                    <a:pt x="1671" y="19"/>
                    <a:pt x="1653" y="43"/>
                  </a:cubicBezTo>
                  <a:cubicBezTo>
                    <a:pt x="891" y="1139"/>
                    <a:pt x="400" y="2118"/>
                    <a:pt x="18" y="2932"/>
                  </a:cubicBezTo>
                  <a:cubicBezTo>
                    <a:pt x="1" y="2969"/>
                    <a:pt x="7" y="3008"/>
                    <a:pt x="30" y="3038"/>
                  </a:cubicBezTo>
                  <a:cubicBezTo>
                    <a:pt x="50" y="3065"/>
                    <a:pt x="80" y="3078"/>
                    <a:pt x="109" y="3078"/>
                  </a:cubicBezTo>
                  <a:lnTo>
                    <a:pt x="126" y="3078"/>
                  </a:lnTo>
                  <a:cubicBezTo>
                    <a:pt x="1240" y="2890"/>
                    <a:pt x="2326" y="2560"/>
                    <a:pt x="3450" y="2072"/>
                  </a:cubicBezTo>
                  <a:cubicBezTo>
                    <a:pt x="3484" y="2059"/>
                    <a:pt x="3506" y="2026"/>
                    <a:pt x="3510" y="1990"/>
                  </a:cubicBezTo>
                  <a:cubicBezTo>
                    <a:pt x="3513" y="1953"/>
                    <a:pt x="3500" y="1917"/>
                    <a:pt x="3470" y="1897"/>
                  </a:cubicBezTo>
                  <a:cubicBezTo>
                    <a:pt x="2774" y="1369"/>
                    <a:pt x="2223" y="749"/>
                    <a:pt x="1828" y="54"/>
                  </a:cubicBezTo>
                  <a:cubicBezTo>
                    <a:pt x="1808" y="20"/>
                    <a:pt x="1779" y="4"/>
                    <a:pt x="1742" y="1"/>
                  </a:cubicBezTo>
                  <a:cubicBezTo>
                    <a:pt x="1740" y="0"/>
                    <a:pt x="1737"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58"/>
            <p:cNvSpPr/>
            <p:nvPr/>
          </p:nvSpPr>
          <p:spPr>
            <a:xfrm>
              <a:off x="-1109490" y="1510077"/>
              <a:ext cx="97745" cy="109333"/>
            </a:xfrm>
            <a:custGeom>
              <a:avLst/>
              <a:gdLst/>
              <a:ahLst/>
              <a:cxnLst/>
              <a:rect l="l" t="t" r="r" b="b"/>
              <a:pathLst>
                <a:path w="2834" h="3170" extrusionOk="0">
                  <a:moveTo>
                    <a:pt x="390" y="1"/>
                  </a:moveTo>
                  <a:cubicBezTo>
                    <a:pt x="376" y="1"/>
                    <a:pt x="362" y="4"/>
                    <a:pt x="350" y="10"/>
                  </a:cubicBezTo>
                  <a:cubicBezTo>
                    <a:pt x="320" y="20"/>
                    <a:pt x="297" y="46"/>
                    <a:pt x="290" y="76"/>
                  </a:cubicBezTo>
                  <a:cubicBezTo>
                    <a:pt x="4" y="1161"/>
                    <a:pt x="1" y="2157"/>
                    <a:pt x="36" y="3070"/>
                  </a:cubicBezTo>
                  <a:cubicBezTo>
                    <a:pt x="36" y="3107"/>
                    <a:pt x="60" y="3140"/>
                    <a:pt x="92" y="3156"/>
                  </a:cubicBezTo>
                  <a:cubicBezTo>
                    <a:pt x="106" y="3166"/>
                    <a:pt x="123" y="3169"/>
                    <a:pt x="139" y="3169"/>
                  </a:cubicBezTo>
                  <a:cubicBezTo>
                    <a:pt x="159" y="3169"/>
                    <a:pt x="179" y="3163"/>
                    <a:pt x="195" y="3153"/>
                  </a:cubicBezTo>
                  <a:cubicBezTo>
                    <a:pt x="1155" y="2523"/>
                    <a:pt x="2032" y="1801"/>
                    <a:pt x="2797" y="1003"/>
                  </a:cubicBezTo>
                  <a:cubicBezTo>
                    <a:pt x="2823" y="973"/>
                    <a:pt x="2833" y="936"/>
                    <a:pt x="2823" y="900"/>
                  </a:cubicBezTo>
                  <a:cubicBezTo>
                    <a:pt x="2810" y="864"/>
                    <a:pt x="2780" y="837"/>
                    <a:pt x="2744" y="831"/>
                  </a:cubicBezTo>
                  <a:cubicBezTo>
                    <a:pt x="1861" y="643"/>
                    <a:pt x="1105" y="376"/>
                    <a:pt x="439" y="14"/>
                  </a:cubicBezTo>
                  <a:cubicBezTo>
                    <a:pt x="423" y="5"/>
                    <a:pt x="406"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58"/>
            <p:cNvSpPr/>
            <p:nvPr/>
          </p:nvSpPr>
          <p:spPr>
            <a:xfrm>
              <a:off x="-944898" y="1556088"/>
              <a:ext cx="95572" cy="105746"/>
            </a:xfrm>
            <a:custGeom>
              <a:avLst/>
              <a:gdLst/>
              <a:ahLst/>
              <a:cxnLst/>
              <a:rect l="l" t="t" r="r" b="b"/>
              <a:pathLst>
                <a:path w="2771" h="3066" extrusionOk="0">
                  <a:moveTo>
                    <a:pt x="104" y="1"/>
                  </a:moveTo>
                  <a:cubicBezTo>
                    <a:pt x="72" y="1"/>
                    <a:pt x="45" y="17"/>
                    <a:pt x="27" y="41"/>
                  </a:cubicBezTo>
                  <a:cubicBezTo>
                    <a:pt x="4" y="68"/>
                    <a:pt x="1" y="104"/>
                    <a:pt x="10" y="134"/>
                  </a:cubicBezTo>
                  <a:cubicBezTo>
                    <a:pt x="96" y="411"/>
                    <a:pt x="175" y="668"/>
                    <a:pt x="251" y="912"/>
                  </a:cubicBezTo>
                  <a:cubicBezTo>
                    <a:pt x="505" y="1727"/>
                    <a:pt x="706" y="2369"/>
                    <a:pt x="967" y="3003"/>
                  </a:cubicBezTo>
                  <a:cubicBezTo>
                    <a:pt x="980" y="3036"/>
                    <a:pt x="1010" y="3059"/>
                    <a:pt x="1042" y="3065"/>
                  </a:cubicBezTo>
                  <a:lnTo>
                    <a:pt x="1059" y="3065"/>
                  </a:lnTo>
                  <a:cubicBezTo>
                    <a:pt x="1089" y="3065"/>
                    <a:pt x="1118" y="3053"/>
                    <a:pt x="1138" y="3029"/>
                  </a:cubicBezTo>
                  <a:cubicBezTo>
                    <a:pt x="1739" y="2327"/>
                    <a:pt x="2286" y="1433"/>
                    <a:pt x="2757" y="368"/>
                  </a:cubicBezTo>
                  <a:cubicBezTo>
                    <a:pt x="2771" y="338"/>
                    <a:pt x="2768" y="305"/>
                    <a:pt x="2754" y="278"/>
                  </a:cubicBezTo>
                  <a:cubicBezTo>
                    <a:pt x="2738" y="249"/>
                    <a:pt x="2711" y="229"/>
                    <a:pt x="2678" y="226"/>
                  </a:cubicBezTo>
                  <a:cubicBezTo>
                    <a:pt x="1844" y="100"/>
                    <a:pt x="967" y="51"/>
                    <a:pt x="119" y="1"/>
                  </a:cubicBezTo>
                  <a:lnTo>
                    <a:pt x="106" y="104"/>
                  </a:lnTo>
                  <a:lnTo>
                    <a:pt x="106" y="104"/>
                  </a:lnTo>
                  <a:lnTo>
                    <a:pt x="112" y="1"/>
                  </a:lnTo>
                  <a:cubicBezTo>
                    <a:pt x="109" y="1"/>
                    <a:pt x="10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58"/>
            <p:cNvSpPr/>
            <p:nvPr/>
          </p:nvSpPr>
          <p:spPr>
            <a:xfrm>
              <a:off x="-816487" y="1567711"/>
              <a:ext cx="93882" cy="121508"/>
            </a:xfrm>
            <a:custGeom>
              <a:avLst/>
              <a:gdLst/>
              <a:ahLst/>
              <a:cxnLst/>
              <a:rect l="l" t="t" r="r" b="b"/>
              <a:pathLst>
                <a:path w="2722" h="3523" extrusionOk="0">
                  <a:moveTo>
                    <a:pt x="1348" y="1"/>
                  </a:moveTo>
                  <a:cubicBezTo>
                    <a:pt x="933" y="1"/>
                    <a:pt x="515" y="21"/>
                    <a:pt x="103" y="40"/>
                  </a:cubicBezTo>
                  <a:lnTo>
                    <a:pt x="106" y="143"/>
                  </a:lnTo>
                  <a:lnTo>
                    <a:pt x="100" y="40"/>
                  </a:lnTo>
                  <a:cubicBezTo>
                    <a:pt x="66" y="44"/>
                    <a:pt x="34" y="64"/>
                    <a:pt x="17" y="93"/>
                  </a:cubicBezTo>
                  <a:cubicBezTo>
                    <a:pt x="1" y="127"/>
                    <a:pt x="1" y="163"/>
                    <a:pt x="17" y="192"/>
                  </a:cubicBezTo>
                  <a:cubicBezTo>
                    <a:pt x="683" y="1383"/>
                    <a:pt x="1191" y="2435"/>
                    <a:pt x="1689" y="3464"/>
                  </a:cubicBezTo>
                  <a:cubicBezTo>
                    <a:pt x="1709" y="3500"/>
                    <a:pt x="1742" y="3523"/>
                    <a:pt x="1782" y="3523"/>
                  </a:cubicBezTo>
                  <a:lnTo>
                    <a:pt x="1788" y="3523"/>
                  </a:lnTo>
                  <a:cubicBezTo>
                    <a:pt x="1831" y="3520"/>
                    <a:pt x="1867" y="3490"/>
                    <a:pt x="1881" y="3451"/>
                  </a:cubicBezTo>
                  <a:cubicBezTo>
                    <a:pt x="2286" y="2165"/>
                    <a:pt x="2543" y="1165"/>
                    <a:pt x="2718" y="209"/>
                  </a:cubicBezTo>
                  <a:cubicBezTo>
                    <a:pt x="2721" y="183"/>
                    <a:pt x="2715" y="156"/>
                    <a:pt x="2701" y="133"/>
                  </a:cubicBezTo>
                  <a:cubicBezTo>
                    <a:pt x="2685" y="110"/>
                    <a:pt x="2659" y="93"/>
                    <a:pt x="2632" y="90"/>
                  </a:cubicBezTo>
                  <a:cubicBezTo>
                    <a:pt x="2213" y="23"/>
                    <a:pt x="1782" y="1"/>
                    <a:pt x="1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58"/>
            <p:cNvSpPr/>
            <p:nvPr/>
          </p:nvSpPr>
          <p:spPr>
            <a:xfrm>
              <a:off x="-654620" y="1522562"/>
              <a:ext cx="96606" cy="109471"/>
            </a:xfrm>
            <a:custGeom>
              <a:avLst/>
              <a:gdLst/>
              <a:ahLst/>
              <a:cxnLst/>
              <a:rect l="l" t="t" r="r" b="b"/>
              <a:pathLst>
                <a:path w="2801" h="3174" extrusionOk="0">
                  <a:moveTo>
                    <a:pt x="2339" y="1"/>
                  </a:moveTo>
                  <a:cubicBezTo>
                    <a:pt x="2323" y="1"/>
                    <a:pt x="2307" y="4"/>
                    <a:pt x="2293" y="11"/>
                  </a:cubicBezTo>
                  <a:cubicBezTo>
                    <a:pt x="1538" y="390"/>
                    <a:pt x="756" y="766"/>
                    <a:pt x="63" y="1099"/>
                  </a:cubicBezTo>
                  <a:cubicBezTo>
                    <a:pt x="34" y="1116"/>
                    <a:pt x="11" y="1145"/>
                    <a:pt x="7" y="1178"/>
                  </a:cubicBezTo>
                  <a:cubicBezTo>
                    <a:pt x="0" y="1211"/>
                    <a:pt x="14" y="1244"/>
                    <a:pt x="37" y="1267"/>
                  </a:cubicBezTo>
                  <a:cubicBezTo>
                    <a:pt x="818" y="1999"/>
                    <a:pt x="1577" y="2567"/>
                    <a:pt x="2579" y="3157"/>
                  </a:cubicBezTo>
                  <a:cubicBezTo>
                    <a:pt x="2596" y="3167"/>
                    <a:pt x="2612" y="3174"/>
                    <a:pt x="2632" y="3174"/>
                  </a:cubicBezTo>
                  <a:cubicBezTo>
                    <a:pt x="2649" y="3174"/>
                    <a:pt x="2665" y="3170"/>
                    <a:pt x="2678" y="3160"/>
                  </a:cubicBezTo>
                  <a:cubicBezTo>
                    <a:pt x="2711" y="3144"/>
                    <a:pt x="2731" y="3110"/>
                    <a:pt x="2734" y="3078"/>
                  </a:cubicBezTo>
                  <a:cubicBezTo>
                    <a:pt x="2801" y="1917"/>
                    <a:pt x="2612" y="865"/>
                    <a:pt x="2441" y="80"/>
                  </a:cubicBezTo>
                  <a:cubicBezTo>
                    <a:pt x="2434" y="50"/>
                    <a:pt x="2411" y="24"/>
                    <a:pt x="2385" y="11"/>
                  </a:cubicBezTo>
                  <a:cubicBezTo>
                    <a:pt x="2370" y="4"/>
                    <a:pt x="2354" y="1"/>
                    <a:pt x="2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58"/>
            <p:cNvSpPr/>
            <p:nvPr/>
          </p:nvSpPr>
          <p:spPr>
            <a:xfrm>
              <a:off x="-512758" y="1369732"/>
              <a:ext cx="118887" cy="106712"/>
            </a:xfrm>
            <a:custGeom>
              <a:avLst/>
              <a:gdLst/>
              <a:ahLst/>
              <a:cxnLst/>
              <a:rect l="l" t="t" r="r" b="b"/>
              <a:pathLst>
                <a:path w="3447" h="3094" extrusionOk="0">
                  <a:moveTo>
                    <a:pt x="1462" y="1"/>
                  </a:moveTo>
                  <a:cubicBezTo>
                    <a:pt x="1456" y="1"/>
                    <a:pt x="1451" y="1"/>
                    <a:pt x="1445" y="2"/>
                  </a:cubicBezTo>
                  <a:cubicBezTo>
                    <a:pt x="1408" y="6"/>
                    <a:pt x="1379" y="32"/>
                    <a:pt x="1365" y="66"/>
                  </a:cubicBezTo>
                  <a:cubicBezTo>
                    <a:pt x="1003" y="969"/>
                    <a:pt x="568" y="1711"/>
                    <a:pt x="33" y="2328"/>
                  </a:cubicBezTo>
                  <a:cubicBezTo>
                    <a:pt x="10" y="2354"/>
                    <a:pt x="0" y="2390"/>
                    <a:pt x="10" y="2424"/>
                  </a:cubicBezTo>
                  <a:cubicBezTo>
                    <a:pt x="20" y="2456"/>
                    <a:pt x="46" y="2483"/>
                    <a:pt x="79" y="2492"/>
                  </a:cubicBezTo>
                  <a:cubicBezTo>
                    <a:pt x="1504" y="2908"/>
                    <a:pt x="2483" y="3027"/>
                    <a:pt x="3331" y="3093"/>
                  </a:cubicBezTo>
                  <a:lnTo>
                    <a:pt x="3338" y="3093"/>
                  </a:lnTo>
                  <a:cubicBezTo>
                    <a:pt x="3370" y="3093"/>
                    <a:pt x="3400" y="3077"/>
                    <a:pt x="3420" y="3050"/>
                  </a:cubicBezTo>
                  <a:cubicBezTo>
                    <a:pt x="3440" y="3024"/>
                    <a:pt x="3446" y="2987"/>
                    <a:pt x="3433" y="2955"/>
                  </a:cubicBezTo>
                  <a:cubicBezTo>
                    <a:pt x="3067" y="2037"/>
                    <a:pt x="2467" y="1110"/>
                    <a:pt x="1537" y="36"/>
                  </a:cubicBezTo>
                  <a:cubicBezTo>
                    <a:pt x="1517" y="14"/>
                    <a:pt x="1491" y="1"/>
                    <a:pt x="1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58"/>
            <p:cNvSpPr/>
            <p:nvPr/>
          </p:nvSpPr>
          <p:spPr>
            <a:xfrm>
              <a:off x="-431083" y="1193275"/>
              <a:ext cx="120129" cy="91226"/>
            </a:xfrm>
            <a:custGeom>
              <a:avLst/>
              <a:gdLst/>
              <a:ahLst/>
              <a:cxnLst/>
              <a:rect l="l" t="t" r="r" b="b"/>
              <a:pathLst>
                <a:path w="3483" h="2645" extrusionOk="0">
                  <a:moveTo>
                    <a:pt x="603" y="1"/>
                  </a:moveTo>
                  <a:cubicBezTo>
                    <a:pt x="588" y="1"/>
                    <a:pt x="574" y="4"/>
                    <a:pt x="561" y="10"/>
                  </a:cubicBezTo>
                  <a:cubicBezTo>
                    <a:pt x="534" y="24"/>
                    <a:pt x="515" y="50"/>
                    <a:pt x="504" y="77"/>
                  </a:cubicBezTo>
                  <a:cubicBezTo>
                    <a:pt x="303" y="841"/>
                    <a:pt x="155" y="1692"/>
                    <a:pt x="10" y="2514"/>
                  </a:cubicBezTo>
                  <a:lnTo>
                    <a:pt x="109" y="2543"/>
                  </a:lnTo>
                  <a:lnTo>
                    <a:pt x="7" y="2526"/>
                  </a:lnTo>
                  <a:lnTo>
                    <a:pt x="7" y="2526"/>
                  </a:lnTo>
                  <a:cubicBezTo>
                    <a:pt x="0" y="2556"/>
                    <a:pt x="10" y="2590"/>
                    <a:pt x="33" y="2613"/>
                  </a:cubicBezTo>
                  <a:cubicBezTo>
                    <a:pt x="52" y="2635"/>
                    <a:pt x="79" y="2645"/>
                    <a:pt x="109" y="2645"/>
                  </a:cubicBezTo>
                  <a:lnTo>
                    <a:pt x="119" y="2645"/>
                  </a:lnTo>
                  <a:cubicBezTo>
                    <a:pt x="1256" y="2526"/>
                    <a:pt x="2269" y="2322"/>
                    <a:pt x="3404" y="1976"/>
                  </a:cubicBezTo>
                  <a:cubicBezTo>
                    <a:pt x="3439" y="1966"/>
                    <a:pt x="3466" y="1937"/>
                    <a:pt x="3476" y="1900"/>
                  </a:cubicBezTo>
                  <a:cubicBezTo>
                    <a:pt x="3483" y="1861"/>
                    <a:pt x="3469" y="1824"/>
                    <a:pt x="3439" y="1801"/>
                  </a:cubicBezTo>
                  <a:cubicBezTo>
                    <a:pt x="2582" y="1079"/>
                    <a:pt x="1643" y="476"/>
                    <a:pt x="646" y="10"/>
                  </a:cubicBezTo>
                  <a:cubicBezTo>
                    <a:pt x="633" y="4"/>
                    <a:pt x="618" y="1"/>
                    <a:pt x="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8"/>
            <p:cNvSpPr/>
            <p:nvPr/>
          </p:nvSpPr>
          <p:spPr>
            <a:xfrm>
              <a:off x="-405422" y="1001194"/>
              <a:ext cx="111748" cy="89502"/>
            </a:xfrm>
            <a:custGeom>
              <a:avLst/>
              <a:gdLst/>
              <a:ahLst/>
              <a:cxnLst/>
              <a:rect l="l" t="t" r="r" b="b"/>
              <a:pathLst>
                <a:path w="3240" h="2595" extrusionOk="0">
                  <a:moveTo>
                    <a:pt x="104" y="0"/>
                  </a:moveTo>
                  <a:cubicBezTo>
                    <a:pt x="78" y="0"/>
                    <a:pt x="53" y="11"/>
                    <a:pt x="34" y="29"/>
                  </a:cubicBezTo>
                  <a:cubicBezTo>
                    <a:pt x="11" y="52"/>
                    <a:pt x="1" y="85"/>
                    <a:pt x="4" y="115"/>
                  </a:cubicBezTo>
                  <a:cubicBezTo>
                    <a:pt x="41" y="395"/>
                    <a:pt x="87" y="688"/>
                    <a:pt x="136" y="1002"/>
                  </a:cubicBezTo>
                  <a:cubicBezTo>
                    <a:pt x="212" y="1486"/>
                    <a:pt x="291" y="1991"/>
                    <a:pt x="337" y="2503"/>
                  </a:cubicBezTo>
                  <a:cubicBezTo>
                    <a:pt x="341" y="2539"/>
                    <a:pt x="364" y="2571"/>
                    <a:pt x="397" y="2585"/>
                  </a:cubicBezTo>
                  <a:cubicBezTo>
                    <a:pt x="410" y="2591"/>
                    <a:pt x="424" y="2594"/>
                    <a:pt x="439" y="2594"/>
                  </a:cubicBezTo>
                  <a:cubicBezTo>
                    <a:pt x="459" y="2594"/>
                    <a:pt x="479" y="2588"/>
                    <a:pt x="496" y="2579"/>
                  </a:cubicBezTo>
                  <a:cubicBezTo>
                    <a:pt x="1607" y="1807"/>
                    <a:pt x="2412" y="1206"/>
                    <a:pt x="3190" y="620"/>
                  </a:cubicBezTo>
                  <a:cubicBezTo>
                    <a:pt x="3223" y="596"/>
                    <a:pt x="3240" y="553"/>
                    <a:pt x="3229" y="514"/>
                  </a:cubicBezTo>
                  <a:cubicBezTo>
                    <a:pt x="3217" y="471"/>
                    <a:pt x="3184" y="442"/>
                    <a:pt x="3144" y="438"/>
                  </a:cubicBezTo>
                  <a:cubicBezTo>
                    <a:pt x="2098" y="303"/>
                    <a:pt x="1092" y="148"/>
                    <a:pt x="123" y="2"/>
                  </a:cubicBezTo>
                  <a:cubicBezTo>
                    <a:pt x="117" y="1"/>
                    <a:pt x="110"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58"/>
            <p:cNvSpPr/>
            <p:nvPr/>
          </p:nvSpPr>
          <p:spPr>
            <a:xfrm>
              <a:off x="-1283187" y="746360"/>
              <a:ext cx="877564" cy="807135"/>
            </a:xfrm>
            <a:custGeom>
              <a:avLst/>
              <a:gdLst/>
              <a:ahLst/>
              <a:cxnLst/>
              <a:rect l="l" t="t" r="r" b="b"/>
              <a:pathLst>
                <a:path w="25444" h="23402" extrusionOk="0">
                  <a:moveTo>
                    <a:pt x="11563" y="0"/>
                  </a:moveTo>
                  <a:cubicBezTo>
                    <a:pt x="4360" y="0"/>
                    <a:pt x="1" y="10492"/>
                    <a:pt x="1943" y="17202"/>
                  </a:cubicBezTo>
                  <a:cubicBezTo>
                    <a:pt x="1947" y="17205"/>
                    <a:pt x="1947" y="17211"/>
                    <a:pt x="1950" y="17218"/>
                  </a:cubicBezTo>
                  <a:cubicBezTo>
                    <a:pt x="1953" y="17238"/>
                    <a:pt x="1960" y="17254"/>
                    <a:pt x="1966" y="17274"/>
                  </a:cubicBezTo>
                  <a:cubicBezTo>
                    <a:pt x="1970" y="17284"/>
                    <a:pt x="1970" y="17294"/>
                    <a:pt x="1973" y="17304"/>
                  </a:cubicBezTo>
                  <a:cubicBezTo>
                    <a:pt x="1980" y="17317"/>
                    <a:pt x="1983" y="17333"/>
                    <a:pt x="1989" y="17350"/>
                  </a:cubicBezTo>
                  <a:cubicBezTo>
                    <a:pt x="1996" y="17373"/>
                    <a:pt x="2003" y="17400"/>
                    <a:pt x="2012" y="17426"/>
                  </a:cubicBezTo>
                  <a:lnTo>
                    <a:pt x="2012" y="17429"/>
                  </a:lnTo>
                  <a:cubicBezTo>
                    <a:pt x="2035" y="17502"/>
                    <a:pt x="2059" y="17574"/>
                    <a:pt x="2085" y="17647"/>
                  </a:cubicBezTo>
                  <a:cubicBezTo>
                    <a:pt x="2102" y="17693"/>
                    <a:pt x="2118" y="17739"/>
                    <a:pt x="2134" y="17785"/>
                  </a:cubicBezTo>
                  <a:cubicBezTo>
                    <a:pt x="2138" y="17796"/>
                    <a:pt x="2138" y="17802"/>
                    <a:pt x="2141" y="17811"/>
                  </a:cubicBezTo>
                  <a:cubicBezTo>
                    <a:pt x="2158" y="17858"/>
                    <a:pt x="2178" y="17907"/>
                    <a:pt x="2197" y="17957"/>
                  </a:cubicBezTo>
                  <a:cubicBezTo>
                    <a:pt x="2220" y="18016"/>
                    <a:pt x="2243" y="18079"/>
                    <a:pt x="2269" y="18138"/>
                  </a:cubicBezTo>
                  <a:cubicBezTo>
                    <a:pt x="2273" y="18152"/>
                    <a:pt x="2280" y="18168"/>
                    <a:pt x="2283" y="18181"/>
                  </a:cubicBezTo>
                  <a:cubicBezTo>
                    <a:pt x="2309" y="18240"/>
                    <a:pt x="2336" y="18303"/>
                    <a:pt x="2362" y="18362"/>
                  </a:cubicBezTo>
                  <a:cubicBezTo>
                    <a:pt x="2379" y="18402"/>
                    <a:pt x="2399" y="18445"/>
                    <a:pt x="2418" y="18484"/>
                  </a:cubicBezTo>
                  <a:cubicBezTo>
                    <a:pt x="2425" y="18501"/>
                    <a:pt x="2431" y="18521"/>
                    <a:pt x="2441" y="18540"/>
                  </a:cubicBezTo>
                  <a:cubicBezTo>
                    <a:pt x="2484" y="18636"/>
                    <a:pt x="2530" y="18729"/>
                    <a:pt x="2580" y="18821"/>
                  </a:cubicBezTo>
                  <a:cubicBezTo>
                    <a:pt x="2589" y="18844"/>
                    <a:pt x="2600" y="18867"/>
                    <a:pt x="2613" y="18890"/>
                  </a:cubicBezTo>
                  <a:cubicBezTo>
                    <a:pt x="2672" y="19003"/>
                    <a:pt x="2735" y="19114"/>
                    <a:pt x="2797" y="19223"/>
                  </a:cubicBezTo>
                  <a:cubicBezTo>
                    <a:pt x="4790" y="22630"/>
                    <a:pt x="9281" y="22921"/>
                    <a:pt x="12912" y="23296"/>
                  </a:cubicBezTo>
                  <a:cubicBezTo>
                    <a:pt x="13589" y="23367"/>
                    <a:pt x="14232" y="23402"/>
                    <a:pt x="14841" y="23402"/>
                  </a:cubicBezTo>
                  <a:cubicBezTo>
                    <a:pt x="20409" y="23402"/>
                    <a:pt x="23173" y="20460"/>
                    <a:pt x="24306" y="14464"/>
                  </a:cubicBezTo>
                  <a:cubicBezTo>
                    <a:pt x="24309" y="14441"/>
                    <a:pt x="24316" y="14418"/>
                    <a:pt x="24320" y="14392"/>
                  </a:cubicBezTo>
                  <a:cubicBezTo>
                    <a:pt x="24323" y="14382"/>
                    <a:pt x="24323" y="14372"/>
                    <a:pt x="24326" y="14359"/>
                  </a:cubicBezTo>
                  <a:cubicBezTo>
                    <a:pt x="24329" y="14349"/>
                    <a:pt x="24329" y="14342"/>
                    <a:pt x="24332" y="14333"/>
                  </a:cubicBezTo>
                  <a:cubicBezTo>
                    <a:pt x="24804" y="11859"/>
                    <a:pt x="25444" y="9155"/>
                    <a:pt x="24283" y="6928"/>
                  </a:cubicBezTo>
                  <a:cubicBezTo>
                    <a:pt x="21830" y="2219"/>
                    <a:pt x="19587" y="2176"/>
                    <a:pt x="14046" y="403"/>
                  </a:cubicBezTo>
                  <a:cubicBezTo>
                    <a:pt x="13187" y="128"/>
                    <a:pt x="12357" y="0"/>
                    <a:pt x="1156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58"/>
            <p:cNvSpPr/>
            <p:nvPr/>
          </p:nvSpPr>
          <p:spPr>
            <a:xfrm>
              <a:off x="-1222850" y="1056062"/>
              <a:ext cx="801021" cy="496867"/>
            </a:xfrm>
            <a:custGeom>
              <a:avLst/>
              <a:gdLst/>
              <a:ahLst/>
              <a:cxnLst/>
              <a:rect l="l" t="t" r="r" b="b"/>
              <a:pathLst>
                <a:path w="28534" h="17701" extrusionOk="0">
                  <a:moveTo>
                    <a:pt x="28256" y="1"/>
                  </a:moveTo>
                  <a:cubicBezTo>
                    <a:pt x="26647" y="5079"/>
                    <a:pt x="24247" y="10893"/>
                    <a:pt x="16935" y="12776"/>
                  </a:cubicBezTo>
                  <a:cubicBezTo>
                    <a:pt x="15009" y="13272"/>
                    <a:pt x="13293" y="13490"/>
                    <a:pt x="11730" y="13490"/>
                  </a:cubicBezTo>
                  <a:cubicBezTo>
                    <a:pt x="6893" y="13490"/>
                    <a:pt x="3529" y="11399"/>
                    <a:pt x="0" y="8961"/>
                  </a:cubicBezTo>
                  <a:lnTo>
                    <a:pt x="0" y="8961"/>
                  </a:lnTo>
                  <a:cubicBezTo>
                    <a:pt x="96" y="9456"/>
                    <a:pt x="218" y="9940"/>
                    <a:pt x="367" y="10406"/>
                  </a:cubicBezTo>
                  <a:lnTo>
                    <a:pt x="367" y="10412"/>
                  </a:lnTo>
                  <a:cubicBezTo>
                    <a:pt x="412" y="10557"/>
                    <a:pt x="462" y="10703"/>
                    <a:pt x="515" y="10847"/>
                  </a:cubicBezTo>
                  <a:cubicBezTo>
                    <a:pt x="518" y="10857"/>
                    <a:pt x="522" y="10867"/>
                    <a:pt x="525" y="10877"/>
                  </a:cubicBezTo>
                  <a:cubicBezTo>
                    <a:pt x="571" y="11012"/>
                    <a:pt x="624" y="11144"/>
                    <a:pt x="676" y="11276"/>
                  </a:cubicBezTo>
                  <a:cubicBezTo>
                    <a:pt x="683" y="11292"/>
                    <a:pt x="689" y="11312"/>
                    <a:pt x="696" y="11329"/>
                  </a:cubicBezTo>
                  <a:cubicBezTo>
                    <a:pt x="749" y="11455"/>
                    <a:pt x="802" y="11576"/>
                    <a:pt x="858" y="11698"/>
                  </a:cubicBezTo>
                  <a:cubicBezTo>
                    <a:pt x="868" y="11721"/>
                    <a:pt x="878" y="11744"/>
                    <a:pt x="887" y="11767"/>
                  </a:cubicBezTo>
                  <a:cubicBezTo>
                    <a:pt x="944" y="11883"/>
                    <a:pt x="1000" y="11995"/>
                    <a:pt x="1056" y="12108"/>
                  </a:cubicBezTo>
                  <a:cubicBezTo>
                    <a:pt x="1072" y="12137"/>
                    <a:pt x="1082" y="12163"/>
                    <a:pt x="1099" y="12193"/>
                  </a:cubicBezTo>
                  <a:cubicBezTo>
                    <a:pt x="1171" y="12332"/>
                    <a:pt x="1247" y="12467"/>
                    <a:pt x="1323" y="12602"/>
                  </a:cubicBezTo>
                  <a:cubicBezTo>
                    <a:pt x="3753" y="16758"/>
                    <a:pt x="9234" y="17114"/>
                    <a:pt x="13664" y="17572"/>
                  </a:cubicBezTo>
                  <a:cubicBezTo>
                    <a:pt x="14489" y="17657"/>
                    <a:pt x="15271" y="17700"/>
                    <a:pt x="16013" y="17700"/>
                  </a:cubicBezTo>
                  <a:cubicBezTo>
                    <a:pt x="22807" y="17700"/>
                    <a:pt x="26184" y="14111"/>
                    <a:pt x="27564" y="6794"/>
                  </a:cubicBezTo>
                  <a:cubicBezTo>
                    <a:pt x="27982" y="4578"/>
                    <a:pt x="28533" y="2197"/>
                    <a:pt x="28256" y="1"/>
                  </a:cubicBezTo>
                  <a:close/>
                </a:path>
              </a:pathLst>
            </a:custGeom>
            <a:solidFill>
              <a:srgbClr val="000000">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58"/>
            <p:cNvSpPr/>
            <p:nvPr/>
          </p:nvSpPr>
          <p:spPr>
            <a:xfrm>
              <a:off x="-735261" y="990812"/>
              <a:ext cx="136856" cy="229945"/>
            </a:xfrm>
            <a:custGeom>
              <a:avLst/>
              <a:gdLst/>
              <a:ahLst/>
              <a:cxnLst/>
              <a:rect l="l" t="t" r="r" b="b"/>
              <a:pathLst>
                <a:path w="3968" h="6667" extrusionOk="0">
                  <a:moveTo>
                    <a:pt x="3868" y="0"/>
                  </a:moveTo>
                  <a:cubicBezTo>
                    <a:pt x="3868" y="0"/>
                    <a:pt x="3862" y="224"/>
                    <a:pt x="3849" y="614"/>
                  </a:cubicBezTo>
                  <a:cubicBezTo>
                    <a:pt x="3836" y="1003"/>
                    <a:pt x="3803" y="1560"/>
                    <a:pt x="3743" y="2223"/>
                  </a:cubicBezTo>
                  <a:cubicBezTo>
                    <a:pt x="3681" y="2883"/>
                    <a:pt x="3595" y="3658"/>
                    <a:pt x="3407" y="4455"/>
                  </a:cubicBezTo>
                  <a:cubicBezTo>
                    <a:pt x="3311" y="4854"/>
                    <a:pt x="3183" y="5260"/>
                    <a:pt x="2991" y="5626"/>
                  </a:cubicBezTo>
                  <a:cubicBezTo>
                    <a:pt x="2802" y="5979"/>
                    <a:pt x="2516" y="6303"/>
                    <a:pt x="2154" y="6303"/>
                  </a:cubicBezTo>
                  <a:cubicBezTo>
                    <a:pt x="2151" y="6303"/>
                    <a:pt x="2147" y="6303"/>
                    <a:pt x="2144" y="6303"/>
                  </a:cubicBezTo>
                  <a:cubicBezTo>
                    <a:pt x="1940" y="6303"/>
                    <a:pt x="1795" y="6247"/>
                    <a:pt x="1632" y="6134"/>
                  </a:cubicBezTo>
                  <a:cubicBezTo>
                    <a:pt x="1481" y="6019"/>
                    <a:pt x="1349" y="5863"/>
                    <a:pt x="1241" y="5689"/>
                  </a:cubicBezTo>
                  <a:cubicBezTo>
                    <a:pt x="1019" y="5343"/>
                    <a:pt x="871" y="4944"/>
                    <a:pt x="746" y="4554"/>
                  </a:cubicBezTo>
                  <a:cubicBezTo>
                    <a:pt x="505" y="3770"/>
                    <a:pt x="373" y="3001"/>
                    <a:pt x="271" y="2345"/>
                  </a:cubicBezTo>
                  <a:cubicBezTo>
                    <a:pt x="175" y="1688"/>
                    <a:pt x="106" y="1134"/>
                    <a:pt x="73" y="746"/>
                  </a:cubicBezTo>
                  <a:cubicBezTo>
                    <a:pt x="37" y="356"/>
                    <a:pt x="17" y="135"/>
                    <a:pt x="17" y="135"/>
                  </a:cubicBezTo>
                  <a:cubicBezTo>
                    <a:pt x="17" y="135"/>
                    <a:pt x="4" y="359"/>
                    <a:pt x="0" y="749"/>
                  </a:cubicBezTo>
                  <a:cubicBezTo>
                    <a:pt x="7" y="1141"/>
                    <a:pt x="7" y="1699"/>
                    <a:pt x="63" y="2371"/>
                  </a:cubicBezTo>
                  <a:cubicBezTo>
                    <a:pt x="93" y="2705"/>
                    <a:pt x="129" y="3067"/>
                    <a:pt x="192" y="3449"/>
                  </a:cubicBezTo>
                  <a:cubicBezTo>
                    <a:pt x="251" y="3833"/>
                    <a:pt x="323" y="4235"/>
                    <a:pt x="442" y="4644"/>
                  </a:cubicBezTo>
                  <a:cubicBezTo>
                    <a:pt x="495" y="4851"/>
                    <a:pt x="564" y="5056"/>
                    <a:pt x="643" y="5264"/>
                  </a:cubicBezTo>
                  <a:cubicBezTo>
                    <a:pt x="683" y="5369"/>
                    <a:pt x="733" y="5468"/>
                    <a:pt x="778" y="5574"/>
                  </a:cubicBezTo>
                  <a:cubicBezTo>
                    <a:pt x="831" y="5673"/>
                    <a:pt x="877" y="5778"/>
                    <a:pt x="947" y="5874"/>
                  </a:cubicBezTo>
                  <a:cubicBezTo>
                    <a:pt x="1066" y="6075"/>
                    <a:pt x="1221" y="6266"/>
                    <a:pt x="1422" y="6418"/>
                  </a:cubicBezTo>
                  <a:lnTo>
                    <a:pt x="1498" y="6477"/>
                  </a:lnTo>
                  <a:cubicBezTo>
                    <a:pt x="1527" y="6494"/>
                    <a:pt x="1553" y="6507"/>
                    <a:pt x="1583" y="6524"/>
                  </a:cubicBezTo>
                  <a:cubicBezTo>
                    <a:pt x="1643" y="6553"/>
                    <a:pt x="1696" y="6586"/>
                    <a:pt x="1768" y="6603"/>
                  </a:cubicBezTo>
                  <a:cubicBezTo>
                    <a:pt x="1834" y="6623"/>
                    <a:pt x="1917" y="6652"/>
                    <a:pt x="1963" y="6652"/>
                  </a:cubicBezTo>
                  <a:lnTo>
                    <a:pt x="2048" y="6659"/>
                  </a:lnTo>
                  <a:lnTo>
                    <a:pt x="2088" y="6665"/>
                  </a:lnTo>
                  <a:lnTo>
                    <a:pt x="2104" y="6665"/>
                  </a:lnTo>
                  <a:cubicBezTo>
                    <a:pt x="2116" y="6666"/>
                    <a:pt x="2122" y="6667"/>
                    <a:pt x="2124" y="6667"/>
                  </a:cubicBezTo>
                  <a:cubicBezTo>
                    <a:pt x="2129" y="6667"/>
                    <a:pt x="2121" y="6665"/>
                    <a:pt x="2127" y="6665"/>
                  </a:cubicBezTo>
                  <a:lnTo>
                    <a:pt x="2154" y="6665"/>
                  </a:lnTo>
                  <a:cubicBezTo>
                    <a:pt x="2421" y="6665"/>
                    <a:pt x="2685" y="6540"/>
                    <a:pt x="2870" y="6368"/>
                  </a:cubicBezTo>
                  <a:cubicBezTo>
                    <a:pt x="3057" y="6197"/>
                    <a:pt x="3192" y="5996"/>
                    <a:pt x="3302" y="5788"/>
                  </a:cubicBezTo>
                  <a:cubicBezTo>
                    <a:pt x="3512" y="5373"/>
                    <a:pt x="3625" y="4941"/>
                    <a:pt x="3717" y="4525"/>
                  </a:cubicBezTo>
                  <a:cubicBezTo>
                    <a:pt x="3806" y="4110"/>
                    <a:pt x="3856" y="3704"/>
                    <a:pt x="3888" y="3318"/>
                  </a:cubicBezTo>
                  <a:cubicBezTo>
                    <a:pt x="3925" y="2935"/>
                    <a:pt x="3941" y="2569"/>
                    <a:pt x="3952" y="2233"/>
                  </a:cubicBezTo>
                  <a:cubicBezTo>
                    <a:pt x="3967" y="1563"/>
                    <a:pt x="3938" y="1003"/>
                    <a:pt x="3918" y="614"/>
                  </a:cubicBezTo>
                  <a:cubicBezTo>
                    <a:pt x="3895" y="221"/>
                    <a:pt x="3868" y="0"/>
                    <a:pt x="38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58"/>
            <p:cNvSpPr/>
            <p:nvPr/>
          </p:nvSpPr>
          <p:spPr>
            <a:xfrm>
              <a:off x="-1101074" y="995468"/>
              <a:ext cx="136753" cy="229979"/>
            </a:xfrm>
            <a:custGeom>
              <a:avLst/>
              <a:gdLst/>
              <a:ahLst/>
              <a:cxnLst/>
              <a:rect l="l" t="t" r="r" b="b"/>
              <a:pathLst>
                <a:path w="3965" h="6668" extrusionOk="0">
                  <a:moveTo>
                    <a:pt x="3865" y="0"/>
                  </a:moveTo>
                  <a:cubicBezTo>
                    <a:pt x="3865" y="0"/>
                    <a:pt x="3859" y="224"/>
                    <a:pt x="3845" y="614"/>
                  </a:cubicBezTo>
                  <a:cubicBezTo>
                    <a:pt x="3833" y="1003"/>
                    <a:pt x="3800" y="1560"/>
                    <a:pt x="3740" y="2223"/>
                  </a:cubicBezTo>
                  <a:cubicBezTo>
                    <a:pt x="3678" y="2883"/>
                    <a:pt x="3591" y="3658"/>
                    <a:pt x="3404" y="4456"/>
                  </a:cubicBezTo>
                  <a:cubicBezTo>
                    <a:pt x="3308" y="4855"/>
                    <a:pt x="3180" y="5261"/>
                    <a:pt x="2988" y="5626"/>
                  </a:cubicBezTo>
                  <a:cubicBezTo>
                    <a:pt x="2799" y="5979"/>
                    <a:pt x="2513" y="6302"/>
                    <a:pt x="2152" y="6302"/>
                  </a:cubicBezTo>
                  <a:cubicBezTo>
                    <a:pt x="2148" y="6302"/>
                    <a:pt x="2145" y="6302"/>
                    <a:pt x="2141" y="6302"/>
                  </a:cubicBezTo>
                  <a:cubicBezTo>
                    <a:pt x="1936" y="6302"/>
                    <a:pt x="1791" y="6247"/>
                    <a:pt x="1632" y="6131"/>
                  </a:cubicBezTo>
                  <a:cubicBezTo>
                    <a:pt x="1478" y="6019"/>
                    <a:pt x="1346" y="5864"/>
                    <a:pt x="1237" y="5689"/>
                  </a:cubicBezTo>
                  <a:cubicBezTo>
                    <a:pt x="1016" y="5343"/>
                    <a:pt x="868" y="4944"/>
                    <a:pt x="742" y="4555"/>
                  </a:cubicBezTo>
                  <a:cubicBezTo>
                    <a:pt x="501" y="3770"/>
                    <a:pt x="370" y="3002"/>
                    <a:pt x="267" y="2345"/>
                  </a:cubicBezTo>
                  <a:cubicBezTo>
                    <a:pt x="172" y="1689"/>
                    <a:pt x="103" y="1135"/>
                    <a:pt x="69" y="746"/>
                  </a:cubicBezTo>
                  <a:cubicBezTo>
                    <a:pt x="34" y="357"/>
                    <a:pt x="14" y="136"/>
                    <a:pt x="14" y="136"/>
                  </a:cubicBezTo>
                  <a:cubicBezTo>
                    <a:pt x="14" y="136"/>
                    <a:pt x="0" y="360"/>
                    <a:pt x="0" y="749"/>
                  </a:cubicBezTo>
                  <a:cubicBezTo>
                    <a:pt x="4" y="1142"/>
                    <a:pt x="4" y="1699"/>
                    <a:pt x="60" y="2372"/>
                  </a:cubicBezTo>
                  <a:cubicBezTo>
                    <a:pt x="89" y="2705"/>
                    <a:pt x="125" y="3067"/>
                    <a:pt x="188" y="3450"/>
                  </a:cubicBezTo>
                  <a:cubicBezTo>
                    <a:pt x="247" y="3833"/>
                    <a:pt x="320" y="4235"/>
                    <a:pt x="439" y="4644"/>
                  </a:cubicBezTo>
                  <a:cubicBezTo>
                    <a:pt x="492" y="4852"/>
                    <a:pt x="561" y="5056"/>
                    <a:pt x="643" y="5264"/>
                  </a:cubicBezTo>
                  <a:cubicBezTo>
                    <a:pt x="680" y="5369"/>
                    <a:pt x="729" y="5468"/>
                    <a:pt x="775" y="5574"/>
                  </a:cubicBezTo>
                  <a:cubicBezTo>
                    <a:pt x="831" y="5673"/>
                    <a:pt x="874" y="5778"/>
                    <a:pt x="944" y="5874"/>
                  </a:cubicBezTo>
                  <a:cubicBezTo>
                    <a:pt x="1063" y="6075"/>
                    <a:pt x="1217" y="6267"/>
                    <a:pt x="1419" y="6418"/>
                  </a:cubicBezTo>
                  <a:lnTo>
                    <a:pt x="1494" y="6477"/>
                  </a:lnTo>
                  <a:cubicBezTo>
                    <a:pt x="1524" y="6494"/>
                    <a:pt x="1553" y="6507"/>
                    <a:pt x="1580" y="6524"/>
                  </a:cubicBezTo>
                  <a:cubicBezTo>
                    <a:pt x="1640" y="6553"/>
                    <a:pt x="1692" y="6586"/>
                    <a:pt x="1765" y="6603"/>
                  </a:cubicBezTo>
                  <a:cubicBezTo>
                    <a:pt x="1830" y="6623"/>
                    <a:pt x="1913" y="6652"/>
                    <a:pt x="1963" y="6652"/>
                  </a:cubicBezTo>
                  <a:lnTo>
                    <a:pt x="2045" y="6658"/>
                  </a:lnTo>
                  <a:lnTo>
                    <a:pt x="2084" y="6666"/>
                  </a:lnTo>
                  <a:lnTo>
                    <a:pt x="2101" y="6666"/>
                  </a:lnTo>
                  <a:cubicBezTo>
                    <a:pt x="2113" y="6667"/>
                    <a:pt x="2119" y="6667"/>
                    <a:pt x="2121" y="6667"/>
                  </a:cubicBezTo>
                  <a:cubicBezTo>
                    <a:pt x="2126" y="6667"/>
                    <a:pt x="2118" y="6666"/>
                    <a:pt x="2124" y="6666"/>
                  </a:cubicBezTo>
                  <a:lnTo>
                    <a:pt x="2151" y="6666"/>
                  </a:lnTo>
                  <a:cubicBezTo>
                    <a:pt x="2418" y="6666"/>
                    <a:pt x="2681" y="6540"/>
                    <a:pt x="2866" y="6369"/>
                  </a:cubicBezTo>
                  <a:cubicBezTo>
                    <a:pt x="3054" y="6197"/>
                    <a:pt x="3189" y="5996"/>
                    <a:pt x="3299" y="5788"/>
                  </a:cubicBezTo>
                  <a:cubicBezTo>
                    <a:pt x="3512" y="5372"/>
                    <a:pt x="3621" y="4941"/>
                    <a:pt x="3714" y="4525"/>
                  </a:cubicBezTo>
                  <a:cubicBezTo>
                    <a:pt x="3803" y="4110"/>
                    <a:pt x="3853" y="3704"/>
                    <a:pt x="3888" y="3318"/>
                  </a:cubicBezTo>
                  <a:cubicBezTo>
                    <a:pt x="3925" y="2935"/>
                    <a:pt x="3938" y="2570"/>
                    <a:pt x="3948" y="2233"/>
                  </a:cubicBezTo>
                  <a:cubicBezTo>
                    <a:pt x="3964" y="1564"/>
                    <a:pt x="3935" y="1003"/>
                    <a:pt x="3915" y="614"/>
                  </a:cubicBezTo>
                  <a:cubicBezTo>
                    <a:pt x="3892" y="221"/>
                    <a:pt x="3865" y="0"/>
                    <a:pt x="386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58"/>
            <p:cNvSpPr/>
            <p:nvPr/>
          </p:nvSpPr>
          <p:spPr>
            <a:xfrm>
              <a:off x="-852876" y="946387"/>
              <a:ext cx="3208" cy="3104"/>
            </a:xfrm>
            <a:custGeom>
              <a:avLst/>
              <a:gdLst/>
              <a:ahLst/>
              <a:cxnLst/>
              <a:rect l="l" t="t" r="r" b="b"/>
              <a:pathLst>
                <a:path w="93" h="90" extrusionOk="0">
                  <a:moveTo>
                    <a:pt x="47" y="0"/>
                  </a:moveTo>
                  <a:cubicBezTo>
                    <a:pt x="24" y="0"/>
                    <a:pt x="1" y="15"/>
                    <a:pt x="1" y="45"/>
                  </a:cubicBezTo>
                  <a:cubicBezTo>
                    <a:pt x="1" y="74"/>
                    <a:pt x="24" y="89"/>
                    <a:pt x="47" y="89"/>
                  </a:cubicBezTo>
                  <a:cubicBezTo>
                    <a:pt x="70" y="89"/>
                    <a:pt x="92" y="74"/>
                    <a:pt x="92" y="45"/>
                  </a:cubicBezTo>
                  <a:cubicBezTo>
                    <a:pt x="92" y="15"/>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58"/>
            <p:cNvSpPr/>
            <p:nvPr/>
          </p:nvSpPr>
          <p:spPr>
            <a:xfrm>
              <a:off x="-828421" y="944076"/>
              <a:ext cx="4346" cy="4346"/>
            </a:xfrm>
            <a:custGeom>
              <a:avLst/>
              <a:gdLst/>
              <a:ahLst/>
              <a:cxnLst/>
              <a:rect l="l" t="t" r="r" b="b"/>
              <a:pathLst>
                <a:path w="126" h="126" extrusionOk="0">
                  <a:moveTo>
                    <a:pt x="70" y="0"/>
                  </a:moveTo>
                  <a:cubicBezTo>
                    <a:pt x="63" y="3"/>
                    <a:pt x="56" y="6"/>
                    <a:pt x="50" y="13"/>
                  </a:cubicBezTo>
                  <a:cubicBezTo>
                    <a:pt x="36" y="23"/>
                    <a:pt x="27" y="36"/>
                    <a:pt x="17" y="46"/>
                  </a:cubicBezTo>
                  <a:cubicBezTo>
                    <a:pt x="10" y="49"/>
                    <a:pt x="7" y="55"/>
                    <a:pt x="7" y="63"/>
                  </a:cubicBezTo>
                  <a:cubicBezTo>
                    <a:pt x="4" y="66"/>
                    <a:pt x="0" y="72"/>
                    <a:pt x="4" y="79"/>
                  </a:cubicBezTo>
                  <a:cubicBezTo>
                    <a:pt x="0" y="86"/>
                    <a:pt x="4" y="92"/>
                    <a:pt x="7" y="95"/>
                  </a:cubicBezTo>
                  <a:cubicBezTo>
                    <a:pt x="7" y="102"/>
                    <a:pt x="10" y="105"/>
                    <a:pt x="17" y="112"/>
                  </a:cubicBezTo>
                  <a:cubicBezTo>
                    <a:pt x="17" y="112"/>
                    <a:pt x="20" y="115"/>
                    <a:pt x="24" y="119"/>
                  </a:cubicBezTo>
                  <a:cubicBezTo>
                    <a:pt x="30" y="122"/>
                    <a:pt x="40" y="125"/>
                    <a:pt x="47" y="125"/>
                  </a:cubicBezTo>
                  <a:cubicBezTo>
                    <a:pt x="53" y="122"/>
                    <a:pt x="56" y="122"/>
                    <a:pt x="59" y="122"/>
                  </a:cubicBezTo>
                  <a:cubicBezTo>
                    <a:pt x="67" y="122"/>
                    <a:pt x="73" y="115"/>
                    <a:pt x="79" y="112"/>
                  </a:cubicBezTo>
                  <a:cubicBezTo>
                    <a:pt x="89" y="99"/>
                    <a:pt x="103" y="89"/>
                    <a:pt x="112" y="75"/>
                  </a:cubicBezTo>
                  <a:cubicBezTo>
                    <a:pt x="119" y="72"/>
                    <a:pt x="123" y="69"/>
                    <a:pt x="123" y="63"/>
                  </a:cubicBezTo>
                  <a:cubicBezTo>
                    <a:pt x="126" y="55"/>
                    <a:pt x="126" y="49"/>
                    <a:pt x="126" y="46"/>
                  </a:cubicBezTo>
                  <a:cubicBezTo>
                    <a:pt x="126" y="40"/>
                    <a:pt x="126" y="33"/>
                    <a:pt x="123" y="26"/>
                  </a:cubicBezTo>
                  <a:cubicBezTo>
                    <a:pt x="123" y="23"/>
                    <a:pt x="119" y="16"/>
                    <a:pt x="112" y="13"/>
                  </a:cubicBezTo>
                  <a:cubicBezTo>
                    <a:pt x="109" y="10"/>
                    <a:pt x="106" y="6"/>
                    <a:pt x="103" y="6"/>
                  </a:cubicBezTo>
                  <a:cubicBezTo>
                    <a:pt x="96" y="0"/>
                    <a:pt x="89" y="0"/>
                    <a:pt x="83"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58"/>
            <p:cNvSpPr/>
            <p:nvPr/>
          </p:nvSpPr>
          <p:spPr>
            <a:xfrm>
              <a:off x="-848219" y="920519"/>
              <a:ext cx="4380" cy="3208"/>
            </a:xfrm>
            <a:custGeom>
              <a:avLst/>
              <a:gdLst/>
              <a:ahLst/>
              <a:cxnLst/>
              <a:rect l="l" t="t" r="r" b="b"/>
              <a:pathLst>
                <a:path w="127" h="93" extrusionOk="0">
                  <a:moveTo>
                    <a:pt x="47" y="0"/>
                  </a:moveTo>
                  <a:cubicBezTo>
                    <a:pt x="40" y="0"/>
                    <a:pt x="37" y="3"/>
                    <a:pt x="30" y="6"/>
                  </a:cubicBezTo>
                  <a:cubicBezTo>
                    <a:pt x="24" y="6"/>
                    <a:pt x="20" y="10"/>
                    <a:pt x="14" y="13"/>
                  </a:cubicBezTo>
                  <a:cubicBezTo>
                    <a:pt x="10" y="20"/>
                    <a:pt x="7" y="23"/>
                    <a:pt x="7" y="30"/>
                  </a:cubicBezTo>
                  <a:cubicBezTo>
                    <a:pt x="4" y="33"/>
                    <a:pt x="0" y="40"/>
                    <a:pt x="0" y="46"/>
                  </a:cubicBezTo>
                  <a:cubicBezTo>
                    <a:pt x="4" y="50"/>
                    <a:pt x="4" y="56"/>
                    <a:pt x="4" y="59"/>
                  </a:cubicBezTo>
                  <a:cubicBezTo>
                    <a:pt x="7" y="66"/>
                    <a:pt x="10" y="73"/>
                    <a:pt x="14" y="79"/>
                  </a:cubicBezTo>
                  <a:cubicBezTo>
                    <a:pt x="17" y="82"/>
                    <a:pt x="20" y="82"/>
                    <a:pt x="24" y="85"/>
                  </a:cubicBezTo>
                  <a:cubicBezTo>
                    <a:pt x="30" y="89"/>
                    <a:pt x="40" y="93"/>
                    <a:pt x="47" y="93"/>
                  </a:cubicBezTo>
                  <a:lnTo>
                    <a:pt x="79" y="93"/>
                  </a:lnTo>
                  <a:cubicBezTo>
                    <a:pt x="86" y="93"/>
                    <a:pt x="93" y="93"/>
                    <a:pt x="99" y="89"/>
                  </a:cubicBezTo>
                  <a:cubicBezTo>
                    <a:pt x="103" y="85"/>
                    <a:pt x="109" y="82"/>
                    <a:pt x="113" y="79"/>
                  </a:cubicBezTo>
                  <a:cubicBezTo>
                    <a:pt x="116" y="76"/>
                    <a:pt x="119" y="70"/>
                    <a:pt x="123" y="63"/>
                  </a:cubicBezTo>
                  <a:cubicBezTo>
                    <a:pt x="126" y="59"/>
                    <a:pt x="126" y="53"/>
                    <a:pt x="126" y="46"/>
                  </a:cubicBezTo>
                  <a:lnTo>
                    <a:pt x="126" y="33"/>
                  </a:lnTo>
                  <a:cubicBezTo>
                    <a:pt x="123" y="26"/>
                    <a:pt x="119" y="20"/>
                    <a:pt x="113" y="13"/>
                  </a:cubicBezTo>
                  <a:cubicBezTo>
                    <a:pt x="109" y="13"/>
                    <a:pt x="106" y="10"/>
                    <a:pt x="103" y="6"/>
                  </a:cubicBezTo>
                  <a:cubicBezTo>
                    <a:pt x="96" y="3"/>
                    <a:pt x="90" y="0"/>
                    <a:pt x="79"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58"/>
            <p:cNvSpPr/>
            <p:nvPr/>
          </p:nvSpPr>
          <p:spPr>
            <a:xfrm>
              <a:off x="-886677" y="932384"/>
              <a:ext cx="3242" cy="3001"/>
            </a:xfrm>
            <a:custGeom>
              <a:avLst/>
              <a:gdLst/>
              <a:ahLst/>
              <a:cxnLst/>
              <a:rect l="l" t="t" r="r" b="b"/>
              <a:pathLst>
                <a:path w="94" h="87" extrusionOk="0">
                  <a:moveTo>
                    <a:pt x="47" y="0"/>
                  </a:moveTo>
                  <a:cubicBezTo>
                    <a:pt x="24" y="0"/>
                    <a:pt x="1" y="14"/>
                    <a:pt x="1" y="42"/>
                  </a:cubicBezTo>
                  <a:cubicBezTo>
                    <a:pt x="1" y="72"/>
                    <a:pt x="24" y="87"/>
                    <a:pt x="47" y="87"/>
                  </a:cubicBezTo>
                  <a:cubicBezTo>
                    <a:pt x="70" y="87"/>
                    <a:pt x="93" y="72"/>
                    <a:pt x="93" y="42"/>
                  </a:cubicBezTo>
                  <a:cubicBezTo>
                    <a:pt x="93" y="14"/>
                    <a:pt x="70" y="0"/>
                    <a:pt x="47"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58"/>
            <p:cNvSpPr/>
            <p:nvPr/>
          </p:nvSpPr>
          <p:spPr>
            <a:xfrm>
              <a:off x="-800449" y="918277"/>
              <a:ext cx="3208" cy="3035"/>
            </a:xfrm>
            <a:custGeom>
              <a:avLst/>
              <a:gdLst/>
              <a:ahLst/>
              <a:cxnLst/>
              <a:rect l="l" t="t" r="r" b="b"/>
              <a:pathLst>
                <a:path w="93" h="88" extrusionOk="0">
                  <a:moveTo>
                    <a:pt x="47" y="1"/>
                  </a:moveTo>
                  <a:cubicBezTo>
                    <a:pt x="23" y="1"/>
                    <a:pt x="0" y="16"/>
                    <a:pt x="0" y="45"/>
                  </a:cubicBezTo>
                  <a:cubicBezTo>
                    <a:pt x="0" y="73"/>
                    <a:pt x="23" y="87"/>
                    <a:pt x="47" y="87"/>
                  </a:cubicBezTo>
                  <a:cubicBezTo>
                    <a:pt x="70" y="87"/>
                    <a:pt x="93" y="73"/>
                    <a:pt x="93" y="45"/>
                  </a:cubicBezTo>
                  <a:cubicBezTo>
                    <a:pt x="93" y="16"/>
                    <a:pt x="70"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58"/>
            <p:cNvSpPr/>
            <p:nvPr/>
          </p:nvSpPr>
          <p:spPr>
            <a:xfrm>
              <a:off x="-855152" y="892409"/>
              <a:ext cx="4380" cy="3104"/>
            </a:xfrm>
            <a:custGeom>
              <a:avLst/>
              <a:gdLst/>
              <a:ahLst/>
              <a:cxnLst/>
              <a:rect l="l" t="t" r="r" b="b"/>
              <a:pathLst>
                <a:path w="127" h="90" extrusionOk="0">
                  <a:moveTo>
                    <a:pt x="47" y="1"/>
                  </a:moveTo>
                  <a:cubicBezTo>
                    <a:pt x="40" y="1"/>
                    <a:pt x="33" y="1"/>
                    <a:pt x="27" y="4"/>
                  </a:cubicBezTo>
                  <a:cubicBezTo>
                    <a:pt x="23" y="4"/>
                    <a:pt x="17" y="7"/>
                    <a:pt x="14" y="14"/>
                  </a:cubicBezTo>
                  <a:cubicBezTo>
                    <a:pt x="10" y="17"/>
                    <a:pt x="7" y="20"/>
                    <a:pt x="3" y="27"/>
                  </a:cubicBezTo>
                  <a:cubicBezTo>
                    <a:pt x="0" y="34"/>
                    <a:pt x="0" y="40"/>
                    <a:pt x="0" y="43"/>
                  </a:cubicBezTo>
                  <a:lnTo>
                    <a:pt x="0" y="57"/>
                  </a:lnTo>
                  <a:cubicBezTo>
                    <a:pt x="3" y="63"/>
                    <a:pt x="7" y="69"/>
                    <a:pt x="14" y="77"/>
                  </a:cubicBezTo>
                  <a:cubicBezTo>
                    <a:pt x="17" y="80"/>
                    <a:pt x="20" y="83"/>
                    <a:pt x="23" y="83"/>
                  </a:cubicBezTo>
                  <a:cubicBezTo>
                    <a:pt x="30" y="89"/>
                    <a:pt x="37" y="89"/>
                    <a:pt x="47" y="89"/>
                  </a:cubicBezTo>
                  <a:lnTo>
                    <a:pt x="79" y="89"/>
                  </a:lnTo>
                  <a:cubicBezTo>
                    <a:pt x="86" y="89"/>
                    <a:pt x="93" y="89"/>
                    <a:pt x="96" y="86"/>
                  </a:cubicBezTo>
                  <a:cubicBezTo>
                    <a:pt x="102" y="86"/>
                    <a:pt x="106" y="83"/>
                    <a:pt x="113" y="77"/>
                  </a:cubicBezTo>
                  <a:cubicBezTo>
                    <a:pt x="116" y="73"/>
                    <a:pt x="119" y="66"/>
                    <a:pt x="122" y="63"/>
                  </a:cubicBezTo>
                  <a:cubicBezTo>
                    <a:pt x="122" y="57"/>
                    <a:pt x="126" y="50"/>
                    <a:pt x="126" y="43"/>
                  </a:cubicBezTo>
                  <a:cubicBezTo>
                    <a:pt x="126" y="40"/>
                    <a:pt x="122" y="37"/>
                    <a:pt x="122" y="34"/>
                  </a:cubicBezTo>
                  <a:cubicBezTo>
                    <a:pt x="122" y="24"/>
                    <a:pt x="116" y="17"/>
                    <a:pt x="113" y="14"/>
                  </a:cubicBezTo>
                  <a:cubicBezTo>
                    <a:pt x="109" y="10"/>
                    <a:pt x="106" y="7"/>
                    <a:pt x="102" y="7"/>
                  </a:cubicBezTo>
                  <a:cubicBezTo>
                    <a:pt x="96" y="1"/>
                    <a:pt x="86" y="1"/>
                    <a:pt x="79"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58"/>
            <p:cNvSpPr/>
            <p:nvPr/>
          </p:nvSpPr>
          <p:spPr>
            <a:xfrm>
              <a:off x="-816694" y="885407"/>
              <a:ext cx="3104" cy="3035"/>
            </a:xfrm>
            <a:custGeom>
              <a:avLst/>
              <a:gdLst/>
              <a:ahLst/>
              <a:cxnLst/>
              <a:rect l="l" t="t" r="r" b="b"/>
              <a:pathLst>
                <a:path w="90" h="88" extrusionOk="0">
                  <a:moveTo>
                    <a:pt x="45" y="1"/>
                  </a:moveTo>
                  <a:cubicBezTo>
                    <a:pt x="23" y="1"/>
                    <a:pt x="0" y="16"/>
                    <a:pt x="0" y="45"/>
                  </a:cubicBezTo>
                  <a:cubicBezTo>
                    <a:pt x="0" y="73"/>
                    <a:pt x="23" y="87"/>
                    <a:pt x="45" y="87"/>
                  </a:cubicBezTo>
                  <a:cubicBezTo>
                    <a:pt x="67" y="87"/>
                    <a:pt x="89" y="73"/>
                    <a:pt x="89" y="45"/>
                  </a:cubicBezTo>
                  <a:cubicBezTo>
                    <a:pt x="89" y="16"/>
                    <a:pt x="67" y="1"/>
                    <a:pt x="45"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58"/>
            <p:cNvSpPr/>
            <p:nvPr/>
          </p:nvSpPr>
          <p:spPr>
            <a:xfrm>
              <a:off x="-895990" y="890098"/>
              <a:ext cx="3208" cy="3104"/>
            </a:xfrm>
            <a:custGeom>
              <a:avLst/>
              <a:gdLst/>
              <a:ahLst/>
              <a:cxnLst/>
              <a:rect l="l" t="t" r="r" b="b"/>
              <a:pathLst>
                <a:path w="93" h="90" extrusionOk="0">
                  <a:moveTo>
                    <a:pt x="46" y="0"/>
                  </a:moveTo>
                  <a:cubicBezTo>
                    <a:pt x="23" y="0"/>
                    <a:pt x="0" y="15"/>
                    <a:pt x="0" y="45"/>
                  </a:cubicBezTo>
                  <a:cubicBezTo>
                    <a:pt x="0" y="74"/>
                    <a:pt x="23" y="89"/>
                    <a:pt x="46" y="89"/>
                  </a:cubicBezTo>
                  <a:cubicBezTo>
                    <a:pt x="70" y="89"/>
                    <a:pt x="93" y="74"/>
                    <a:pt x="93" y="45"/>
                  </a:cubicBezTo>
                  <a:cubicBezTo>
                    <a:pt x="93" y="15"/>
                    <a:pt x="70" y="0"/>
                    <a:pt x="46" y="0"/>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58"/>
            <p:cNvSpPr/>
            <p:nvPr/>
          </p:nvSpPr>
          <p:spPr>
            <a:xfrm>
              <a:off x="-997325" y="1272708"/>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8"/>
            <p:cNvSpPr/>
            <p:nvPr/>
          </p:nvSpPr>
          <p:spPr>
            <a:xfrm>
              <a:off x="-1028849" y="1280952"/>
              <a:ext cx="3208" cy="4311"/>
            </a:xfrm>
            <a:custGeom>
              <a:avLst/>
              <a:gdLst/>
              <a:ahLst/>
              <a:cxnLst/>
              <a:rect l="l" t="t" r="r" b="b"/>
              <a:pathLst>
                <a:path w="93" h="125"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5" y="122"/>
                    <a:pt x="38" y="124"/>
                    <a:pt x="42" y="124"/>
                  </a:cubicBezTo>
                  <a:cubicBezTo>
                    <a:pt x="43" y="124"/>
                    <a:pt x="45" y="124"/>
                    <a:pt x="47" y="123"/>
                  </a:cubicBezTo>
                  <a:lnTo>
                    <a:pt x="60" y="123"/>
                  </a:lnTo>
                  <a:cubicBezTo>
                    <a:pt x="66" y="120"/>
                    <a:pt x="73" y="116"/>
                    <a:pt x="80" y="110"/>
                  </a:cubicBezTo>
                  <a:cubicBezTo>
                    <a:pt x="83" y="110"/>
                    <a:pt x="83" y="107"/>
                    <a:pt x="86" y="103"/>
                  </a:cubicBezTo>
                  <a:cubicBezTo>
                    <a:pt x="89" y="97"/>
                    <a:pt x="93" y="87"/>
                    <a:pt x="93" y="80"/>
                  </a:cubicBezTo>
                  <a:lnTo>
                    <a:pt x="93" y="44"/>
                  </a:lnTo>
                  <a:cubicBezTo>
                    <a:pt x="93" y="37"/>
                    <a:pt x="93" y="34"/>
                    <a:pt x="89" y="28"/>
                  </a:cubicBezTo>
                  <a:cubicBezTo>
                    <a:pt x="86" y="21"/>
                    <a:pt x="83" y="18"/>
                    <a:pt x="80" y="14"/>
                  </a:cubicBezTo>
                  <a:cubicBezTo>
                    <a:pt x="77" y="8"/>
                    <a:pt x="70" y="4"/>
                    <a:pt x="66" y="4"/>
                  </a:cubicBezTo>
                  <a:cubicBezTo>
                    <a:pt x="60" y="1"/>
                    <a:pt x="53" y="1"/>
                    <a:pt x="47" y="1"/>
                  </a:cubicBezTo>
                  <a:close/>
                </a:path>
              </a:pathLst>
            </a:custGeom>
            <a:solidFill>
              <a:srgbClr val="B53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8"/>
            <p:cNvSpPr/>
            <p:nvPr/>
          </p:nvSpPr>
          <p:spPr>
            <a:xfrm>
              <a:off x="-1011328" y="1317409"/>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8"/>
            <p:cNvSpPr/>
            <p:nvPr/>
          </p:nvSpPr>
          <p:spPr>
            <a:xfrm>
              <a:off x="-1063755" y="1340932"/>
              <a:ext cx="4449" cy="4208"/>
            </a:xfrm>
            <a:custGeom>
              <a:avLst/>
              <a:gdLst/>
              <a:ahLst/>
              <a:cxnLst/>
              <a:rect l="l" t="t" r="r" b="b"/>
              <a:pathLst>
                <a:path w="129" h="122" extrusionOk="0">
                  <a:moveTo>
                    <a:pt x="69" y="0"/>
                  </a:moveTo>
                  <a:cubicBezTo>
                    <a:pt x="63" y="3"/>
                    <a:pt x="56" y="6"/>
                    <a:pt x="49" y="13"/>
                  </a:cubicBezTo>
                  <a:cubicBezTo>
                    <a:pt x="40" y="23"/>
                    <a:pt x="27" y="33"/>
                    <a:pt x="16" y="46"/>
                  </a:cubicBezTo>
                  <a:cubicBezTo>
                    <a:pt x="10" y="50"/>
                    <a:pt x="7" y="53"/>
                    <a:pt x="7" y="59"/>
                  </a:cubicBezTo>
                  <a:cubicBezTo>
                    <a:pt x="4" y="66"/>
                    <a:pt x="0" y="70"/>
                    <a:pt x="4" y="76"/>
                  </a:cubicBezTo>
                  <a:cubicBezTo>
                    <a:pt x="0" y="82"/>
                    <a:pt x="4" y="89"/>
                    <a:pt x="7" y="96"/>
                  </a:cubicBezTo>
                  <a:cubicBezTo>
                    <a:pt x="7" y="99"/>
                    <a:pt x="10" y="105"/>
                    <a:pt x="16" y="109"/>
                  </a:cubicBezTo>
                  <a:cubicBezTo>
                    <a:pt x="16" y="112"/>
                    <a:pt x="20" y="116"/>
                    <a:pt x="23" y="116"/>
                  </a:cubicBezTo>
                  <a:cubicBezTo>
                    <a:pt x="30" y="119"/>
                    <a:pt x="40" y="122"/>
                    <a:pt x="46" y="122"/>
                  </a:cubicBezTo>
                  <a:lnTo>
                    <a:pt x="60" y="122"/>
                  </a:lnTo>
                  <a:cubicBezTo>
                    <a:pt x="66" y="119"/>
                    <a:pt x="72" y="116"/>
                    <a:pt x="80" y="109"/>
                  </a:cubicBezTo>
                  <a:cubicBezTo>
                    <a:pt x="92" y="99"/>
                    <a:pt x="102" y="89"/>
                    <a:pt x="115" y="76"/>
                  </a:cubicBezTo>
                  <a:cubicBezTo>
                    <a:pt x="119" y="73"/>
                    <a:pt x="122" y="66"/>
                    <a:pt x="125" y="63"/>
                  </a:cubicBezTo>
                  <a:cubicBezTo>
                    <a:pt x="125" y="56"/>
                    <a:pt x="129" y="50"/>
                    <a:pt x="129" y="43"/>
                  </a:cubicBezTo>
                  <a:cubicBezTo>
                    <a:pt x="129" y="40"/>
                    <a:pt x="125" y="33"/>
                    <a:pt x="125" y="26"/>
                  </a:cubicBezTo>
                  <a:cubicBezTo>
                    <a:pt x="122" y="20"/>
                    <a:pt x="119" y="17"/>
                    <a:pt x="115" y="13"/>
                  </a:cubicBezTo>
                  <a:cubicBezTo>
                    <a:pt x="112" y="10"/>
                    <a:pt x="109" y="6"/>
                    <a:pt x="106" y="6"/>
                  </a:cubicBezTo>
                  <a:cubicBezTo>
                    <a:pt x="99" y="0"/>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8"/>
            <p:cNvSpPr/>
            <p:nvPr/>
          </p:nvSpPr>
          <p:spPr>
            <a:xfrm>
              <a:off x="-720016" y="1269156"/>
              <a:ext cx="3208" cy="4346"/>
            </a:xfrm>
            <a:custGeom>
              <a:avLst/>
              <a:gdLst/>
              <a:ahLst/>
              <a:cxnLst/>
              <a:rect l="l" t="t" r="r" b="b"/>
              <a:pathLst>
                <a:path w="93" h="126" extrusionOk="0">
                  <a:moveTo>
                    <a:pt x="47" y="0"/>
                  </a:moveTo>
                  <a:cubicBezTo>
                    <a:pt x="43" y="3"/>
                    <a:pt x="40" y="3"/>
                    <a:pt x="36" y="3"/>
                  </a:cubicBezTo>
                  <a:cubicBezTo>
                    <a:pt x="27" y="7"/>
                    <a:pt x="20" y="10"/>
                    <a:pt x="17" y="14"/>
                  </a:cubicBezTo>
                  <a:cubicBezTo>
                    <a:pt x="14" y="17"/>
                    <a:pt x="10" y="20"/>
                    <a:pt x="7" y="23"/>
                  </a:cubicBezTo>
                  <a:cubicBezTo>
                    <a:pt x="3" y="29"/>
                    <a:pt x="3" y="40"/>
                    <a:pt x="3" y="46"/>
                  </a:cubicBezTo>
                  <a:lnTo>
                    <a:pt x="3" y="82"/>
                  </a:lnTo>
                  <a:cubicBezTo>
                    <a:pt x="0" y="86"/>
                    <a:pt x="3" y="93"/>
                    <a:pt x="7" y="99"/>
                  </a:cubicBezTo>
                  <a:cubicBezTo>
                    <a:pt x="7" y="105"/>
                    <a:pt x="10" y="109"/>
                    <a:pt x="17" y="113"/>
                  </a:cubicBezTo>
                  <a:cubicBezTo>
                    <a:pt x="20" y="119"/>
                    <a:pt x="23" y="122"/>
                    <a:pt x="30" y="122"/>
                  </a:cubicBezTo>
                  <a:cubicBezTo>
                    <a:pt x="36" y="125"/>
                    <a:pt x="40" y="125"/>
                    <a:pt x="47" y="125"/>
                  </a:cubicBezTo>
                  <a:lnTo>
                    <a:pt x="59" y="125"/>
                  </a:lnTo>
                  <a:cubicBezTo>
                    <a:pt x="67" y="122"/>
                    <a:pt x="73" y="119"/>
                    <a:pt x="79" y="113"/>
                  </a:cubicBezTo>
                  <a:cubicBezTo>
                    <a:pt x="82" y="109"/>
                    <a:pt x="82" y="105"/>
                    <a:pt x="86" y="102"/>
                  </a:cubicBezTo>
                  <a:cubicBezTo>
                    <a:pt x="89" y="96"/>
                    <a:pt x="93" y="89"/>
                    <a:pt x="93" y="82"/>
                  </a:cubicBezTo>
                  <a:lnTo>
                    <a:pt x="93" y="46"/>
                  </a:lnTo>
                  <a:cubicBezTo>
                    <a:pt x="93" y="40"/>
                    <a:pt x="93" y="37"/>
                    <a:pt x="89" y="29"/>
                  </a:cubicBezTo>
                  <a:cubicBezTo>
                    <a:pt x="86" y="23"/>
                    <a:pt x="82" y="20"/>
                    <a:pt x="79" y="14"/>
                  </a:cubicBezTo>
                  <a:cubicBezTo>
                    <a:pt x="76" y="10"/>
                    <a:pt x="70" y="7"/>
                    <a:pt x="67" y="7"/>
                  </a:cubicBezTo>
                  <a:cubicBezTo>
                    <a:pt x="59" y="3"/>
                    <a:pt x="53" y="0"/>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8"/>
            <p:cNvSpPr/>
            <p:nvPr/>
          </p:nvSpPr>
          <p:spPr>
            <a:xfrm>
              <a:off x="-702494" y="1306820"/>
              <a:ext cx="3208" cy="3001"/>
            </a:xfrm>
            <a:custGeom>
              <a:avLst/>
              <a:gdLst/>
              <a:ahLst/>
              <a:cxnLst/>
              <a:rect l="l" t="t" r="r" b="b"/>
              <a:pathLst>
                <a:path w="93" h="87" extrusionOk="0">
                  <a:moveTo>
                    <a:pt x="46" y="0"/>
                  </a:moveTo>
                  <a:cubicBezTo>
                    <a:pt x="23" y="0"/>
                    <a:pt x="0" y="14"/>
                    <a:pt x="0" y="42"/>
                  </a:cubicBezTo>
                  <a:cubicBezTo>
                    <a:pt x="0" y="72"/>
                    <a:pt x="23" y="87"/>
                    <a:pt x="46" y="87"/>
                  </a:cubicBezTo>
                  <a:cubicBezTo>
                    <a:pt x="70" y="87"/>
                    <a:pt x="93" y="72"/>
                    <a:pt x="93" y="42"/>
                  </a:cubicBezTo>
                  <a:cubicBezTo>
                    <a:pt x="93" y="14"/>
                    <a:pt x="70"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8"/>
            <p:cNvSpPr/>
            <p:nvPr/>
          </p:nvSpPr>
          <p:spPr>
            <a:xfrm>
              <a:off x="-679178" y="1276261"/>
              <a:ext cx="3208" cy="3104"/>
            </a:xfrm>
            <a:custGeom>
              <a:avLst/>
              <a:gdLst/>
              <a:ahLst/>
              <a:cxnLst/>
              <a:rect l="l" t="t" r="r" b="b"/>
              <a:pathLst>
                <a:path w="93" h="90" extrusionOk="0">
                  <a:moveTo>
                    <a:pt x="46" y="1"/>
                  </a:moveTo>
                  <a:cubicBezTo>
                    <a:pt x="23" y="1"/>
                    <a:pt x="0" y="15"/>
                    <a:pt x="0" y="45"/>
                  </a:cubicBezTo>
                  <a:cubicBezTo>
                    <a:pt x="0" y="75"/>
                    <a:pt x="23" y="90"/>
                    <a:pt x="46" y="90"/>
                  </a:cubicBezTo>
                  <a:cubicBezTo>
                    <a:pt x="70" y="90"/>
                    <a:pt x="93" y="75"/>
                    <a:pt x="93" y="45"/>
                  </a:cubicBezTo>
                  <a:cubicBezTo>
                    <a:pt x="93" y="15"/>
                    <a:pt x="70"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8"/>
            <p:cNvSpPr/>
            <p:nvPr/>
          </p:nvSpPr>
          <p:spPr>
            <a:xfrm>
              <a:off x="-651206" y="1336172"/>
              <a:ext cx="3104" cy="3001"/>
            </a:xfrm>
            <a:custGeom>
              <a:avLst/>
              <a:gdLst/>
              <a:ahLst/>
              <a:cxnLst/>
              <a:rect l="l" t="t" r="r" b="b"/>
              <a:pathLst>
                <a:path w="90" h="87" extrusionOk="0">
                  <a:moveTo>
                    <a:pt x="45" y="0"/>
                  </a:moveTo>
                  <a:cubicBezTo>
                    <a:pt x="23" y="0"/>
                    <a:pt x="0" y="14"/>
                    <a:pt x="0" y="42"/>
                  </a:cubicBezTo>
                  <a:cubicBezTo>
                    <a:pt x="0" y="72"/>
                    <a:pt x="23" y="87"/>
                    <a:pt x="45" y="87"/>
                  </a:cubicBezTo>
                  <a:cubicBezTo>
                    <a:pt x="67" y="87"/>
                    <a:pt x="90" y="72"/>
                    <a:pt x="90" y="42"/>
                  </a:cubicBezTo>
                  <a:cubicBezTo>
                    <a:pt x="90" y="14"/>
                    <a:pt x="67" y="0"/>
                    <a:pt x="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8"/>
            <p:cNvSpPr/>
            <p:nvPr/>
          </p:nvSpPr>
          <p:spPr>
            <a:xfrm>
              <a:off x="-1087795" y="1245253"/>
              <a:ext cx="69325" cy="47907"/>
            </a:xfrm>
            <a:custGeom>
              <a:avLst/>
              <a:gdLst/>
              <a:ahLst/>
              <a:cxnLst/>
              <a:rect l="l" t="t" r="r" b="b"/>
              <a:pathLst>
                <a:path w="2010" h="1389" extrusionOk="0">
                  <a:moveTo>
                    <a:pt x="1004" y="1"/>
                  </a:moveTo>
                  <a:cubicBezTo>
                    <a:pt x="450" y="1"/>
                    <a:pt x="1" y="314"/>
                    <a:pt x="1" y="696"/>
                  </a:cubicBezTo>
                  <a:cubicBezTo>
                    <a:pt x="1" y="1079"/>
                    <a:pt x="450" y="1389"/>
                    <a:pt x="1004" y="1389"/>
                  </a:cubicBezTo>
                  <a:cubicBezTo>
                    <a:pt x="1301" y="1389"/>
                    <a:pt x="1568" y="1300"/>
                    <a:pt x="1752" y="1158"/>
                  </a:cubicBezTo>
                  <a:cubicBezTo>
                    <a:pt x="1746" y="1158"/>
                    <a:pt x="1742" y="1158"/>
                    <a:pt x="1739" y="1155"/>
                  </a:cubicBezTo>
                  <a:cubicBezTo>
                    <a:pt x="1733" y="1155"/>
                    <a:pt x="1729" y="1151"/>
                    <a:pt x="1726" y="1145"/>
                  </a:cubicBezTo>
                  <a:cubicBezTo>
                    <a:pt x="1719" y="1142"/>
                    <a:pt x="1716" y="1138"/>
                    <a:pt x="1716" y="1132"/>
                  </a:cubicBezTo>
                  <a:cubicBezTo>
                    <a:pt x="1713" y="1125"/>
                    <a:pt x="1710" y="1122"/>
                    <a:pt x="1710" y="1115"/>
                  </a:cubicBezTo>
                  <a:lnTo>
                    <a:pt x="1710" y="1079"/>
                  </a:lnTo>
                  <a:cubicBezTo>
                    <a:pt x="1710" y="1072"/>
                    <a:pt x="1713" y="1066"/>
                    <a:pt x="1716" y="1056"/>
                  </a:cubicBezTo>
                  <a:cubicBezTo>
                    <a:pt x="1719" y="1056"/>
                    <a:pt x="1722" y="1053"/>
                    <a:pt x="1726" y="1049"/>
                  </a:cubicBezTo>
                  <a:cubicBezTo>
                    <a:pt x="1729" y="1043"/>
                    <a:pt x="1736" y="1039"/>
                    <a:pt x="1746" y="1036"/>
                  </a:cubicBezTo>
                  <a:lnTo>
                    <a:pt x="1759" y="1036"/>
                  </a:lnTo>
                  <a:cubicBezTo>
                    <a:pt x="1762" y="1036"/>
                    <a:pt x="1769" y="1036"/>
                    <a:pt x="1775" y="1039"/>
                  </a:cubicBezTo>
                  <a:cubicBezTo>
                    <a:pt x="1779" y="1039"/>
                    <a:pt x="1786" y="1043"/>
                    <a:pt x="1789" y="1049"/>
                  </a:cubicBezTo>
                  <a:cubicBezTo>
                    <a:pt x="1792" y="1053"/>
                    <a:pt x="1795" y="1056"/>
                    <a:pt x="1798" y="1063"/>
                  </a:cubicBezTo>
                  <a:cubicBezTo>
                    <a:pt x="1802" y="1069"/>
                    <a:pt x="1802" y="1072"/>
                    <a:pt x="1802" y="1079"/>
                  </a:cubicBezTo>
                  <a:lnTo>
                    <a:pt x="1802" y="1115"/>
                  </a:lnTo>
                  <a:lnTo>
                    <a:pt x="1802" y="1118"/>
                  </a:lnTo>
                  <a:cubicBezTo>
                    <a:pt x="1931" y="999"/>
                    <a:pt x="2010" y="855"/>
                    <a:pt x="2010" y="696"/>
                  </a:cubicBezTo>
                  <a:cubicBezTo>
                    <a:pt x="2010" y="314"/>
                    <a:pt x="1558"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58"/>
            <p:cNvSpPr/>
            <p:nvPr/>
          </p:nvSpPr>
          <p:spPr>
            <a:xfrm>
              <a:off x="-1028849" y="1280952"/>
              <a:ext cx="3208" cy="4242"/>
            </a:xfrm>
            <a:custGeom>
              <a:avLst/>
              <a:gdLst/>
              <a:ahLst/>
              <a:cxnLst/>
              <a:rect l="l" t="t" r="r" b="b"/>
              <a:pathLst>
                <a:path w="93" h="123" extrusionOk="0">
                  <a:moveTo>
                    <a:pt x="37" y="1"/>
                  </a:moveTo>
                  <a:cubicBezTo>
                    <a:pt x="27" y="4"/>
                    <a:pt x="20" y="8"/>
                    <a:pt x="17" y="14"/>
                  </a:cubicBezTo>
                  <a:cubicBezTo>
                    <a:pt x="13" y="18"/>
                    <a:pt x="10" y="21"/>
                    <a:pt x="7" y="21"/>
                  </a:cubicBezTo>
                  <a:cubicBezTo>
                    <a:pt x="4" y="31"/>
                    <a:pt x="1" y="37"/>
                    <a:pt x="1" y="44"/>
                  </a:cubicBezTo>
                  <a:lnTo>
                    <a:pt x="1" y="80"/>
                  </a:lnTo>
                  <a:cubicBezTo>
                    <a:pt x="1" y="87"/>
                    <a:pt x="4" y="90"/>
                    <a:pt x="7" y="97"/>
                  </a:cubicBezTo>
                  <a:cubicBezTo>
                    <a:pt x="7" y="103"/>
                    <a:pt x="10" y="107"/>
                    <a:pt x="17" y="110"/>
                  </a:cubicBezTo>
                  <a:cubicBezTo>
                    <a:pt x="20" y="116"/>
                    <a:pt x="24" y="120"/>
                    <a:pt x="30" y="120"/>
                  </a:cubicBezTo>
                  <a:cubicBezTo>
                    <a:pt x="33" y="123"/>
                    <a:pt x="37" y="123"/>
                    <a:pt x="43" y="123"/>
                  </a:cubicBezTo>
                  <a:cubicBezTo>
                    <a:pt x="60" y="110"/>
                    <a:pt x="77" y="97"/>
                    <a:pt x="93" y="83"/>
                  </a:cubicBezTo>
                  <a:lnTo>
                    <a:pt x="93" y="80"/>
                  </a:lnTo>
                  <a:lnTo>
                    <a:pt x="93" y="44"/>
                  </a:lnTo>
                  <a:cubicBezTo>
                    <a:pt x="93" y="37"/>
                    <a:pt x="93" y="34"/>
                    <a:pt x="89" y="28"/>
                  </a:cubicBezTo>
                  <a:cubicBezTo>
                    <a:pt x="86" y="21"/>
                    <a:pt x="83" y="18"/>
                    <a:pt x="80" y="14"/>
                  </a:cubicBezTo>
                  <a:cubicBezTo>
                    <a:pt x="77" y="8"/>
                    <a:pt x="70" y="4"/>
                    <a:pt x="66" y="4"/>
                  </a:cubicBezTo>
                  <a:cubicBezTo>
                    <a:pt x="60" y="1"/>
                    <a:pt x="5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58"/>
            <p:cNvSpPr/>
            <p:nvPr/>
          </p:nvSpPr>
          <p:spPr>
            <a:xfrm>
              <a:off x="-669520" y="1244115"/>
              <a:ext cx="69428" cy="47907"/>
            </a:xfrm>
            <a:custGeom>
              <a:avLst/>
              <a:gdLst/>
              <a:ahLst/>
              <a:cxnLst/>
              <a:rect l="l" t="t" r="r" b="b"/>
              <a:pathLst>
                <a:path w="2013" h="1389" extrusionOk="0">
                  <a:moveTo>
                    <a:pt x="1006" y="0"/>
                  </a:moveTo>
                  <a:cubicBezTo>
                    <a:pt x="452" y="0"/>
                    <a:pt x="0" y="311"/>
                    <a:pt x="0" y="696"/>
                  </a:cubicBezTo>
                  <a:cubicBezTo>
                    <a:pt x="0" y="1079"/>
                    <a:pt x="452" y="1389"/>
                    <a:pt x="1006" y="1389"/>
                  </a:cubicBezTo>
                  <a:cubicBezTo>
                    <a:pt x="1560" y="1389"/>
                    <a:pt x="2012" y="1079"/>
                    <a:pt x="2012" y="696"/>
                  </a:cubicBezTo>
                  <a:cubicBezTo>
                    <a:pt x="2012" y="311"/>
                    <a:pt x="1560"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58"/>
            <p:cNvSpPr/>
            <p:nvPr/>
          </p:nvSpPr>
          <p:spPr>
            <a:xfrm>
              <a:off x="-939207" y="1329515"/>
              <a:ext cx="97503" cy="54218"/>
            </a:xfrm>
            <a:custGeom>
              <a:avLst/>
              <a:gdLst/>
              <a:ahLst/>
              <a:cxnLst/>
              <a:rect l="l" t="t" r="r" b="b"/>
              <a:pathLst>
                <a:path w="2827" h="1572" extrusionOk="0">
                  <a:moveTo>
                    <a:pt x="2827" y="1"/>
                  </a:moveTo>
                  <a:lnTo>
                    <a:pt x="2827" y="1"/>
                  </a:lnTo>
                  <a:cubicBezTo>
                    <a:pt x="2827" y="1"/>
                    <a:pt x="2787" y="57"/>
                    <a:pt x="2728" y="156"/>
                  </a:cubicBezTo>
                  <a:cubicBezTo>
                    <a:pt x="2694" y="206"/>
                    <a:pt x="2662" y="265"/>
                    <a:pt x="2615" y="331"/>
                  </a:cubicBezTo>
                  <a:cubicBezTo>
                    <a:pt x="2569" y="397"/>
                    <a:pt x="2519" y="473"/>
                    <a:pt x="2464" y="552"/>
                  </a:cubicBezTo>
                  <a:cubicBezTo>
                    <a:pt x="2405" y="631"/>
                    <a:pt x="2341" y="717"/>
                    <a:pt x="2273" y="800"/>
                  </a:cubicBezTo>
                  <a:cubicBezTo>
                    <a:pt x="2203" y="888"/>
                    <a:pt x="2121" y="971"/>
                    <a:pt x="2038" y="1054"/>
                  </a:cubicBezTo>
                  <a:cubicBezTo>
                    <a:pt x="1867" y="1208"/>
                    <a:pt x="1653" y="1354"/>
                    <a:pt x="1425" y="1354"/>
                  </a:cubicBezTo>
                  <a:cubicBezTo>
                    <a:pt x="1412" y="1355"/>
                    <a:pt x="1398" y="1355"/>
                    <a:pt x="1385" y="1355"/>
                  </a:cubicBezTo>
                  <a:cubicBezTo>
                    <a:pt x="1172" y="1355"/>
                    <a:pt x="966" y="1233"/>
                    <a:pt x="798" y="1093"/>
                  </a:cubicBezTo>
                  <a:cubicBezTo>
                    <a:pt x="624" y="938"/>
                    <a:pt x="478" y="763"/>
                    <a:pt x="360" y="605"/>
                  </a:cubicBezTo>
                  <a:cubicBezTo>
                    <a:pt x="244" y="450"/>
                    <a:pt x="152" y="311"/>
                    <a:pt x="93" y="212"/>
                  </a:cubicBezTo>
                  <a:cubicBezTo>
                    <a:pt x="33" y="113"/>
                    <a:pt x="0" y="57"/>
                    <a:pt x="0" y="57"/>
                  </a:cubicBezTo>
                  <a:lnTo>
                    <a:pt x="0" y="57"/>
                  </a:lnTo>
                  <a:cubicBezTo>
                    <a:pt x="0" y="57"/>
                    <a:pt x="63" y="318"/>
                    <a:pt x="257" y="674"/>
                  </a:cubicBezTo>
                  <a:cubicBezTo>
                    <a:pt x="353" y="849"/>
                    <a:pt x="485" y="1050"/>
                    <a:pt x="670" y="1235"/>
                  </a:cubicBezTo>
                  <a:cubicBezTo>
                    <a:pt x="766" y="1324"/>
                    <a:pt x="874" y="1410"/>
                    <a:pt x="1003" y="1476"/>
                  </a:cubicBezTo>
                  <a:cubicBezTo>
                    <a:pt x="1122" y="1534"/>
                    <a:pt x="1259" y="1572"/>
                    <a:pt x="1399" y="1572"/>
                  </a:cubicBezTo>
                  <a:cubicBezTo>
                    <a:pt x="1410" y="1572"/>
                    <a:pt x="1421" y="1572"/>
                    <a:pt x="1431" y="1571"/>
                  </a:cubicBezTo>
                  <a:cubicBezTo>
                    <a:pt x="1586" y="1568"/>
                    <a:pt x="1732" y="1518"/>
                    <a:pt x="1854" y="1445"/>
                  </a:cubicBezTo>
                  <a:cubicBezTo>
                    <a:pt x="1982" y="1377"/>
                    <a:pt x="2081" y="1281"/>
                    <a:pt x="2174" y="1188"/>
                  </a:cubicBezTo>
                  <a:cubicBezTo>
                    <a:pt x="2349" y="997"/>
                    <a:pt x="2474" y="796"/>
                    <a:pt x="2569" y="618"/>
                  </a:cubicBezTo>
                  <a:cubicBezTo>
                    <a:pt x="2618" y="529"/>
                    <a:pt x="2652" y="443"/>
                    <a:pt x="2685" y="371"/>
                  </a:cubicBezTo>
                  <a:cubicBezTo>
                    <a:pt x="2721" y="295"/>
                    <a:pt x="2744" y="229"/>
                    <a:pt x="2764" y="176"/>
                  </a:cubicBezTo>
                  <a:cubicBezTo>
                    <a:pt x="2807" y="64"/>
                    <a:pt x="2827" y="1"/>
                    <a:pt x="2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Calendar &amp; Weather Subject for Pre-K: Parts of the Day by Slidesgo">
  <a:themeElements>
    <a:clrScheme name="Simple Light">
      <a:dk1>
        <a:srgbClr val="FAAE7F"/>
      </a:dk1>
      <a:lt1>
        <a:srgbClr val="8ED4D2"/>
      </a:lt1>
      <a:dk2>
        <a:srgbClr val="FF9D9B"/>
      </a:dk2>
      <a:lt2>
        <a:srgbClr val="2F2564"/>
      </a:lt2>
      <a:accent1>
        <a:srgbClr val="136D33"/>
      </a:accent1>
      <a:accent2>
        <a:srgbClr val="FFFFFF"/>
      </a:accent2>
      <a:accent3>
        <a:srgbClr val="E45E5E"/>
      </a:accent3>
      <a:accent4>
        <a:srgbClr val="FFD966"/>
      </a:accent4>
      <a:accent5>
        <a:srgbClr val="D1D1D1"/>
      </a:accent5>
      <a:accent6>
        <a:srgbClr val="000000"/>
      </a:accent6>
      <a:hlink>
        <a:srgbClr val="130C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d of Course Jeopardy Infographics by Slidesgo">
  <a:themeElements>
    <a:clrScheme name="Simple Light">
      <a:dk1>
        <a:srgbClr val="000000"/>
      </a:dk1>
      <a:lt1>
        <a:srgbClr val="61D8C4"/>
      </a:lt1>
      <a:dk2>
        <a:srgbClr val="98DAED"/>
      </a:dk2>
      <a:lt2>
        <a:srgbClr val="FFB757"/>
      </a:lt2>
      <a:accent1>
        <a:srgbClr val="F27FB2"/>
      </a:accent1>
      <a:accent2>
        <a:srgbClr val="C2B9DB"/>
      </a:accent2>
      <a:accent3>
        <a:srgbClr val="9667B6"/>
      </a:accent3>
      <a:accent4>
        <a:srgbClr val="61D8C4"/>
      </a:accent4>
      <a:accent5>
        <a:srgbClr val="98DAED"/>
      </a:accent5>
      <a:accent6>
        <a:srgbClr val="FFFFFF"/>
      </a:accent6>
      <a:hlink>
        <a:srgbClr val="61D8C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740</Words>
  <Application>Microsoft Office PowerPoint</Application>
  <PresentationFormat>On-screen Show (16:9)</PresentationFormat>
  <Paragraphs>85</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ABeeZee</vt:lpstr>
      <vt:lpstr>Arial</vt:lpstr>
      <vt:lpstr>Barrio</vt:lpstr>
      <vt:lpstr>Cambria</vt:lpstr>
      <vt:lpstr>Lato</vt:lpstr>
      <vt:lpstr>Maven Pro</vt:lpstr>
      <vt:lpstr>Passion One</vt:lpstr>
      <vt:lpstr>Patrick Hand SC</vt:lpstr>
      <vt:lpstr>Calendar &amp; Weather Subject for Pre-K: Parts of the Day by Slidesgo</vt:lpstr>
      <vt:lpstr>End of Course Jeopardy Infographics by Slidesgo</vt:lpstr>
      <vt:lpstr>VIẾT BÀI VĂN TRÌNH BÀY Ý KIẾN VỀ MỘT HIỆN TƯỢNG (VẤN ĐỀ) MÀ EM QUAN TÂM</vt:lpstr>
      <vt:lpstr>MỤC TIÊU BÀI HỌC</vt:lpstr>
      <vt:lpstr>GIỚI THIỆU KIỂU BÀI</vt:lpstr>
      <vt:lpstr>Những yêu cầu đối với bài văn nghị luận trình bày ý kiến về một hiện tượng, vấn đề</vt:lpstr>
      <vt:lpstr>ĐỌC VÀ PHÂN TÍCH BÀI VIẾT THAM KHẢO</vt:lpstr>
      <vt:lpstr>HOẠT ĐỘNG NHÓM</vt:lpstr>
      <vt:lpstr>Vấn đề:  Quy định mặc đồng phục đối với HS khi đến trường</vt:lpstr>
      <vt:lpstr>Em có nhận xét gì về cách trình bày những lí lẽ của người viết trong bài?</vt:lpstr>
      <vt:lpstr>III. THỰC HÀNH VIẾT</vt:lpstr>
      <vt:lpstr>1. Trước khi viết</vt:lpstr>
      <vt:lpstr>1. Trước khi viết</vt:lpstr>
      <vt:lpstr>1. Trước khi viết</vt:lpstr>
      <vt:lpstr>PHIẾU TÌM Ý CÁ NHÂN</vt:lpstr>
      <vt:lpstr>1. Trước khi viết</vt:lpstr>
      <vt:lpstr>2. Viết bài</vt:lpstr>
      <vt:lpstr>PowerPoint Presentation</vt:lpstr>
      <vt:lpstr>IV. TRẢ BÀI VÀ NHẬN XÉT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Calendar &amp; Weather Subject for Pre-K: Parts of the Day</dc:title>
  <cp:lastModifiedBy>Tram Thieu</cp:lastModifiedBy>
  <cp:revision>23</cp:revision>
  <dcterms:modified xsi:type="dcterms:W3CDTF">2023-05-31T09:01:26Z</dcterms:modified>
</cp:coreProperties>
</file>