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305" r:id="rId2"/>
    <p:sldId id="256" r:id="rId3"/>
    <p:sldId id="259" r:id="rId4"/>
    <p:sldId id="260" r:id="rId5"/>
    <p:sldId id="263" r:id="rId6"/>
    <p:sldId id="298" r:id="rId7"/>
    <p:sldId id="299" r:id="rId8"/>
    <p:sldId id="280" r:id="rId9"/>
    <p:sldId id="300" r:id="rId10"/>
    <p:sldId id="301" r:id="rId11"/>
    <p:sldId id="268" r:id="rId12"/>
    <p:sldId id="275" r:id="rId13"/>
    <p:sldId id="269" r:id="rId14"/>
    <p:sldId id="302" r:id="rId15"/>
    <p:sldId id="272" r:id="rId16"/>
    <p:sldId id="273" r:id="rId17"/>
    <p:sldId id="303" r:id="rId18"/>
    <p:sldId id="304" r:id="rId19"/>
    <p:sldId id="306" r:id="rId20"/>
    <p:sldId id="307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Patrick Hand" panose="00000500000000000000" pitchFamily="2" charset="0"/>
      <p:regular r:id="rId27"/>
    </p:embeddedFont>
    <p:embeddedFont>
      <p:font typeface="Patrick Hand SC" panose="000005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97CB58-CE22-4C7E-80BD-03FB7EE88102}">
  <a:tblStyle styleId="{2697CB58-CE22-4C7E-80BD-03FB7EE881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24d75da4c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24d75da4c_1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85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a24d75da4c_1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a24d75da4c_1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24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5bfae17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5bfae17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b5bfae178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b5bfae178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2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14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ac839c9b3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ac839c9b35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24d75da4c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24d75da4c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a24d75da4c_1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a24d75da4c_1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0" r:id="rId5"/>
    <p:sldLayoutId id="2147483661" r:id="rId6"/>
    <p:sldLayoutId id="2147483663" r:id="rId7"/>
    <p:sldLayoutId id="2147483665" r:id="rId8"/>
    <p:sldLayoutId id="2147483666" r:id="rId9"/>
    <p:sldLayoutId id="2147483668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377917"/>
            <a:ext cx="6667500" cy="1104042"/>
          </a:xfrm>
        </p:spPr>
        <p:txBody>
          <a:bodyPr/>
          <a:lstStyle/>
          <a:p>
            <a:r>
              <a:rPr lang="vi-VN" sz="66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66" y="1831364"/>
            <a:ext cx="3147847" cy="895200"/>
          </a:xfrm>
        </p:spPr>
        <p:txBody>
          <a:bodyPr/>
          <a:lstStyle/>
          <a:p>
            <a:pPr marL="139700" indent="0"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Đố em, tại sao chúng ta cần làm việc nhóm trong 1 số hoạt động?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97212" y="1831364"/>
            <a:ext cx="3226677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139700" indent="0"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Tại sao chúng ta cần làm việc cá nhân với 1 số hoạt động?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8516" r="85078">
                        <a14:foregroundMark x1="53125" y1="8611" x2="62578" y2="81389"/>
                        <a14:foregroundMark x1="60078" y1="6806" x2="74375" y2="52500"/>
                        <a14:foregroundMark x1="66797" y1="12361" x2="71797" y2="24167"/>
                        <a14:foregroundMark x1="53281" y1="56528" x2="33438" y2="70417"/>
                        <a14:foregroundMark x1="56719" y1="68889" x2="31328" y2="76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50" y="1481959"/>
            <a:ext cx="548640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011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225" y="290938"/>
            <a:ext cx="7704000" cy="5727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văn của Ni-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2"/>
          </p:nvPr>
        </p:nvSpPr>
        <p:spPr>
          <a:xfrm>
            <a:off x="876159" y="1145469"/>
            <a:ext cx="5860972" cy="5727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Subtitle 12"/>
          <p:cNvSpPr>
            <a:spLocks noGrp="1"/>
          </p:cNvSpPr>
          <p:nvPr>
            <p:ph type="subTitle" idx="2"/>
          </p:nvPr>
        </p:nvSpPr>
        <p:spPr>
          <a:xfrm>
            <a:off x="133394" y="1717389"/>
            <a:ext cx="4247636" cy="955529"/>
          </a:xfrm>
        </p:spPr>
        <p:txBody>
          <a:bodyPr/>
          <a:lstStyle/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tình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b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Subtitle 12"/>
          <p:cNvSpPr>
            <a:spLocks noGrp="1"/>
          </p:cNvSpPr>
          <p:nvPr>
            <p:ph type="subTitle" idx="2"/>
          </p:nvPr>
        </p:nvSpPr>
        <p:spPr>
          <a:xfrm>
            <a:off x="2798398" y="2672918"/>
            <a:ext cx="3165264" cy="954794"/>
          </a:xfrm>
        </p:spPr>
        <p:txBody>
          <a:bodyPr/>
          <a:lstStyle/>
          <a:p>
            <a:pPr marL="139700" indent="0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người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Subtitle 12"/>
          <p:cNvSpPr>
            <a:spLocks noGrp="1"/>
          </p:cNvSpPr>
          <p:nvPr>
            <p:ph type="subTitle" idx="2"/>
          </p:nvPr>
        </p:nvSpPr>
        <p:spPr>
          <a:xfrm>
            <a:off x="4646579" y="1522235"/>
            <a:ext cx="3908842" cy="955529"/>
          </a:xfrm>
        </p:spPr>
        <p:txBody>
          <a:bodyPr/>
          <a:lstStyle/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của Ni-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vi-VN" b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Subtitle 12"/>
          <p:cNvSpPr>
            <a:spLocks noGrp="1"/>
          </p:cNvSpPr>
          <p:nvPr>
            <p:ph type="subTitle" idx="2"/>
          </p:nvPr>
        </p:nvSpPr>
        <p:spPr>
          <a:xfrm>
            <a:off x="2426609" y="3627667"/>
            <a:ext cx="3908842" cy="955529"/>
          </a:xfrm>
        </p:spPr>
        <p:txBody>
          <a:bodyPr/>
          <a:lstStyle/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-la.</a:t>
            </a:r>
            <a:endParaRPr lang="vi-VN" b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43" grpId="0" build="p"/>
      <p:bldP spid="44" grpId="0" build="p"/>
      <p:bldP spid="46" grpId="0" build="p"/>
      <p:bldP spid="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-la,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9" name="Google Shape;709;p45"/>
          <p:cNvSpPr/>
          <p:nvPr/>
        </p:nvSpPr>
        <p:spPr>
          <a:xfrm>
            <a:off x="6714975" y="2255088"/>
            <a:ext cx="969325" cy="795100"/>
          </a:xfrm>
          <a:custGeom>
            <a:avLst/>
            <a:gdLst/>
            <a:ahLst/>
            <a:cxnLst/>
            <a:rect l="l" t="t" r="r" b="b"/>
            <a:pathLst>
              <a:path w="38773" h="31804" extrusionOk="0">
                <a:moveTo>
                  <a:pt x="8349" y="2616"/>
                </a:moveTo>
                <a:cubicBezTo>
                  <a:pt x="8370" y="2929"/>
                  <a:pt x="8370" y="3160"/>
                  <a:pt x="8412" y="3390"/>
                </a:cubicBezTo>
                <a:cubicBezTo>
                  <a:pt x="8454" y="3662"/>
                  <a:pt x="8684" y="3850"/>
                  <a:pt x="8956" y="3850"/>
                </a:cubicBezTo>
                <a:cubicBezTo>
                  <a:pt x="9207" y="3850"/>
                  <a:pt x="9416" y="3704"/>
                  <a:pt x="9458" y="3452"/>
                </a:cubicBezTo>
                <a:cubicBezTo>
                  <a:pt x="9500" y="2929"/>
                  <a:pt x="9814" y="2657"/>
                  <a:pt x="10149" y="2344"/>
                </a:cubicBezTo>
                <a:cubicBezTo>
                  <a:pt x="10316" y="2197"/>
                  <a:pt x="10442" y="2051"/>
                  <a:pt x="10546" y="1883"/>
                </a:cubicBezTo>
                <a:cubicBezTo>
                  <a:pt x="11174" y="879"/>
                  <a:pt x="12241" y="586"/>
                  <a:pt x="13287" y="293"/>
                </a:cubicBezTo>
                <a:cubicBezTo>
                  <a:pt x="13873" y="147"/>
                  <a:pt x="14501" y="167"/>
                  <a:pt x="15108" y="105"/>
                </a:cubicBezTo>
                <a:cubicBezTo>
                  <a:pt x="16175" y="0"/>
                  <a:pt x="17221" y="105"/>
                  <a:pt x="18246" y="460"/>
                </a:cubicBezTo>
                <a:cubicBezTo>
                  <a:pt x="19104" y="732"/>
                  <a:pt x="19857" y="1193"/>
                  <a:pt x="20569" y="1716"/>
                </a:cubicBezTo>
                <a:cubicBezTo>
                  <a:pt x="20924" y="1988"/>
                  <a:pt x="21217" y="2406"/>
                  <a:pt x="21510" y="2804"/>
                </a:cubicBezTo>
                <a:cubicBezTo>
                  <a:pt x="21594" y="2929"/>
                  <a:pt x="21615" y="3118"/>
                  <a:pt x="21594" y="3306"/>
                </a:cubicBezTo>
                <a:cubicBezTo>
                  <a:pt x="21594" y="3620"/>
                  <a:pt x="21531" y="3934"/>
                  <a:pt x="21531" y="4248"/>
                </a:cubicBezTo>
                <a:cubicBezTo>
                  <a:pt x="21531" y="4771"/>
                  <a:pt x="21971" y="5001"/>
                  <a:pt x="22452" y="4708"/>
                </a:cubicBezTo>
                <a:cubicBezTo>
                  <a:pt x="22598" y="4645"/>
                  <a:pt x="22745" y="4499"/>
                  <a:pt x="22870" y="4394"/>
                </a:cubicBezTo>
                <a:cubicBezTo>
                  <a:pt x="23205" y="4122"/>
                  <a:pt x="23624" y="4038"/>
                  <a:pt x="24063" y="4059"/>
                </a:cubicBezTo>
                <a:cubicBezTo>
                  <a:pt x="25402" y="4164"/>
                  <a:pt x="26678" y="4457"/>
                  <a:pt x="27829" y="5105"/>
                </a:cubicBezTo>
                <a:cubicBezTo>
                  <a:pt x="29168" y="5838"/>
                  <a:pt x="30235" y="6842"/>
                  <a:pt x="30968" y="8202"/>
                </a:cubicBezTo>
                <a:cubicBezTo>
                  <a:pt x="31051" y="8328"/>
                  <a:pt x="31114" y="8537"/>
                  <a:pt x="31072" y="8683"/>
                </a:cubicBezTo>
                <a:cubicBezTo>
                  <a:pt x="31051" y="9039"/>
                  <a:pt x="30968" y="9374"/>
                  <a:pt x="30905" y="9709"/>
                </a:cubicBezTo>
                <a:cubicBezTo>
                  <a:pt x="30821" y="10043"/>
                  <a:pt x="30696" y="10336"/>
                  <a:pt x="30340" y="10546"/>
                </a:cubicBezTo>
                <a:cubicBezTo>
                  <a:pt x="30110" y="10713"/>
                  <a:pt x="30047" y="10964"/>
                  <a:pt x="30152" y="11236"/>
                </a:cubicBezTo>
                <a:cubicBezTo>
                  <a:pt x="30256" y="11487"/>
                  <a:pt x="30570" y="11696"/>
                  <a:pt x="30863" y="11571"/>
                </a:cubicBezTo>
                <a:cubicBezTo>
                  <a:pt x="31658" y="11278"/>
                  <a:pt x="32411" y="11550"/>
                  <a:pt x="33144" y="11613"/>
                </a:cubicBezTo>
                <a:cubicBezTo>
                  <a:pt x="33939" y="11717"/>
                  <a:pt x="34588" y="12136"/>
                  <a:pt x="35194" y="12638"/>
                </a:cubicBezTo>
                <a:cubicBezTo>
                  <a:pt x="35843" y="13161"/>
                  <a:pt x="36324" y="13810"/>
                  <a:pt x="36826" y="14500"/>
                </a:cubicBezTo>
                <a:cubicBezTo>
                  <a:pt x="37119" y="14898"/>
                  <a:pt x="37119" y="15756"/>
                  <a:pt x="36847" y="16111"/>
                </a:cubicBezTo>
                <a:cubicBezTo>
                  <a:pt x="36764" y="16258"/>
                  <a:pt x="36596" y="16362"/>
                  <a:pt x="36471" y="16404"/>
                </a:cubicBezTo>
                <a:cubicBezTo>
                  <a:pt x="36324" y="16467"/>
                  <a:pt x="36178" y="16467"/>
                  <a:pt x="36052" y="16509"/>
                </a:cubicBezTo>
                <a:cubicBezTo>
                  <a:pt x="35864" y="16593"/>
                  <a:pt x="35676" y="16697"/>
                  <a:pt x="35529" y="16802"/>
                </a:cubicBezTo>
                <a:cubicBezTo>
                  <a:pt x="35341" y="16948"/>
                  <a:pt x="35257" y="17199"/>
                  <a:pt x="35341" y="17429"/>
                </a:cubicBezTo>
                <a:cubicBezTo>
                  <a:pt x="35424" y="17660"/>
                  <a:pt x="35592" y="17785"/>
                  <a:pt x="35864" y="17827"/>
                </a:cubicBezTo>
                <a:cubicBezTo>
                  <a:pt x="35989" y="17848"/>
                  <a:pt x="36157" y="17848"/>
                  <a:pt x="36282" y="17785"/>
                </a:cubicBezTo>
                <a:cubicBezTo>
                  <a:pt x="36596" y="17660"/>
                  <a:pt x="36847" y="17764"/>
                  <a:pt x="37057" y="17973"/>
                </a:cubicBezTo>
                <a:cubicBezTo>
                  <a:pt x="37475" y="18371"/>
                  <a:pt x="37935" y="18769"/>
                  <a:pt x="38249" y="19208"/>
                </a:cubicBezTo>
                <a:cubicBezTo>
                  <a:pt x="38668" y="19815"/>
                  <a:pt x="38772" y="20547"/>
                  <a:pt x="38668" y="21238"/>
                </a:cubicBezTo>
                <a:cubicBezTo>
                  <a:pt x="38626" y="21405"/>
                  <a:pt x="38479" y="21614"/>
                  <a:pt x="38333" y="21719"/>
                </a:cubicBezTo>
                <a:cubicBezTo>
                  <a:pt x="37935" y="21949"/>
                  <a:pt x="37517" y="22137"/>
                  <a:pt x="37119" y="22347"/>
                </a:cubicBezTo>
                <a:cubicBezTo>
                  <a:pt x="36785" y="22535"/>
                  <a:pt x="36617" y="22807"/>
                  <a:pt x="36701" y="23183"/>
                </a:cubicBezTo>
                <a:cubicBezTo>
                  <a:pt x="36722" y="23330"/>
                  <a:pt x="36805" y="23497"/>
                  <a:pt x="36889" y="23644"/>
                </a:cubicBezTo>
                <a:cubicBezTo>
                  <a:pt x="37349" y="24753"/>
                  <a:pt x="37559" y="25904"/>
                  <a:pt x="37517" y="27075"/>
                </a:cubicBezTo>
                <a:cubicBezTo>
                  <a:pt x="37517" y="27138"/>
                  <a:pt x="37475" y="27180"/>
                  <a:pt x="37433" y="27347"/>
                </a:cubicBezTo>
                <a:cubicBezTo>
                  <a:pt x="37015" y="27661"/>
                  <a:pt x="36512" y="27996"/>
                  <a:pt x="35989" y="28393"/>
                </a:cubicBezTo>
                <a:cubicBezTo>
                  <a:pt x="35968" y="28603"/>
                  <a:pt x="35968" y="28875"/>
                  <a:pt x="35885" y="29147"/>
                </a:cubicBezTo>
                <a:cubicBezTo>
                  <a:pt x="35822" y="29398"/>
                  <a:pt x="35780" y="29649"/>
                  <a:pt x="35780" y="29900"/>
                </a:cubicBezTo>
                <a:cubicBezTo>
                  <a:pt x="35780" y="29984"/>
                  <a:pt x="35738" y="30088"/>
                  <a:pt x="35676" y="30130"/>
                </a:cubicBezTo>
                <a:cubicBezTo>
                  <a:pt x="35341" y="30507"/>
                  <a:pt x="35090" y="30967"/>
                  <a:pt x="34588" y="31218"/>
                </a:cubicBezTo>
                <a:cubicBezTo>
                  <a:pt x="34357" y="31323"/>
                  <a:pt x="34148" y="31469"/>
                  <a:pt x="33897" y="31595"/>
                </a:cubicBezTo>
                <a:cubicBezTo>
                  <a:pt x="33583" y="31762"/>
                  <a:pt x="33248" y="31804"/>
                  <a:pt x="32914" y="31574"/>
                </a:cubicBezTo>
                <a:cubicBezTo>
                  <a:pt x="32914" y="31365"/>
                  <a:pt x="32935" y="31134"/>
                  <a:pt x="32935" y="30925"/>
                </a:cubicBezTo>
                <a:cubicBezTo>
                  <a:pt x="32955" y="30318"/>
                  <a:pt x="32809" y="29795"/>
                  <a:pt x="32474" y="29335"/>
                </a:cubicBezTo>
                <a:cubicBezTo>
                  <a:pt x="32202" y="28979"/>
                  <a:pt x="31888" y="28812"/>
                  <a:pt x="31470" y="28728"/>
                </a:cubicBezTo>
                <a:cubicBezTo>
                  <a:pt x="30633" y="28603"/>
                  <a:pt x="29817" y="28728"/>
                  <a:pt x="29085" y="29168"/>
                </a:cubicBezTo>
                <a:cubicBezTo>
                  <a:pt x="28917" y="29063"/>
                  <a:pt x="29022" y="28937"/>
                  <a:pt x="29043" y="28812"/>
                </a:cubicBezTo>
                <a:cubicBezTo>
                  <a:pt x="29147" y="28310"/>
                  <a:pt x="29252" y="27808"/>
                  <a:pt x="29357" y="27243"/>
                </a:cubicBezTo>
                <a:cubicBezTo>
                  <a:pt x="29545" y="27243"/>
                  <a:pt x="29712" y="27201"/>
                  <a:pt x="29901" y="27201"/>
                </a:cubicBezTo>
                <a:cubicBezTo>
                  <a:pt x="30214" y="27243"/>
                  <a:pt x="30528" y="27305"/>
                  <a:pt x="30842" y="27305"/>
                </a:cubicBezTo>
                <a:cubicBezTo>
                  <a:pt x="30947" y="27305"/>
                  <a:pt x="31051" y="27180"/>
                  <a:pt x="31261" y="27054"/>
                </a:cubicBezTo>
                <a:cubicBezTo>
                  <a:pt x="30947" y="26971"/>
                  <a:pt x="30800" y="26887"/>
                  <a:pt x="30612" y="26866"/>
                </a:cubicBezTo>
                <a:cubicBezTo>
                  <a:pt x="29545" y="26678"/>
                  <a:pt x="28624" y="26238"/>
                  <a:pt x="27871" y="25422"/>
                </a:cubicBezTo>
                <a:cubicBezTo>
                  <a:pt x="27306" y="24836"/>
                  <a:pt x="26846" y="24209"/>
                  <a:pt x="26574" y="23414"/>
                </a:cubicBezTo>
                <a:cubicBezTo>
                  <a:pt x="26532" y="23288"/>
                  <a:pt x="26448" y="23163"/>
                  <a:pt x="26344" y="23058"/>
                </a:cubicBezTo>
                <a:cubicBezTo>
                  <a:pt x="26260" y="22974"/>
                  <a:pt x="26134" y="22891"/>
                  <a:pt x="26051" y="22911"/>
                </a:cubicBezTo>
                <a:cubicBezTo>
                  <a:pt x="25486" y="23058"/>
                  <a:pt x="24858" y="22995"/>
                  <a:pt x="24419" y="23518"/>
                </a:cubicBezTo>
                <a:cubicBezTo>
                  <a:pt x="24209" y="23748"/>
                  <a:pt x="23916" y="23916"/>
                  <a:pt x="23686" y="24104"/>
                </a:cubicBezTo>
                <a:cubicBezTo>
                  <a:pt x="23372" y="24334"/>
                  <a:pt x="23059" y="24334"/>
                  <a:pt x="22745" y="24104"/>
                </a:cubicBezTo>
                <a:cubicBezTo>
                  <a:pt x="22180" y="23707"/>
                  <a:pt x="21699" y="23288"/>
                  <a:pt x="21427" y="22660"/>
                </a:cubicBezTo>
                <a:cubicBezTo>
                  <a:pt x="21134" y="22012"/>
                  <a:pt x="20924" y="21321"/>
                  <a:pt x="20673" y="20652"/>
                </a:cubicBezTo>
                <a:cubicBezTo>
                  <a:pt x="20569" y="20359"/>
                  <a:pt x="20485" y="20045"/>
                  <a:pt x="20359" y="19752"/>
                </a:cubicBezTo>
                <a:cubicBezTo>
                  <a:pt x="20067" y="19208"/>
                  <a:pt x="19606" y="19145"/>
                  <a:pt x="19146" y="19564"/>
                </a:cubicBezTo>
                <a:cubicBezTo>
                  <a:pt x="19041" y="19668"/>
                  <a:pt x="18979" y="19773"/>
                  <a:pt x="18874" y="19878"/>
                </a:cubicBezTo>
                <a:cubicBezTo>
                  <a:pt x="18790" y="19982"/>
                  <a:pt x="18707" y="20129"/>
                  <a:pt x="18623" y="20254"/>
                </a:cubicBezTo>
                <a:cubicBezTo>
                  <a:pt x="17556" y="21907"/>
                  <a:pt x="15673" y="21217"/>
                  <a:pt x="14961" y="20170"/>
                </a:cubicBezTo>
                <a:cubicBezTo>
                  <a:pt x="14292" y="19124"/>
                  <a:pt x="13852" y="18057"/>
                  <a:pt x="13957" y="16802"/>
                </a:cubicBezTo>
                <a:cubicBezTo>
                  <a:pt x="13978" y="16572"/>
                  <a:pt x="13957" y="16321"/>
                  <a:pt x="13957" y="16111"/>
                </a:cubicBezTo>
                <a:cubicBezTo>
                  <a:pt x="13957" y="15756"/>
                  <a:pt x="13915" y="15358"/>
                  <a:pt x="14166" y="15044"/>
                </a:cubicBezTo>
                <a:cubicBezTo>
                  <a:pt x="14208" y="14960"/>
                  <a:pt x="14271" y="14835"/>
                  <a:pt x="14271" y="14730"/>
                </a:cubicBezTo>
                <a:cubicBezTo>
                  <a:pt x="14333" y="14333"/>
                  <a:pt x="14124" y="14019"/>
                  <a:pt x="13769" y="13977"/>
                </a:cubicBezTo>
                <a:cubicBezTo>
                  <a:pt x="13455" y="13914"/>
                  <a:pt x="13162" y="14103"/>
                  <a:pt x="13057" y="14437"/>
                </a:cubicBezTo>
                <a:cubicBezTo>
                  <a:pt x="12973" y="14730"/>
                  <a:pt x="12932" y="15065"/>
                  <a:pt x="12806" y="15337"/>
                </a:cubicBezTo>
                <a:cubicBezTo>
                  <a:pt x="12346" y="16300"/>
                  <a:pt x="11551" y="16844"/>
                  <a:pt x="10567" y="17241"/>
                </a:cubicBezTo>
                <a:cubicBezTo>
                  <a:pt x="10232" y="17367"/>
                  <a:pt x="9898" y="17367"/>
                  <a:pt x="9584" y="17262"/>
                </a:cubicBezTo>
                <a:cubicBezTo>
                  <a:pt x="9061" y="17095"/>
                  <a:pt x="8559" y="16906"/>
                  <a:pt x="8056" y="16697"/>
                </a:cubicBezTo>
                <a:cubicBezTo>
                  <a:pt x="7680" y="16530"/>
                  <a:pt x="7387" y="16279"/>
                  <a:pt x="7157" y="15944"/>
                </a:cubicBezTo>
                <a:cubicBezTo>
                  <a:pt x="6550" y="14960"/>
                  <a:pt x="6069" y="13977"/>
                  <a:pt x="5859" y="12868"/>
                </a:cubicBezTo>
                <a:cubicBezTo>
                  <a:pt x="5797" y="12450"/>
                  <a:pt x="5755" y="12094"/>
                  <a:pt x="6110" y="11780"/>
                </a:cubicBezTo>
                <a:cubicBezTo>
                  <a:pt x="5943" y="11571"/>
                  <a:pt x="5755" y="11383"/>
                  <a:pt x="5734" y="11194"/>
                </a:cubicBezTo>
                <a:cubicBezTo>
                  <a:pt x="5692" y="10943"/>
                  <a:pt x="5713" y="10629"/>
                  <a:pt x="5755" y="10336"/>
                </a:cubicBezTo>
                <a:cubicBezTo>
                  <a:pt x="5901" y="9499"/>
                  <a:pt x="6027" y="8642"/>
                  <a:pt x="6215" y="7805"/>
                </a:cubicBezTo>
                <a:cubicBezTo>
                  <a:pt x="6424" y="6758"/>
                  <a:pt x="6989" y="5921"/>
                  <a:pt x="7931" y="5377"/>
                </a:cubicBezTo>
                <a:cubicBezTo>
                  <a:pt x="8015" y="5315"/>
                  <a:pt x="8056" y="5294"/>
                  <a:pt x="8140" y="5231"/>
                </a:cubicBezTo>
                <a:cubicBezTo>
                  <a:pt x="7805" y="4917"/>
                  <a:pt x="7429" y="5085"/>
                  <a:pt x="7073" y="5126"/>
                </a:cubicBezTo>
                <a:cubicBezTo>
                  <a:pt x="6738" y="5189"/>
                  <a:pt x="6487" y="5336"/>
                  <a:pt x="6278" y="5629"/>
                </a:cubicBezTo>
                <a:cubicBezTo>
                  <a:pt x="5755" y="6319"/>
                  <a:pt x="5315" y="7010"/>
                  <a:pt x="5127" y="7909"/>
                </a:cubicBezTo>
                <a:cubicBezTo>
                  <a:pt x="4897" y="8997"/>
                  <a:pt x="4667" y="10085"/>
                  <a:pt x="4604" y="11236"/>
                </a:cubicBezTo>
                <a:cubicBezTo>
                  <a:pt x="4353" y="11487"/>
                  <a:pt x="4018" y="11655"/>
                  <a:pt x="3641" y="11759"/>
                </a:cubicBezTo>
                <a:cubicBezTo>
                  <a:pt x="2972" y="11927"/>
                  <a:pt x="2365" y="12240"/>
                  <a:pt x="1842" y="12722"/>
                </a:cubicBezTo>
                <a:cubicBezTo>
                  <a:pt x="1737" y="12805"/>
                  <a:pt x="1612" y="12847"/>
                  <a:pt x="1445" y="12952"/>
                </a:cubicBezTo>
                <a:cubicBezTo>
                  <a:pt x="1089" y="12554"/>
                  <a:pt x="733" y="12199"/>
                  <a:pt x="398" y="11822"/>
                </a:cubicBezTo>
                <a:cubicBezTo>
                  <a:pt x="356" y="11780"/>
                  <a:pt x="273" y="11696"/>
                  <a:pt x="273" y="11613"/>
                </a:cubicBezTo>
                <a:cubicBezTo>
                  <a:pt x="189" y="11131"/>
                  <a:pt x="1" y="10629"/>
                  <a:pt x="64" y="10106"/>
                </a:cubicBezTo>
                <a:cubicBezTo>
                  <a:pt x="168" y="8851"/>
                  <a:pt x="461" y="7616"/>
                  <a:pt x="901" y="6445"/>
                </a:cubicBezTo>
                <a:cubicBezTo>
                  <a:pt x="1005" y="6173"/>
                  <a:pt x="1152" y="5942"/>
                  <a:pt x="1319" y="5712"/>
                </a:cubicBezTo>
                <a:cubicBezTo>
                  <a:pt x="1361" y="5608"/>
                  <a:pt x="1465" y="5545"/>
                  <a:pt x="1549" y="5440"/>
                </a:cubicBezTo>
                <a:cubicBezTo>
                  <a:pt x="2344" y="4394"/>
                  <a:pt x="3432" y="3766"/>
                  <a:pt x="4541" y="3180"/>
                </a:cubicBezTo>
                <a:cubicBezTo>
                  <a:pt x="4813" y="3013"/>
                  <a:pt x="5169" y="2908"/>
                  <a:pt x="5504" y="2825"/>
                </a:cubicBezTo>
                <a:cubicBezTo>
                  <a:pt x="6445" y="2657"/>
                  <a:pt x="7345" y="2595"/>
                  <a:pt x="8349" y="2616"/>
                </a:cubicBezTo>
                <a:close/>
              </a:path>
            </a:pathLst>
          </a:custGeom>
          <a:solidFill>
            <a:srgbClr val="E7BA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0" name="Google Shape;710;p45"/>
          <p:cNvSpPr/>
          <p:nvPr/>
        </p:nvSpPr>
        <p:spPr>
          <a:xfrm>
            <a:off x="6653775" y="2563188"/>
            <a:ext cx="768975" cy="662050"/>
          </a:xfrm>
          <a:custGeom>
            <a:avLst/>
            <a:gdLst/>
            <a:ahLst/>
            <a:cxnLst/>
            <a:rect l="l" t="t" r="r" b="b"/>
            <a:pathLst>
              <a:path w="30759" h="26482" extrusionOk="0">
                <a:moveTo>
                  <a:pt x="7073" y="0"/>
                </a:moveTo>
                <a:cubicBezTo>
                  <a:pt x="6759" y="126"/>
                  <a:pt x="6529" y="272"/>
                  <a:pt x="6299" y="335"/>
                </a:cubicBezTo>
                <a:cubicBezTo>
                  <a:pt x="5671" y="544"/>
                  <a:pt x="5190" y="921"/>
                  <a:pt x="4750" y="1381"/>
                </a:cubicBezTo>
                <a:cubicBezTo>
                  <a:pt x="2763" y="3432"/>
                  <a:pt x="2407" y="3934"/>
                  <a:pt x="1152" y="6465"/>
                </a:cubicBezTo>
                <a:cubicBezTo>
                  <a:pt x="1152" y="6486"/>
                  <a:pt x="1110" y="6507"/>
                  <a:pt x="1110" y="6549"/>
                </a:cubicBezTo>
                <a:cubicBezTo>
                  <a:pt x="775" y="7114"/>
                  <a:pt x="587" y="7742"/>
                  <a:pt x="461" y="8390"/>
                </a:cubicBezTo>
                <a:cubicBezTo>
                  <a:pt x="377" y="8788"/>
                  <a:pt x="273" y="9186"/>
                  <a:pt x="231" y="9583"/>
                </a:cubicBezTo>
                <a:cubicBezTo>
                  <a:pt x="126" y="10462"/>
                  <a:pt x="1" y="11320"/>
                  <a:pt x="1" y="12219"/>
                </a:cubicBezTo>
                <a:cubicBezTo>
                  <a:pt x="1" y="13559"/>
                  <a:pt x="63" y="14919"/>
                  <a:pt x="126" y="16237"/>
                </a:cubicBezTo>
                <a:cubicBezTo>
                  <a:pt x="126" y="16509"/>
                  <a:pt x="147" y="16760"/>
                  <a:pt x="231" y="17011"/>
                </a:cubicBezTo>
                <a:cubicBezTo>
                  <a:pt x="880" y="19103"/>
                  <a:pt x="1905" y="20945"/>
                  <a:pt x="3516" y="22451"/>
                </a:cubicBezTo>
                <a:cubicBezTo>
                  <a:pt x="3621" y="22556"/>
                  <a:pt x="3725" y="22660"/>
                  <a:pt x="3872" y="22702"/>
                </a:cubicBezTo>
                <a:cubicBezTo>
                  <a:pt x="5483" y="23665"/>
                  <a:pt x="7115" y="24648"/>
                  <a:pt x="8998" y="25025"/>
                </a:cubicBezTo>
                <a:cubicBezTo>
                  <a:pt x="9061" y="25067"/>
                  <a:pt x="9144" y="25088"/>
                  <a:pt x="9228" y="25129"/>
                </a:cubicBezTo>
                <a:cubicBezTo>
                  <a:pt x="9751" y="25443"/>
                  <a:pt x="10358" y="25569"/>
                  <a:pt x="10923" y="25715"/>
                </a:cubicBezTo>
                <a:cubicBezTo>
                  <a:pt x="11446" y="25820"/>
                  <a:pt x="11969" y="25945"/>
                  <a:pt x="12471" y="26196"/>
                </a:cubicBezTo>
                <a:cubicBezTo>
                  <a:pt x="12618" y="26280"/>
                  <a:pt x="12785" y="26301"/>
                  <a:pt x="12973" y="26343"/>
                </a:cubicBezTo>
                <a:cubicBezTo>
                  <a:pt x="13681" y="26425"/>
                  <a:pt x="14401" y="26482"/>
                  <a:pt x="15124" y="26482"/>
                </a:cubicBezTo>
                <a:cubicBezTo>
                  <a:pt x="15321" y="26482"/>
                  <a:pt x="15518" y="26477"/>
                  <a:pt x="15714" y="26468"/>
                </a:cubicBezTo>
                <a:cubicBezTo>
                  <a:pt x="16021" y="26441"/>
                  <a:pt x="16323" y="26436"/>
                  <a:pt x="16624" y="26436"/>
                </a:cubicBezTo>
                <a:cubicBezTo>
                  <a:pt x="16774" y="26436"/>
                  <a:pt x="16924" y="26437"/>
                  <a:pt x="17074" y="26437"/>
                </a:cubicBezTo>
                <a:cubicBezTo>
                  <a:pt x="17524" y="26437"/>
                  <a:pt x="17974" y="26427"/>
                  <a:pt x="18434" y="26343"/>
                </a:cubicBezTo>
                <a:cubicBezTo>
                  <a:pt x="19606" y="26092"/>
                  <a:pt x="20820" y="25945"/>
                  <a:pt x="21991" y="25757"/>
                </a:cubicBezTo>
                <a:cubicBezTo>
                  <a:pt x="22598" y="25652"/>
                  <a:pt x="23142" y="25443"/>
                  <a:pt x="23686" y="25192"/>
                </a:cubicBezTo>
                <a:cubicBezTo>
                  <a:pt x="24419" y="24836"/>
                  <a:pt x="25151" y="24502"/>
                  <a:pt x="25862" y="24146"/>
                </a:cubicBezTo>
                <a:cubicBezTo>
                  <a:pt x="26218" y="23937"/>
                  <a:pt x="26616" y="23686"/>
                  <a:pt x="26908" y="23393"/>
                </a:cubicBezTo>
                <a:cubicBezTo>
                  <a:pt x="27515" y="22723"/>
                  <a:pt x="28143" y="22095"/>
                  <a:pt x="28624" y="21342"/>
                </a:cubicBezTo>
                <a:cubicBezTo>
                  <a:pt x="29147" y="20526"/>
                  <a:pt x="29566" y="19647"/>
                  <a:pt x="29733" y="18643"/>
                </a:cubicBezTo>
                <a:cubicBezTo>
                  <a:pt x="29775" y="18392"/>
                  <a:pt x="29817" y="18120"/>
                  <a:pt x="29942" y="17911"/>
                </a:cubicBezTo>
                <a:cubicBezTo>
                  <a:pt x="30256" y="17283"/>
                  <a:pt x="30382" y="16613"/>
                  <a:pt x="30549" y="15944"/>
                </a:cubicBezTo>
                <a:cubicBezTo>
                  <a:pt x="30654" y="15484"/>
                  <a:pt x="30758" y="15044"/>
                  <a:pt x="30675" y="14542"/>
                </a:cubicBezTo>
                <a:cubicBezTo>
                  <a:pt x="30570" y="14458"/>
                  <a:pt x="30445" y="14354"/>
                  <a:pt x="30340" y="14312"/>
                </a:cubicBezTo>
                <a:cubicBezTo>
                  <a:pt x="29649" y="13935"/>
                  <a:pt x="29168" y="13391"/>
                  <a:pt x="28750" y="12784"/>
                </a:cubicBezTo>
                <a:cubicBezTo>
                  <a:pt x="28582" y="12575"/>
                  <a:pt x="28478" y="12345"/>
                  <a:pt x="28352" y="12136"/>
                </a:cubicBezTo>
                <a:cubicBezTo>
                  <a:pt x="28274" y="12005"/>
                  <a:pt x="28171" y="11940"/>
                  <a:pt x="28053" y="11940"/>
                </a:cubicBezTo>
                <a:cubicBezTo>
                  <a:pt x="27983" y="11940"/>
                  <a:pt x="27908" y="11963"/>
                  <a:pt x="27829" y="12010"/>
                </a:cubicBezTo>
                <a:cubicBezTo>
                  <a:pt x="27662" y="12115"/>
                  <a:pt x="27536" y="12219"/>
                  <a:pt x="27411" y="12324"/>
                </a:cubicBezTo>
                <a:cubicBezTo>
                  <a:pt x="27181" y="12491"/>
                  <a:pt x="26971" y="12680"/>
                  <a:pt x="26720" y="12847"/>
                </a:cubicBezTo>
                <a:cubicBezTo>
                  <a:pt x="26333" y="13098"/>
                  <a:pt x="25983" y="13229"/>
                  <a:pt x="25637" y="13229"/>
                </a:cubicBezTo>
                <a:cubicBezTo>
                  <a:pt x="25292" y="13229"/>
                  <a:pt x="24952" y="13098"/>
                  <a:pt x="24586" y="12826"/>
                </a:cubicBezTo>
                <a:cubicBezTo>
                  <a:pt x="23833" y="12261"/>
                  <a:pt x="23163" y="11634"/>
                  <a:pt x="22828" y="10755"/>
                </a:cubicBezTo>
                <a:cubicBezTo>
                  <a:pt x="22619" y="10253"/>
                  <a:pt x="22473" y="9730"/>
                  <a:pt x="22243" y="9227"/>
                </a:cubicBezTo>
                <a:cubicBezTo>
                  <a:pt x="22201" y="9102"/>
                  <a:pt x="22222" y="8893"/>
                  <a:pt x="21929" y="8809"/>
                </a:cubicBezTo>
                <a:cubicBezTo>
                  <a:pt x="21761" y="8997"/>
                  <a:pt x="21594" y="9227"/>
                  <a:pt x="21385" y="9416"/>
                </a:cubicBezTo>
                <a:cubicBezTo>
                  <a:pt x="20832" y="9882"/>
                  <a:pt x="20209" y="10191"/>
                  <a:pt x="19479" y="10191"/>
                </a:cubicBezTo>
                <a:cubicBezTo>
                  <a:pt x="19324" y="10191"/>
                  <a:pt x="19164" y="10177"/>
                  <a:pt x="18999" y="10148"/>
                </a:cubicBezTo>
                <a:cubicBezTo>
                  <a:pt x="17890" y="9960"/>
                  <a:pt x="17012" y="9437"/>
                  <a:pt x="16447" y="8453"/>
                </a:cubicBezTo>
                <a:cubicBezTo>
                  <a:pt x="16279" y="8223"/>
                  <a:pt x="16175" y="7930"/>
                  <a:pt x="16028" y="7700"/>
                </a:cubicBezTo>
                <a:cubicBezTo>
                  <a:pt x="15589" y="7030"/>
                  <a:pt x="15421" y="6277"/>
                  <a:pt x="15401" y="5503"/>
                </a:cubicBezTo>
                <a:cubicBezTo>
                  <a:pt x="15401" y="5336"/>
                  <a:pt x="15484" y="5147"/>
                  <a:pt x="15233" y="5043"/>
                </a:cubicBezTo>
                <a:cubicBezTo>
                  <a:pt x="14919" y="5189"/>
                  <a:pt x="14710" y="5461"/>
                  <a:pt x="14438" y="5649"/>
                </a:cubicBezTo>
                <a:cubicBezTo>
                  <a:pt x="13863" y="6022"/>
                  <a:pt x="13254" y="6303"/>
                  <a:pt x="12610" y="6303"/>
                </a:cubicBezTo>
                <a:cubicBezTo>
                  <a:pt x="12387" y="6303"/>
                  <a:pt x="12159" y="6269"/>
                  <a:pt x="11927" y="6193"/>
                </a:cubicBezTo>
                <a:cubicBezTo>
                  <a:pt x="11216" y="5984"/>
                  <a:pt x="10504" y="5733"/>
                  <a:pt x="9835" y="5419"/>
                </a:cubicBezTo>
                <a:cubicBezTo>
                  <a:pt x="9375" y="5210"/>
                  <a:pt x="9019" y="4875"/>
                  <a:pt x="8747" y="4457"/>
                </a:cubicBezTo>
                <a:cubicBezTo>
                  <a:pt x="8098" y="3369"/>
                  <a:pt x="7491" y="2281"/>
                  <a:pt x="7282" y="1004"/>
                </a:cubicBezTo>
                <a:cubicBezTo>
                  <a:pt x="7240" y="691"/>
                  <a:pt x="7157" y="398"/>
                  <a:pt x="7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1" name="Google Shape;711;p45"/>
          <p:cNvSpPr/>
          <p:nvPr/>
        </p:nvSpPr>
        <p:spPr>
          <a:xfrm>
            <a:off x="6821700" y="3230638"/>
            <a:ext cx="533575" cy="545600"/>
          </a:xfrm>
          <a:custGeom>
            <a:avLst/>
            <a:gdLst/>
            <a:ahLst/>
            <a:cxnLst/>
            <a:rect l="l" t="t" r="r" b="b"/>
            <a:pathLst>
              <a:path w="21343" h="21824" extrusionOk="0">
                <a:moveTo>
                  <a:pt x="5231" y="419"/>
                </a:moveTo>
                <a:cubicBezTo>
                  <a:pt x="5608" y="461"/>
                  <a:pt x="5963" y="461"/>
                  <a:pt x="6340" y="503"/>
                </a:cubicBezTo>
                <a:cubicBezTo>
                  <a:pt x="7135" y="628"/>
                  <a:pt x="7972" y="733"/>
                  <a:pt x="8809" y="712"/>
                </a:cubicBezTo>
                <a:cubicBezTo>
                  <a:pt x="9311" y="712"/>
                  <a:pt x="9792" y="733"/>
                  <a:pt x="10274" y="796"/>
                </a:cubicBezTo>
                <a:cubicBezTo>
                  <a:pt x="11006" y="879"/>
                  <a:pt x="11697" y="628"/>
                  <a:pt x="12408" y="566"/>
                </a:cubicBezTo>
                <a:cubicBezTo>
                  <a:pt x="13621" y="398"/>
                  <a:pt x="14835" y="189"/>
                  <a:pt x="16028" y="1"/>
                </a:cubicBezTo>
                <a:cubicBezTo>
                  <a:pt x="16425" y="607"/>
                  <a:pt x="16760" y="1193"/>
                  <a:pt x="16906" y="1884"/>
                </a:cubicBezTo>
                <a:cubicBezTo>
                  <a:pt x="16948" y="2198"/>
                  <a:pt x="17053" y="2491"/>
                  <a:pt x="17220" y="2783"/>
                </a:cubicBezTo>
                <a:cubicBezTo>
                  <a:pt x="17681" y="3620"/>
                  <a:pt x="17869" y="4541"/>
                  <a:pt x="18120" y="5441"/>
                </a:cubicBezTo>
                <a:cubicBezTo>
                  <a:pt x="18748" y="7763"/>
                  <a:pt x="19417" y="10065"/>
                  <a:pt x="20045" y="12408"/>
                </a:cubicBezTo>
                <a:cubicBezTo>
                  <a:pt x="20150" y="12806"/>
                  <a:pt x="20191" y="13183"/>
                  <a:pt x="20275" y="13580"/>
                </a:cubicBezTo>
                <a:cubicBezTo>
                  <a:pt x="20296" y="13706"/>
                  <a:pt x="20296" y="13873"/>
                  <a:pt x="20359" y="13999"/>
                </a:cubicBezTo>
                <a:cubicBezTo>
                  <a:pt x="20798" y="15379"/>
                  <a:pt x="20924" y="16844"/>
                  <a:pt x="21238" y="18288"/>
                </a:cubicBezTo>
                <a:cubicBezTo>
                  <a:pt x="21300" y="18518"/>
                  <a:pt x="21321" y="18790"/>
                  <a:pt x="21342" y="19020"/>
                </a:cubicBezTo>
                <a:cubicBezTo>
                  <a:pt x="20631" y="19732"/>
                  <a:pt x="19794" y="20171"/>
                  <a:pt x="18957" y="20589"/>
                </a:cubicBezTo>
                <a:cubicBezTo>
                  <a:pt x="17576" y="21238"/>
                  <a:pt x="16090" y="21740"/>
                  <a:pt x="14521" y="21803"/>
                </a:cubicBezTo>
                <a:cubicBezTo>
                  <a:pt x="14375" y="21803"/>
                  <a:pt x="14228" y="21824"/>
                  <a:pt x="14103" y="21824"/>
                </a:cubicBezTo>
                <a:cubicBezTo>
                  <a:pt x="12178" y="21740"/>
                  <a:pt x="10274" y="21824"/>
                  <a:pt x="8370" y="21552"/>
                </a:cubicBezTo>
                <a:cubicBezTo>
                  <a:pt x="6633" y="21322"/>
                  <a:pt x="4896" y="21133"/>
                  <a:pt x="3160" y="20966"/>
                </a:cubicBezTo>
                <a:cubicBezTo>
                  <a:pt x="2553" y="20903"/>
                  <a:pt x="1988" y="20799"/>
                  <a:pt x="1402" y="20569"/>
                </a:cubicBezTo>
                <a:cubicBezTo>
                  <a:pt x="963" y="20380"/>
                  <a:pt x="461" y="20338"/>
                  <a:pt x="21" y="19983"/>
                </a:cubicBezTo>
                <a:cubicBezTo>
                  <a:pt x="21" y="19836"/>
                  <a:pt x="0" y="19648"/>
                  <a:pt x="21" y="19439"/>
                </a:cubicBezTo>
                <a:cubicBezTo>
                  <a:pt x="147" y="18183"/>
                  <a:pt x="314" y="16928"/>
                  <a:pt x="461" y="15672"/>
                </a:cubicBezTo>
                <a:cubicBezTo>
                  <a:pt x="523" y="15233"/>
                  <a:pt x="628" y="14752"/>
                  <a:pt x="733" y="14333"/>
                </a:cubicBezTo>
                <a:cubicBezTo>
                  <a:pt x="921" y="13643"/>
                  <a:pt x="1088" y="12952"/>
                  <a:pt x="1277" y="12283"/>
                </a:cubicBezTo>
                <a:cubicBezTo>
                  <a:pt x="1360" y="11927"/>
                  <a:pt x="1444" y="11592"/>
                  <a:pt x="1465" y="11258"/>
                </a:cubicBezTo>
                <a:cubicBezTo>
                  <a:pt x="1590" y="9625"/>
                  <a:pt x="2093" y="8119"/>
                  <a:pt x="2595" y="6592"/>
                </a:cubicBezTo>
                <a:cubicBezTo>
                  <a:pt x="3034" y="5211"/>
                  <a:pt x="3578" y="3851"/>
                  <a:pt x="4080" y="2491"/>
                </a:cubicBezTo>
                <a:cubicBezTo>
                  <a:pt x="4352" y="1737"/>
                  <a:pt x="4729" y="1089"/>
                  <a:pt x="5231" y="419"/>
                </a:cubicBezTo>
                <a:close/>
              </a:path>
            </a:pathLst>
          </a:custGeom>
          <a:solidFill>
            <a:srgbClr val="F1B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2" name="Google Shape;712;p45"/>
          <p:cNvSpPr/>
          <p:nvPr/>
        </p:nvSpPr>
        <p:spPr>
          <a:xfrm>
            <a:off x="6780375" y="3744838"/>
            <a:ext cx="616750" cy="311800"/>
          </a:xfrm>
          <a:custGeom>
            <a:avLst/>
            <a:gdLst/>
            <a:ahLst/>
            <a:cxnLst/>
            <a:rect l="l" t="t" r="r" b="b"/>
            <a:pathLst>
              <a:path w="24670" h="12472" extrusionOk="0">
                <a:moveTo>
                  <a:pt x="0" y="9395"/>
                </a:moveTo>
                <a:cubicBezTo>
                  <a:pt x="0" y="8872"/>
                  <a:pt x="42" y="8391"/>
                  <a:pt x="168" y="7910"/>
                </a:cubicBezTo>
                <a:cubicBezTo>
                  <a:pt x="398" y="7052"/>
                  <a:pt x="670" y="6215"/>
                  <a:pt x="1025" y="5399"/>
                </a:cubicBezTo>
                <a:cubicBezTo>
                  <a:pt x="1109" y="5231"/>
                  <a:pt x="1214" y="5043"/>
                  <a:pt x="1214" y="4834"/>
                </a:cubicBezTo>
                <a:cubicBezTo>
                  <a:pt x="1214" y="4185"/>
                  <a:pt x="1465" y="3599"/>
                  <a:pt x="1737" y="3034"/>
                </a:cubicBezTo>
                <a:cubicBezTo>
                  <a:pt x="1988" y="2407"/>
                  <a:pt x="2093" y="1716"/>
                  <a:pt x="2134" y="984"/>
                </a:cubicBezTo>
                <a:cubicBezTo>
                  <a:pt x="2302" y="984"/>
                  <a:pt x="2469" y="942"/>
                  <a:pt x="2574" y="984"/>
                </a:cubicBezTo>
                <a:cubicBezTo>
                  <a:pt x="3432" y="1423"/>
                  <a:pt x="4394" y="1402"/>
                  <a:pt x="5336" y="1549"/>
                </a:cubicBezTo>
                <a:cubicBezTo>
                  <a:pt x="7282" y="1779"/>
                  <a:pt x="9207" y="1988"/>
                  <a:pt x="11153" y="2198"/>
                </a:cubicBezTo>
                <a:cubicBezTo>
                  <a:pt x="11697" y="2239"/>
                  <a:pt x="12241" y="2239"/>
                  <a:pt x="12764" y="2281"/>
                </a:cubicBezTo>
                <a:cubicBezTo>
                  <a:pt x="13433" y="2302"/>
                  <a:pt x="14082" y="2344"/>
                  <a:pt x="14730" y="2323"/>
                </a:cubicBezTo>
                <a:cubicBezTo>
                  <a:pt x="15337" y="2323"/>
                  <a:pt x="15944" y="2302"/>
                  <a:pt x="16530" y="2198"/>
                </a:cubicBezTo>
                <a:cubicBezTo>
                  <a:pt x="17555" y="2030"/>
                  <a:pt x="18559" y="1821"/>
                  <a:pt x="19522" y="1444"/>
                </a:cubicBezTo>
                <a:cubicBezTo>
                  <a:pt x="20505" y="1026"/>
                  <a:pt x="21531" y="628"/>
                  <a:pt x="22451" y="42"/>
                </a:cubicBezTo>
                <a:cubicBezTo>
                  <a:pt x="22535" y="1"/>
                  <a:pt x="22598" y="21"/>
                  <a:pt x="22681" y="21"/>
                </a:cubicBezTo>
                <a:cubicBezTo>
                  <a:pt x="22702" y="42"/>
                  <a:pt x="22744" y="63"/>
                  <a:pt x="22744" y="105"/>
                </a:cubicBezTo>
                <a:cubicBezTo>
                  <a:pt x="23100" y="2030"/>
                  <a:pt x="23435" y="3976"/>
                  <a:pt x="23811" y="5901"/>
                </a:cubicBezTo>
                <a:cubicBezTo>
                  <a:pt x="23895" y="6319"/>
                  <a:pt x="24000" y="6738"/>
                  <a:pt x="24041" y="7156"/>
                </a:cubicBezTo>
                <a:cubicBezTo>
                  <a:pt x="24146" y="7826"/>
                  <a:pt x="24376" y="8412"/>
                  <a:pt x="24334" y="9102"/>
                </a:cubicBezTo>
                <a:cubicBezTo>
                  <a:pt x="24313" y="9479"/>
                  <a:pt x="24460" y="9876"/>
                  <a:pt x="24565" y="10274"/>
                </a:cubicBezTo>
                <a:cubicBezTo>
                  <a:pt x="24669" y="10693"/>
                  <a:pt x="24669" y="11048"/>
                  <a:pt x="24251" y="11299"/>
                </a:cubicBezTo>
                <a:cubicBezTo>
                  <a:pt x="23916" y="11885"/>
                  <a:pt x="23330" y="11948"/>
                  <a:pt x="22702" y="11990"/>
                </a:cubicBezTo>
                <a:cubicBezTo>
                  <a:pt x="22054" y="12032"/>
                  <a:pt x="21342" y="11990"/>
                  <a:pt x="20715" y="12366"/>
                </a:cubicBezTo>
                <a:cubicBezTo>
                  <a:pt x="20568" y="12471"/>
                  <a:pt x="20338" y="12471"/>
                  <a:pt x="20150" y="12471"/>
                </a:cubicBezTo>
                <a:cubicBezTo>
                  <a:pt x="19731" y="12450"/>
                  <a:pt x="19292" y="12387"/>
                  <a:pt x="18873" y="12345"/>
                </a:cubicBezTo>
                <a:cubicBezTo>
                  <a:pt x="17995" y="12241"/>
                  <a:pt x="17576" y="11885"/>
                  <a:pt x="17409" y="11027"/>
                </a:cubicBezTo>
                <a:cubicBezTo>
                  <a:pt x="17346" y="10776"/>
                  <a:pt x="17304" y="10525"/>
                  <a:pt x="17137" y="10316"/>
                </a:cubicBezTo>
                <a:cubicBezTo>
                  <a:pt x="17116" y="10295"/>
                  <a:pt x="17116" y="10274"/>
                  <a:pt x="17095" y="10253"/>
                </a:cubicBezTo>
                <a:cubicBezTo>
                  <a:pt x="16990" y="9793"/>
                  <a:pt x="16907" y="9353"/>
                  <a:pt x="16781" y="8914"/>
                </a:cubicBezTo>
                <a:cubicBezTo>
                  <a:pt x="16676" y="8516"/>
                  <a:pt x="16383" y="8182"/>
                  <a:pt x="16383" y="7700"/>
                </a:cubicBezTo>
                <a:cubicBezTo>
                  <a:pt x="16383" y="7177"/>
                  <a:pt x="16153" y="6717"/>
                  <a:pt x="15756" y="6319"/>
                </a:cubicBezTo>
                <a:cubicBezTo>
                  <a:pt x="15672" y="6236"/>
                  <a:pt x="15588" y="6131"/>
                  <a:pt x="15484" y="6089"/>
                </a:cubicBezTo>
                <a:cubicBezTo>
                  <a:pt x="15023" y="5859"/>
                  <a:pt x="14542" y="5545"/>
                  <a:pt x="14019" y="5399"/>
                </a:cubicBezTo>
                <a:cubicBezTo>
                  <a:pt x="13245" y="5190"/>
                  <a:pt x="12429" y="5022"/>
                  <a:pt x="11571" y="5252"/>
                </a:cubicBezTo>
                <a:cubicBezTo>
                  <a:pt x="10295" y="5587"/>
                  <a:pt x="10295" y="5566"/>
                  <a:pt x="9772" y="6738"/>
                </a:cubicBezTo>
                <a:cubicBezTo>
                  <a:pt x="9688" y="6926"/>
                  <a:pt x="9562" y="7073"/>
                  <a:pt x="9458" y="7240"/>
                </a:cubicBezTo>
                <a:cubicBezTo>
                  <a:pt x="9165" y="7680"/>
                  <a:pt x="8830" y="8098"/>
                  <a:pt x="8684" y="8684"/>
                </a:cubicBezTo>
                <a:cubicBezTo>
                  <a:pt x="8642" y="8956"/>
                  <a:pt x="8412" y="9228"/>
                  <a:pt x="8223" y="9479"/>
                </a:cubicBezTo>
                <a:cubicBezTo>
                  <a:pt x="8014" y="9835"/>
                  <a:pt x="7826" y="10169"/>
                  <a:pt x="7700" y="10567"/>
                </a:cubicBezTo>
                <a:cubicBezTo>
                  <a:pt x="7491" y="11090"/>
                  <a:pt x="7156" y="11550"/>
                  <a:pt x="6863" y="12053"/>
                </a:cubicBezTo>
                <a:cubicBezTo>
                  <a:pt x="6759" y="12241"/>
                  <a:pt x="6570" y="12262"/>
                  <a:pt x="6424" y="12157"/>
                </a:cubicBezTo>
                <a:cubicBezTo>
                  <a:pt x="6068" y="11948"/>
                  <a:pt x="5691" y="11864"/>
                  <a:pt x="5294" y="11781"/>
                </a:cubicBezTo>
                <a:cubicBezTo>
                  <a:pt x="5085" y="11739"/>
                  <a:pt x="4875" y="11571"/>
                  <a:pt x="4687" y="11467"/>
                </a:cubicBezTo>
                <a:cubicBezTo>
                  <a:pt x="4164" y="11153"/>
                  <a:pt x="3662" y="10839"/>
                  <a:pt x="3034" y="10776"/>
                </a:cubicBezTo>
                <a:cubicBezTo>
                  <a:pt x="2909" y="10734"/>
                  <a:pt x="2762" y="10693"/>
                  <a:pt x="2658" y="10609"/>
                </a:cubicBezTo>
                <a:cubicBezTo>
                  <a:pt x="1946" y="10190"/>
                  <a:pt x="1193" y="9960"/>
                  <a:pt x="461" y="9667"/>
                </a:cubicBezTo>
                <a:cubicBezTo>
                  <a:pt x="314" y="9646"/>
                  <a:pt x="168" y="9521"/>
                  <a:pt x="0" y="9395"/>
                </a:cubicBezTo>
                <a:close/>
              </a:path>
            </a:pathLst>
          </a:custGeom>
          <a:solidFill>
            <a:srgbClr val="688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3" name="Google Shape;713;p45"/>
          <p:cNvSpPr/>
          <p:nvPr/>
        </p:nvSpPr>
        <p:spPr>
          <a:xfrm>
            <a:off x="7388725" y="2996813"/>
            <a:ext cx="128700" cy="125575"/>
          </a:xfrm>
          <a:custGeom>
            <a:avLst/>
            <a:gdLst/>
            <a:ahLst/>
            <a:cxnLst/>
            <a:rect l="l" t="t" r="r" b="b"/>
            <a:pathLst>
              <a:path w="5148" h="5023" extrusionOk="0">
                <a:moveTo>
                  <a:pt x="0" y="4750"/>
                </a:moveTo>
                <a:cubicBezTo>
                  <a:pt x="126" y="4081"/>
                  <a:pt x="398" y="3495"/>
                  <a:pt x="816" y="3035"/>
                </a:cubicBezTo>
                <a:cubicBezTo>
                  <a:pt x="1130" y="2658"/>
                  <a:pt x="1360" y="2302"/>
                  <a:pt x="1402" y="1821"/>
                </a:cubicBezTo>
                <a:cubicBezTo>
                  <a:pt x="1465" y="1486"/>
                  <a:pt x="1653" y="1256"/>
                  <a:pt x="1904" y="1068"/>
                </a:cubicBezTo>
                <a:cubicBezTo>
                  <a:pt x="2093" y="942"/>
                  <a:pt x="2302" y="817"/>
                  <a:pt x="2428" y="649"/>
                </a:cubicBezTo>
                <a:cubicBezTo>
                  <a:pt x="2846" y="210"/>
                  <a:pt x="3453" y="189"/>
                  <a:pt x="3976" y="43"/>
                </a:cubicBezTo>
                <a:cubicBezTo>
                  <a:pt x="4227" y="1"/>
                  <a:pt x="4478" y="105"/>
                  <a:pt x="4645" y="315"/>
                </a:cubicBezTo>
                <a:cubicBezTo>
                  <a:pt x="5001" y="712"/>
                  <a:pt x="5148" y="1089"/>
                  <a:pt x="5064" y="1654"/>
                </a:cubicBezTo>
                <a:cubicBezTo>
                  <a:pt x="4917" y="2721"/>
                  <a:pt x="4917" y="2742"/>
                  <a:pt x="4164" y="3495"/>
                </a:cubicBezTo>
                <a:cubicBezTo>
                  <a:pt x="3955" y="3704"/>
                  <a:pt x="3767" y="3913"/>
                  <a:pt x="3557" y="4102"/>
                </a:cubicBezTo>
                <a:cubicBezTo>
                  <a:pt x="3327" y="4290"/>
                  <a:pt x="3055" y="4520"/>
                  <a:pt x="2762" y="4604"/>
                </a:cubicBezTo>
                <a:cubicBezTo>
                  <a:pt x="1904" y="4730"/>
                  <a:pt x="1026" y="5022"/>
                  <a:pt x="0" y="4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4" name="Google Shape;714;p45"/>
          <p:cNvSpPr/>
          <p:nvPr/>
        </p:nvSpPr>
        <p:spPr>
          <a:xfrm>
            <a:off x="7334850" y="4285713"/>
            <a:ext cx="156425" cy="60700"/>
          </a:xfrm>
          <a:custGeom>
            <a:avLst/>
            <a:gdLst/>
            <a:ahLst/>
            <a:cxnLst/>
            <a:rect l="l" t="t" r="r" b="b"/>
            <a:pathLst>
              <a:path w="6257" h="2428" extrusionOk="0">
                <a:moveTo>
                  <a:pt x="6173" y="1402"/>
                </a:moveTo>
                <a:cubicBezTo>
                  <a:pt x="6256" y="1674"/>
                  <a:pt x="6256" y="1905"/>
                  <a:pt x="6068" y="2051"/>
                </a:cubicBezTo>
                <a:cubicBezTo>
                  <a:pt x="5943" y="2198"/>
                  <a:pt x="5712" y="2260"/>
                  <a:pt x="5524" y="2260"/>
                </a:cubicBezTo>
                <a:cubicBezTo>
                  <a:pt x="4562" y="2260"/>
                  <a:pt x="3599" y="2428"/>
                  <a:pt x="2616" y="2239"/>
                </a:cubicBezTo>
                <a:cubicBezTo>
                  <a:pt x="1821" y="2114"/>
                  <a:pt x="1088" y="1800"/>
                  <a:pt x="377" y="1402"/>
                </a:cubicBezTo>
                <a:cubicBezTo>
                  <a:pt x="42" y="1214"/>
                  <a:pt x="0" y="879"/>
                  <a:pt x="293" y="628"/>
                </a:cubicBezTo>
                <a:cubicBezTo>
                  <a:pt x="607" y="335"/>
                  <a:pt x="942" y="126"/>
                  <a:pt x="1423" y="105"/>
                </a:cubicBezTo>
                <a:cubicBezTo>
                  <a:pt x="1988" y="63"/>
                  <a:pt x="2553" y="1"/>
                  <a:pt x="3118" y="42"/>
                </a:cubicBezTo>
                <a:cubicBezTo>
                  <a:pt x="4290" y="168"/>
                  <a:pt x="5336" y="566"/>
                  <a:pt x="6173" y="1402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5" name="Google Shape;715;p45"/>
          <p:cNvSpPr/>
          <p:nvPr/>
        </p:nvSpPr>
        <p:spPr>
          <a:xfrm>
            <a:off x="6642275" y="2566313"/>
            <a:ext cx="80050" cy="125050"/>
          </a:xfrm>
          <a:custGeom>
            <a:avLst/>
            <a:gdLst/>
            <a:ahLst/>
            <a:cxnLst/>
            <a:rect l="l" t="t" r="r" b="b"/>
            <a:pathLst>
              <a:path w="3202" h="5002" extrusionOk="0">
                <a:moveTo>
                  <a:pt x="649" y="5001"/>
                </a:moveTo>
                <a:cubicBezTo>
                  <a:pt x="84" y="4457"/>
                  <a:pt x="126" y="3746"/>
                  <a:pt x="63" y="3118"/>
                </a:cubicBezTo>
                <a:cubicBezTo>
                  <a:pt x="0" y="2365"/>
                  <a:pt x="168" y="1570"/>
                  <a:pt x="565" y="900"/>
                </a:cubicBezTo>
                <a:cubicBezTo>
                  <a:pt x="837" y="398"/>
                  <a:pt x="1193" y="1"/>
                  <a:pt x="1821" y="42"/>
                </a:cubicBezTo>
                <a:cubicBezTo>
                  <a:pt x="1925" y="42"/>
                  <a:pt x="2072" y="42"/>
                  <a:pt x="2135" y="105"/>
                </a:cubicBezTo>
                <a:cubicBezTo>
                  <a:pt x="2574" y="482"/>
                  <a:pt x="2992" y="838"/>
                  <a:pt x="3181" y="1423"/>
                </a:cubicBezTo>
                <a:cubicBezTo>
                  <a:pt x="3202" y="1549"/>
                  <a:pt x="3181" y="1675"/>
                  <a:pt x="3139" y="1842"/>
                </a:cubicBezTo>
                <a:cubicBezTo>
                  <a:pt x="3139" y="1884"/>
                  <a:pt x="3097" y="1947"/>
                  <a:pt x="3076" y="1988"/>
                </a:cubicBezTo>
                <a:cubicBezTo>
                  <a:pt x="2846" y="2407"/>
                  <a:pt x="1130" y="4541"/>
                  <a:pt x="649" y="5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6" name="Google Shape;716;p45"/>
          <p:cNvSpPr/>
          <p:nvPr/>
        </p:nvSpPr>
        <p:spPr>
          <a:xfrm>
            <a:off x="6623450" y="4256413"/>
            <a:ext cx="137600" cy="45550"/>
          </a:xfrm>
          <a:custGeom>
            <a:avLst/>
            <a:gdLst/>
            <a:ahLst/>
            <a:cxnLst/>
            <a:rect l="l" t="t" r="r" b="b"/>
            <a:pathLst>
              <a:path w="5504" h="1822" extrusionOk="0">
                <a:moveTo>
                  <a:pt x="5503" y="377"/>
                </a:moveTo>
                <a:cubicBezTo>
                  <a:pt x="5398" y="880"/>
                  <a:pt x="5106" y="1068"/>
                  <a:pt x="4771" y="1193"/>
                </a:cubicBezTo>
                <a:cubicBezTo>
                  <a:pt x="3515" y="1696"/>
                  <a:pt x="2197" y="1821"/>
                  <a:pt x="900" y="1549"/>
                </a:cubicBezTo>
                <a:cubicBezTo>
                  <a:pt x="565" y="1507"/>
                  <a:pt x="293" y="1277"/>
                  <a:pt x="0" y="1005"/>
                </a:cubicBezTo>
                <a:cubicBezTo>
                  <a:pt x="398" y="461"/>
                  <a:pt x="942" y="252"/>
                  <a:pt x="1528" y="168"/>
                </a:cubicBezTo>
                <a:cubicBezTo>
                  <a:pt x="2176" y="64"/>
                  <a:pt x="2825" y="1"/>
                  <a:pt x="3494" y="147"/>
                </a:cubicBezTo>
                <a:cubicBezTo>
                  <a:pt x="4143" y="252"/>
                  <a:pt x="4792" y="294"/>
                  <a:pt x="5503" y="377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7" name="Google Shape;717;p45"/>
          <p:cNvSpPr/>
          <p:nvPr/>
        </p:nvSpPr>
        <p:spPr>
          <a:xfrm>
            <a:off x="6860925" y="2977988"/>
            <a:ext cx="272025" cy="162175"/>
          </a:xfrm>
          <a:custGeom>
            <a:avLst/>
            <a:gdLst/>
            <a:ahLst/>
            <a:cxnLst/>
            <a:rect l="l" t="t" r="r" b="b"/>
            <a:pathLst>
              <a:path w="10881" h="6487" extrusionOk="0">
                <a:moveTo>
                  <a:pt x="10881" y="63"/>
                </a:moveTo>
                <a:cubicBezTo>
                  <a:pt x="10797" y="963"/>
                  <a:pt x="10672" y="1779"/>
                  <a:pt x="10358" y="2553"/>
                </a:cubicBezTo>
                <a:cubicBezTo>
                  <a:pt x="10044" y="3369"/>
                  <a:pt x="9688" y="4122"/>
                  <a:pt x="9270" y="4855"/>
                </a:cubicBezTo>
                <a:cubicBezTo>
                  <a:pt x="8767" y="5713"/>
                  <a:pt x="7889" y="6027"/>
                  <a:pt x="7073" y="6403"/>
                </a:cubicBezTo>
                <a:cubicBezTo>
                  <a:pt x="6884" y="6487"/>
                  <a:pt x="6675" y="6445"/>
                  <a:pt x="6466" y="6424"/>
                </a:cubicBezTo>
                <a:cubicBezTo>
                  <a:pt x="5734" y="6340"/>
                  <a:pt x="4980" y="6299"/>
                  <a:pt x="4248" y="6194"/>
                </a:cubicBezTo>
                <a:cubicBezTo>
                  <a:pt x="3662" y="6110"/>
                  <a:pt x="3139" y="5901"/>
                  <a:pt x="2700" y="5503"/>
                </a:cubicBezTo>
                <a:cubicBezTo>
                  <a:pt x="2386" y="5231"/>
                  <a:pt x="2009" y="4980"/>
                  <a:pt x="1674" y="4708"/>
                </a:cubicBezTo>
                <a:cubicBezTo>
                  <a:pt x="942" y="4122"/>
                  <a:pt x="419" y="3390"/>
                  <a:pt x="168" y="2470"/>
                </a:cubicBezTo>
                <a:cubicBezTo>
                  <a:pt x="21" y="2009"/>
                  <a:pt x="0" y="1507"/>
                  <a:pt x="84" y="1047"/>
                </a:cubicBezTo>
                <a:cubicBezTo>
                  <a:pt x="126" y="628"/>
                  <a:pt x="377" y="482"/>
                  <a:pt x="796" y="524"/>
                </a:cubicBezTo>
                <a:cubicBezTo>
                  <a:pt x="837" y="524"/>
                  <a:pt x="900" y="545"/>
                  <a:pt x="963" y="545"/>
                </a:cubicBezTo>
                <a:cubicBezTo>
                  <a:pt x="2616" y="879"/>
                  <a:pt x="4269" y="649"/>
                  <a:pt x="5922" y="461"/>
                </a:cubicBezTo>
                <a:cubicBezTo>
                  <a:pt x="6591" y="377"/>
                  <a:pt x="7282" y="335"/>
                  <a:pt x="7951" y="252"/>
                </a:cubicBezTo>
                <a:cubicBezTo>
                  <a:pt x="8182" y="231"/>
                  <a:pt x="8433" y="231"/>
                  <a:pt x="8642" y="168"/>
                </a:cubicBezTo>
                <a:cubicBezTo>
                  <a:pt x="9395" y="1"/>
                  <a:pt x="10107" y="42"/>
                  <a:pt x="10881" y="63"/>
                </a:cubicBezTo>
                <a:close/>
              </a:path>
            </a:pathLst>
          </a:custGeom>
          <a:solidFill>
            <a:srgbClr val="FB6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8" name="Google Shape;718;p45"/>
          <p:cNvSpPr/>
          <p:nvPr/>
        </p:nvSpPr>
        <p:spPr>
          <a:xfrm>
            <a:off x="7148625" y="2932488"/>
            <a:ext cx="177350" cy="206125"/>
          </a:xfrm>
          <a:custGeom>
            <a:avLst/>
            <a:gdLst/>
            <a:ahLst/>
            <a:cxnLst/>
            <a:rect l="l" t="t" r="r" b="b"/>
            <a:pathLst>
              <a:path w="7094" h="8245" extrusionOk="0">
                <a:moveTo>
                  <a:pt x="6968" y="3494"/>
                </a:moveTo>
                <a:cubicBezTo>
                  <a:pt x="6968" y="2867"/>
                  <a:pt x="6780" y="2197"/>
                  <a:pt x="6382" y="1674"/>
                </a:cubicBezTo>
                <a:cubicBezTo>
                  <a:pt x="5524" y="502"/>
                  <a:pt x="3871" y="0"/>
                  <a:pt x="2532" y="419"/>
                </a:cubicBezTo>
                <a:cubicBezTo>
                  <a:pt x="2156" y="440"/>
                  <a:pt x="1758" y="544"/>
                  <a:pt x="1528" y="816"/>
                </a:cubicBezTo>
                <a:cubicBezTo>
                  <a:pt x="1277" y="1067"/>
                  <a:pt x="1151" y="1297"/>
                  <a:pt x="1109" y="1465"/>
                </a:cubicBezTo>
                <a:cubicBezTo>
                  <a:pt x="1109" y="1486"/>
                  <a:pt x="1068" y="1486"/>
                  <a:pt x="1068" y="1528"/>
                </a:cubicBezTo>
                <a:cubicBezTo>
                  <a:pt x="0" y="3118"/>
                  <a:pt x="335" y="5545"/>
                  <a:pt x="1863" y="6759"/>
                </a:cubicBezTo>
                <a:cubicBezTo>
                  <a:pt x="3767" y="8244"/>
                  <a:pt x="6298" y="7051"/>
                  <a:pt x="6926" y="4834"/>
                </a:cubicBezTo>
                <a:cubicBezTo>
                  <a:pt x="7094" y="4373"/>
                  <a:pt x="7073" y="3913"/>
                  <a:pt x="6968" y="34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9" name="Google Shape;719;p45"/>
          <p:cNvSpPr/>
          <p:nvPr/>
        </p:nvSpPr>
        <p:spPr>
          <a:xfrm>
            <a:off x="6630775" y="2850888"/>
            <a:ext cx="204025" cy="190425"/>
          </a:xfrm>
          <a:custGeom>
            <a:avLst/>
            <a:gdLst/>
            <a:ahLst/>
            <a:cxnLst/>
            <a:rect l="l" t="t" r="r" b="b"/>
            <a:pathLst>
              <a:path w="8161" h="7617" extrusionOk="0">
                <a:moveTo>
                  <a:pt x="7302" y="1779"/>
                </a:moveTo>
                <a:cubicBezTo>
                  <a:pt x="6612" y="732"/>
                  <a:pt x="5189" y="0"/>
                  <a:pt x="3996" y="502"/>
                </a:cubicBezTo>
                <a:cubicBezTo>
                  <a:pt x="2783" y="607"/>
                  <a:pt x="1569" y="1256"/>
                  <a:pt x="1067" y="2364"/>
                </a:cubicBezTo>
                <a:cubicBezTo>
                  <a:pt x="0" y="4687"/>
                  <a:pt x="2511" y="7449"/>
                  <a:pt x="4771" y="7554"/>
                </a:cubicBezTo>
                <a:cubicBezTo>
                  <a:pt x="5838" y="7616"/>
                  <a:pt x="6800" y="6675"/>
                  <a:pt x="7386" y="5859"/>
                </a:cubicBezTo>
                <a:cubicBezTo>
                  <a:pt x="8160" y="4771"/>
                  <a:pt x="8014" y="2908"/>
                  <a:pt x="7302" y="1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0" name="Google Shape;720;p45"/>
          <p:cNvSpPr/>
          <p:nvPr/>
        </p:nvSpPr>
        <p:spPr>
          <a:xfrm>
            <a:off x="6877150" y="3366113"/>
            <a:ext cx="415350" cy="84775"/>
          </a:xfrm>
          <a:custGeom>
            <a:avLst/>
            <a:gdLst/>
            <a:ahLst/>
            <a:cxnLst/>
            <a:rect l="l" t="t" r="r" b="b"/>
            <a:pathLst>
              <a:path w="16614" h="3391" extrusionOk="0">
                <a:moveTo>
                  <a:pt x="16488" y="1758"/>
                </a:moveTo>
                <a:cubicBezTo>
                  <a:pt x="16111" y="712"/>
                  <a:pt x="14960" y="1235"/>
                  <a:pt x="14124" y="1131"/>
                </a:cubicBezTo>
                <a:cubicBezTo>
                  <a:pt x="12596" y="963"/>
                  <a:pt x="10504" y="1842"/>
                  <a:pt x="9039" y="1173"/>
                </a:cubicBezTo>
                <a:cubicBezTo>
                  <a:pt x="7784" y="608"/>
                  <a:pt x="7198" y="1"/>
                  <a:pt x="5733" y="503"/>
                </a:cubicBezTo>
                <a:cubicBezTo>
                  <a:pt x="5105" y="712"/>
                  <a:pt x="4520" y="1047"/>
                  <a:pt x="3913" y="1256"/>
                </a:cubicBezTo>
                <a:cubicBezTo>
                  <a:pt x="3013" y="1570"/>
                  <a:pt x="2092" y="817"/>
                  <a:pt x="1339" y="461"/>
                </a:cubicBezTo>
                <a:cubicBezTo>
                  <a:pt x="712" y="189"/>
                  <a:pt x="0" y="775"/>
                  <a:pt x="377" y="1445"/>
                </a:cubicBezTo>
                <a:cubicBezTo>
                  <a:pt x="942" y="2449"/>
                  <a:pt x="2239" y="3160"/>
                  <a:pt x="3390" y="3244"/>
                </a:cubicBezTo>
                <a:cubicBezTo>
                  <a:pt x="4708" y="3349"/>
                  <a:pt x="6277" y="1800"/>
                  <a:pt x="7470" y="2554"/>
                </a:cubicBezTo>
                <a:cubicBezTo>
                  <a:pt x="8704" y="3390"/>
                  <a:pt x="9918" y="3390"/>
                  <a:pt x="11383" y="3265"/>
                </a:cubicBezTo>
                <a:cubicBezTo>
                  <a:pt x="12303" y="3181"/>
                  <a:pt x="13182" y="3077"/>
                  <a:pt x="14103" y="3139"/>
                </a:cubicBezTo>
                <a:cubicBezTo>
                  <a:pt x="14814" y="3181"/>
                  <a:pt x="15421" y="3223"/>
                  <a:pt x="16007" y="2826"/>
                </a:cubicBezTo>
                <a:cubicBezTo>
                  <a:pt x="16404" y="2616"/>
                  <a:pt x="16613" y="2177"/>
                  <a:pt x="16488" y="1758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1" name="Google Shape;721;p45"/>
          <p:cNvSpPr/>
          <p:nvPr/>
        </p:nvSpPr>
        <p:spPr>
          <a:xfrm>
            <a:off x="6834775" y="3481213"/>
            <a:ext cx="483875" cy="102550"/>
          </a:xfrm>
          <a:custGeom>
            <a:avLst/>
            <a:gdLst/>
            <a:ahLst/>
            <a:cxnLst/>
            <a:rect l="l" t="t" r="r" b="b"/>
            <a:pathLst>
              <a:path w="19355" h="4102" extrusionOk="0">
                <a:moveTo>
                  <a:pt x="18434" y="1214"/>
                </a:moveTo>
                <a:cubicBezTo>
                  <a:pt x="17011" y="732"/>
                  <a:pt x="15254" y="816"/>
                  <a:pt x="13894" y="1548"/>
                </a:cubicBezTo>
                <a:cubicBezTo>
                  <a:pt x="13768" y="1632"/>
                  <a:pt x="13140" y="1779"/>
                  <a:pt x="13370" y="1967"/>
                </a:cubicBezTo>
                <a:cubicBezTo>
                  <a:pt x="13098" y="1737"/>
                  <a:pt x="12973" y="1360"/>
                  <a:pt x="12617" y="1172"/>
                </a:cubicBezTo>
                <a:cubicBezTo>
                  <a:pt x="11843" y="837"/>
                  <a:pt x="11215" y="795"/>
                  <a:pt x="10441" y="1067"/>
                </a:cubicBezTo>
                <a:cubicBezTo>
                  <a:pt x="8474" y="1758"/>
                  <a:pt x="7135" y="1590"/>
                  <a:pt x="5420" y="481"/>
                </a:cubicBezTo>
                <a:cubicBezTo>
                  <a:pt x="4876" y="105"/>
                  <a:pt x="3997" y="126"/>
                  <a:pt x="3411" y="398"/>
                </a:cubicBezTo>
                <a:cubicBezTo>
                  <a:pt x="3055" y="544"/>
                  <a:pt x="2699" y="816"/>
                  <a:pt x="2302" y="858"/>
                </a:cubicBezTo>
                <a:cubicBezTo>
                  <a:pt x="2176" y="900"/>
                  <a:pt x="1570" y="314"/>
                  <a:pt x="1423" y="188"/>
                </a:cubicBezTo>
                <a:cubicBezTo>
                  <a:pt x="1214" y="0"/>
                  <a:pt x="900" y="21"/>
                  <a:pt x="733" y="272"/>
                </a:cubicBezTo>
                <a:cubicBezTo>
                  <a:pt x="0" y="1465"/>
                  <a:pt x="1549" y="3034"/>
                  <a:pt x="2804" y="2720"/>
                </a:cubicBezTo>
                <a:cubicBezTo>
                  <a:pt x="3264" y="2595"/>
                  <a:pt x="3683" y="2385"/>
                  <a:pt x="4122" y="2197"/>
                </a:cubicBezTo>
                <a:cubicBezTo>
                  <a:pt x="4415" y="2092"/>
                  <a:pt x="5231" y="2804"/>
                  <a:pt x="5461" y="2929"/>
                </a:cubicBezTo>
                <a:cubicBezTo>
                  <a:pt x="6298" y="3369"/>
                  <a:pt x="7303" y="3515"/>
                  <a:pt x="8244" y="3578"/>
                </a:cubicBezTo>
                <a:cubicBezTo>
                  <a:pt x="9060" y="3641"/>
                  <a:pt x="10127" y="3515"/>
                  <a:pt x="10839" y="3118"/>
                </a:cubicBezTo>
                <a:cubicBezTo>
                  <a:pt x="11718" y="2615"/>
                  <a:pt x="11969" y="3662"/>
                  <a:pt x="12847" y="3892"/>
                </a:cubicBezTo>
                <a:cubicBezTo>
                  <a:pt x="13684" y="4101"/>
                  <a:pt x="14647" y="3327"/>
                  <a:pt x="15400" y="3055"/>
                </a:cubicBezTo>
                <a:cubicBezTo>
                  <a:pt x="16425" y="2720"/>
                  <a:pt x="17367" y="3055"/>
                  <a:pt x="18392" y="2908"/>
                </a:cubicBezTo>
                <a:cubicBezTo>
                  <a:pt x="19355" y="2720"/>
                  <a:pt x="19208" y="1465"/>
                  <a:pt x="18434" y="1214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22" name="Google Shape;722;p45"/>
          <p:cNvGrpSpPr/>
          <p:nvPr/>
        </p:nvGrpSpPr>
        <p:grpSpPr>
          <a:xfrm>
            <a:off x="7653400" y="2205913"/>
            <a:ext cx="296625" cy="308125"/>
            <a:chOff x="7653400" y="2205913"/>
            <a:chExt cx="296625" cy="308125"/>
          </a:xfrm>
        </p:grpSpPr>
        <p:sp>
          <p:nvSpPr>
            <p:cNvPr id="723" name="Google Shape;723;p45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26" name="Google Shape;726;p45"/>
          <p:cNvSpPr/>
          <p:nvPr/>
        </p:nvSpPr>
        <p:spPr>
          <a:xfrm>
            <a:off x="6368700" y="2230488"/>
            <a:ext cx="1345400" cy="2147850"/>
          </a:xfrm>
          <a:custGeom>
            <a:avLst/>
            <a:gdLst/>
            <a:ahLst/>
            <a:cxnLst/>
            <a:rect l="l" t="t" r="r" b="b"/>
            <a:pathLst>
              <a:path w="53816" h="85914" extrusionOk="0">
                <a:moveTo>
                  <a:pt x="16928" y="81791"/>
                </a:moveTo>
                <a:cubicBezTo>
                  <a:pt x="16593" y="82544"/>
                  <a:pt x="16028" y="82984"/>
                  <a:pt x="15316" y="83277"/>
                </a:cubicBezTo>
                <a:cubicBezTo>
                  <a:pt x="13873" y="83842"/>
                  <a:pt x="12366" y="83988"/>
                  <a:pt x="10839" y="83695"/>
                </a:cubicBezTo>
                <a:cubicBezTo>
                  <a:pt x="10190" y="83570"/>
                  <a:pt x="9688" y="83193"/>
                  <a:pt x="9249" y="82733"/>
                </a:cubicBezTo>
                <a:cubicBezTo>
                  <a:pt x="8851" y="82314"/>
                  <a:pt x="8914" y="81645"/>
                  <a:pt x="9311" y="81226"/>
                </a:cubicBezTo>
                <a:cubicBezTo>
                  <a:pt x="9981" y="80557"/>
                  <a:pt x="10839" y="80138"/>
                  <a:pt x="11822" y="80054"/>
                </a:cubicBezTo>
                <a:cubicBezTo>
                  <a:pt x="12680" y="79971"/>
                  <a:pt x="13538" y="80013"/>
                  <a:pt x="14375" y="80138"/>
                </a:cubicBezTo>
                <a:cubicBezTo>
                  <a:pt x="15233" y="80264"/>
                  <a:pt x="16132" y="80326"/>
                  <a:pt x="17053" y="80431"/>
                </a:cubicBezTo>
                <a:cubicBezTo>
                  <a:pt x="17116" y="80243"/>
                  <a:pt x="17200" y="80075"/>
                  <a:pt x="17241" y="79929"/>
                </a:cubicBezTo>
                <a:cubicBezTo>
                  <a:pt x="17283" y="79657"/>
                  <a:pt x="17304" y="79427"/>
                  <a:pt x="17346" y="79176"/>
                </a:cubicBezTo>
                <a:cubicBezTo>
                  <a:pt x="17472" y="77816"/>
                  <a:pt x="17723" y="76497"/>
                  <a:pt x="18225" y="75242"/>
                </a:cubicBezTo>
                <a:cubicBezTo>
                  <a:pt x="18246" y="75200"/>
                  <a:pt x="18288" y="75137"/>
                  <a:pt x="18288" y="75096"/>
                </a:cubicBezTo>
                <a:cubicBezTo>
                  <a:pt x="18309" y="74217"/>
                  <a:pt x="18748" y="73443"/>
                  <a:pt x="18936" y="72606"/>
                </a:cubicBezTo>
                <a:cubicBezTo>
                  <a:pt x="18936" y="72543"/>
                  <a:pt x="18936" y="72501"/>
                  <a:pt x="18915" y="72438"/>
                </a:cubicBezTo>
                <a:cubicBezTo>
                  <a:pt x="18246" y="71915"/>
                  <a:pt x="17409" y="71769"/>
                  <a:pt x="16656" y="71434"/>
                </a:cubicBezTo>
                <a:cubicBezTo>
                  <a:pt x="16321" y="71267"/>
                  <a:pt x="15965" y="71141"/>
                  <a:pt x="15630" y="71015"/>
                </a:cubicBezTo>
                <a:cubicBezTo>
                  <a:pt x="15316" y="70869"/>
                  <a:pt x="15191" y="70639"/>
                  <a:pt x="15254" y="70325"/>
                </a:cubicBezTo>
                <a:cubicBezTo>
                  <a:pt x="15316" y="69676"/>
                  <a:pt x="15316" y="68986"/>
                  <a:pt x="15505" y="68358"/>
                </a:cubicBezTo>
                <a:cubicBezTo>
                  <a:pt x="15735" y="67479"/>
                  <a:pt x="16091" y="66642"/>
                  <a:pt x="16363" y="65743"/>
                </a:cubicBezTo>
                <a:cubicBezTo>
                  <a:pt x="16446" y="65533"/>
                  <a:pt x="16593" y="65324"/>
                  <a:pt x="16593" y="65094"/>
                </a:cubicBezTo>
                <a:cubicBezTo>
                  <a:pt x="16635" y="64445"/>
                  <a:pt x="16865" y="63860"/>
                  <a:pt x="17158" y="63295"/>
                </a:cubicBezTo>
                <a:cubicBezTo>
                  <a:pt x="17472" y="62646"/>
                  <a:pt x="17534" y="61935"/>
                  <a:pt x="17639" y="61181"/>
                </a:cubicBezTo>
                <a:cubicBezTo>
                  <a:pt x="17576" y="61119"/>
                  <a:pt x="17472" y="61077"/>
                  <a:pt x="17388" y="60993"/>
                </a:cubicBezTo>
                <a:cubicBezTo>
                  <a:pt x="17011" y="60721"/>
                  <a:pt x="16886" y="60386"/>
                  <a:pt x="16948" y="59947"/>
                </a:cubicBezTo>
                <a:cubicBezTo>
                  <a:pt x="17053" y="59026"/>
                  <a:pt x="17158" y="58106"/>
                  <a:pt x="17220" y="57206"/>
                </a:cubicBezTo>
                <a:cubicBezTo>
                  <a:pt x="17262" y="56850"/>
                  <a:pt x="17304" y="56515"/>
                  <a:pt x="17367" y="56181"/>
                </a:cubicBezTo>
                <a:cubicBezTo>
                  <a:pt x="17430" y="55344"/>
                  <a:pt x="17597" y="54528"/>
                  <a:pt x="17827" y="53753"/>
                </a:cubicBezTo>
                <a:cubicBezTo>
                  <a:pt x="18162" y="52603"/>
                  <a:pt x="18518" y="51452"/>
                  <a:pt x="18581" y="50217"/>
                </a:cubicBezTo>
                <a:cubicBezTo>
                  <a:pt x="18622" y="49904"/>
                  <a:pt x="18727" y="49590"/>
                  <a:pt x="18790" y="49297"/>
                </a:cubicBezTo>
                <a:cubicBezTo>
                  <a:pt x="19250" y="47497"/>
                  <a:pt x="19836" y="45740"/>
                  <a:pt x="20547" y="43982"/>
                </a:cubicBezTo>
                <a:cubicBezTo>
                  <a:pt x="20652" y="43710"/>
                  <a:pt x="20840" y="43438"/>
                  <a:pt x="20819" y="43124"/>
                </a:cubicBezTo>
                <a:cubicBezTo>
                  <a:pt x="20631" y="42999"/>
                  <a:pt x="20526" y="43124"/>
                  <a:pt x="20401" y="43187"/>
                </a:cubicBezTo>
                <a:cubicBezTo>
                  <a:pt x="20024" y="43333"/>
                  <a:pt x="19689" y="43543"/>
                  <a:pt x="19292" y="43710"/>
                </a:cubicBezTo>
                <a:cubicBezTo>
                  <a:pt x="18769" y="43940"/>
                  <a:pt x="18225" y="44087"/>
                  <a:pt x="17639" y="44087"/>
                </a:cubicBezTo>
                <a:cubicBezTo>
                  <a:pt x="17430" y="44087"/>
                  <a:pt x="17262" y="44129"/>
                  <a:pt x="17053" y="44170"/>
                </a:cubicBezTo>
                <a:cubicBezTo>
                  <a:pt x="16321" y="44296"/>
                  <a:pt x="15547" y="44275"/>
                  <a:pt x="14814" y="44191"/>
                </a:cubicBezTo>
                <a:cubicBezTo>
                  <a:pt x="14647" y="44170"/>
                  <a:pt x="14479" y="44129"/>
                  <a:pt x="14333" y="44129"/>
                </a:cubicBezTo>
                <a:cubicBezTo>
                  <a:pt x="13433" y="44170"/>
                  <a:pt x="12701" y="43773"/>
                  <a:pt x="11990" y="43333"/>
                </a:cubicBezTo>
                <a:cubicBezTo>
                  <a:pt x="10483" y="42392"/>
                  <a:pt x="8998" y="41450"/>
                  <a:pt x="7575" y="40362"/>
                </a:cubicBezTo>
                <a:cubicBezTo>
                  <a:pt x="7324" y="40153"/>
                  <a:pt x="7073" y="39881"/>
                  <a:pt x="6905" y="39588"/>
                </a:cubicBezTo>
                <a:cubicBezTo>
                  <a:pt x="6382" y="38751"/>
                  <a:pt x="5775" y="37998"/>
                  <a:pt x="5085" y="37328"/>
                </a:cubicBezTo>
                <a:cubicBezTo>
                  <a:pt x="4457" y="36701"/>
                  <a:pt x="4018" y="35906"/>
                  <a:pt x="3662" y="35090"/>
                </a:cubicBezTo>
                <a:cubicBezTo>
                  <a:pt x="3264" y="34211"/>
                  <a:pt x="2930" y="33290"/>
                  <a:pt x="2553" y="32370"/>
                </a:cubicBezTo>
                <a:cubicBezTo>
                  <a:pt x="2448" y="32118"/>
                  <a:pt x="2407" y="31826"/>
                  <a:pt x="2323" y="31512"/>
                </a:cubicBezTo>
                <a:cubicBezTo>
                  <a:pt x="2051" y="31491"/>
                  <a:pt x="1779" y="31470"/>
                  <a:pt x="1507" y="31428"/>
                </a:cubicBezTo>
                <a:cubicBezTo>
                  <a:pt x="1088" y="31386"/>
                  <a:pt x="837" y="31156"/>
                  <a:pt x="691" y="30758"/>
                </a:cubicBezTo>
                <a:cubicBezTo>
                  <a:pt x="586" y="30361"/>
                  <a:pt x="482" y="30005"/>
                  <a:pt x="210" y="29691"/>
                </a:cubicBezTo>
                <a:cubicBezTo>
                  <a:pt x="42" y="29503"/>
                  <a:pt x="0" y="29294"/>
                  <a:pt x="63" y="29022"/>
                </a:cubicBezTo>
                <a:cubicBezTo>
                  <a:pt x="126" y="28813"/>
                  <a:pt x="168" y="28771"/>
                  <a:pt x="649" y="28540"/>
                </a:cubicBezTo>
                <a:cubicBezTo>
                  <a:pt x="1067" y="28917"/>
                  <a:pt x="1151" y="29608"/>
                  <a:pt x="1674" y="30026"/>
                </a:cubicBezTo>
                <a:cubicBezTo>
                  <a:pt x="1695" y="29901"/>
                  <a:pt x="1737" y="29817"/>
                  <a:pt x="1716" y="29733"/>
                </a:cubicBezTo>
                <a:cubicBezTo>
                  <a:pt x="1674" y="29377"/>
                  <a:pt x="1591" y="29001"/>
                  <a:pt x="1528" y="28645"/>
                </a:cubicBezTo>
                <a:cubicBezTo>
                  <a:pt x="1507" y="28289"/>
                  <a:pt x="1360" y="28038"/>
                  <a:pt x="1193" y="27766"/>
                </a:cubicBezTo>
                <a:cubicBezTo>
                  <a:pt x="1067" y="27557"/>
                  <a:pt x="963" y="27390"/>
                  <a:pt x="1130" y="27139"/>
                </a:cubicBezTo>
                <a:cubicBezTo>
                  <a:pt x="1298" y="26888"/>
                  <a:pt x="1549" y="26908"/>
                  <a:pt x="1800" y="26992"/>
                </a:cubicBezTo>
                <a:lnTo>
                  <a:pt x="2114" y="27097"/>
                </a:lnTo>
                <a:cubicBezTo>
                  <a:pt x="2197" y="27390"/>
                  <a:pt x="2323" y="27724"/>
                  <a:pt x="2386" y="28038"/>
                </a:cubicBezTo>
                <a:cubicBezTo>
                  <a:pt x="2448" y="28352"/>
                  <a:pt x="2386" y="28708"/>
                  <a:pt x="2616" y="29105"/>
                </a:cubicBezTo>
                <a:cubicBezTo>
                  <a:pt x="2762" y="28708"/>
                  <a:pt x="2720" y="28436"/>
                  <a:pt x="2700" y="28143"/>
                </a:cubicBezTo>
                <a:cubicBezTo>
                  <a:pt x="2658" y="27850"/>
                  <a:pt x="2637" y="27557"/>
                  <a:pt x="2825" y="27327"/>
                </a:cubicBezTo>
                <a:cubicBezTo>
                  <a:pt x="2867" y="27243"/>
                  <a:pt x="2972" y="27222"/>
                  <a:pt x="3139" y="27139"/>
                </a:cubicBezTo>
                <a:cubicBezTo>
                  <a:pt x="3348" y="27850"/>
                  <a:pt x="3599" y="28478"/>
                  <a:pt x="3474" y="29210"/>
                </a:cubicBezTo>
                <a:cubicBezTo>
                  <a:pt x="3369" y="29963"/>
                  <a:pt x="3285" y="30758"/>
                  <a:pt x="3244" y="31512"/>
                </a:cubicBezTo>
                <a:cubicBezTo>
                  <a:pt x="3223" y="31700"/>
                  <a:pt x="3264" y="31909"/>
                  <a:pt x="3348" y="32098"/>
                </a:cubicBezTo>
                <a:cubicBezTo>
                  <a:pt x="3662" y="32767"/>
                  <a:pt x="3997" y="33416"/>
                  <a:pt x="4290" y="34106"/>
                </a:cubicBezTo>
                <a:cubicBezTo>
                  <a:pt x="4750" y="35236"/>
                  <a:pt x="5378" y="36240"/>
                  <a:pt x="6277" y="37077"/>
                </a:cubicBezTo>
                <a:cubicBezTo>
                  <a:pt x="6801" y="37579"/>
                  <a:pt x="7219" y="38186"/>
                  <a:pt x="7575" y="38793"/>
                </a:cubicBezTo>
                <a:cubicBezTo>
                  <a:pt x="7826" y="39170"/>
                  <a:pt x="8140" y="39525"/>
                  <a:pt x="8516" y="39776"/>
                </a:cubicBezTo>
                <a:lnTo>
                  <a:pt x="12847" y="42601"/>
                </a:lnTo>
                <a:cubicBezTo>
                  <a:pt x="13308" y="42915"/>
                  <a:pt x="13810" y="43082"/>
                  <a:pt x="14375" y="43082"/>
                </a:cubicBezTo>
                <a:cubicBezTo>
                  <a:pt x="14647" y="43082"/>
                  <a:pt x="14898" y="43124"/>
                  <a:pt x="15149" y="43187"/>
                </a:cubicBezTo>
                <a:cubicBezTo>
                  <a:pt x="15672" y="43250"/>
                  <a:pt x="16153" y="43250"/>
                  <a:pt x="16676" y="43187"/>
                </a:cubicBezTo>
                <a:cubicBezTo>
                  <a:pt x="16948" y="43124"/>
                  <a:pt x="17200" y="43082"/>
                  <a:pt x="17451" y="43103"/>
                </a:cubicBezTo>
                <a:cubicBezTo>
                  <a:pt x="18120" y="43103"/>
                  <a:pt x="18727" y="42894"/>
                  <a:pt x="19334" y="42601"/>
                </a:cubicBezTo>
                <a:cubicBezTo>
                  <a:pt x="19689" y="42455"/>
                  <a:pt x="20066" y="42266"/>
                  <a:pt x="20401" y="42078"/>
                </a:cubicBezTo>
                <a:cubicBezTo>
                  <a:pt x="20589" y="41973"/>
                  <a:pt x="20736" y="41869"/>
                  <a:pt x="20903" y="41743"/>
                </a:cubicBezTo>
                <a:cubicBezTo>
                  <a:pt x="21175" y="41513"/>
                  <a:pt x="21447" y="41241"/>
                  <a:pt x="21698" y="40990"/>
                </a:cubicBezTo>
                <a:cubicBezTo>
                  <a:pt x="21907" y="40781"/>
                  <a:pt x="22096" y="40572"/>
                  <a:pt x="22096" y="40258"/>
                </a:cubicBezTo>
                <a:cubicBezTo>
                  <a:pt x="21656" y="40111"/>
                  <a:pt x="21217" y="39965"/>
                  <a:pt x="20798" y="39839"/>
                </a:cubicBezTo>
                <a:cubicBezTo>
                  <a:pt x="19459" y="39463"/>
                  <a:pt x="18183" y="38940"/>
                  <a:pt x="16948" y="38333"/>
                </a:cubicBezTo>
                <a:cubicBezTo>
                  <a:pt x="16091" y="37956"/>
                  <a:pt x="15296" y="37433"/>
                  <a:pt x="14479" y="36952"/>
                </a:cubicBezTo>
                <a:cubicBezTo>
                  <a:pt x="14417" y="36910"/>
                  <a:pt x="14333" y="36868"/>
                  <a:pt x="14270" y="36805"/>
                </a:cubicBezTo>
                <a:cubicBezTo>
                  <a:pt x="13517" y="35989"/>
                  <a:pt x="12701" y="35236"/>
                  <a:pt x="12136" y="34232"/>
                </a:cubicBezTo>
                <a:cubicBezTo>
                  <a:pt x="11508" y="33165"/>
                  <a:pt x="10964" y="32056"/>
                  <a:pt x="10588" y="30884"/>
                </a:cubicBezTo>
                <a:cubicBezTo>
                  <a:pt x="10504" y="30591"/>
                  <a:pt x="10399" y="30277"/>
                  <a:pt x="10399" y="29963"/>
                </a:cubicBezTo>
                <a:cubicBezTo>
                  <a:pt x="10337" y="28436"/>
                  <a:pt x="10253" y="26888"/>
                  <a:pt x="10253" y="25339"/>
                </a:cubicBezTo>
                <a:cubicBezTo>
                  <a:pt x="10253" y="24460"/>
                  <a:pt x="10378" y="23561"/>
                  <a:pt x="10504" y="22703"/>
                </a:cubicBezTo>
                <a:cubicBezTo>
                  <a:pt x="10650" y="21803"/>
                  <a:pt x="10881" y="20924"/>
                  <a:pt x="11090" y="19962"/>
                </a:cubicBezTo>
                <a:cubicBezTo>
                  <a:pt x="10902" y="19606"/>
                  <a:pt x="10671" y="19167"/>
                  <a:pt x="10441" y="18748"/>
                </a:cubicBezTo>
                <a:cubicBezTo>
                  <a:pt x="9960" y="17974"/>
                  <a:pt x="9939" y="17137"/>
                  <a:pt x="9960" y="16258"/>
                </a:cubicBezTo>
                <a:cubicBezTo>
                  <a:pt x="9960" y="15924"/>
                  <a:pt x="10023" y="15589"/>
                  <a:pt x="10086" y="15254"/>
                </a:cubicBezTo>
                <a:cubicBezTo>
                  <a:pt x="10337" y="14145"/>
                  <a:pt x="10881" y="13287"/>
                  <a:pt x="11843" y="12701"/>
                </a:cubicBezTo>
                <a:cubicBezTo>
                  <a:pt x="11969" y="12639"/>
                  <a:pt x="12178" y="12659"/>
                  <a:pt x="12345" y="12597"/>
                </a:cubicBezTo>
                <a:cubicBezTo>
                  <a:pt x="12534" y="12555"/>
                  <a:pt x="12701" y="12471"/>
                  <a:pt x="12889" y="12387"/>
                </a:cubicBezTo>
                <a:cubicBezTo>
                  <a:pt x="12701" y="10400"/>
                  <a:pt x="13182" y="8600"/>
                  <a:pt x="13852" y="6822"/>
                </a:cubicBezTo>
                <a:cubicBezTo>
                  <a:pt x="13935" y="6592"/>
                  <a:pt x="14103" y="6382"/>
                  <a:pt x="14270" y="6173"/>
                </a:cubicBezTo>
                <a:cubicBezTo>
                  <a:pt x="14689" y="5692"/>
                  <a:pt x="15149" y="5232"/>
                  <a:pt x="15588" y="4792"/>
                </a:cubicBezTo>
                <a:cubicBezTo>
                  <a:pt x="15798" y="4583"/>
                  <a:pt x="16028" y="4416"/>
                  <a:pt x="16258" y="4269"/>
                </a:cubicBezTo>
                <a:cubicBezTo>
                  <a:pt x="16656" y="4018"/>
                  <a:pt x="17074" y="3809"/>
                  <a:pt x="17451" y="3558"/>
                </a:cubicBezTo>
                <a:cubicBezTo>
                  <a:pt x="18309" y="2972"/>
                  <a:pt x="19271" y="2763"/>
                  <a:pt x="20275" y="2637"/>
                </a:cubicBezTo>
                <a:cubicBezTo>
                  <a:pt x="20694" y="2595"/>
                  <a:pt x="21133" y="2553"/>
                  <a:pt x="21552" y="2532"/>
                </a:cubicBezTo>
                <a:cubicBezTo>
                  <a:pt x="22284" y="2491"/>
                  <a:pt x="22284" y="2491"/>
                  <a:pt x="23016" y="2742"/>
                </a:cubicBezTo>
                <a:cubicBezTo>
                  <a:pt x="23351" y="2344"/>
                  <a:pt x="23749" y="1968"/>
                  <a:pt x="24083" y="1549"/>
                </a:cubicBezTo>
                <a:cubicBezTo>
                  <a:pt x="24397" y="1172"/>
                  <a:pt x="24732" y="921"/>
                  <a:pt x="25213" y="775"/>
                </a:cubicBezTo>
                <a:lnTo>
                  <a:pt x="25443" y="712"/>
                </a:lnTo>
                <a:cubicBezTo>
                  <a:pt x="26490" y="231"/>
                  <a:pt x="27557" y="22"/>
                  <a:pt x="28708" y="43"/>
                </a:cubicBezTo>
                <a:cubicBezTo>
                  <a:pt x="29210" y="43"/>
                  <a:pt x="29691" y="1"/>
                  <a:pt x="30172" y="1"/>
                </a:cubicBezTo>
                <a:cubicBezTo>
                  <a:pt x="31700" y="22"/>
                  <a:pt x="33039" y="545"/>
                  <a:pt x="34315" y="1298"/>
                </a:cubicBezTo>
                <a:cubicBezTo>
                  <a:pt x="35403" y="1968"/>
                  <a:pt x="36177" y="2867"/>
                  <a:pt x="36721" y="3976"/>
                </a:cubicBezTo>
                <a:cubicBezTo>
                  <a:pt x="37328" y="3997"/>
                  <a:pt x="37914" y="3976"/>
                  <a:pt x="38521" y="4018"/>
                </a:cubicBezTo>
                <a:cubicBezTo>
                  <a:pt x="40613" y="4206"/>
                  <a:pt x="42413" y="5043"/>
                  <a:pt x="44024" y="6403"/>
                </a:cubicBezTo>
                <a:cubicBezTo>
                  <a:pt x="44798" y="7094"/>
                  <a:pt x="45384" y="7952"/>
                  <a:pt x="45928" y="8810"/>
                </a:cubicBezTo>
                <a:cubicBezTo>
                  <a:pt x="46074" y="9040"/>
                  <a:pt x="46116" y="9291"/>
                  <a:pt x="46074" y="9542"/>
                </a:cubicBezTo>
                <a:cubicBezTo>
                  <a:pt x="46032" y="10086"/>
                  <a:pt x="45949" y="10609"/>
                  <a:pt x="45865" y="11195"/>
                </a:cubicBezTo>
                <a:cubicBezTo>
                  <a:pt x="46032" y="11425"/>
                  <a:pt x="46325" y="11341"/>
                  <a:pt x="46555" y="11383"/>
                </a:cubicBezTo>
                <a:cubicBezTo>
                  <a:pt x="47748" y="11446"/>
                  <a:pt x="48773" y="11927"/>
                  <a:pt x="49694" y="12659"/>
                </a:cubicBezTo>
                <a:cubicBezTo>
                  <a:pt x="50154" y="13015"/>
                  <a:pt x="50552" y="13496"/>
                  <a:pt x="50970" y="13936"/>
                </a:cubicBezTo>
                <a:cubicBezTo>
                  <a:pt x="51096" y="14103"/>
                  <a:pt x="51200" y="14250"/>
                  <a:pt x="51347" y="14417"/>
                </a:cubicBezTo>
                <a:cubicBezTo>
                  <a:pt x="52330" y="15463"/>
                  <a:pt x="52288" y="16614"/>
                  <a:pt x="51724" y="17828"/>
                </a:cubicBezTo>
                <a:cubicBezTo>
                  <a:pt x="51703" y="17890"/>
                  <a:pt x="51703" y="17932"/>
                  <a:pt x="51682" y="18037"/>
                </a:cubicBezTo>
                <a:cubicBezTo>
                  <a:pt x="51912" y="18288"/>
                  <a:pt x="52184" y="18560"/>
                  <a:pt x="52435" y="18811"/>
                </a:cubicBezTo>
                <a:cubicBezTo>
                  <a:pt x="53146" y="19439"/>
                  <a:pt x="53586" y="20192"/>
                  <a:pt x="53711" y="21154"/>
                </a:cubicBezTo>
                <a:cubicBezTo>
                  <a:pt x="53774" y="21657"/>
                  <a:pt x="53816" y="22117"/>
                  <a:pt x="53753" y="22598"/>
                </a:cubicBezTo>
                <a:cubicBezTo>
                  <a:pt x="53690" y="22954"/>
                  <a:pt x="53565" y="23247"/>
                  <a:pt x="53251" y="23456"/>
                </a:cubicBezTo>
                <a:cubicBezTo>
                  <a:pt x="52853" y="23749"/>
                  <a:pt x="52456" y="24000"/>
                  <a:pt x="51996" y="24314"/>
                </a:cubicBezTo>
                <a:cubicBezTo>
                  <a:pt x="52100" y="24795"/>
                  <a:pt x="52247" y="25318"/>
                  <a:pt x="52330" y="25841"/>
                </a:cubicBezTo>
                <a:cubicBezTo>
                  <a:pt x="52435" y="26448"/>
                  <a:pt x="52519" y="27013"/>
                  <a:pt x="52560" y="27620"/>
                </a:cubicBezTo>
                <a:cubicBezTo>
                  <a:pt x="52602" y="27871"/>
                  <a:pt x="52560" y="28143"/>
                  <a:pt x="52540" y="28373"/>
                </a:cubicBezTo>
                <a:cubicBezTo>
                  <a:pt x="52519" y="28771"/>
                  <a:pt x="52330" y="29085"/>
                  <a:pt x="52016" y="29315"/>
                </a:cubicBezTo>
                <a:cubicBezTo>
                  <a:pt x="51619" y="29608"/>
                  <a:pt x="51263" y="29921"/>
                  <a:pt x="50824" y="30256"/>
                </a:cubicBezTo>
                <a:cubicBezTo>
                  <a:pt x="50761" y="31219"/>
                  <a:pt x="50217" y="32056"/>
                  <a:pt x="49527" y="32746"/>
                </a:cubicBezTo>
                <a:cubicBezTo>
                  <a:pt x="49045" y="33248"/>
                  <a:pt x="48376" y="33625"/>
                  <a:pt x="47685" y="33792"/>
                </a:cubicBezTo>
                <a:cubicBezTo>
                  <a:pt x="47371" y="33876"/>
                  <a:pt x="46995" y="33792"/>
                  <a:pt x="46576" y="33792"/>
                </a:cubicBezTo>
                <a:cubicBezTo>
                  <a:pt x="46137" y="34253"/>
                  <a:pt x="45614" y="34755"/>
                  <a:pt x="45133" y="35278"/>
                </a:cubicBezTo>
                <a:cubicBezTo>
                  <a:pt x="44819" y="35613"/>
                  <a:pt x="44421" y="35885"/>
                  <a:pt x="44024" y="36073"/>
                </a:cubicBezTo>
                <a:cubicBezTo>
                  <a:pt x="43856" y="36136"/>
                  <a:pt x="43710" y="36219"/>
                  <a:pt x="43542" y="36240"/>
                </a:cubicBezTo>
                <a:cubicBezTo>
                  <a:pt x="42496" y="36408"/>
                  <a:pt x="41450" y="36659"/>
                  <a:pt x="40404" y="36387"/>
                </a:cubicBezTo>
                <a:cubicBezTo>
                  <a:pt x="40320" y="36345"/>
                  <a:pt x="40257" y="36387"/>
                  <a:pt x="40090" y="36387"/>
                </a:cubicBezTo>
                <a:cubicBezTo>
                  <a:pt x="39944" y="36533"/>
                  <a:pt x="39755" y="36722"/>
                  <a:pt x="39588" y="36910"/>
                </a:cubicBezTo>
                <a:cubicBezTo>
                  <a:pt x="39044" y="37579"/>
                  <a:pt x="38374" y="38103"/>
                  <a:pt x="37579" y="38479"/>
                </a:cubicBezTo>
                <a:cubicBezTo>
                  <a:pt x="36951" y="38751"/>
                  <a:pt x="36345" y="39065"/>
                  <a:pt x="35717" y="39358"/>
                </a:cubicBezTo>
                <a:lnTo>
                  <a:pt x="35194" y="39630"/>
                </a:lnTo>
                <a:cubicBezTo>
                  <a:pt x="35403" y="39797"/>
                  <a:pt x="35591" y="39944"/>
                  <a:pt x="35759" y="40069"/>
                </a:cubicBezTo>
                <a:cubicBezTo>
                  <a:pt x="36449" y="40676"/>
                  <a:pt x="37140" y="41262"/>
                  <a:pt x="37851" y="41848"/>
                </a:cubicBezTo>
                <a:cubicBezTo>
                  <a:pt x="38060" y="42036"/>
                  <a:pt x="38291" y="42204"/>
                  <a:pt x="38542" y="42350"/>
                </a:cubicBezTo>
                <a:cubicBezTo>
                  <a:pt x="39462" y="42789"/>
                  <a:pt x="40257" y="43417"/>
                  <a:pt x="41011" y="44066"/>
                </a:cubicBezTo>
                <a:cubicBezTo>
                  <a:pt x="41659" y="44610"/>
                  <a:pt x="42350" y="45175"/>
                  <a:pt x="43082" y="45614"/>
                </a:cubicBezTo>
                <a:cubicBezTo>
                  <a:pt x="43354" y="45802"/>
                  <a:pt x="43647" y="46012"/>
                  <a:pt x="43919" y="46221"/>
                </a:cubicBezTo>
                <a:cubicBezTo>
                  <a:pt x="44568" y="46765"/>
                  <a:pt x="45237" y="47288"/>
                  <a:pt x="45970" y="47748"/>
                </a:cubicBezTo>
                <a:cubicBezTo>
                  <a:pt x="46283" y="47958"/>
                  <a:pt x="46576" y="48209"/>
                  <a:pt x="46848" y="48460"/>
                </a:cubicBezTo>
                <a:cubicBezTo>
                  <a:pt x="47518" y="49108"/>
                  <a:pt x="48167" y="49799"/>
                  <a:pt x="48878" y="50427"/>
                </a:cubicBezTo>
                <a:cubicBezTo>
                  <a:pt x="49485" y="50950"/>
                  <a:pt x="49903" y="51577"/>
                  <a:pt x="50112" y="52352"/>
                </a:cubicBezTo>
                <a:cubicBezTo>
                  <a:pt x="50154" y="52519"/>
                  <a:pt x="50217" y="52665"/>
                  <a:pt x="50301" y="52854"/>
                </a:cubicBezTo>
                <a:cubicBezTo>
                  <a:pt x="50782" y="52854"/>
                  <a:pt x="51159" y="53084"/>
                  <a:pt x="51452" y="53481"/>
                </a:cubicBezTo>
                <a:cubicBezTo>
                  <a:pt x="51598" y="53691"/>
                  <a:pt x="51786" y="53879"/>
                  <a:pt x="51996" y="54005"/>
                </a:cubicBezTo>
                <a:cubicBezTo>
                  <a:pt x="52540" y="54360"/>
                  <a:pt x="52707" y="54946"/>
                  <a:pt x="52853" y="55553"/>
                </a:cubicBezTo>
                <a:cubicBezTo>
                  <a:pt x="52916" y="55720"/>
                  <a:pt x="52832" y="55909"/>
                  <a:pt x="52644" y="55971"/>
                </a:cubicBezTo>
                <a:cubicBezTo>
                  <a:pt x="52519" y="56013"/>
                  <a:pt x="52351" y="55992"/>
                  <a:pt x="52247" y="55971"/>
                </a:cubicBezTo>
                <a:cubicBezTo>
                  <a:pt x="51996" y="55867"/>
                  <a:pt x="51828" y="55657"/>
                  <a:pt x="51765" y="55406"/>
                </a:cubicBezTo>
                <a:cubicBezTo>
                  <a:pt x="51661" y="55134"/>
                  <a:pt x="51452" y="54946"/>
                  <a:pt x="51242" y="54758"/>
                </a:cubicBezTo>
                <a:cubicBezTo>
                  <a:pt x="50970" y="54528"/>
                  <a:pt x="50761" y="54277"/>
                  <a:pt x="50531" y="54005"/>
                </a:cubicBezTo>
                <a:cubicBezTo>
                  <a:pt x="50343" y="53816"/>
                  <a:pt x="50196" y="53649"/>
                  <a:pt x="49819" y="53712"/>
                </a:cubicBezTo>
                <a:cubicBezTo>
                  <a:pt x="50468" y="54297"/>
                  <a:pt x="50531" y="55051"/>
                  <a:pt x="50677" y="55762"/>
                </a:cubicBezTo>
                <a:cubicBezTo>
                  <a:pt x="50761" y="56055"/>
                  <a:pt x="50761" y="56390"/>
                  <a:pt x="50761" y="56704"/>
                </a:cubicBezTo>
                <a:cubicBezTo>
                  <a:pt x="50782" y="57038"/>
                  <a:pt x="50384" y="57269"/>
                  <a:pt x="50071" y="57101"/>
                </a:cubicBezTo>
                <a:cubicBezTo>
                  <a:pt x="49757" y="56913"/>
                  <a:pt x="49610" y="56620"/>
                  <a:pt x="49610" y="56222"/>
                </a:cubicBezTo>
                <a:cubicBezTo>
                  <a:pt x="49610" y="56055"/>
                  <a:pt x="49589" y="55846"/>
                  <a:pt x="49547" y="55657"/>
                </a:cubicBezTo>
                <a:cubicBezTo>
                  <a:pt x="49506" y="55385"/>
                  <a:pt x="49443" y="55113"/>
                  <a:pt x="49380" y="54758"/>
                </a:cubicBezTo>
                <a:cubicBezTo>
                  <a:pt x="49024" y="55113"/>
                  <a:pt x="48899" y="55427"/>
                  <a:pt x="48857" y="55783"/>
                </a:cubicBezTo>
                <a:cubicBezTo>
                  <a:pt x="48815" y="55992"/>
                  <a:pt x="48794" y="56181"/>
                  <a:pt x="48711" y="56369"/>
                </a:cubicBezTo>
                <a:cubicBezTo>
                  <a:pt x="48648" y="56578"/>
                  <a:pt x="48439" y="56683"/>
                  <a:pt x="48250" y="56641"/>
                </a:cubicBezTo>
                <a:cubicBezTo>
                  <a:pt x="48041" y="56620"/>
                  <a:pt x="47874" y="56474"/>
                  <a:pt x="47853" y="56264"/>
                </a:cubicBezTo>
                <a:cubicBezTo>
                  <a:pt x="47811" y="55804"/>
                  <a:pt x="47853" y="55385"/>
                  <a:pt x="48020" y="55009"/>
                </a:cubicBezTo>
                <a:cubicBezTo>
                  <a:pt x="48334" y="54235"/>
                  <a:pt x="48606" y="53461"/>
                  <a:pt x="49171" y="52812"/>
                </a:cubicBezTo>
                <a:cubicBezTo>
                  <a:pt x="49003" y="52226"/>
                  <a:pt x="48690" y="51766"/>
                  <a:pt x="48271" y="51368"/>
                </a:cubicBezTo>
                <a:cubicBezTo>
                  <a:pt x="47811" y="50950"/>
                  <a:pt x="47350" y="50510"/>
                  <a:pt x="46911" y="50050"/>
                </a:cubicBezTo>
                <a:cubicBezTo>
                  <a:pt x="46200" y="49359"/>
                  <a:pt x="45405" y="48753"/>
                  <a:pt x="44610" y="48146"/>
                </a:cubicBezTo>
                <a:cubicBezTo>
                  <a:pt x="43375" y="47204"/>
                  <a:pt x="42120" y="46326"/>
                  <a:pt x="40906" y="45363"/>
                </a:cubicBezTo>
                <a:cubicBezTo>
                  <a:pt x="40341" y="44945"/>
                  <a:pt x="39818" y="44505"/>
                  <a:pt x="39295" y="44087"/>
                </a:cubicBezTo>
                <a:cubicBezTo>
                  <a:pt x="39065" y="43919"/>
                  <a:pt x="38814" y="43731"/>
                  <a:pt x="38521" y="43564"/>
                </a:cubicBezTo>
                <a:cubicBezTo>
                  <a:pt x="37893" y="43250"/>
                  <a:pt x="37349" y="42831"/>
                  <a:pt x="36868" y="42350"/>
                </a:cubicBezTo>
                <a:cubicBezTo>
                  <a:pt x="36679" y="42162"/>
                  <a:pt x="36470" y="42036"/>
                  <a:pt x="36240" y="41827"/>
                </a:cubicBezTo>
                <a:cubicBezTo>
                  <a:pt x="36198" y="42204"/>
                  <a:pt x="36345" y="42455"/>
                  <a:pt x="36470" y="42706"/>
                </a:cubicBezTo>
                <a:cubicBezTo>
                  <a:pt x="36742" y="43145"/>
                  <a:pt x="36889" y="43647"/>
                  <a:pt x="37035" y="44150"/>
                </a:cubicBezTo>
                <a:cubicBezTo>
                  <a:pt x="37767" y="46786"/>
                  <a:pt x="38500" y="49464"/>
                  <a:pt x="39232" y="52100"/>
                </a:cubicBezTo>
                <a:cubicBezTo>
                  <a:pt x="39337" y="52519"/>
                  <a:pt x="39400" y="52937"/>
                  <a:pt x="39483" y="53356"/>
                </a:cubicBezTo>
                <a:cubicBezTo>
                  <a:pt x="39504" y="53502"/>
                  <a:pt x="39546" y="53691"/>
                  <a:pt x="39588" y="53837"/>
                </a:cubicBezTo>
                <a:cubicBezTo>
                  <a:pt x="40006" y="55260"/>
                  <a:pt x="40174" y="56704"/>
                  <a:pt x="40488" y="58126"/>
                </a:cubicBezTo>
                <a:cubicBezTo>
                  <a:pt x="40592" y="58650"/>
                  <a:pt x="40613" y="59215"/>
                  <a:pt x="40697" y="59759"/>
                </a:cubicBezTo>
                <a:cubicBezTo>
                  <a:pt x="40529" y="59947"/>
                  <a:pt x="40404" y="60072"/>
                  <a:pt x="40216" y="60282"/>
                </a:cubicBezTo>
                <a:cubicBezTo>
                  <a:pt x="40425" y="61223"/>
                  <a:pt x="40655" y="62186"/>
                  <a:pt x="40864" y="63190"/>
                </a:cubicBezTo>
                <a:cubicBezTo>
                  <a:pt x="41157" y="64696"/>
                  <a:pt x="41429" y="66224"/>
                  <a:pt x="41701" y="67751"/>
                </a:cubicBezTo>
                <a:cubicBezTo>
                  <a:pt x="41764" y="68044"/>
                  <a:pt x="41848" y="68316"/>
                  <a:pt x="41910" y="68588"/>
                </a:cubicBezTo>
                <a:cubicBezTo>
                  <a:pt x="41973" y="68756"/>
                  <a:pt x="42057" y="68944"/>
                  <a:pt x="42015" y="69090"/>
                </a:cubicBezTo>
                <a:cubicBezTo>
                  <a:pt x="41952" y="69990"/>
                  <a:pt x="42287" y="70785"/>
                  <a:pt x="42392" y="71622"/>
                </a:cubicBezTo>
                <a:cubicBezTo>
                  <a:pt x="42413" y="71831"/>
                  <a:pt x="42433" y="72020"/>
                  <a:pt x="42433" y="72229"/>
                </a:cubicBezTo>
                <a:cubicBezTo>
                  <a:pt x="42433" y="72564"/>
                  <a:pt x="42287" y="72815"/>
                  <a:pt x="41952" y="72940"/>
                </a:cubicBezTo>
                <a:cubicBezTo>
                  <a:pt x="41429" y="73129"/>
                  <a:pt x="40969" y="73547"/>
                  <a:pt x="40404" y="73652"/>
                </a:cubicBezTo>
                <a:cubicBezTo>
                  <a:pt x="40236" y="73673"/>
                  <a:pt x="40069" y="73798"/>
                  <a:pt x="39902" y="73756"/>
                </a:cubicBezTo>
                <a:cubicBezTo>
                  <a:pt x="39253" y="73610"/>
                  <a:pt x="38667" y="73966"/>
                  <a:pt x="38039" y="73882"/>
                </a:cubicBezTo>
                <a:cubicBezTo>
                  <a:pt x="38039" y="74196"/>
                  <a:pt x="37998" y="74489"/>
                  <a:pt x="38039" y="74719"/>
                </a:cubicBezTo>
                <a:cubicBezTo>
                  <a:pt x="38228" y="75263"/>
                  <a:pt x="38123" y="75786"/>
                  <a:pt x="38102" y="76330"/>
                </a:cubicBezTo>
                <a:cubicBezTo>
                  <a:pt x="38081" y="76832"/>
                  <a:pt x="38102" y="77313"/>
                  <a:pt x="38102" y="77795"/>
                </a:cubicBezTo>
                <a:cubicBezTo>
                  <a:pt x="38102" y="77899"/>
                  <a:pt x="38123" y="78046"/>
                  <a:pt x="38123" y="78150"/>
                </a:cubicBezTo>
                <a:cubicBezTo>
                  <a:pt x="37998" y="79343"/>
                  <a:pt x="38332" y="80473"/>
                  <a:pt x="38521" y="81707"/>
                </a:cubicBezTo>
                <a:cubicBezTo>
                  <a:pt x="38667" y="81645"/>
                  <a:pt x="38814" y="81624"/>
                  <a:pt x="38918" y="81561"/>
                </a:cubicBezTo>
                <a:cubicBezTo>
                  <a:pt x="39253" y="81394"/>
                  <a:pt x="39588" y="81289"/>
                  <a:pt x="39985" y="81289"/>
                </a:cubicBezTo>
                <a:cubicBezTo>
                  <a:pt x="40341" y="81289"/>
                  <a:pt x="40718" y="81122"/>
                  <a:pt x="41094" y="81142"/>
                </a:cubicBezTo>
                <a:cubicBezTo>
                  <a:pt x="41743" y="81184"/>
                  <a:pt x="42413" y="81205"/>
                  <a:pt x="43040" y="81394"/>
                </a:cubicBezTo>
                <a:cubicBezTo>
                  <a:pt x="43731" y="81561"/>
                  <a:pt x="44421" y="81749"/>
                  <a:pt x="44986" y="82272"/>
                </a:cubicBezTo>
                <a:cubicBezTo>
                  <a:pt x="45195" y="82461"/>
                  <a:pt x="45446" y="82607"/>
                  <a:pt x="45656" y="82795"/>
                </a:cubicBezTo>
                <a:cubicBezTo>
                  <a:pt x="45990" y="83067"/>
                  <a:pt x="46179" y="83402"/>
                  <a:pt x="46116" y="83842"/>
                </a:cubicBezTo>
                <a:cubicBezTo>
                  <a:pt x="46053" y="84114"/>
                  <a:pt x="46053" y="84365"/>
                  <a:pt x="46032" y="84595"/>
                </a:cubicBezTo>
                <a:cubicBezTo>
                  <a:pt x="46011" y="85013"/>
                  <a:pt x="45760" y="85285"/>
                  <a:pt x="45384" y="85411"/>
                </a:cubicBezTo>
                <a:cubicBezTo>
                  <a:pt x="44861" y="85599"/>
                  <a:pt x="44358" y="85829"/>
                  <a:pt x="43814" y="85704"/>
                </a:cubicBezTo>
                <a:cubicBezTo>
                  <a:pt x="43668" y="85683"/>
                  <a:pt x="43521" y="85704"/>
                  <a:pt x="43396" y="85725"/>
                </a:cubicBezTo>
                <a:cubicBezTo>
                  <a:pt x="41764" y="85913"/>
                  <a:pt x="40257" y="85599"/>
                  <a:pt x="38814" y="84846"/>
                </a:cubicBezTo>
                <a:cubicBezTo>
                  <a:pt x="38604" y="84741"/>
                  <a:pt x="38416" y="84595"/>
                  <a:pt x="38228" y="84469"/>
                </a:cubicBezTo>
                <a:cubicBezTo>
                  <a:pt x="38081" y="84323"/>
                  <a:pt x="37893" y="84135"/>
                  <a:pt x="37809" y="83946"/>
                </a:cubicBezTo>
                <a:cubicBezTo>
                  <a:pt x="37600" y="83319"/>
                  <a:pt x="37370" y="82712"/>
                  <a:pt x="37370" y="82042"/>
                </a:cubicBezTo>
                <a:cubicBezTo>
                  <a:pt x="37370" y="81603"/>
                  <a:pt x="37265" y="81122"/>
                  <a:pt x="37182" y="80682"/>
                </a:cubicBezTo>
                <a:cubicBezTo>
                  <a:pt x="37056" y="79887"/>
                  <a:pt x="36868" y="79113"/>
                  <a:pt x="37035" y="78297"/>
                </a:cubicBezTo>
                <a:cubicBezTo>
                  <a:pt x="36847" y="77418"/>
                  <a:pt x="36972" y="76539"/>
                  <a:pt x="37056" y="75660"/>
                </a:cubicBezTo>
                <a:cubicBezTo>
                  <a:pt x="37077" y="75242"/>
                  <a:pt x="36972" y="74824"/>
                  <a:pt x="36931" y="74342"/>
                </a:cubicBezTo>
                <a:cubicBezTo>
                  <a:pt x="36512" y="74196"/>
                  <a:pt x="36052" y="74175"/>
                  <a:pt x="35612" y="74112"/>
                </a:cubicBezTo>
                <a:cubicBezTo>
                  <a:pt x="35298" y="74070"/>
                  <a:pt x="34985" y="74028"/>
                  <a:pt x="34671" y="74008"/>
                </a:cubicBezTo>
                <a:cubicBezTo>
                  <a:pt x="34169" y="73987"/>
                  <a:pt x="33792" y="73756"/>
                  <a:pt x="33541" y="73338"/>
                </a:cubicBezTo>
                <a:cubicBezTo>
                  <a:pt x="33311" y="72940"/>
                  <a:pt x="33018" y="72543"/>
                  <a:pt x="32955" y="72124"/>
                </a:cubicBezTo>
                <a:cubicBezTo>
                  <a:pt x="32830" y="71413"/>
                  <a:pt x="32390" y="70785"/>
                  <a:pt x="32432" y="70053"/>
                </a:cubicBezTo>
                <a:cubicBezTo>
                  <a:pt x="32432" y="69948"/>
                  <a:pt x="32369" y="69844"/>
                  <a:pt x="32327" y="69739"/>
                </a:cubicBezTo>
                <a:cubicBezTo>
                  <a:pt x="32118" y="69362"/>
                  <a:pt x="31993" y="68965"/>
                  <a:pt x="31951" y="68526"/>
                </a:cubicBezTo>
                <a:cubicBezTo>
                  <a:pt x="31930" y="68274"/>
                  <a:pt x="31804" y="68023"/>
                  <a:pt x="31721" y="67814"/>
                </a:cubicBezTo>
                <a:cubicBezTo>
                  <a:pt x="31428" y="67647"/>
                  <a:pt x="31135" y="67521"/>
                  <a:pt x="30884" y="67375"/>
                </a:cubicBezTo>
                <a:cubicBezTo>
                  <a:pt x="30381" y="67061"/>
                  <a:pt x="29837" y="66914"/>
                  <a:pt x="29252" y="66873"/>
                </a:cubicBezTo>
                <a:cubicBezTo>
                  <a:pt x="28791" y="66831"/>
                  <a:pt x="28352" y="66956"/>
                  <a:pt x="27954" y="67186"/>
                </a:cubicBezTo>
                <a:cubicBezTo>
                  <a:pt x="27766" y="67291"/>
                  <a:pt x="27578" y="67479"/>
                  <a:pt x="27515" y="67689"/>
                </a:cubicBezTo>
                <a:cubicBezTo>
                  <a:pt x="27368" y="68065"/>
                  <a:pt x="27138" y="68379"/>
                  <a:pt x="26908" y="68693"/>
                </a:cubicBezTo>
                <a:cubicBezTo>
                  <a:pt x="26699" y="68965"/>
                  <a:pt x="26532" y="69279"/>
                  <a:pt x="26469" y="69614"/>
                </a:cubicBezTo>
                <a:cubicBezTo>
                  <a:pt x="26385" y="69927"/>
                  <a:pt x="26176" y="70241"/>
                  <a:pt x="25987" y="70534"/>
                </a:cubicBezTo>
                <a:cubicBezTo>
                  <a:pt x="25778" y="70890"/>
                  <a:pt x="25590" y="71267"/>
                  <a:pt x="25423" y="71685"/>
                </a:cubicBezTo>
                <a:cubicBezTo>
                  <a:pt x="25130" y="72396"/>
                  <a:pt x="24711" y="73045"/>
                  <a:pt x="24293" y="73694"/>
                </a:cubicBezTo>
                <a:cubicBezTo>
                  <a:pt x="24104" y="74008"/>
                  <a:pt x="23749" y="74112"/>
                  <a:pt x="23372" y="74070"/>
                </a:cubicBezTo>
                <a:cubicBezTo>
                  <a:pt x="23267" y="74070"/>
                  <a:pt x="23142" y="74070"/>
                  <a:pt x="23037" y="74008"/>
                </a:cubicBezTo>
                <a:cubicBezTo>
                  <a:pt x="22242" y="73673"/>
                  <a:pt x="21363" y="73652"/>
                  <a:pt x="20652" y="73087"/>
                </a:cubicBezTo>
                <a:cubicBezTo>
                  <a:pt x="20547" y="73024"/>
                  <a:pt x="20422" y="72961"/>
                  <a:pt x="20254" y="72919"/>
                </a:cubicBezTo>
                <a:cubicBezTo>
                  <a:pt x="20087" y="73443"/>
                  <a:pt x="19836" y="73903"/>
                  <a:pt x="19773" y="74405"/>
                </a:cubicBezTo>
                <a:cubicBezTo>
                  <a:pt x="19606" y="75556"/>
                  <a:pt x="19062" y="76581"/>
                  <a:pt x="18873" y="77732"/>
                </a:cubicBezTo>
                <a:cubicBezTo>
                  <a:pt x="18769" y="78464"/>
                  <a:pt x="18622" y="79197"/>
                  <a:pt x="18560" y="79929"/>
                </a:cubicBezTo>
                <a:cubicBezTo>
                  <a:pt x="18518" y="80473"/>
                  <a:pt x="18329" y="80975"/>
                  <a:pt x="18120" y="81456"/>
                </a:cubicBezTo>
                <a:cubicBezTo>
                  <a:pt x="17953" y="81812"/>
                  <a:pt x="17744" y="81958"/>
                  <a:pt x="17388" y="81917"/>
                </a:cubicBezTo>
                <a:cubicBezTo>
                  <a:pt x="17137" y="81791"/>
                  <a:pt x="17011" y="81791"/>
                  <a:pt x="16928" y="81791"/>
                </a:cubicBezTo>
                <a:close/>
                <a:moveTo>
                  <a:pt x="22200" y="3600"/>
                </a:moveTo>
                <a:cubicBezTo>
                  <a:pt x="21217" y="3579"/>
                  <a:pt x="20296" y="3620"/>
                  <a:pt x="19397" y="3892"/>
                </a:cubicBezTo>
                <a:cubicBezTo>
                  <a:pt x="19062" y="3997"/>
                  <a:pt x="18727" y="4081"/>
                  <a:pt x="18434" y="4227"/>
                </a:cubicBezTo>
                <a:cubicBezTo>
                  <a:pt x="17304" y="4834"/>
                  <a:pt x="16237" y="5462"/>
                  <a:pt x="15442" y="6508"/>
                </a:cubicBezTo>
                <a:cubicBezTo>
                  <a:pt x="15379" y="6592"/>
                  <a:pt x="15275" y="6654"/>
                  <a:pt x="15212" y="6759"/>
                </a:cubicBezTo>
                <a:cubicBezTo>
                  <a:pt x="15065" y="7010"/>
                  <a:pt x="14898" y="7240"/>
                  <a:pt x="14793" y="7512"/>
                </a:cubicBezTo>
                <a:cubicBezTo>
                  <a:pt x="14354" y="8684"/>
                  <a:pt x="14061" y="9898"/>
                  <a:pt x="13956" y="11174"/>
                </a:cubicBezTo>
                <a:cubicBezTo>
                  <a:pt x="13915" y="11697"/>
                  <a:pt x="14082" y="12178"/>
                  <a:pt x="14166" y="12680"/>
                </a:cubicBezTo>
                <a:cubicBezTo>
                  <a:pt x="14166" y="12764"/>
                  <a:pt x="14249" y="12848"/>
                  <a:pt x="14291" y="12890"/>
                </a:cubicBezTo>
                <a:cubicBezTo>
                  <a:pt x="14647" y="13266"/>
                  <a:pt x="14982" y="13622"/>
                  <a:pt x="15337" y="14020"/>
                </a:cubicBezTo>
                <a:cubicBezTo>
                  <a:pt x="15505" y="13936"/>
                  <a:pt x="15630" y="13894"/>
                  <a:pt x="15735" y="13789"/>
                </a:cubicBezTo>
                <a:cubicBezTo>
                  <a:pt x="16258" y="13329"/>
                  <a:pt x="16865" y="13015"/>
                  <a:pt x="17534" y="12806"/>
                </a:cubicBezTo>
                <a:cubicBezTo>
                  <a:pt x="17911" y="12701"/>
                  <a:pt x="18225" y="12555"/>
                  <a:pt x="18518" y="12283"/>
                </a:cubicBezTo>
                <a:cubicBezTo>
                  <a:pt x="18560" y="11132"/>
                  <a:pt x="18790" y="10065"/>
                  <a:pt x="19041" y="8977"/>
                </a:cubicBezTo>
                <a:cubicBezTo>
                  <a:pt x="19208" y="8077"/>
                  <a:pt x="19689" y="7408"/>
                  <a:pt x="20192" y="6696"/>
                </a:cubicBezTo>
                <a:cubicBezTo>
                  <a:pt x="20401" y="6424"/>
                  <a:pt x="20631" y="6278"/>
                  <a:pt x="20966" y="6194"/>
                </a:cubicBezTo>
                <a:cubicBezTo>
                  <a:pt x="21342" y="6152"/>
                  <a:pt x="21698" y="5985"/>
                  <a:pt x="22033" y="6299"/>
                </a:cubicBezTo>
                <a:cubicBezTo>
                  <a:pt x="21970" y="6361"/>
                  <a:pt x="21886" y="6382"/>
                  <a:pt x="21824" y="6424"/>
                </a:cubicBezTo>
                <a:cubicBezTo>
                  <a:pt x="20882" y="6989"/>
                  <a:pt x="20317" y="7784"/>
                  <a:pt x="20108" y="8872"/>
                </a:cubicBezTo>
                <a:cubicBezTo>
                  <a:pt x="19920" y="9709"/>
                  <a:pt x="19794" y="10567"/>
                  <a:pt x="19669" y="11404"/>
                </a:cubicBezTo>
                <a:cubicBezTo>
                  <a:pt x="19606" y="11697"/>
                  <a:pt x="19585" y="11969"/>
                  <a:pt x="19627" y="12262"/>
                </a:cubicBezTo>
                <a:cubicBezTo>
                  <a:pt x="19689" y="12471"/>
                  <a:pt x="19878" y="12639"/>
                  <a:pt x="20003" y="12848"/>
                </a:cubicBezTo>
                <a:cubicBezTo>
                  <a:pt x="19627" y="13162"/>
                  <a:pt x="19689" y="13538"/>
                  <a:pt x="19773" y="13936"/>
                </a:cubicBezTo>
                <a:cubicBezTo>
                  <a:pt x="19982" y="15066"/>
                  <a:pt x="20464" y="16049"/>
                  <a:pt x="21050" y="16991"/>
                </a:cubicBezTo>
                <a:cubicBezTo>
                  <a:pt x="21259" y="17346"/>
                  <a:pt x="21573" y="17597"/>
                  <a:pt x="21970" y="17765"/>
                </a:cubicBezTo>
                <a:cubicBezTo>
                  <a:pt x="22451" y="17932"/>
                  <a:pt x="22974" y="18141"/>
                  <a:pt x="23477" y="18330"/>
                </a:cubicBezTo>
                <a:cubicBezTo>
                  <a:pt x="23811" y="18434"/>
                  <a:pt x="24125" y="18455"/>
                  <a:pt x="24481" y="18309"/>
                </a:cubicBezTo>
                <a:cubicBezTo>
                  <a:pt x="25423" y="17911"/>
                  <a:pt x="26218" y="17346"/>
                  <a:pt x="26699" y="16405"/>
                </a:cubicBezTo>
                <a:cubicBezTo>
                  <a:pt x="26824" y="16112"/>
                  <a:pt x="26887" y="15798"/>
                  <a:pt x="26950" y="15505"/>
                </a:cubicBezTo>
                <a:cubicBezTo>
                  <a:pt x="27055" y="15170"/>
                  <a:pt x="27348" y="14982"/>
                  <a:pt x="27661" y="15045"/>
                </a:cubicBezTo>
                <a:cubicBezTo>
                  <a:pt x="28038" y="15108"/>
                  <a:pt x="28247" y="15421"/>
                  <a:pt x="28164" y="15798"/>
                </a:cubicBezTo>
                <a:cubicBezTo>
                  <a:pt x="28143" y="15903"/>
                  <a:pt x="28101" y="16028"/>
                  <a:pt x="28059" y="16112"/>
                </a:cubicBezTo>
                <a:cubicBezTo>
                  <a:pt x="27829" y="16426"/>
                  <a:pt x="27829" y="16823"/>
                  <a:pt x="27850" y="17179"/>
                </a:cubicBezTo>
                <a:cubicBezTo>
                  <a:pt x="27850" y="17409"/>
                  <a:pt x="27871" y="17660"/>
                  <a:pt x="27850" y="17869"/>
                </a:cubicBezTo>
                <a:cubicBezTo>
                  <a:pt x="27745" y="19125"/>
                  <a:pt x="28184" y="20213"/>
                  <a:pt x="28875" y="21238"/>
                </a:cubicBezTo>
                <a:cubicBezTo>
                  <a:pt x="29545" y="22284"/>
                  <a:pt x="31449" y="22996"/>
                  <a:pt x="32537" y="21322"/>
                </a:cubicBezTo>
                <a:cubicBezTo>
                  <a:pt x="32599" y="21175"/>
                  <a:pt x="32683" y="21071"/>
                  <a:pt x="32767" y="20945"/>
                </a:cubicBezTo>
                <a:cubicBezTo>
                  <a:pt x="32850" y="20841"/>
                  <a:pt x="32955" y="20715"/>
                  <a:pt x="33060" y="20631"/>
                </a:cubicBezTo>
                <a:cubicBezTo>
                  <a:pt x="33499" y="20213"/>
                  <a:pt x="33959" y="20276"/>
                  <a:pt x="34252" y="20820"/>
                </a:cubicBezTo>
                <a:cubicBezTo>
                  <a:pt x="34420" y="21071"/>
                  <a:pt x="34462" y="21426"/>
                  <a:pt x="34566" y="21698"/>
                </a:cubicBezTo>
                <a:cubicBezTo>
                  <a:pt x="34796" y="22389"/>
                  <a:pt x="35047" y="23059"/>
                  <a:pt x="35319" y="23728"/>
                </a:cubicBezTo>
                <a:cubicBezTo>
                  <a:pt x="35591" y="24356"/>
                  <a:pt x="36094" y="24795"/>
                  <a:pt x="36638" y="25151"/>
                </a:cubicBezTo>
                <a:cubicBezTo>
                  <a:pt x="36951" y="25402"/>
                  <a:pt x="37286" y="25360"/>
                  <a:pt x="37579" y="25151"/>
                </a:cubicBezTo>
                <a:cubicBezTo>
                  <a:pt x="37830" y="24983"/>
                  <a:pt x="38123" y="24816"/>
                  <a:pt x="38311" y="24586"/>
                </a:cubicBezTo>
                <a:cubicBezTo>
                  <a:pt x="38751" y="24063"/>
                  <a:pt x="39379" y="24147"/>
                  <a:pt x="39964" y="23979"/>
                </a:cubicBezTo>
                <a:cubicBezTo>
                  <a:pt x="40027" y="23958"/>
                  <a:pt x="40195" y="24042"/>
                  <a:pt x="40236" y="24105"/>
                </a:cubicBezTo>
                <a:cubicBezTo>
                  <a:pt x="40341" y="24209"/>
                  <a:pt x="40425" y="24356"/>
                  <a:pt x="40488" y="24481"/>
                </a:cubicBezTo>
                <a:cubicBezTo>
                  <a:pt x="40739" y="25235"/>
                  <a:pt x="41220" y="25862"/>
                  <a:pt x="41764" y="26490"/>
                </a:cubicBezTo>
                <a:cubicBezTo>
                  <a:pt x="42517" y="27327"/>
                  <a:pt x="43438" y="27745"/>
                  <a:pt x="44505" y="27934"/>
                </a:cubicBezTo>
                <a:cubicBezTo>
                  <a:pt x="44693" y="27955"/>
                  <a:pt x="44882" y="28038"/>
                  <a:pt x="45154" y="28101"/>
                </a:cubicBezTo>
                <a:cubicBezTo>
                  <a:pt x="44944" y="28248"/>
                  <a:pt x="44840" y="28373"/>
                  <a:pt x="44735" y="28373"/>
                </a:cubicBezTo>
                <a:cubicBezTo>
                  <a:pt x="44421" y="28373"/>
                  <a:pt x="44107" y="28289"/>
                  <a:pt x="43793" y="28268"/>
                </a:cubicBezTo>
                <a:cubicBezTo>
                  <a:pt x="43626" y="28248"/>
                  <a:pt x="43417" y="28289"/>
                  <a:pt x="43249" y="28289"/>
                </a:cubicBezTo>
                <a:cubicBezTo>
                  <a:pt x="43145" y="28833"/>
                  <a:pt x="43040" y="29357"/>
                  <a:pt x="42936" y="29859"/>
                </a:cubicBezTo>
                <a:cubicBezTo>
                  <a:pt x="42915" y="29984"/>
                  <a:pt x="42810" y="30131"/>
                  <a:pt x="42998" y="30235"/>
                </a:cubicBezTo>
                <a:cubicBezTo>
                  <a:pt x="43731" y="29796"/>
                  <a:pt x="44505" y="29649"/>
                  <a:pt x="45363" y="29796"/>
                </a:cubicBezTo>
                <a:cubicBezTo>
                  <a:pt x="45781" y="29859"/>
                  <a:pt x="46137" y="30047"/>
                  <a:pt x="46367" y="30382"/>
                </a:cubicBezTo>
                <a:cubicBezTo>
                  <a:pt x="46702" y="30863"/>
                  <a:pt x="46890" y="31407"/>
                  <a:pt x="46827" y="31993"/>
                </a:cubicBezTo>
                <a:cubicBezTo>
                  <a:pt x="46806" y="32223"/>
                  <a:pt x="46806" y="32432"/>
                  <a:pt x="46806" y="32642"/>
                </a:cubicBezTo>
                <a:cubicBezTo>
                  <a:pt x="47183" y="32872"/>
                  <a:pt x="47497" y="32809"/>
                  <a:pt x="47811" y="32662"/>
                </a:cubicBezTo>
                <a:cubicBezTo>
                  <a:pt x="48041" y="32537"/>
                  <a:pt x="48250" y="32411"/>
                  <a:pt x="48480" y="32265"/>
                </a:cubicBezTo>
                <a:cubicBezTo>
                  <a:pt x="48962" y="32035"/>
                  <a:pt x="49213" y="31574"/>
                  <a:pt x="49589" y="31198"/>
                </a:cubicBezTo>
                <a:cubicBezTo>
                  <a:pt x="49631" y="31156"/>
                  <a:pt x="49694" y="31051"/>
                  <a:pt x="49694" y="30968"/>
                </a:cubicBezTo>
                <a:cubicBezTo>
                  <a:pt x="49694" y="30696"/>
                  <a:pt x="49715" y="30465"/>
                  <a:pt x="49799" y="30193"/>
                </a:cubicBezTo>
                <a:cubicBezTo>
                  <a:pt x="49861" y="29942"/>
                  <a:pt x="49861" y="29649"/>
                  <a:pt x="49903" y="29440"/>
                </a:cubicBezTo>
                <a:cubicBezTo>
                  <a:pt x="50426" y="29043"/>
                  <a:pt x="50908" y="28708"/>
                  <a:pt x="51326" y="28394"/>
                </a:cubicBezTo>
                <a:cubicBezTo>
                  <a:pt x="51368" y="28268"/>
                  <a:pt x="51389" y="28227"/>
                  <a:pt x="51410" y="28143"/>
                </a:cubicBezTo>
                <a:cubicBezTo>
                  <a:pt x="51472" y="26950"/>
                  <a:pt x="51263" y="25799"/>
                  <a:pt x="50782" y="24711"/>
                </a:cubicBezTo>
                <a:cubicBezTo>
                  <a:pt x="50698" y="24565"/>
                  <a:pt x="50636" y="24398"/>
                  <a:pt x="50594" y="24230"/>
                </a:cubicBezTo>
                <a:cubicBezTo>
                  <a:pt x="50531" y="23875"/>
                  <a:pt x="50677" y="23582"/>
                  <a:pt x="51012" y="23393"/>
                </a:cubicBezTo>
                <a:cubicBezTo>
                  <a:pt x="51431" y="23184"/>
                  <a:pt x="51849" y="23017"/>
                  <a:pt x="52226" y="22766"/>
                </a:cubicBezTo>
                <a:cubicBezTo>
                  <a:pt x="52372" y="22661"/>
                  <a:pt x="52540" y="22494"/>
                  <a:pt x="52560" y="22305"/>
                </a:cubicBezTo>
                <a:cubicBezTo>
                  <a:pt x="52665" y="21573"/>
                  <a:pt x="52560" y="20862"/>
                  <a:pt x="52142" y="20255"/>
                </a:cubicBezTo>
                <a:cubicBezTo>
                  <a:pt x="51807" y="19794"/>
                  <a:pt x="51368" y="19418"/>
                  <a:pt x="50970" y="19041"/>
                </a:cubicBezTo>
                <a:cubicBezTo>
                  <a:pt x="50761" y="18832"/>
                  <a:pt x="50489" y="18748"/>
                  <a:pt x="50175" y="18853"/>
                </a:cubicBezTo>
                <a:cubicBezTo>
                  <a:pt x="50050" y="18895"/>
                  <a:pt x="49903" y="18895"/>
                  <a:pt x="49757" y="18874"/>
                </a:cubicBezTo>
                <a:cubicBezTo>
                  <a:pt x="49527" y="18853"/>
                  <a:pt x="49338" y="18727"/>
                  <a:pt x="49234" y="18476"/>
                </a:cubicBezTo>
                <a:cubicBezTo>
                  <a:pt x="49171" y="18246"/>
                  <a:pt x="49234" y="18016"/>
                  <a:pt x="49422" y="17849"/>
                </a:cubicBezTo>
                <a:cubicBezTo>
                  <a:pt x="49589" y="17723"/>
                  <a:pt x="49757" y="17639"/>
                  <a:pt x="49945" y="17577"/>
                </a:cubicBezTo>
                <a:cubicBezTo>
                  <a:pt x="50071" y="17514"/>
                  <a:pt x="50238" y="17514"/>
                  <a:pt x="50363" y="17472"/>
                </a:cubicBezTo>
                <a:cubicBezTo>
                  <a:pt x="50531" y="17388"/>
                  <a:pt x="50677" y="17284"/>
                  <a:pt x="50761" y="17179"/>
                </a:cubicBezTo>
                <a:cubicBezTo>
                  <a:pt x="51054" y="16781"/>
                  <a:pt x="51012" y="15944"/>
                  <a:pt x="50740" y="15547"/>
                </a:cubicBezTo>
                <a:cubicBezTo>
                  <a:pt x="50238" y="14877"/>
                  <a:pt x="49715" y="14229"/>
                  <a:pt x="49087" y="13706"/>
                </a:cubicBezTo>
                <a:cubicBezTo>
                  <a:pt x="48480" y="13203"/>
                  <a:pt x="47832" y="12764"/>
                  <a:pt x="47037" y="12680"/>
                </a:cubicBezTo>
                <a:cubicBezTo>
                  <a:pt x="46283" y="12597"/>
                  <a:pt x="45530" y="12346"/>
                  <a:pt x="44777" y="12639"/>
                </a:cubicBezTo>
                <a:cubicBezTo>
                  <a:pt x="44484" y="12743"/>
                  <a:pt x="44170" y="12534"/>
                  <a:pt x="44065" y="12283"/>
                </a:cubicBezTo>
                <a:cubicBezTo>
                  <a:pt x="43961" y="12032"/>
                  <a:pt x="44003" y="11760"/>
                  <a:pt x="44254" y="11613"/>
                </a:cubicBezTo>
                <a:cubicBezTo>
                  <a:pt x="44568" y="11404"/>
                  <a:pt x="44693" y="11090"/>
                  <a:pt x="44798" y="10776"/>
                </a:cubicBezTo>
                <a:cubicBezTo>
                  <a:pt x="44882" y="10421"/>
                  <a:pt x="44944" y="10086"/>
                  <a:pt x="44986" y="9751"/>
                </a:cubicBezTo>
                <a:cubicBezTo>
                  <a:pt x="45007" y="9605"/>
                  <a:pt x="44944" y="9416"/>
                  <a:pt x="44882" y="9249"/>
                </a:cubicBezTo>
                <a:cubicBezTo>
                  <a:pt x="44149" y="7910"/>
                  <a:pt x="43040" y="6905"/>
                  <a:pt x="41743" y="6173"/>
                </a:cubicBezTo>
                <a:cubicBezTo>
                  <a:pt x="40550" y="5504"/>
                  <a:pt x="39274" y="5232"/>
                  <a:pt x="37977" y="5127"/>
                </a:cubicBezTo>
                <a:cubicBezTo>
                  <a:pt x="37516" y="5085"/>
                  <a:pt x="37098" y="5169"/>
                  <a:pt x="36763" y="5462"/>
                </a:cubicBezTo>
                <a:cubicBezTo>
                  <a:pt x="36638" y="5566"/>
                  <a:pt x="36512" y="5671"/>
                  <a:pt x="36345" y="5776"/>
                </a:cubicBezTo>
                <a:cubicBezTo>
                  <a:pt x="35905" y="6027"/>
                  <a:pt x="35466" y="5817"/>
                  <a:pt x="35424" y="5294"/>
                </a:cubicBezTo>
                <a:cubicBezTo>
                  <a:pt x="35424" y="4981"/>
                  <a:pt x="35487" y="4667"/>
                  <a:pt x="35487" y="4353"/>
                </a:cubicBezTo>
                <a:cubicBezTo>
                  <a:pt x="35487" y="4206"/>
                  <a:pt x="35487" y="3997"/>
                  <a:pt x="35403" y="3872"/>
                </a:cubicBezTo>
                <a:cubicBezTo>
                  <a:pt x="35110" y="3474"/>
                  <a:pt x="34838" y="3056"/>
                  <a:pt x="34462" y="2763"/>
                </a:cubicBezTo>
                <a:cubicBezTo>
                  <a:pt x="33750" y="2219"/>
                  <a:pt x="32976" y="1779"/>
                  <a:pt x="32139" y="1507"/>
                </a:cubicBezTo>
                <a:cubicBezTo>
                  <a:pt x="31114" y="1172"/>
                  <a:pt x="30068" y="1089"/>
                  <a:pt x="29000" y="1172"/>
                </a:cubicBezTo>
                <a:cubicBezTo>
                  <a:pt x="28394" y="1214"/>
                  <a:pt x="27766" y="1193"/>
                  <a:pt x="27201" y="1361"/>
                </a:cubicBezTo>
                <a:cubicBezTo>
                  <a:pt x="26155" y="1633"/>
                  <a:pt x="25067" y="1926"/>
                  <a:pt x="24439" y="2951"/>
                </a:cubicBezTo>
                <a:cubicBezTo>
                  <a:pt x="24335" y="3097"/>
                  <a:pt x="24188" y="3265"/>
                  <a:pt x="24063" y="3390"/>
                </a:cubicBezTo>
                <a:cubicBezTo>
                  <a:pt x="23707" y="3704"/>
                  <a:pt x="23372" y="3997"/>
                  <a:pt x="23351" y="4520"/>
                </a:cubicBezTo>
                <a:cubicBezTo>
                  <a:pt x="23330" y="4750"/>
                  <a:pt x="23121" y="4918"/>
                  <a:pt x="22849" y="4918"/>
                </a:cubicBezTo>
                <a:cubicBezTo>
                  <a:pt x="22598" y="4918"/>
                  <a:pt x="22347" y="4729"/>
                  <a:pt x="22305" y="4436"/>
                </a:cubicBezTo>
                <a:cubicBezTo>
                  <a:pt x="22221" y="4164"/>
                  <a:pt x="22221" y="3913"/>
                  <a:pt x="22200" y="3600"/>
                </a:cubicBezTo>
                <a:close/>
                <a:moveTo>
                  <a:pt x="18518" y="13266"/>
                </a:moveTo>
                <a:cubicBezTo>
                  <a:pt x="18204" y="13392"/>
                  <a:pt x="17974" y="13517"/>
                  <a:pt x="17723" y="13601"/>
                </a:cubicBezTo>
                <a:cubicBezTo>
                  <a:pt x="17095" y="13810"/>
                  <a:pt x="16635" y="14166"/>
                  <a:pt x="16195" y="14647"/>
                </a:cubicBezTo>
                <a:cubicBezTo>
                  <a:pt x="14207" y="16677"/>
                  <a:pt x="13831" y="17179"/>
                  <a:pt x="12575" y="19711"/>
                </a:cubicBezTo>
                <a:cubicBezTo>
                  <a:pt x="12575" y="19753"/>
                  <a:pt x="12555" y="19773"/>
                  <a:pt x="12555" y="19794"/>
                </a:cubicBezTo>
                <a:cubicBezTo>
                  <a:pt x="12220" y="20380"/>
                  <a:pt x="12031" y="21008"/>
                  <a:pt x="11906" y="21657"/>
                </a:cubicBezTo>
                <a:cubicBezTo>
                  <a:pt x="11822" y="22054"/>
                  <a:pt x="11718" y="22431"/>
                  <a:pt x="11655" y="22828"/>
                </a:cubicBezTo>
                <a:cubicBezTo>
                  <a:pt x="11550" y="23728"/>
                  <a:pt x="11425" y="24586"/>
                  <a:pt x="11425" y="25465"/>
                </a:cubicBezTo>
                <a:cubicBezTo>
                  <a:pt x="11425" y="26804"/>
                  <a:pt x="11508" y="28164"/>
                  <a:pt x="11550" y="29503"/>
                </a:cubicBezTo>
                <a:cubicBezTo>
                  <a:pt x="11550" y="29754"/>
                  <a:pt x="11592" y="30026"/>
                  <a:pt x="11655" y="30256"/>
                </a:cubicBezTo>
                <a:cubicBezTo>
                  <a:pt x="12324" y="32349"/>
                  <a:pt x="13329" y="34211"/>
                  <a:pt x="14961" y="35696"/>
                </a:cubicBezTo>
                <a:cubicBezTo>
                  <a:pt x="15065" y="35801"/>
                  <a:pt x="15170" y="35906"/>
                  <a:pt x="15296" y="35968"/>
                </a:cubicBezTo>
                <a:cubicBezTo>
                  <a:pt x="16928" y="36931"/>
                  <a:pt x="18539" y="37893"/>
                  <a:pt x="20422" y="38291"/>
                </a:cubicBezTo>
                <a:cubicBezTo>
                  <a:pt x="20505" y="38312"/>
                  <a:pt x="20589" y="38333"/>
                  <a:pt x="20652" y="38396"/>
                </a:cubicBezTo>
                <a:cubicBezTo>
                  <a:pt x="21175" y="38709"/>
                  <a:pt x="21782" y="38835"/>
                  <a:pt x="22368" y="38960"/>
                </a:cubicBezTo>
                <a:cubicBezTo>
                  <a:pt x="22891" y="39065"/>
                  <a:pt x="23414" y="39191"/>
                  <a:pt x="23895" y="39463"/>
                </a:cubicBezTo>
                <a:cubicBezTo>
                  <a:pt x="24063" y="39546"/>
                  <a:pt x="24209" y="39567"/>
                  <a:pt x="24397" y="39588"/>
                </a:cubicBezTo>
                <a:cubicBezTo>
                  <a:pt x="25318" y="39693"/>
                  <a:pt x="26239" y="39776"/>
                  <a:pt x="27138" y="39714"/>
                </a:cubicBezTo>
                <a:cubicBezTo>
                  <a:pt x="28059" y="39651"/>
                  <a:pt x="28959" y="39776"/>
                  <a:pt x="29858" y="39588"/>
                </a:cubicBezTo>
                <a:cubicBezTo>
                  <a:pt x="31051" y="39358"/>
                  <a:pt x="32244" y="39191"/>
                  <a:pt x="33415" y="39023"/>
                </a:cubicBezTo>
                <a:cubicBezTo>
                  <a:pt x="34022" y="38919"/>
                  <a:pt x="34566" y="38709"/>
                  <a:pt x="35131" y="38437"/>
                </a:cubicBezTo>
                <a:cubicBezTo>
                  <a:pt x="35863" y="38103"/>
                  <a:pt x="36596" y="37768"/>
                  <a:pt x="37286" y="37391"/>
                </a:cubicBezTo>
                <a:cubicBezTo>
                  <a:pt x="37663" y="37182"/>
                  <a:pt x="38060" y="36952"/>
                  <a:pt x="38332" y="36638"/>
                </a:cubicBezTo>
                <a:cubicBezTo>
                  <a:pt x="38939" y="35989"/>
                  <a:pt x="39567" y="35362"/>
                  <a:pt x="40069" y="34608"/>
                </a:cubicBezTo>
                <a:cubicBezTo>
                  <a:pt x="40592" y="33792"/>
                  <a:pt x="41011" y="32893"/>
                  <a:pt x="41157" y="31909"/>
                </a:cubicBezTo>
                <a:cubicBezTo>
                  <a:pt x="41220" y="31637"/>
                  <a:pt x="41241" y="31386"/>
                  <a:pt x="41366" y="31177"/>
                </a:cubicBezTo>
                <a:cubicBezTo>
                  <a:pt x="41680" y="30549"/>
                  <a:pt x="41827" y="29859"/>
                  <a:pt x="41973" y="29210"/>
                </a:cubicBezTo>
                <a:cubicBezTo>
                  <a:pt x="42078" y="28771"/>
                  <a:pt x="42182" y="28310"/>
                  <a:pt x="42141" y="27829"/>
                </a:cubicBezTo>
                <a:cubicBezTo>
                  <a:pt x="42036" y="27745"/>
                  <a:pt x="41889" y="27641"/>
                  <a:pt x="41785" y="27578"/>
                </a:cubicBezTo>
                <a:cubicBezTo>
                  <a:pt x="41115" y="27222"/>
                  <a:pt x="40613" y="26678"/>
                  <a:pt x="40195" y="26072"/>
                </a:cubicBezTo>
                <a:cubicBezTo>
                  <a:pt x="40048" y="25862"/>
                  <a:pt x="39944" y="25632"/>
                  <a:pt x="39797" y="25423"/>
                </a:cubicBezTo>
                <a:cubicBezTo>
                  <a:pt x="39672" y="25214"/>
                  <a:pt x="39483" y="25151"/>
                  <a:pt x="39274" y="25276"/>
                </a:cubicBezTo>
                <a:cubicBezTo>
                  <a:pt x="39128" y="25381"/>
                  <a:pt x="39002" y="25486"/>
                  <a:pt x="38856" y="25590"/>
                </a:cubicBezTo>
                <a:cubicBezTo>
                  <a:pt x="38625" y="25779"/>
                  <a:pt x="38416" y="25967"/>
                  <a:pt x="38186" y="26113"/>
                </a:cubicBezTo>
                <a:cubicBezTo>
                  <a:pt x="37391" y="26616"/>
                  <a:pt x="36763" y="26636"/>
                  <a:pt x="36031" y="26092"/>
                </a:cubicBezTo>
                <a:cubicBezTo>
                  <a:pt x="35278" y="25548"/>
                  <a:pt x="34629" y="24921"/>
                  <a:pt x="34273" y="24021"/>
                </a:cubicBezTo>
                <a:cubicBezTo>
                  <a:pt x="34064" y="23540"/>
                  <a:pt x="33918" y="23017"/>
                  <a:pt x="33708" y="22514"/>
                </a:cubicBezTo>
                <a:cubicBezTo>
                  <a:pt x="33646" y="22389"/>
                  <a:pt x="33687" y="22180"/>
                  <a:pt x="33394" y="22096"/>
                </a:cubicBezTo>
                <a:cubicBezTo>
                  <a:pt x="33206" y="22284"/>
                  <a:pt x="33060" y="22514"/>
                  <a:pt x="32850" y="22703"/>
                </a:cubicBezTo>
                <a:cubicBezTo>
                  <a:pt x="32160" y="23268"/>
                  <a:pt x="31407" y="23582"/>
                  <a:pt x="30465" y="23435"/>
                </a:cubicBezTo>
                <a:cubicBezTo>
                  <a:pt x="29335" y="23247"/>
                  <a:pt x="28477" y="22724"/>
                  <a:pt x="27892" y="21719"/>
                </a:cubicBezTo>
                <a:cubicBezTo>
                  <a:pt x="27745" y="21489"/>
                  <a:pt x="27640" y="21196"/>
                  <a:pt x="27473" y="20966"/>
                </a:cubicBezTo>
                <a:cubicBezTo>
                  <a:pt x="27034" y="20318"/>
                  <a:pt x="26887" y="19564"/>
                  <a:pt x="26845" y="18769"/>
                </a:cubicBezTo>
                <a:cubicBezTo>
                  <a:pt x="26845" y="18623"/>
                  <a:pt x="26929" y="18434"/>
                  <a:pt x="26699" y="18330"/>
                </a:cubicBezTo>
                <a:cubicBezTo>
                  <a:pt x="26385" y="18455"/>
                  <a:pt x="26176" y="18748"/>
                  <a:pt x="25883" y="18937"/>
                </a:cubicBezTo>
                <a:cubicBezTo>
                  <a:pt x="25130" y="19418"/>
                  <a:pt x="24293" y="19773"/>
                  <a:pt x="23372" y="19481"/>
                </a:cubicBezTo>
                <a:cubicBezTo>
                  <a:pt x="22661" y="19271"/>
                  <a:pt x="21970" y="18999"/>
                  <a:pt x="21280" y="18685"/>
                </a:cubicBezTo>
                <a:cubicBezTo>
                  <a:pt x="20840" y="18476"/>
                  <a:pt x="20464" y="18141"/>
                  <a:pt x="20213" y="17723"/>
                </a:cubicBezTo>
                <a:cubicBezTo>
                  <a:pt x="19564" y="16656"/>
                  <a:pt x="18957" y="15547"/>
                  <a:pt x="18748" y="14271"/>
                </a:cubicBezTo>
                <a:cubicBezTo>
                  <a:pt x="18706" y="13957"/>
                  <a:pt x="18581" y="13643"/>
                  <a:pt x="18518" y="13266"/>
                </a:cubicBezTo>
                <a:close/>
                <a:moveTo>
                  <a:pt x="23351" y="40425"/>
                </a:moveTo>
                <a:cubicBezTo>
                  <a:pt x="22849" y="41095"/>
                  <a:pt x="22430" y="41743"/>
                  <a:pt x="22179" y="42476"/>
                </a:cubicBezTo>
                <a:cubicBezTo>
                  <a:pt x="21677" y="43857"/>
                  <a:pt x="21133" y="45196"/>
                  <a:pt x="20673" y="46577"/>
                </a:cubicBezTo>
                <a:cubicBezTo>
                  <a:pt x="20192" y="48104"/>
                  <a:pt x="19689" y="49631"/>
                  <a:pt x="19564" y="51243"/>
                </a:cubicBezTo>
                <a:cubicBezTo>
                  <a:pt x="19543" y="51577"/>
                  <a:pt x="19459" y="51912"/>
                  <a:pt x="19376" y="52247"/>
                </a:cubicBezTo>
                <a:cubicBezTo>
                  <a:pt x="19187" y="52958"/>
                  <a:pt x="18978" y="53649"/>
                  <a:pt x="18832" y="54318"/>
                </a:cubicBezTo>
                <a:cubicBezTo>
                  <a:pt x="18727" y="54758"/>
                  <a:pt x="18622" y="55197"/>
                  <a:pt x="18560" y="55657"/>
                </a:cubicBezTo>
                <a:cubicBezTo>
                  <a:pt x="18413" y="56913"/>
                  <a:pt x="18246" y="58168"/>
                  <a:pt x="18120" y="59424"/>
                </a:cubicBezTo>
                <a:cubicBezTo>
                  <a:pt x="18099" y="59591"/>
                  <a:pt x="18120" y="59821"/>
                  <a:pt x="18120" y="59968"/>
                </a:cubicBezTo>
                <a:cubicBezTo>
                  <a:pt x="18560" y="60303"/>
                  <a:pt x="19062" y="60365"/>
                  <a:pt x="19501" y="60554"/>
                </a:cubicBezTo>
                <a:cubicBezTo>
                  <a:pt x="20087" y="60784"/>
                  <a:pt x="20652" y="60867"/>
                  <a:pt x="21259" y="60930"/>
                </a:cubicBezTo>
                <a:cubicBezTo>
                  <a:pt x="22974" y="61119"/>
                  <a:pt x="24732" y="61286"/>
                  <a:pt x="26469" y="61537"/>
                </a:cubicBezTo>
                <a:cubicBezTo>
                  <a:pt x="28373" y="61809"/>
                  <a:pt x="30277" y="61725"/>
                  <a:pt x="32181" y="61809"/>
                </a:cubicBezTo>
                <a:cubicBezTo>
                  <a:pt x="32327" y="61809"/>
                  <a:pt x="32474" y="61809"/>
                  <a:pt x="32599" y="61767"/>
                </a:cubicBezTo>
                <a:cubicBezTo>
                  <a:pt x="34169" y="61725"/>
                  <a:pt x="35675" y="61223"/>
                  <a:pt x="37056" y="60575"/>
                </a:cubicBezTo>
                <a:cubicBezTo>
                  <a:pt x="37893" y="60177"/>
                  <a:pt x="38730" y="59696"/>
                  <a:pt x="39441" y="59005"/>
                </a:cubicBezTo>
                <a:cubicBezTo>
                  <a:pt x="39400" y="58775"/>
                  <a:pt x="39379" y="58524"/>
                  <a:pt x="39337" y="58273"/>
                </a:cubicBezTo>
                <a:cubicBezTo>
                  <a:pt x="39002" y="56850"/>
                  <a:pt x="38856" y="55385"/>
                  <a:pt x="38437" y="53984"/>
                </a:cubicBezTo>
                <a:cubicBezTo>
                  <a:pt x="38395" y="53837"/>
                  <a:pt x="38416" y="53691"/>
                  <a:pt x="38374" y="53565"/>
                </a:cubicBezTo>
                <a:cubicBezTo>
                  <a:pt x="38291" y="53168"/>
                  <a:pt x="38228" y="52770"/>
                  <a:pt x="38123" y="52372"/>
                </a:cubicBezTo>
                <a:cubicBezTo>
                  <a:pt x="37495" y="50050"/>
                  <a:pt x="36868" y="47748"/>
                  <a:pt x="36219" y="45426"/>
                </a:cubicBezTo>
                <a:cubicBezTo>
                  <a:pt x="35968" y="44505"/>
                  <a:pt x="35780" y="43585"/>
                  <a:pt x="35298" y="42748"/>
                </a:cubicBezTo>
                <a:cubicBezTo>
                  <a:pt x="35152" y="42497"/>
                  <a:pt x="35047" y="42183"/>
                  <a:pt x="34985" y="41869"/>
                </a:cubicBezTo>
                <a:cubicBezTo>
                  <a:pt x="34880" y="41157"/>
                  <a:pt x="34524" y="40592"/>
                  <a:pt x="34127" y="39986"/>
                </a:cubicBezTo>
                <a:cubicBezTo>
                  <a:pt x="32934" y="40174"/>
                  <a:pt x="31721" y="40383"/>
                  <a:pt x="30486" y="40530"/>
                </a:cubicBezTo>
                <a:cubicBezTo>
                  <a:pt x="29796" y="40613"/>
                  <a:pt x="29105" y="40844"/>
                  <a:pt x="28373" y="40760"/>
                </a:cubicBezTo>
                <a:cubicBezTo>
                  <a:pt x="27912" y="40718"/>
                  <a:pt x="27410" y="40697"/>
                  <a:pt x="26908" y="40697"/>
                </a:cubicBezTo>
                <a:cubicBezTo>
                  <a:pt x="26071" y="40718"/>
                  <a:pt x="25255" y="40613"/>
                  <a:pt x="24418" y="40488"/>
                </a:cubicBezTo>
                <a:cubicBezTo>
                  <a:pt x="24083" y="40467"/>
                  <a:pt x="23728" y="40467"/>
                  <a:pt x="23351" y="40425"/>
                </a:cubicBezTo>
                <a:close/>
                <a:moveTo>
                  <a:pt x="16467" y="69969"/>
                </a:moveTo>
                <a:cubicBezTo>
                  <a:pt x="16635" y="70053"/>
                  <a:pt x="16781" y="70220"/>
                  <a:pt x="16969" y="70283"/>
                </a:cubicBezTo>
                <a:cubicBezTo>
                  <a:pt x="17702" y="70555"/>
                  <a:pt x="18455" y="70806"/>
                  <a:pt x="19166" y="71225"/>
                </a:cubicBezTo>
                <a:cubicBezTo>
                  <a:pt x="19292" y="71287"/>
                  <a:pt x="19438" y="71350"/>
                  <a:pt x="19564" y="71371"/>
                </a:cubicBezTo>
                <a:cubicBezTo>
                  <a:pt x="20192" y="71455"/>
                  <a:pt x="20673" y="71769"/>
                  <a:pt x="21196" y="72083"/>
                </a:cubicBezTo>
                <a:cubicBezTo>
                  <a:pt x="21384" y="72208"/>
                  <a:pt x="21594" y="72375"/>
                  <a:pt x="21803" y="72396"/>
                </a:cubicBezTo>
                <a:cubicBezTo>
                  <a:pt x="22200" y="72480"/>
                  <a:pt x="22598" y="72543"/>
                  <a:pt x="22933" y="72752"/>
                </a:cubicBezTo>
                <a:cubicBezTo>
                  <a:pt x="23079" y="72857"/>
                  <a:pt x="23267" y="72815"/>
                  <a:pt x="23372" y="72647"/>
                </a:cubicBezTo>
                <a:cubicBezTo>
                  <a:pt x="23665" y="72166"/>
                  <a:pt x="24000" y="71685"/>
                  <a:pt x="24209" y="71162"/>
                </a:cubicBezTo>
                <a:cubicBezTo>
                  <a:pt x="24376" y="70806"/>
                  <a:pt x="24523" y="70430"/>
                  <a:pt x="24732" y="70095"/>
                </a:cubicBezTo>
                <a:cubicBezTo>
                  <a:pt x="24899" y="69823"/>
                  <a:pt x="25151" y="69572"/>
                  <a:pt x="25213" y="69279"/>
                </a:cubicBezTo>
                <a:cubicBezTo>
                  <a:pt x="25318" y="68714"/>
                  <a:pt x="25653" y="68316"/>
                  <a:pt x="25967" y="67835"/>
                </a:cubicBezTo>
                <a:cubicBezTo>
                  <a:pt x="26071" y="67689"/>
                  <a:pt x="26197" y="67500"/>
                  <a:pt x="26280" y="67354"/>
                </a:cubicBezTo>
                <a:cubicBezTo>
                  <a:pt x="26824" y="66161"/>
                  <a:pt x="26824" y="66203"/>
                  <a:pt x="28080" y="65847"/>
                </a:cubicBezTo>
                <a:cubicBezTo>
                  <a:pt x="28917" y="65617"/>
                  <a:pt x="29733" y="65805"/>
                  <a:pt x="30549" y="66015"/>
                </a:cubicBezTo>
                <a:cubicBezTo>
                  <a:pt x="31072" y="66140"/>
                  <a:pt x="31532" y="66454"/>
                  <a:pt x="32013" y="66684"/>
                </a:cubicBezTo>
                <a:cubicBezTo>
                  <a:pt x="32118" y="66747"/>
                  <a:pt x="32202" y="66831"/>
                  <a:pt x="32265" y="66935"/>
                </a:cubicBezTo>
                <a:cubicBezTo>
                  <a:pt x="32641" y="67312"/>
                  <a:pt x="32871" y="67793"/>
                  <a:pt x="32892" y="68316"/>
                </a:cubicBezTo>
                <a:cubicBezTo>
                  <a:pt x="32892" y="68777"/>
                  <a:pt x="33185" y="69132"/>
                  <a:pt x="33290" y="69509"/>
                </a:cubicBezTo>
                <a:cubicBezTo>
                  <a:pt x="33415" y="69969"/>
                  <a:pt x="33499" y="70409"/>
                  <a:pt x="33604" y="70848"/>
                </a:cubicBezTo>
                <a:cubicBezTo>
                  <a:pt x="33604" y="70869"/>
                  <a:pt x="33625" y="70911"/>
                  <a:pt x="33666" y="70932"/>
                </a:cubicBezTo>
                <a:cubicBezTo>
                  <a:pt x="33813" y="71141"/>
                  <a:pt x="33876" y="71392"/>
                  <a:pt x="33918" y="71643"/>
                </a:cubicBezTo>
                <a:cubicBezTo>
                  <a:pt x="34106" y="72501"/>
                  <a:pt x="34503" y="72836"/>
                  <a:pt x="35382" y="72940"/>
                </a:cubicBezTo>
                <a:cubicBezTo>
                  <a:pt x="35801" y="73003"/>
                  <a:pt x="36240" y="73045"/>
                  <a:pt x="36659" y="73066"/>
                </a:cubicBezTo>
                <a:cubicBezTo>
                  <a:pt x="36847" y="73066"/>
                  <a:pt x="37077" y="73066"/>
                  <a:pt x="37244" y="72961"/>
                </a:cubicBezTo>
                <a:cubicBezTo>
                  <a:pt x="37872" y="72606"/>
                  <a:pt x="38542" y="72647"/>
                  <a:pt x="39232" y="72606"/>
                </a:cubicBezTo>
                <a:cubicBezTo>
                  <a:pt x="39860" y="72585"/>
                  <a:pt x="40425" y="72522"/>
                  <a:pt x="40780" y="71894"/>
                </a:cubicBezTo>
                <a:cubicBezTo>
                  <a:pt x="41199" y="71664"/>
                  <a:pt x="41220" y="71287"/>
                  <a:pt x="41094" y="70869"/>
                </a:cubicBezTo>
                <a:cubicBezTo>
                  <a:pt x="40990" y="70492"/>
                  <a:pt x="40822" y="70095"/>
                  <a:pt x="40843" y="69697"/>
                </a:cubicBezTo>
                <a:cubicBezTo>
                  <a:pt x="40906" y="69028"/>
                  <a:pt x="40676" y="68400"/>
                  <a:pt x="40571" y="67772"/>
                </a:cubicBezTo>
                <a:lnTo>
                  <a:pt x="40320" y="66517"/>
                </a:lnTo>
                <a:cubicBezTo>
                  <a:pt x="39964" y="64571"/>
                  <a:pt x="39630" y="62646"/>
                  <a:pt x="39253" y="60700"/>
                </a:cubicBezTo>
                <a:cubicBezTo>
                  <a:pt x="39253" y="60679"/>
                  <a:pt x="39232" y="60658"/>
                  <a:pt x="39211" y="60616"/>
                </a:cubicBezTo>
                <a:cubicBezTo>
                  <a:pt x="39128" y="60616"/>
                  <a:pt x="39023" y="60616"/>
                  <a:pt x="38960" y="60658"/>
                </a:cubicBezTo>
                <a:cubicBezTo>
                  <a:pt x="38019" y="61202"/>
                  <a:pt x="37035" y="61621"/>
                  <a:pt x="36031" y="62039"/>
                </a:cubicBezTo>
                <a:cubicBezTo>
                  <a:pt x="35068" y="62437"/>
                  <a:pt x="34085" y="62646"/>
                  <a:pt x="33060" y="62792"/>
                </a:cubicBezTo>
                <a:cubicBezTo>
                  <a:pt x="32453" y="62897"/>
                  <a:pt x="31846" y="62897"/>
                  <a:pt x="31260" y="62918"/>
                </a:cubicBezTo>
                <a:cubicBezTo>
                  <a:pt x="30591" y="62918"/>
                  <a:pt x="29942" y="62897"/>
                  <a:pt x="29293" y="62876"/>
                </a:cubicBezTo>
                <a:cubicBezTo>
                  <a:pt x="28749" y="62855"/>
                  <a:pt x="28184" y="62855"/>
                  <a:pt x="27661" y="62792"/>
                </a:cubicBezTo>
                <a:cubicBezTo>
                  <a:pt x="25736" y="62583"/>
                  <a:pt x="23791" y="62374"/>
                  <a:pt x="21866" y="62144"/>
                </a:cubicBezTo>
                <a:cubicBezTo>
                  <a:pt x="20924" y="62039"/>
                  <a:pt x="19982" y="62039"/>
                  <a:pt x="19083" y="61600"/>
                </a:cubicBezTo>
                <a:cubicBezTo>
                  <a:pt x="18978" y="61537"/>
                  <a:pt x="18832" y="61600"/>
                  <a:pt x="18643" y="61600"/>
                </a:cubicBezTo>
                <a:cubicBezTo>
                  <a:pt x="18622" y="62332"/>
                  <a:pt x="18518" y="63002"/>
                  <a:pt x="18246" y="63629"/>
                </a:cubicBezTo>
                <a:cubicBezTo>
                  <a:pt x="18016" y="64215"/>
                  <a:pt x="17744" y="64780"/>
                  <a:pt x="17723" y="65429"/>
                </a:cubicBezTo>
                <a:cubicBezTo>
                  <a:pt x="17723" y="65617"/>
                  <a:pt x="17618" y="65826"/>
                  <a:pt x="17534" y="66015"/>
                </a:cubicBezTo>
                <a:cubicBezTo>
                  <a:pt x="17179" y="66831"/>
                  <a:pt x="16907" y="67668"/>
                  <a:pt x="16676" y="68526"/>
                </a:cubicBezTo>
                <a:cubicBezTo>
                  <a:pt x="16488" y="68965"/>
                  <a:pt x="16467" y="69446"/>
                  <a:pt x="16467" y="69969"/>
                </a:cubicBezTo>
                <a:close/>
                <a:moveTo>
                  <a:pt x="40801" y="35403"/>
                </a:moveTo>
                <a:cubicBezTo>
                  <a:pt x="41827" y="35675"/>
                  <a:pt x="42705" y="35383"/>
                  <a:pt x="43563" y="35194"/>
                </a:cubicBezTo>
                <a:cubicBezTo>
                  <a:pt x="43856" y="35152"/>
                  <a:pt x="44128" y="34901"/>
                  <a:pt x="44358" y="34713"/>
                </a:cubicBezTo>
                <a:cubicBezTo>
                  <a:pt x="44589" y="34525"/>
                  <a:pt x="44777" y="34315"/>
                  <a:pt x="44965" y="34106"/>
                </a:cubicBezTo>
                <a:cubicBezTo>
                  <a:pt x="45718" y="33353"/>
                  <a:pt x="45698" y="33353"/>
                  <a:pt x="45865" y="32244"/>
                </a:cubicBezTo>
                <a:cubicBezTo>
                  <a:pt x="45949" y="31721"/>
                  <a:pt x="45802" y="31302"/>
                  <a:pt x="45446" y="30905"/>
                </a:cubicBezTo>
                <a:cubicBezTo>
                  <a:pt x="45279" y="30696"/>
                  <a:pt x="45028" y="30591"/>
                  <a:pt x="44777" y="30654"/>
                </a:cubicBezTo>
                <a:cubicBezTo>
                  <a:pt x="44233" y="30779"/>
                  <a:pt x="43647" y="30800"/>
                  <a:pt x="43229" y="31261"/>
                </a:cubicBezTo>
                <a:cubicBezTo>
                  <a:pt x="43082" y="31407"/>
                  <a:pt x="42873" y="31533"/>
                  <a:pt x="42705" y="31679"/>
                </a:cubicBezTo>
                <a:cubicBezTo>
                  <a:pt x="42454" y="31888"/>
                  <a:pt x="42266" y="32098"/>
                  <a:pt x="42203" y="32432"/>
                </a:cubicBezTo>
                <a:cubicBezTo>
                  <a:pt x="42141" y="32893"/>
                  <a:pt x="41889" y="33269"/>
                  <a:pt x="41617" y="33625"/>
                </a:cubicBezTo>
                <a:cubicBezTo>
                  <a:pt x="41199" y="34148"/>
                  <a:pt x="40927" y="34734"/>
                  <a:pt x="40801" y="35403"/>
                </a:cubicBezTo>
                <a:close/>
                <a:moveTo>
                  <a:pt x="44819" y="83611"/>
                </a:moveTo>
                <a:cubicBezTo>
                  <a:pt x="43982" y="82795"/>
                  <a:pt x="42936" y="82419"/>
                  <a:pt x="41785" y="82272"/>
                </a:cubicBezTo>
                <a:cubicBezTo>
                  <a:pt x="41220" y="82230"/>
                  <a:pt x="40676" y="82314"/>
                  <a:pt x="40090" y="82335"/>
                </a:cubicBezTo>
                <a:cubicBezTo>
                  <a:pt x="39630" y="82356"/>
                  <a:pt x="39274" y="82565"/>
                  <a:pt x="38960" y="82858"/>
                </a:cubicBezTo>
                <a:cubicBezTo>
                  <a:pt x="38709" y="83109"/>
                  <a:pt x="38730" y="83465"/>
                  <a:pt x="39044" y="83632"/>
                </a:cubicBezTo>
                <a:cubicBezTo>
                  <a:pt x="39755" y="84030"/>
                  <a:pt x="40488" y="84344"/>
                  <a:pt x="41304" y="84469"/>
                </a:cubicBezTo>
                <a:cubicBezTo>
                  <a:pt x="42266" y="84637"/>
                  <a:pt x="43229" y="84511"/>
                  <a:pt x="44191" y="84511"/>
                </a:cubicBezTo>
                <a:cubicBezTo>
                  <a:pt x="44379" y="84511"/>
                  <a:pt x="44589" y="84407"/>
                  <a:pt x="44756" y="84302"/>
                </a:cubicBezTo>
                <a:cubicBezTo>
                  <a:pt x="44902" y="84114"/>
                  <a:pt x="44902" y="83883"/>
                  <a:pt x="44819" y="83611"/>
                </a:cubicBezTo>
                <a:close/>
                <a:moveTo>
                  <a:pt x="11592" y="18434"/>
                </a:moveTo>
                <a:cubicBezTo>
                  <a:pt x="12052" y="17974"/>
                  <a:pt x="13747" y="15840"/>
                  <a:pt x="14019" y="15421"/>
                </a:cubicBezTo>
                <a:cubicBezTo>
                  <a:pt x="14040" y="15380"/>
                  <a:pt x="14082" y="15317"/>
                  <a:pt x="14082" y="15275"/>
                </a:cubicBezTo>
                <a:cubicBezTo>
                  <a:pt x="14124" y="15149"/>
                  <a:pt x="14145" y="14982"/>
                  <a:pt x="14124" y="14856"/>
                </a:cubicBezTo>
                <a:cubicBezTo>
                  <a:pt x="13956" y="14271"/>
                  <a:pt x="13517" y="13915"/>
                  <a:pt x="13078" y="13538"/>
                </a:cubicBezTo>
                <a:cubicBezTo>
                  <a:pt x="12994" y="13496"/>
                  <a:pt x="12868" y="13496"/>
                  <a:pt x="12764" y="13475"/>
                </a:cubicBezTo>
                <a:cubicBezTo>
                  <a:pt x="12136" y="13434"/>
                  <a:pt x="11759" y="13831"/>
                  <a:pt x="11508" y="14333"/>
                </a:cubicBezTo>
                <a:cubicBezTo>
                  <a:pt x="11111" y="15003"/>
                  <a:pt x="10943" y="15798"/>
                  <a:pt x="11006" y="16551"/>
                </a:cubicBezTo>
                <a:cubicBezTo>
                  <a:pt x="11069" y="17179"/>
                  <a:pt x="11027" y="17890"/>
                  <a:pt x="11592" y="18434"/>
                </a:cubicBezTo>
                <a:close/>
                <a:moveTo>
                  <a:pt x="15693" y="81414"/>
                </a:moveTo>
                <a:cubicBezTo>
                  <a:pt x="14982" y="81331"/>
                  <a:pt x="14333" y="81289"/>
                  <a:pt x="13684" y="81184"/>
                </a:cubicBezTo>
                <a:cubicBezTo>
                  <a:pt x="13015" y="81080"/>
                  <a:pt x="12366" y="81101"/>
                  <a:pt x="11718" y="81205"/>
                </a:cubicBezTo>
                <a:cubicBezTo>
                  <a:pt x="11132" y="81310"/>
                  <a:pt x="10567" y="81498"/>
                  <a:pt x="10190" y="82042"/>
                </a:cubicBezTo>
                <a:cubicBezTo>
                  <a:pt x="10483" y="82314"/>
                  <a:pt x="10755" y="82544"/>
                  <a:pt x="11090" y="82586"/>
                </a:cubicBezTo>
                <a:cubicBezTo>
                  <a:pt x="12429" y="82858"/>
                  <a:pt x="13705" y="82733"/>
                  <a:pt x="14961" y="82230"/>
                </a:cubicBezTo>
                <a:cubicBezTo>
                  <a:pt x="15296" y="82105"/>
                  <a:pt x="15568" y="81917"/>
                  <a:pt x="15693" y="8141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7" name="Google Shape;727;p45"/>
          <p:cNvSpPr/>
          <p:nvPr/>
        </p:nvSpPr>
        <p:spPr>
          <a:xfrm>
            <a:off x="6831100" y="2953938"/>
            <a:ext cx="325400" cy="213950"/>
          </a:xfrm>
          <a:custGeom>
            <a:avLst/>
            <a:gdLst/>
            <a:ahLst/>
            <a:cxnLst/>
            <a:rect l="l" t="t" r="r" b="b"/>
            <a:pathLst>
              <a:path w="13016" h="8558" extrusionOk="0">
                <a:moveTo>
                  <a:pt x="754" y="398"/>
                </a:moveTo>
                <a:cubicBezTo>
                  <a:pt x="1193" y="335"/>
                  <a:pt x="1591" y="293"/>
                  <a:pt x="1926" y="586"/>
                </a:cubicBezTo>
                <a:cubicBezTo>
                  <a:pt x="2009" y="670"/>
                  <a:pt x="2135" y="691"/>
                  <a:pt x="2240" y="711"/>
                </a:cubicBezTo>
                <a:cubicBezTo>
                  <a:pt x="3098" y="816"/>
                  <a:pt x="3934" y="963"/>
                  <a:pt x="4792" y="879"/>
                </a:cubicBezTo>
                <a:cubicBezTo>
                  <a:pt x="6362" y="691"/>
                  <a:pt x="7931" y="586"/>
                  <a:pt x="9479" y="356"/>
                </a:cubicBezTo>
                <a:cubicBezTo>
                  <a:pt x="10421" y="188"/>
                  <a:pt x="11362" y="272"/>
                  <a:pt x="12283" y="84"/>
                </a:cubicBezTo>
                <a:cubicBezTo>
                  <a:pt x="12722" y="0"/>
                  <a:pt x="13015" y="272"/>
                  <a:pt x="12994" y="711"/>
                </a:cubicBezTo>
                <a:cubicBezTo>
                  <a:pt x="12932" y="1486"/>
                  <a:pt x="12973" y="2281"/>
                  <a:pt x="12764" y="3013"/>
                </a:cubicBezTo>
                <a:cubicBezTo>
                  <a:pt x="12346" y="4457"/>
                  <a:pt x="11823" y="5901"/>
                  <a:pt x="10818" y="7072"/>
                </a:cubicBezTo>
                <a:cubicBezTo>
                  <a:pt x="10525" y="7407"/>
                  <a:pt x="10253" y="7700"/>
                  <a:pt x="9835" y="7867"/>
                </a:cubicBezTo>
                <a:cubicBezTo>
                  <a:pt x="9479" y="7993"/>
                  <a:pt x="9144" y="8181"/>
                  <a:pt x="8831" y="8328"/>
                </a:cubicBezTo>
                <a:cubicBezTo>
                  <a:pt x="8475" y="8516"/>
                  <a:pt x="8077" y="8558"/>
                  <a:pt x="7659" y="8516"/>
                </a:cubicBezTo>
                <a:cubicBezTo>
                  <a:pt x="6927" y="8411"/>
                  <a:pt x="6173" y="8349"/>
                  <a:pt x="5441" y="8286"/>
                </a:cubicBezTo>
                <a:cubicBezTo>
                  <a:pt x="4625" y="8181"/>
                  <a:pt x="3893" y="7909"/>
                  <a:pt x="3265" y="7365"/>
                </a:cubicBezTo>
                <a:cubicBezTo>
                  <a:pt x="2993" y="7135"/>
                  <a:pt x="2742" y="6926"/>
                  <a:pt x="2449" y="6737"/>
                </a:cubicBezTo>
                <a:cubicBezTo>
                  <a:pt x="1821" y="6319"/>
                  <a:pt x="1319" y="5733"/>
                  <a:pt x="942" y="5105"/>
                </a:cubicBezTo>
                <a:cubicBezTo>
                  <a:pt x="252" y="4017"/>
                  <a:pt x="1" y="2783"/>
                  <a:pt x="315" y="1507"/>
                </a:cubicBezTo>
                <a:cubicBezTo>
                  <a:pt x="377" y="1109"/>
                  <a:pt x="566" y="795"/>
                  <a:pt x="754" y="398"/>
                </a:cubicBezTo>
                <a:close/>
                <a:moveTo>
                  <a:pt x="12074" y="1025"/>
                </a:moveTo>
                <a:cubicBezTo>
                  <a:pt x="11258" y="983"/>
                  <a:pt x="10567" y="921"/>
                  <a:pt x="9856" y="1130"/>
                </a:cubicBezTo>
                <a:cubicBezTo>
                  <a:pt x="9647" y="1193"/>
                  <a:pt x="9416" y="1193"/>
                  <a:pt x="9165" y="1214"/>
                </a:cubicBezTo>
                <a:cubicBezTo>
                  <a:pt x="8496" y="1297"/>
                  <a:pt x="7805" y="1339"/>
                  <a:pt x="7136" y="1423"/>
                </a:cubicBezTo>
                <a:cubicBezTo>
                  <a:pt x="5483" y="1632"/>
                  <a:pt x="3830" y="1841"/>
                  <a:pt x="2198" y="1507"/>
                </a:cubicBezTo>
                <a:cubicBezTo>
                  <a:pt x="2135" y="1507"/>
                  <a:pt x="2093" y="1486"/>
                  <a:pt x="2009" y="1486"/>
                </a:cubicBezTo>
                <a:cubicBezTo>
                  <a:pt x="1570" y="1423"/>
                  <a:pt x="1361" y="1590"/>
                  <a:pt x="1298" y="2009"/>
                </a:cubicBezTo>
                <a:cubicBezTo>
                  <a:pt x="1214" y="2490"/>
                  <a:pt x="1235" y="2971"/>
                  <a:pt x="1382" y="3432"/>
                </a:cubicBezTo>
                <a:cubicBezTo>
                  <a:pt x="1633" y="4352"/>
                  <a:pt x="2156" y="5084"/>
                  <a:pt x="2888" y="5670"/>
                </a:cubicBezTo>
                <a:cubicBezTo>
                  <a:pt x="3223" y="5921"/>
                  <a:pt x="3579" y="6193"/>
                  <a:pt x="3914" y="6465"/>
                </a:cubicBezTo>
                <a:cubicBezTo>
                  <a:pt x="4353" y="6863"/>
                  <a:pt x="4876" y="7072"/>
                  <a:pt x="5462" y="7156"/>
                </a:cubicBezTo>
                <a:cubicBezTo>
                  <a:pt x="6194" y="7261"/>
                  <a:pt x="6927" y="7344"/>
                  <a:pt x="7680" y="7386"/>
                </a:cubicBezTo>
                <a:cubicBezTo>
                  <a:pt x="7889" y="7407"/>
                  <a:pt x="8098" y="7449"/>
                  <a:pt x="8287" y="7365"/>
                </a:cubicBezTo>
                <a:cubicBezTo>
                  <a:pt x="9124" y="6989"/>
                  <a:pt x="9981" y="6717"/>
                  <a:pt x="10484" y="5817"/>
                </a:cubicBezTo>
                <a:cubicBezTo>
                  <a:pt x="10902" y="5064"/>
                  <a:pt x="11258" y="4310"/>
                  <a:pt x="11572" y="3515"/>
                </a:cubicBezTo>
                <a:cubicBezTo>
                  <a:pt x="11885" y="2741"/>
                  <a:pt x="11990" y="1925"/>
                  <a:pt x="12074" y="1025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6775150" y="2835713"/>
            <a:ext cx="45000" cy="46575"/>
          </a:xfrm>
          <a:custGeom>
            <a:avLst/>
            <a:gdLst/>
            <a:ahLst/>
            <a:cxnLst/>
            <a:rect l="l" t="t" r="r" b="b"/>
            <a:pathLst>
              <a:path w="1800" h="1863" extrusionOk="0">
                <a:moveTo>
                  <a:pt x="1548" y="84"/>
                </a:moveTo>
                <a:cubicBezTo>
                  <a:pt x="1799" y="523"/>
                  <a:pt x="1779" y="921"/>
                  <a:pt x="1758" y="1298"/>
                </a:cubicBezTo>
                <a:cubicBezTo>
                  <a:pt x="1737" y="1611"/>
                  <a:pt x="1486" y="1779"/>
                  <a:pt x="1151" y="1821"/>
                </a:cubicBezTo>
                <a:cubicBezTo>
                  <a:pt x="753" y="1863"/>
                  <a:pt x="418" y="1737"/>
                  <a:pt x="209" y="1360"/>
                </a:cubicBezTo>
                <a:cubicBezTo>
                  <a:pt x="0" y="1005"/>
                  <a:pt x="21" y="628"/>
                  <a:pt x="209" y="293"/>
                </a:cubicBezTo>
                <a:cubicBezTo>
                  <a:pt x="293" y="168"/>
                  <a:pt x="481" y="63"/>
                  <a:pt x="628" y="42"/>
                </a:cubicBezTo>
                <a:cubicBezTo>
                  <a:pt x="921" y="0"/>
                  <a:pt x="1234" y="63"/>
                  <a:pt x="1548" y="8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9" name="Google Shape;729;p45"/>
          <p:cNvSpPr/>
          <p:nvPr/>
        </p:nvSpPr>
        <p:spPr>
          <a:xfrm>
            <a:off x="7100500" y="2856638"/>
            <a:ext cx="44475" cy="49700"/>
          </a:xfrm>
          <a:custGeom>
            <a:avLst/>
            <a:gdLst/>
            <a:ahLst/>
            <a:cxnLst/>
            <a:rect l="l" t="t" r="r" b="b"/>
            <a:pathLst>
              <a:path w="1779" h="1988" extrusionOk="0">
                <a:moveTo>
                  <a:pt x="858" y="42"/>
                </a:moveTo>
                <a:cubicBezTo>
                  <a:pt x="1486" y="63"/>
                  <a:pt x="1737" y="314"/>
                  <a:pt x="1779" y="879"/>
                </a:cubicBezTo>
                <a:cubicBezTo>
                  <a:pt x="1779" y="1528"/>
                  <a:pt x="1298" y="1988"/>
                  <a:pt x="921" y="1946"/>
                </a:cubicBezTo>
                <a:cubicBezTo>
                  <a:pt x="503" y="1883"/>
                  <a:pt x="21" y="1444"/>
                  <a:pt x="21" y="1130"/>
                </a:cubicBezTo>
                <a:cubicBezTo>
                  <a:pt x="0" y="377"/>
                  <a:pt x="273" y="0"/>
                  <a:pt x="858" y="42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30" name="Google Shape;730;p45"/>
          <p:cNvGrpSpPr/>
          <p:nvPr/>
        </p:nvGrpSpPr>
        <p:grpSpPr>
          <a:xfrm>
            <a:off x="5665313" y="3637663"/>
            <a:ext cx="643950" cy="195675"/>
            <a:chOff x="806663" y="3241275"/>
            <a:chExt cx="643950" cy="195675"/>
          </a:xfrm>
        </p:grpSpPr>
        <p:sp>
          <p:nvSpPr>
            <p:cNvPr id="731" name="Google Shape;731;p45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8450" y="1751879"/>
            <a:ext cx="5382300" cy="2104484"/>
          </a:xfrm>
        </p:spPr>
        <p:txBody>
          <a:bodyPr/>
          <a:lstStyle/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nhẫn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thực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nghiêm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6" grpId="0" animBg="1"/>
      <p:bldP spid="727" grpId="0" animBg="1"/>
      <p:bldP spid="728" grpId="0" animBg="1"/>
      <p:bldP spid="729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2"/>
          <p:cNvSpPr txBox="1">
            <a:spLocks noGrp="1"/>
          </p:cNvSpPr>
          <p:nvPr>
            <p:ph type="title"/>
          </p:nvPr>
        </p:nvSpPr>
        <p:spPr>
          <a:xfrm>
            <a:off x="434249" y="278249"/>
            <a:ext cx="8177048" cy="1136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36" name="Google Shape;1036;p52"/>
          <p:cNvGrpSpPr/>
          <p:nvPr/>
        </p:nvGrpSpPr>
        <p:grpSpPr>
          <a:xfrm>
            <a:off x="6969593" y="2290634"/>
            <a:ext cx="1994636" cy="2615604"/>
            <a:chOff x="1671850" y="5693675"/>
            <a:chExt cx="1018500" cy="1756875"/>
          </a:xfrm>
        </p:grpSpPr>
        <p:sp>
          <p:nvSpPr>
            <p:cNvPr id="1037" name="Google Shape;1037;p52"/>
            <p:cNvSpPr/>
            <p:nvPr/>
          </p:nvSpPr>
          <p:spPr>
            <a:xfrm>
              <a:off x="1973150" y="6647950"/>
              <a:ext cx="178400" cy="199575"/>
            </a:xfrm>
            <a:custGeom>
              <a:avLst/>
              <a:gdLst/>
              <a:ahLst/>
              <a:cxnLst/>
              <a:rect l="l" t="t" r="r" b="b"/>
              <a:pathLst>
                <a:path w="7136" h="7983" extrusionOk="0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2397900" y="6609400"/>
              <a:ext cx="150675" cy="161575"/>
            </a:xfrm>
            <a:custGeom>
              <a:avLst/>
              <a:gdLst/>
              <a:ahLst/>
              <a:cxnLst/>
              <a:rect l="l" t="t" r="r" b="b"/>
              <a:pathLst>
                <a:path w="6027" h="6463" extrusionOk="0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2062075" y="6970850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2044300" y="6626250"/>
              <a:ext cx="434700" cy="455400"/>
            </a:xfrm>
            <a:custGeom>
              <a:avLst/>
              <a:gdLst/>
              <a:ahLst/>
              <a:cxnLst/>
              <a:rect l="l" t="t" r="r" b="b"/>
              <a:pathLst>
                <a:path w="17388" h="18216" extrusionOk="0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2040125" y="7063700"/>
              <a:ext cx="448300" cy="229825"/>
            </a:xfrm>
            <a:custGeom>
              <a:avLst/>
              <a:gdLst/>
              <a:ahLst/>
              <a:cxnLst/>
              <a:rect l="l" t="t" r="r" b="b"/>
              <a:pathLst>
                <a:path w="17932" h="9193" extrusionOk="0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1996175" y="7391000"/>
              <a:ext cx="104650" cy="58700"/>
            </a:xfrm>
            <a:custGeom>
              <a:avLst/>
              <a:gdLst/>
              <a:ahLst/>
              <a:cxnLst/>
              <a:rect l="l" t="t" r="r" b="b"/>
              <a:pathLst>
                <a:path w="4186" h="2348" extrusionOk="0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2394250" y="7369525"/>
              <a:ext cx="153800" cy="78500"/>
            </a:xfrm>
            <a:custGeom>
              <a:avLst/>
              <a:gdLst/>
              <a:ahLst/>
              <a:cxnLst/>
              <a:rect l="l" t="t" r="r" b="b"/>
              <a:pathLst>
                <a:path w="6152" h="3140" extrusionOk="0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1751726" y="6151225"/>
              <a:ext cx="918225" cy="571725"/>
            </a:xfrm>
            <a:custGeom>
              <a:avLst/>
              <a:gdLst/>
              <a:ahLst/>
              <a:cxnLst/>
              <a:rect l="l" t="t" r="r" b="b"/>
              <a:pathLst>
                <a:path w="36729" h="22869" extrusionOk="0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1911950" y="6420250"/>
              <a:ext cx="127150" cy="135400"/>
            </a:xfrm>
            <a:custGeom>
              <a:avLst/>
              <a:gdLst/>
              <a:ahLst/>
              <a:cxnLst/>
              <a:rect l="l" t="t" r="r" b="b"/>
              <a:pathLst>
                <a:path w="5086" h="5416" extrusionOk="0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2436100" y="6357500"/>
              <a:ext cx="133925" cy="125300"/>
            </a:xfrm>
            <a:custGeom>
              <a:avLst/>
              <a:gdLst/>
              <a:ahLst/>
              <a:cxnLst/>
              <a:rect l="l" t="t" r="r" b="b"/>
              <a:pathLst>
                <a:path w="5357" h="5012" extrusionOk="0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2115600" y="6376600"/>
              <a:ext cx="29350" cy="22025"/>
            </a:xfrm>
            <a:custGeom>
              <a:avLst/>
              <a:gdLst/>
              <a:ahLst/>
              <a:cxnLst/>
              <a:rect l="l" t="t" r="r" b="b"/>
              <a:pathLst>
                <a:path w="1174" h="881" extrusionOk="0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2184475" y="6346500"/>
              <a:ext cx="13125" cy="8175"/>
            </a:xfrm>
            <a:custGeom>
              <a:avLst/>
              <a:gdLst/>
              <a:ahLst/>
              <a:cxnLst/>
              <a:rect l="l" t="t" r="r" b="b"/>
              <a:pathLst>
                <a:path w="525" h="327" extrusionOk="0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2244650" y="6385500"/>
              <a:ext cx="18675" cy="14700"/>
            </a:xfrm>
            <a:custGeom>
              <a:avLst/>
              <a:gdLst/>
              <a:ahLst/>
              <a:cxnLst/>
              <a:rect l="l" t="t" r="r" b="b"/>
              <a:pathLst>
                <a:path w="747" h="588" extrusionOk="0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2298525" y="6341575"/>
              <a:ext cx="22500" cy="19400"/>
            </a:xfrm>
            <a:custGeom>
              <a:avLst/>
              <a:gdLst/>
              <a:ahLst/>
              <a:cxnLst/>
              <a:rect l="l" t="t" r="r" b="b"/>
              <a:pathLst>
                <a:path w="900" h="776" extrusionOk="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2166700" y="6413200"/>
              <a:ext cx="19050" cy="14200"/>
            </a:xfrm>
            <a:custGeom>
              <a:avLst/>
              <a:gdLst/>
              <a:ahLst/>
              <a:cxnLst/>
              <a:rect l="l" t="t" r="r" b="b"/>
              <a:pathLst>
                <a:path w="762" h="568" extrusionOk="0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2314200" y="6411150"/>
              <a:ext cx="19925" cy="22000"/>
            </a:xfrm>
            <a:custGeom>
              <a:avLst/>
              <a:gdLst/>
              <a:ahLst/>
              <a:cxnLst/>
              <a:rect l="l" t="t" r="r" b="b"/>
              <a:pathLst>
                <a:path w="797" h="880" extrusionOk="0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1671850" y="5706975"/>
              <a:ext cx="1011175" cy="643225"/>
            </a:xfrm>
            <a:custGeom>
              <a:avLst/>
              <a:gdLst/>
              <a:ahLst/>
              <a:cxnLst/>
              <a:rect l="l" t="t" r="r" b="b"/>
              <a:pathLst>
                <a:path w="40447" h="25729" extrusionOk="0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2006625" y="6346825"/>
              <a:ext cx="35600" cy="47325"/>
            </a:xfrm>
            <a:custGeom>
              <a:avLst/>
              <a:gdLst/>
              <a:ahLst/>
              <a:cxnLst/>
              <a:rect l="l" t="t" r="r" b="b"/>
              <a:pathLst>
                <a:path w="1424" h="1893" extrusionOk="0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2418825" y="6301575"/>
              <a:ext cx="34025" cy="50500"/>
            </a:xfrm>
            <a:custGeom>
              <a:avLst/>
              <a:gdLst/>
              <a:ahLst/>
              <a:cxnLst/>
              <a:rect l="l" t="t" r="r" b="b"/>
              <a:pathLst>
                <a:path w="1361" h="2020" extrusionOk="0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1688075" y="5693675"/>
              <a:ext cx="1002275" cy="1756875"/>
            </a:xfrm>
            <a:custGeom>
              <a:avLst/>
              <a:gdLst/>
              <a:ahLst/>
              <a:cxnLst/>
              <a:rect l="l" t="t" r="r" b="b"/>
              <a:pathLst>
                <a:path w="40091" h="70275" extrusionOk="0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70" name="Google Shape;1070;p52"/>
          <p:cNvSpPr/>
          <p:nvPr/>
        </p:nvSpPr>
        <p:spPr>
          <a:xfrm rot="-1107443" flipH="1">
            <a:off x="7894903" y="3440354"/>
            <a:ext cx="392348" cy="126118"/>
          </a:xfrm>
          <a:custGeom>
            <a:avLst/>
            <a:gdLst/>
            <a:ahLst/>
            <a:cxnLst/>
            <a:rect l="l" t="t" r="r" b="b"/>
            <a:pathLst>
              <a:path w="13879" h="5629" extrusionOk="0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71" name="Google Shape;1071;p52"/>
          <p:cNvGrpSpPr/>
          <p:nvPr/>
        </p:nvGrpSpPr>
        <p:grpSpPr>
          <a:xfrm>
            <a:off x="8462984" y="1825327"/>
            <a:ext cx="296625" cy="308125"/>
            <a:chOff x="7653400" y="2205913"/>
            <a:chExt cx="296625" cy="308125"/>
          </a:xfrm>
        </p:grpSpPr>
        <p:sp>
          <p:nvSpPr>
            <p:cNvPr id="1072" name="Google Shape;1072;p52"/>
            <p:cNvSpPr/>
            <p:nvPr/>
          </p:nvSpPr>
          <p:spPr>
            <a:xfrm>
              <a:off x="7774250" y="2463788"/>
              <a:ext cx="175775" cy="50250"/>
            </a:xfrm>
            <a:custGeom>
              <a:avLst/>
              <a:gdLst/>
              <a:ahLst/>
              <a:cxnLst/>
              <a:rect l="l" t="t" r="r" b="b"/>
              <a:pathLst>
                <a:path w="7031" h="2010" extrusionOk="0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3" name="Google Shape;1073;p52"/>
            <p:cNvSpPr/>
            <p:nvPr/>
          </p:nvSpPr>
          <p:spPr>
            <a:xfrm>
              <a:off x="7747575" y="2299013"/>
              <a:ext cx="115100" cy="84250"/>
            </a:xfrm>
            <a:custGeom>
              <a:avLst/>
              <a:gdLst/>
              <a:ahLst/>
              <a:cxnLst/>
              <a:rect l="l" t="t" r="r" b="b"/>
              <a:pathLst>
                <a:path w="4604" h="3370" extrusionOk="0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4" name="Google Shape;1074;p52"/>
            <p:cNvSpPr/>
            <p:nvPr/>
          </p:nvSpPr>
          <p:spPr>
            <a:xfrm>
              <a:off x="7653400" y="2205913"/>
              <a:ext cx="36650" cy="138125"/>
            </a:xfrm>
            <a:custGeom>
              <a:avLst/>
              <a:gdLst/>
              <a:ahLst/>
              <a:cxnLst/>
              <a:rect l="l" t="t" r="r" b="b"/>
              <a:pathLst>
                <a:path w="1466" h="5525" extrusionOk="0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805" y="1309553"/>
            <a:ext cx="7143565" cy="3508028"/>
          </a:xfrm>
        </p:spPr>
        <p:txBody>
          <a:bodyPr/>
          <a:lstStyle/>
          <a:p>
            <a:pPr marL="482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phải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Ni-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văn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hợt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dẫm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</a:t>
            </a:r>
            <a:endParaRPr lang="vi-VN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" grpId="0"/>
      <p:bldP spid="1070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25" y="255839"/>
            <a:ext cx="7703700" cy="12749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về tình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và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355824" y="1734207"/>
            <a:ext cx="6633555" cy="238584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người về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văn 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US" sz="2000" b="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000" b="0" dirty="0">
                <a:latin typeface="Cambria" panose="02040503050406030204" pitchFamily="18" charset="0"/>
                <a:ea typeface="Cambria" panose="02040503050406030204" pitchFamily="18" charset="0"/>
              </a:rPr>
              <a:t>-la.</a:t>
            </a:r>
            <a:endParaRPr lang="vi-VN" sz="20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Nhóc Nicolas | Tik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" b="96959" l="10000" r="100000">
                        <a14:foregroundMark x1="52917" y1="11192" x2="62750" y2="25487"/>
                        <a14:foregroundMark x1="47750" y1="41119" x2="59083" y2="47384"/>
                        <a14:foregroundMark x1="59417" y1="43796" x2="64917" y2="48054"/>
                        <a14:foregroundMark x1="30917" y1="64173" x2="31167" y2="66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09" y="1385050"/>
            <a:ext cx="2743393" cy="37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225" y="290938"/>
            <a:ext cx="7704000" cy="5727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của Ni-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2"/>
          </p:nvPr>
        </p:nvSpPr>
        <p:spPr>
          <a:xfrm>
            <a:off x="876158" y="1145469"/>
            <a:ext cx="7266495" cy="572700"/>
          </a:xfrm>
        </p:spPr>
        <p:txBody>
          <a:bodyPr/>
          <a:lstStyle/>
          <a:p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văn của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mìn.h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Google Shape;785;p46"/>
          <p:cNvGrpSpPr/>
          <p:nvPr/>
        </p:nvGrpSpPr>
        <p:grpSpPr>
          <a:xfrm>
            <a:off x="6863255" y="2427890"/>
            <a:ext cx="2063272" cy="2431631"/>
            <a:chOff x="5873175" y="2230500"/>
            <a:chExt cx="1824604" cy="2278965"/>
          </a:xfrm>
        </p:grpSpPr>
        <p:sp>
          <p:nvSpPr>
            <p:cNvPr id="25" name="Google Shape;786;p46"/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7;p46"/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8;p46"/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9;p46"/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0;p4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91;p46"/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2;p46"/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3;p4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94;p46"/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95;p46"/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96;p46"/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97;p46"/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98;p46"/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99;p46"/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0;p46"/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1;p46"/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2;p4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3;p46"/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Subtitle 12"/>
          <p:cNvSpPr>
            <a:spLocks noGrp="1"/>
          </p:cNvSpPr>
          <p:nvPr>
            <p:ph type="subTitle" idx="2"/>
          </p:nvPr>
        </p:nvSpPr>
        <p:spPr>
          <a:xfrm>
            <a:off x="744778" y="1718169"/>
            <a:ext cx="6209949" cy="976074"/>
          </a:xfrm>
        </p:spPr>
        <p:txBody>
          <a:bodyPr/>
          <a:lstStyle/>
          <a:p>
            <a:pPr marL="482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b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Subtitle 12"/>
          <p:cNvSpPr>
            <a:spLocks noGrp="1"/>
          </p:cNvSpPr>
          <p:nvPr>
            <p:ph type="subTitle" idx="2"/>
          </p:nvPr>
        </p:nvSpPr>
        <p:spPr>
          <a:xfrm>
            <a:off x="1454430" y="3013560"/>
            <a:ext cx="5209002" cy="954794"/>
          </a:xfrm>
        </p:spPr>
        <p:txBody>
          <a:bodyPr/>
          <a:lstStyle/>
          <a:p>
            <a:pPr marL="139700" indent="0">
              <a:lnSpc>
                <a:spcPct val="100000"/>
              </a:lnSpc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921574" y="3140109"/>
            <a:ext cx="450408" cy="6240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16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44" grpId="0" build="p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3868134">
            <a:off x="6207306" y="3072341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28" y="765650"/>
            <a:ext cx="5940261" cy="39161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0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2400" b="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12" name="Google Shape;912;p50"/>
          <p:cNvGrpSpPr/>
          <p:nvPr/>
        </p:nvGrpSpPr>
        <p:grpSpPr>
          <a:xfrm>
            <a:off x="6716110" y="2274997"/>
            <a:ext cx="2222897" cy="2570272"/>
            <a:chOff x="9829325" y="3168150"/>
            <a:chExt cx="1619550" cy="1746475"/>
          </a:xfrm>
        </p:grpSpPr>
        <p:sp>
          <p:nvSpPr>
            <p:cNvPr id="913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83490" y="1879576"/>
            <a:ext cx="5428783" cy="2119116"/>
          </a:xfrm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0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12" name="Google Shape;912;p50"/>
          <p:cNvGrpSpPr/>
          <p:nvPr/>
        </p:nvGrpSpPr>
        <p:grpSpPr>
          <a:xfrm>
            <a:off x="6716110" y="2274997"/>
            <a:ext cx="2222897" cy="2570272"/>
            <a:chOff x="9829325" y="3168150"/>
            <a:chExt cx="1619550" cy="1746475"/>
          </a:xfrm>
        </p:grpSpPr>
        <p:sp>
          <p:nvSpPr>
            <p:cNvPr id="913" name="Google Shape;913;p50"/>
            <p:cNvSpPr/>
            <p:nvPr/>
          </p:nvSpPr>
          <p:spPr>
            <a:xfrm>
              <a:off x="10167325" y="3507350"/>
              <a:ext cx="887775" cy="620925"/>
            </a:xfrm>
            <a:custGeom>
              <a:avLst/>
              <a:gdLst/>
              <a:ahLst/>
              <a:cxnLst/>
              <a:rect l="l" t="t" r="r" b="b"/>
              <a:pathLst>
                <a:path w="35511" h="24837" extrusionOk="0">
                  <a:moveTo>
                    <a:pt x="262" y="9845"/>
                  </a:moveTo>
                  <a:lnTo>
                    <a:pt x="404" y="9797"/>
                  </a:lnTo>
                  <a:cubicBezTo>
                    <a:pt x="879" y="9608"/>
                    <a:pt x="950" y="9465"/>
                    <a:pt x="689" y="9038"/>
                  </a:cubicBezTo>
                  <a:cubicBezTo>
                    <a:pt x="475" y="8730"/>
                    <a:pt x="452" y="8327"/>
                    <a:pt x="594" y="7971"/>
                  </a:cubicBezTo>
                  <a:cubicBezTo>
                    <a:pt x="831" y="7236"/>
                    <a:pt x="997" y="6476"/>
                    <a:pt x="1234" y="5765"/>
                  </a:cubicBezTo>
                  <a:cubicBezTo>
                    <a:pt x="1732" y="4436"/>
                    <a:pt x="2444" y="3203"/>
                    <a:pt x="3322" y="2088"/>
                  </a:cubicBezTo>
                  <a:cubicBezTo>
                    <a:pt x="3583" y="1709"/>
                    <a:pt x="3962" y="1471"/>
                    <a:pt x="4413" y="1376"/>
                  </a:cubicBezTo>
                  <a:cubicBezTo>
                    <a:pt x="4650" y="1376"/>
                    <a:pt x="4840" y="1210"/>
                    <a:pt x="4864" y="973"/>
                  </a:cubicBezTo>
                  <a:lnTo>
                    <a:pt x="7283" y="1"/>
                  </a:lnTo>
                  <a:cubicBezTo>
                    <a:pt x="6809" y="831"/>
                    <a:pt x="6358" y="1590"/>
                    <a:pt x="5955" y="2373"/>
                  </a:cubicBezTo>
                  <a:cubicBezTo>
                    <a:pt x="5718" y="2776"/>
                    <a:pt x="5528" y="3203"/>
                    <a:pt x="5362" y="3654"/>
                  </a:cubicBezTo>
                  <a:cubicBezTo>
                    <a:pt x="5291" y="3843"/>
                    <a:pt x="5243" y="4057"/>
                    <a:pt x="5243" y="4270"/>
                  </a:cubicBezTo>
                  <a:cubicBezTo>
                    <a:pt x="5219" y="4697"/>
                    <a:pt x="5480" y="5101"/>
                    <a:pt x="5884" y="5267"/>
                  </a:cubicBezTo>
                  <a:cubicBezTo>
                    <a:pt x="6311" y="5480"/>
                    <a:pt x="6785" y="5409"/>
                    <a:pt x="7259" y="5433"/>
                  </a:cubicBezTo>
                  <a:cubicBezTo>
                    <a:pt x="8564" y="5456"/>
                    <a:pt x="9560" y="4792"/>
                    <a:pt x="10485" y="3986"/>
                  </a:cubicBezTo>
                  <a:cubicBezTo>
                    <a:pt x="11007" y="3559"/>
                    <a:pt x="11482" y="3061"/>
                    <a:pt x="11885" y="2491"/>
                  </a:cubicBezTo>
                  <a:cubicBezTo>
                    <a:pt x="11932" y="2444"/>
                    <a:pt x="11980" y="2396"/>
                    <a:pt x="12027" y="2373"/>
                  </a:cubicBezTo>
                  <a:cubicBezTo>
                    <a:pt x="12193" y="2468"/>
                    <a:pt x="12170" y="2634"/>
                    <a:pt x="12193" y="2752"/>
                  </a:cubicBezTo>
                  <a:cubicBezTo>
                    <a:pt x="12336" y="3322"/>
                    <a:pt x="12620" y="3820"/>
                    <a:pt x="13024" y="4223"/>
                  </a:cubicBezTo>
                  <a:cubicBezTo>
                    <a:pt x="13356" y="4531"/>
                    <a:pt x="13759" y="4721"/>
                    <a:pt x="14210" y="4816"/>
                  </a:cubicBezTo>
                  <a:cubicBezTo>
                    <a:pt x="14542" y="4911"/>
                    <a:pt x="14921" y="4863"/>
                    <a:pt x="15253" y="4697"/>
                  </a:cubicBezTo>
                  <a:cubicBezTo>
                    <a:pt x="16250" y="4199"/>
                    <a:pt x="17032" y="3369"/>
                    <a:pt x="17483" y="2349"/>
                  </a:cubicBezTo>
                  <a:cubicBezTo>
                    <a:pt x="17578" y="2064"/>
                    <a:pt x="17720" y="1803"/>
                    <a:pt x="17863" y="1543"/>
                  </a:cubicBezTo>
                  <a:cubicBezTo>
                    <a:pt x="17934" y="1424"/>
                    <a:pt x="18005" y="1329"/>
                    <a:pt x="18100" y="1234"/>
                  </a:cubicBezTo>
                  <a:cubicBezTo>
                    <a:pt x="18242" y="1353"/>
                    <a:pt x="18361" y="1448"/>
                    <a:pt x="18456" y="1543"/>
                  </a:cubicBezTo>
                  <a:cubicBezTo>
                    <a:pt x="18859" y="1922"/>
                    <a:pt x="19262" y="2349"/>
                    <a:pt x="19689" y="2729"/>
                  </a:cubicBezTo>
                  <a:cubicBezTo>
                    <a:pt x="20211" y="3203"/>
                    <a:pt x="20851" y="3488"/>
                    <a:pt x="21563" y="3583"/>
                  </a:cubicBezTo>
                  <a:cubicBezTo>
                    <a:pt x="22631" y="3725"/>
                    <a:pt x="23176" y="3156"/>
                    <a:pt x="23366" y="2159"/>
                  </a:cubicBezTo>
                  <a:cubicBezTo>
                    <a:pt x="23390" y="1946"/>
                    <a:pt x="23390" y="1732"/>
                    <a:pt x="23390" y="1519"/>
                  </a:cubicBezTo>
                  <a:lnTo>
                    <a:pt x="23390" y="926"/>
                  </a:lnTo>
                  <a:cubicBezTo>
                    <a:pt x="23484" y="855"/>
                    <a:pt x="23627" y="878"/>
                    <a:pt x="23722" y="949"/>
                  </a:cubicBezTo>
                  <a:cubicBezTo>
                    <a:pt x="24172" y="1234"/>
                    <a:pt x="24599" y="1543"/>
                    <a:pt x="25003" y="1898"/>
                  </a:cubicBezTo>
                  <a:cubicBezTo>
                    <a:pt x="25406" y="2254"/>
                    <a:pt x="25951" y="2396"/>
                    <a:pt x="26473" y="2302"/>
                  </a:cubicBezTo>
                  <a:cubicBezTo>
                    <a:pt x="26948" y="2278"/>
                    <a:pt x="27327" y="1946"/>
                    <a:pt x="27422" y="1495"/>
                  </a:cubicBezTo>
                  <a:cubicBezTo>
                    <a:pt x="27541" y="1139"/>
                    <a:pt x="27588" y="760"/>
                    <a:pt x="27683" y="380"/>
                  </a:cubicBezTo>
                  <a:cubicBezTo>
                    <a:pt x="27707" y="262"/>
                    <a:pt x="27754" y="167"/>
                    <a:pt x="27778" y="1"/>
                  </a:cubicBezTo>
                  <a:cubicBezTo>
                    <a:pt x="28086" y="96"/>
                    <a:pt x="28395" y="214"/>
                    <a:pt x="28703" y="333"/>
                  </a:cubicBezTo>
                  <a:cubicBezTo>
                    <a:pt x="29130" y="523"/>
                    <a:pt x="29581" y="712"/>
                    <a:pt x="30031" y="902"/>
                  </a:cubicBezTo>
                  <a:cubicBezTo>
                    <a:pt x="30340" y="1044"/>
                    <a:pt x="30672" y="1068"/>
                    <a:pt x="30957" y="949"/>
                  </a:cubicBezTo>
                  <a:cubicBezTo>
                    <a:pt x="31004" y="949"/>
                    <a:pt x="31051" y="926"/>
                    <a:pt x="31099" y="926"/>
                  </a:cubicBezTo>
                  <a:cubicBezTo>
                    <a:pt x="31407" y="973"/>
                    <a:pt x="31692" y="783"/>
                    <a:pt x="31763" y="475"/>
                  </a:cubicBezTo>
                  <a:cubicBezTo>
                    <a:pt x="31834" y="499"/>
                    <a:pt x="31905" y="523"/>
                    <a:pt x="31953" y="546"/>
                  </a:cubicBezTo>
                  <a:cubicBezTo>
                    <a:pt x="32380" y="1092"/>
                    <a:pt x="32830" y="1637"/>
                    <a:pt x="33257" y="2183"/>
                  </a:cubicBezTo>
                  <a:cubicBezTo>
                    <a:pt x="33850" y="3013"/>
                    <a:pt x="34325" y="3891"/>
                    <a:pt x="34657" y="4816"/>
                  </a:cubicBezTo>
                  <a:cubicBezTo>
                    <a:pt x="34894" y="5433"/>
                    <a:pt x="35084" y="6073"/>
                    <a:pt x="35274" y="6690"/>
                  </a:cubicBezTo>
                  <a:cubicBezTo>
                    <a:pt x="35463" y="7568"/>
                    <a:pt x="35511" y="8469"/>
                    <a:pt x="35416" y="9347"/>
                  </a:cubicBezTo>
                  <a:cubicBezTo>
                    <a:pt x="35392" y="10248"/>
                    <a:pt x="35274" y="11126"/>
                    <a:pt x="35037" y="11980"/>
                  </a:cubicBezTo>
                  <a:cubicBezTo>
                    <a:pt x="34965" y="12217"/>
                    <a:pt x="34870" y="12454"/>
                    <a:pt x="34752" y="12691"/>
                  </a:cubicBezTo>
                  <a:cubicBezTo>
                    <a:pt x="34254" y="13640"/>
                    <a:pt x="33684" y="14565"/>
                    <a:pt x="33091" y="15467"/>
                  </a:cubicBezTo>
                  <a:cubicBezTo>
                    <a:pt x="32878" y="15751"/>
                    <a:pt x="32688" y="16060"/>
                    <a:pt x="32498" y="16368"/>
                  </a:cubicBezTo>
                  <a:cubicBezTo>
                    <a:pt x="31668" y="17720"/>
                    <a:pt x="30577" y="18930"/>
                    <a:pt x="29320" y="19902"/>
                  </a:cubicBezTo>
                  <a:cubicBezTo>
                    <a:pt x="29106" y="20092"/>
                    <a:pt x="28869" y="20282"/>
                    <a:pt x="28632" y="20472"/>
                  </a:cubicBezTo>
                  <a:cubicBezTo>
                    <a:pt x="28063" y="20994"/>
                    <a:pt x="27422" y="21444"/>
                    <a:pt x="26734" y="21824"/>
                  </a:cubicBezTo>
                  <a:cubicBezTo>
                    <a:pt x="25999" y="22298"/>
                    <a:pt x="25216" y="22725"/>
                    <a:pt x="24410" y="23105"/>
                  </a:cubicBezTo>
                  <a:cubicBezTo>
                    <a:pt x="23983" y="23271"/>
                    <a:pt x="23556" y="23413"/>
                    <a:pt x="23105" y="23555"/>
                  </a:cubicBezTo>
                  <a:cubicBezTo>
                    <a:pt x="22441" y="23769"/>
                    <a:pt x="21753" y="23935"/>
                    <a:pt x="21089" y="24148"/>
                  </a:cubicBezTo>
                  <a:cubicBezTo>
                    <a:pt x="19642" y="24599"/>
                    <a:pt x="18124" y="24836"/>
                    <a:pt x="16582" y="24813"/>
                  </a:cubicBezTo>
                  <a:cubicBezTo>
                    <a:pt x="15775" y="24813"/>
                    <a:pt x="14945" y="24789"/>
                    <a:pt x="14115" y="24718"/>
                  </a:cubicBezTo>
                  <a:cubicBezTo>
                    <a:pt x="12929" y="24575"/>
                    <a:pt x="11766" y="24315"/>
                    <a:pt x="10675" y="23888"/>
                  </a:cubicBezTo>
                  <a:cubicBezTo>
                    <a:pt x="9038" y="23271"/>
                    <a:pt x="7402" y="22583"/>
                    <a:pt x="5789" y="21919"/>
                  </a:cubicBezTo>
                  <a:cubicBezTo>
                    <a:pt x="4959" y="21563"/>
                    <a:pt x="4199" y="21112"/>
                    <a:pt x="3488" y="20567"/>
                  </a:cubicBezTo>
                  <a:cubicBezTo>
                    <a:pt x="2824" y="20140"/>
                    <a:pt x="2207" y="19618"/>
                    <a:pt x="1661" y="19025"/>
                  </a:cubicBezTo>
                  <a:cubicBezTo>
                    <a:pt x="997" y="18266"/>
                    <a:pt x="523" y="17364"/>
                    <a:pt x="262" y="16392"/>
                  </a:cubicBezTo>
                  <a:cubicBezTo>
                    <a:pt x="143" y="15751"/>
                    <a:pt x="72" y="15087"/>
                    <a:pt x="72" y="14447"/>
                  </a:cubicBezTo>
                  <a:cubicBezTo>
                    <a:pt x="48" y="13806"/>
                    <a:pt x="96" y="13166"/>
                    <a:pt x="119" y="12549"/>
                  </a:cubicBezTo>
                  <a:cubicBezTo>
                    <a:pt x="119" y="12478"/>
                    <a:pt x="119" y="12407"/>
                    <a:pt x="119" y="12359"/>
                  </a:cubicBezTo>
                  <a:cubicBezTo>
                    <a:pt x="1" y="11505"/>
                    <a:pt x="48" y="10675"/>
                    <a:pt x="262" y="9845"/>
                  </a:cubicBezTo>
                  <a:close/>
                  <a:moveTo>
                    <a:pt x="17910" y="19618"/>
                  </a:moveTo>
                  <a:cubicBezTo>
                    <a:pt x="17910" y="19618"/>
                    <a:pt x="17910" y="19618"/>
                    <a:pt x="17910" y="19642"/>
                  </a:cubicBezTo>
                  <a:cubicBezTo>
                    <a:pt x="18479" y="19594"/>
                    <a:pt x="19049" y="19570"/>
                    <a:pt x="19618" y="19523"/>
                  </a:cubicBezTo>
                  <a:cubicBezTo>
                    <a:pt x="20164" y="19499"/>
                    <a:pt x="20685" y="19357"/>
                    <a:pt x="21160" y="19167"/>
                  </a:cubicBezTo>
                  <a:cubicBezTo>
                    <a:pt x="22678" y="18527"/>
                    <a:pt x="24149" y="17744"/>
                    <a:pt x="25501" y="16795"/>
                  </a:cubicBezTo>
                  <a:cubicBezTo>
                    <a:pt x="25762" y="16605"/>
                    <a:pt x="25975" y="16392"/>
                    <a:pt x="26189" y="16131"/>
                  </a:cubicBezTo>
                  <a:cubicBezTo>
                    <a:pt x="26378" y="15917"/>
                    <a:pt x="26544" y="15680"/>
                    <a:pt x="26734" y="15443"/>
                  </a:cubicBezTo>
                  <a:cubicBezTo>
                    <a:pt x="26900" y="15277"/>
                    <a:pt x="26995" y="15040"/>
                    <a:pt x="26995" y="14826"/>
                  </a:cubicBezTo>
                  <a:cubicBezTo>
                    <a:pt x="27019" y="14542"/>
                    <a:pt x="26734" y="14352"/>
                    <a:pt x="26473" y="14470"/>
                  </a:cubicBezTo>
                  <a:cubicBezTo>
                    <a:pt x="26070" y="14684"/>
                    <a:pt x="25691" y="14992"/>
                    <a:pt x="25406" y="15348"/>
                  </a:cubicBezTo>
                  <a:cubicBezTo>
                    <a:pt x="25264" y="15585"/>
                    <a:pt x="25050" y="15775"/>
                    <a:pt x="24813" y="15917"/>
                  </a:cubicBezTo>
                  <a:cubicBezTo>
                    <a:pt x="23745" y="16653"/>
                    <a:pt x="22583" y="17317"/>
                    <a:pt x="21397" y="17862"/>
                  </a:cubicBezTo>
                  <a:cubicBezTo>
                    <a:pt x="20970" y="18052"/>
                    <a:pt x="20543" y="18218"/>
                    <a:pt x="20092" y="18337"/>
                  </a:cubicBezTo>
                  <a:cubicBezTo>
                    <a:pt x="19428" y="18550"/>
                    <a:pt x="18717" y="18479"/>
                    <a:pt x="18029" y="18527"/>
                  </a:cubicBezTo>
                  <a:cubicBezTo>
                    <a:pt x="16938" y="18598"/>
                    <a:pt x="15870" y="18337"/>
                    <a:pt x="14921" y="17815"/>
                  </a:cubicBezTo>
                  <a:cubicBezTo>
                    <a:pt x="14044" y="17364"/>
                    <a:pt x="13308" y="16724"/>
                    <a:pt x="12715" y="15941"/>
                  </a:cubicBezTo>
                  <a:cubicBezTo>
                    <a:pt x="12620" y="15775"/>
                    <a:pt x="12478" y="15633"/>
                    <a:pt x="12383" y="15490"/>
                  </a:cubicBezTo>
                  <a:cubicBezTo>
                    <a:pt x="12217" y="15229"/>
                    <a:pt x="12051" y="14992"/>
                    <a:pt x="11885" y="14755"/>
                  </a:cubicBezTo>
                  <a:cubicBezTo>
                    <a:pt x="11814" y="14613"/>
                    <a:pt x="11695" y="14470"/>
                    <a:pt x="11600" y="14328"/>
                  </a:cubicBezTo>
                  <a:cubicBezTo>
                    <a:pt x="11482" y="14233"/>
                    <a:pt x="11316" y="14257"/>
                    <a:pt x="11197" y="14352"/>
                  </a:cubicBezTo>
                  <a:cubicBezTo>
                    <a:pt x="11031" y="14542"/>
                    <a:pt x="10984" y="14779"/>
                    <a:pt x="11078" y="15016"/>
                  </a:cubicBezTo>
                  <a:cubicBezTo>
                    <a:pt x="11173" y="15277"/>
                    <a:pt x="11292" y="15514"/>
                    <a:pt x="11434" y="15751"/>
                  </a:cubicBezTo>
                  <a:cubicBezTo>
                    <a:pt x="11600" y="16060"/>
                    <a:pt x="11814" y="16344"/>
                    <a:pt x="12027" y="16653"/>
                  </a:cubicBezTo>
                  <a:cubicBezTo>
                    <a:pt x="12170" y="16842"/>
                    <a:pt x="12336" y="17056"/>
                    <a:pt x="12502" y="17246"/>
                  </a:cubicBezTo>
                  <a:cubicBezTo>
                    <a:pt x="13118" y="17934"/>
                    <a:pt x="13878" y="18479"/>
                    <a:pt x="14708" y="18906"/>
                  </a:cubicBezTo>
                  <a:cubicBezTo>
                    <a:pt x="15633" y="19404"/>
                    <a:pt x="16700" y="19665"/>
                    <a:pt x="17768" y="19594"/>
                  </a:cubicBezTo>
                  <a:close/>
                  <a:moveTo>
                    <a:pt x="25216" y="9181"/>
                  </a:moveTo>
                  <a:cubicBezTo>
                    <a:pt x="24671" y="9157"/>
                    <a:pt x="24623" y="9204"/>
                    <a:pt x="24433" y="9631"/>
                  </a:cubicBezTo>
                  <a:cubicBezTo>
                    <a:pt x="24386" y="9774"/>
                    <a:pt x="24291" y="9892"/>
                    <a:pt x="24220" y="10011"/>
                  </a:cubicBezTo>
                  <a:cubicBezTo>
                    <a:pt x="24054" y="10414"/>
                    <a:pt x="24291" y="10865"/>
                    <a:pt x="24718" y="10912"/>
                  </a:cubicBezTo>
                  <a:cubicBezTo>
                    <a:pt x="25097" y="10960"/>
                    <a:pt x="25501" y="10794"/>
                    <a:pt x="25762" y="10509"/>
                  </a:cubicBezTo>
                  <a:cubicBezTo>
                    <a:pt x="25999" y="10153"/>
                    <a:pt x="25975" y="9679"/>
                    <a:pt x="25738" y="9323"/>
                  </a:cubicBezTo>
                  <a:cubicBezTo>
                    <a:pt x="25643" y="9252"/>
                    <a:pt x="25548" y="9204"/>
                    <a:pt x="25453" y="9181"/>
                  </a:cubicBezTo>
                  <a:cubicBezTo>
                    <a:pt x="25382" y="9181"/>
                    <a:pt x="25287" y="9181"/>
                    <a:pt x="25216" y="9181"/>
                  </a:cubicBezTo>
                  <a:close/>
                  <a:moveTo>
                    <a:pt x="12170" y="11363"/>
                  </a:moveTo>
                  <a:cubicBezTo>
                    <a:pt x="12241" y="11363"/>
                    <a:pt x="12336" y="11363"/>
                    <a:pt x="12407" y="11363"/>
                  </a:cubicBezTo>
                  <a:cubicBezTo>
                    <a:pt x="12763" y="11316"/>
                    <a:pt x="13071" y="11055"/>
                    <a:pt x="13142" y="10699"/>
                  </a:cubicBezTo>
                  <a:cubicBezTo>
                    <a:pt x="13237" y="10390"/>
                    <a:pt x="13118" y="10035"/>
                    <a:pt x="12858" y="9869"/>
                  </a:cubicBezTo>
                  <a:cubicBezTo>
                    <a:pt x="12620" y="9702"/>
                    <a:pt x="12336" y="9655"/>
                    <a:pt x="12075" y="9726"/>
                  </a:cubicBezTo>
                  <a:cubicBezTo>
                    <a:pt x="11861" y="9726"/>
                    <a:pt x="11672" y="9869"/>
                    <a:pt x="11600" y="10058"/>
                  </a:cubicBezTo>
                  <a:cubicBezTo>
                    <a:pt x="11505" y="10248"/>
                    <a:pt x="11458" y="10414"/>
                    <a:pt x="11458" y="10604"/>
                  </a:cubicBezTo>
                  <a:cubicBezTo>
                    <a:pt x="11387" y="11031"/>
                    <a:pt x="11743" y="11387"/>
                    <a:pt x="12170" y="11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10180375" y="3196025"/>
              <a:ext cx="858725" cy="417500"/>
            </a:xfrm>
            <a:custGeom>
              <a:avLst/>
              <a:gdLst/>
              <a:ahLst/>
              <a:cxnLst/>
              <a:rect l="l" t="t" r="r" b="b"/>
              <a:pathLst>
                <a:path w="34349" h="16700" extrusionOk="0">
                  <a:moveTo>
                    <a:pt x="29272" y="9821"/>
                  </a:moveTo>
                  <a:cubicBezTo>
                    <a:pt x="29367" y="10082"/>
                    <a:pt x="29581" y="10176"/>
                    <a:pt x="29747" y="10343"/>
                  </a:cubicBezTo>
                  <a:cubicBezTo>
                    <a:pt x="29913" y="10485"/>
                    <a:pt x="30126" y="10675"/>
                    <a:pt x="30316" y="10864"/>
                  </a:cubicBezTo>
                  <a:cubicBezTo>
                    <a:pt x="30672" y="11220"/>
                    <a:pt x="30767" y="11789"/>
                    <a:pt x="30529" y="12264"/>
                  </a:cubicBezTo>
                  <a:cubicBezTo>
                    <a:pt x="29936" y="12454"/>
                    <a:pt x="29462" y="12216"/>
                    <a:pt x="29011" y="11932"/>
                  </a:cubicBezTo>
                  <a:cubicBezTo>
                    <a:pt x="28750" y="11718"/>
                    <a:pt x="28418" y="11600"/>
                    <a:pt x="28086" y="11552"/>
                  </a:cubicBezTo>
                  <a:cubicBezTo>
                    <a:pt x="27754" y="11481"/>
                    <a:pt x="27446" y="11386"/>
                    <a:pt x="27137" y="11268"/>
                  </a:cubicBezTo>
                  <a:cubicBezTo>
                    <a:pt x="26710" y="11149"/>
                    <a:pt x="26402" y="11268"/>
                    <a:pt x="26283" y="11671"/>
                  </a:cubicBezTo>
                  <a:cubicBezTo>
                    <a:pt x="26189" y="12027"/>
                    <a:pt x="26094" y="12406"/>
                    <a:pt x="26046" y="12786"/>
                  </a:cubicBezTo>
                  <a:cubicBezTo>
                    <a:pt x="26046" y="13070"/>
                    <a:pt x="25951" y="13355"/>
                    <a:pt x="25809" y="13616"/>
                  </a:cubicBezTo>
                  <a:cubicBezTo>
                    <a:pt x="25595" y="13663"/>
                    <a:pt x="25358" y="13616"/>
                    <a:pt x="25216" y="13450"/>
                  </a:cubicBezTo>
                  <a:cubicBezTo>
                    <a:pt x="24647" y="13023"/>
                    <a:pt x="24077" y="12596"/>
                    <a:pt x="23484" y="12169"/>
                  </a:cubicBezTo>
                  <a:cubicBezTo>
                    <a:pt x="23295" y="12027"/>
                    <a:pt x="23105" y="11932"/>
                    <a:pt x="22891" y="11837"/>
                  </a:cubicBezTo>
                  <a:cubicBezTo>
                    <a:pt x="22464" y="11600"/>
                    <a:pt x="21942" y="11861"/>
                    <a:pt x="21871" y="12335"/>
                  </a:cubicBezTo>
                  <a:cubicBezTo>
                    <a:pt x="21824" y="12525"/>
                    <a:pt x="21800" y="12738"/>
                    <a:pt x="21800" y="12952"/>
                  </a:cubicBezTo>
                  <a:cubicBezTo>
                    <a:pt x="21776" y="13402"/>
                    <a:pt x="21800" y="13829"/>
                    <a:pt x="21776" y="14280"/>
                  </a:cubicBezTo>
                  <a:cubicBezTo>
                    <a:pt x="21729" y="14873"/>
                    <a:pt x="21516" y="15039"/>
                    <a:pt x="20946" y="14849"/>
                  </a:cubicBezTo>
                  <a:cubicBezTo>
                    <a:pt x="20448" y="14707"/>
                    <a:pt x="20021" y="14422"/>
                    <a:pt x="19665" y="14043"/>
                  </a:cubicBezTo>
                  <a:cubicBezTo>
                    <a:pt x="19238" y="13616"/>
                    <a:pt x="18788" y="13165"/>
                    <a:pt x="18361" y="12762"/>
                  </a:cubicBezTo>
                  <a:cubicBezTo>
                    <a:pt x="18100" y="12477"/>
                    <a:pt x="17744" y="12359"/>
                    <a:pt x="17364" y="12430"/>
                  </a:cubicBezTo>
                  <a:cubicBezTo>
                    <a:pt x="17151" y="12454"/>
                    <a:pt x="16937" y="12596"/>
                    <a:pt x="16819" y="12786"/>
                  </a:cubicBezTo>
                  <a:cubicBezTo>
                    <a:pt x="16463" y="13308"/>
                    <a:pt x="16155" y="13877"/>
                    <a:pt x="15894" y="14446"/>
                  </a:cubicBezTo>
                  <a:cubicBezTo>
                    <a:pt x="15562" y="15158"/>
                    <a:pt x="15016" y="15727"/>
                    <a:pt x="14328" y="16059"/>
                  </a:cubicBezTo>
                  <a:cubicBezTo>
                    <a:pt x="14186" y="16154"/>
                    <a:pt x="13996" y="16154"/>
                    <a:pt x="13854" y="16083"/>
                  </a:cubicBezTo>
                  <a:cubicBezTo>
                    <a:pt x="13403" y="15964"/>
                    <a:pt x="13071" y="15609"/>
                    <a:pt x="12952" y="15182"/>
                  </a:cubicBezTo>
                  <a:cubicBezTo>
                    <a:pt x="12857" y="14778"/>
                    <a:pt x="12810" y="14399"/>
                    <a:pt x="12786" y="13996"/>
                  </a:cubicBezTo>
                  <a:cubicBezTo>
                    <a:pt x="12763" y="13735"/>
                    <a:pt x="12763" y="13497"/>
                    <a:pt x="12786" y="13236"/>
                  </a:cubicBezTo>
                  <a:cubicBezTo>
                    <a:pt x="12763" y="12857"/>
                    <a:pt x="12525" y="12525"/>
                    <a:pt x="12193" y="12406"/>
                  </a:cubicBezTo>
                  <a:cubicBezTo>
                    <a:pt x="11932" y="12311"/>
                    <a:pt x="11648" y="12406"/>
                    <a:pt x="11505" y="12620"/>
                  </a:cubicBezTo>
                  <a:cubicBezTo>
                    <a:pt x="11458" y="12715"/>
                    <a:pt x="11434" y="12809"/>
                    <a:pt x="11387" y="12928"/>
                  </a:cubicBezTo>
                  <a:cubicBezTo>
                    <a:pt x="11339" y="13047"/>
                    <a:pt x="11268" y="13189"/>
                    <a:pt x="11197" y="13308"/>
                  </a:cubicBezTo>
                  <a:cubicBezTo>
                    <a:pt x="10817" y="13853"/>
                    <a:pt x="10414" y="14375"/>
                    <a:pt x="9987" y="14849"/>
                  </a:cubicBezTo>
                  <a:cubicBezTo>
                    <a:pt x="9489" y="15395"/>
                    <a:pt x="8943" y="15869"/>
                    <a:pt x="8327" y="16249"/>
                  </a:cubicBezTo>
                  <a:cubicBezTo>
                    <a:pt x="7852" y="16534"/>
                    <a:pt x="7330" y="16700"/>
                    <a:pt x="6761" y="16700"/>
                  </a:cubicBezTo>
                  <a:cubicBezTo>
                    <a:pt x="6524" y="16700"/>
                    <a:pt x="6263" y="16700"/>
                    <a:pt x="5978" y="16676"/>
                  </a:cubicBezTo>
                  <a:cubicBezTo>
                    <a:pt x="6002" y="16557"/>
                    <a:pt x="6026" y="16462"/>
                    <a:pt x="6050" y="16344"/>
                  </a:cubicBezTo>
                  <a:cubicBezTo>
                    <a:pt x="6477" y="15276"/>
                    <a:pt x="7022" y="14280"/>
                    <a:pt x="7686" y="13331"/>
                  </a:cubicBezTo>
                  <a:cubicBezTo>
                    <a:pt x="8137" y="12691"/>
                    <a:pt x="8659" y="12098"/>
                    <a:pt x="9157" y="11505"/>
                  </a:cubicBezTo>
                  <a:cubicBezTo>
                    <a:pt x="9204" y="11457"/>
                    <a:pt x="9252" y="11410"/>
                    <a:pt x="9299" y="11363"/>
                  </a:cubicBezTo>
                  <a:cubicBezTo>
                    <a:pt x="9560" y="11007"/>
                    <a:pt x="9370" y="10509"/>
                    <a:pt x="8920" y="10437"/>
                  </a:cubicBezTo>
                  <a:cubicBezTo>
                    <a:pt x="8730" y="10414"/>
                    <a:pt x="8516" y="10437"/>
                    <a:pt x="8327" y="10532"/>
                  </a:cubicBezTo>
                  <a:cubicBezTo>
                    <a:pt x="7402" y="10936"/>
                    <a:pt x="6477" y="11291"/>
                    <a:pt x="5575" y="11718"/>
                  </a:cubicBezTo>
                  <a:cubicBezTo>
                    <a:pt x="4887" y="12027"/>
                    <a:pt x="4176" y="12288"/>
                    <a:pt x="3440" y="12477"/>
                  </a:cubicBezTo>
                  <a:cubicBezTo>
                    <a:pt x="2610" y="12691"/>
                    <a:pt x="1780" y="12881"/>
                    <a:pt x="973" y="13070"/>
                  </a:cubicBezTo>
                  <a:cubicBezTo>
                    <a:pt x="665" y="13118"/>
                    <a:pt x="380" y="13142"/>
                    <a:pt x="96" y="13142"/>
                  </a:cubicBezTo>
                  <a:cubicBezTo>
                    <a:pt x="1" y="12976"/>
                    <a:pt x="96" y="12928"/>
                    <a:pt x="167" y="12833"/>
                  </a:cubicBezTo>
                  <a:cubicBezTo>
                    <a:pt x="689" y="12383"/>
                    <a:pt x="1210" y="11908"/>
                    <a:pt x="1756" y="11481"/>
                  </a:cubicBezTo>
                  <a:cubicBezTo>
                    <a:pt x="3132" y="10390"/>
                    <a:pt x="4531" y="9323"/>
                    <a:pt x="5931" y="8255"/>
                  </a:cubicBezTo>
                  <a:cubicBezTo>
                    <a:pt x="6524" y="7804"/>
                    <a:pt x="7164" y="7449"/>
                    <a:pt x="7852" y="7164"/>
                  </a:cubicBezTo>
                  <a:cubicBezTo>
                    <a:pt x="7995" y="7116"/>
                    <a:pt x="8113" y="7045"/>
                    <a:pt x="8256" y="6950"/>
                  </a:cubicBezTo>
                  <a:cubicBezTo>
                    <a:pt x="8350" y="6856"/>
                    <a:pt x="8422" y="6737"/>
                    <a:pt x="8469" y="6595"/>
                  </a:cubicBezTo>
                  <a:cubicBezTo>
                    <a:pt x="8493" y="6547"/>
                    <a:pt x="8445" y="6452"/>
                    <a:pt x="8469" y="6405"/>
                  </a:cubicBezTo>
                  <a:cubicBezTo>
                    <a:pt x="8516" y="6286"/>
                    <a:pt x="8635" y="6168"/>
                    <a:pt x="8611" y="6096"/>
                  </a:cubicBezTo>
                  <a:cubicBezTo>
                    <a:pt x="8564" y="5954"/>
                    <a:pt x="8469" y="5836"/>
                    <a:pt x="8350" y="5764"/>
                  </a:cubicBezTo>
                  <a:cubicBezTo>
                    <a:pt x="8042" y="5503"/>
                    <a:pt x="7710" y="5266"/>
                    <a:pt x="7402" y="5029"/>
                  </a:cubicBezTo>
                  <a:cubicBezTo>
                    <a:pt x="7330" y="4982"/>
                    <a:pt x="7283" y="4910"/>
                    <a:pt x="7236" y="4839"/>
                  </a:cubicBezTo>
                  <a:cubicBezTo>
                    <a:pt x="6951" y="4389"/>
                    <a:pt x="6690" y="3938"/>
                    <a:pt x="6429" y="3463"/>
                  </a:cubicBezTo>
                  <a:cubicBezTo>
                    <a:pt x="6382" y="3345"/>
                    <a:pt x="6358" y="3250"/>
                    <a:pt x="6358" y="3131"/>
                  </a:cubicBezTo>
                  <a:cubicBezTo>
                    <a:pt x="6477" y="3108"/>
                    <a:pt x="6619" y="3084"/>
                    <a:pt x="6737" y="3084"/>
                  </a:cubicBezTo>
                  <a:cubicBezTo>
                    <a:pt x="7330" y="3084"/>
                    <a:pt x="7923" y="3036"/>
                    <a:pt x="8516" y="3084"/>
                  </a:cubicBezTo>
                  <a:cubicBezTo>
                    <a:pt x="8967" y="3131"/>
                    <a:pt x="9394" y="3203"/>
                    <a:pt x="9821" y="3321"/>
                  </a:cubicBezTo>
                  <a:cubicBezTo>
                    <a:pt x="9963" y="3369"/>
                    <a:pt x="10082" y="3463"/>
                    <a:pt x="10201" y="3558"/>
                  </a:cubicBezTo>
                  <a:cubicBezTo>
                    <a:pt x="10533" y="3867"/>
                    <a:pt x="10960" y="4104"/>
                    <a:pt x="11410" y="4246"/>
                  </a:cubicBezTo>
                  <a:cubicBezTo>
                    <a:pt x="11576" y="4294"/>
                    <a:pt x="11766" y="4341"/>
                    <a:pt x="11956" y="4365"/>
                  </a:cubicBezTo>
                  <a:cubicBezTo>
                    <a:pt x="12312" y="4412"/>
                    <a:pt x="12691" y="4199"/>
                    <a:pt x="12810" y="3843"/>
                  </a:cubicBezTo>
                  <a:cubicBezTo>
                    <a:pt x="13142" y="3155"/>
                    <a:pt x="13522" y="2443"/>
                    <a:pt x="13877" y="1756"/>
                  </a:cubicBezTo>
                  <a:cubicBezTo>
                    <a:pt x="13901" y="1732"/>
                    <a:pt x="13901" y="1661"/>
                    <a:pt x="13925" y="1637"/>
                  </a:cubicBezTo>
                  <a:cubicBezTo>
                    <a:pt x="14352" y="1234"/>
                    <a:pt x="14755" y="807"/>
                    <a:pt x="15182" y="403"/>
                  </a:cubicBezTo>
                  <a:cubicBezTo>
                    <a:pt x="15324" y="261"/>
                    <a:pt x="15562" y="261"/>
                    <a:pt x="15728" y="380"/>
                  </a:cubicBezTo>
                  <a:cubicBezTo>
                    <a:pt x="15917" y="475"/>
                    <a:pt x="16083" y="593"/>
                    <a:pt x="16226" y="759"/>
                  </a:cubicBezTo>
                  <a:cubicBezTo>
                    <a:pt x="16582" y="1210"/>
                    <a:pt x="16890" y="1684"/>
                    <a:pt x="17246" y="2135"/>
                  </a:cubicBezTo>
                  <a:cubicBezTo>
                    <a:pt x="17364" y="2325"/>
                    <a:pt x="17507" y="2515"/>
                    <a:pt x="17649" y="2681"/>
                  </a:cubicBezTo>
                  <a:cubicBezTo>
                    <a:pt x="18218" y="3226"/>
                    <a:pt x="19096" y="3250"/>
                    <a:pt x="19665" y="2728"/>
                  </a:cubicBezTo>
                  <a:cubicBezTo>
                    <a:pt x="19902" y="2491"/>
                    <a:pt x="20140" y="2230"/>
                    <a:pt x="20401" y="2016"/>
                  </a:cubicBezTo>
                  <a:cubicBezTo>
                    <a:pt x="20804" y="1613"/>
                    <a:pt x="21255" y="1257"/>
                    <a:pt x="21658" y="854"/>
                  </a:cubicBezTo>
                  <a:cubicBezTo>
                    <a:pt x="22132" y="427"/>
                    <a:pt x="22749" y="309"/>
                    <a:pt x="23318" y="71"/>
                  </a:cubicBezTo>
                  <a:cubicBezTo>
                    <a:pt x="23437" y="48"/>
                    <a:pt x="23555" y="24"/>
                    <a:pt x="23698" y="48"/>
                  </a:cubicBezTo>
                  <a:cubicBezTo>
                    <a:pt x="23911" y="0"/>
                    <a:pt x="24125" y="143"/>
                    <a:pt x="24196" y="332"/>
                  </a:cubicBezTo>
                  <a:cubicBezTo>
                    <a:pt x="24386" y="688"/>
                    <a:pt x="24504" y="1068"/>
                    <a:pt x="24599" y="1471"/>
                  </a:cubicBezTo>
                  <a:cubicBezTo>
                    <a:pt x="24670" y="1969"/>
                    <a:pt x="24813" y="2443"/>
                    <a:pt x="24884" y="2942"/>
                  </a:cubicBezTo>
                  <a:cubicBezTo>
                    <a:pt x="24884" y="3487"/>
                    <a:pt x="25335" y="3890"/>
                    <a:pt x="25856" y="3843"/>
                  </a:cubicBezTo>
                  <a:cubicBezTo>
                    <a:pt x="26283" y="3843"/>
                    <a:pt x="26710" y="3796"/>
                    <a:pt x="27114" y="3724"/>
                  </a:cubicBezTo>
                  <a:cubicBezTo>
                    <a:pt x="27754" y="3558"/>
                    <a:pt x="28418" y="3463"/>
                    <a:pt x="29059" y="3345"/>
                  </a:cubicBezTo>
                  <a:cubicBezTo>
                    <a:pt x="29367" y="3297"/>
                    <a:pt x="29438" y="3416"/>
                    <a:pt x="29438" y="3701"/>
                  </a:cubicBezTo>
                  <a:cubicBezTo>
                    <a:pt x="29415" y="4175"/>
                    <a:pt x="29296" y="4626"/>
                    <a:pt x="29082" y="5053"/>
                  </a:cubicBezTo>
                  <a:cubicBezTo>
                    <a:pt x="28988" y="5219"/>
                    <a:pt x="28940" y="5409"/>
                    <a:pt x="28988" y="5598"/>
                  </a:cubicBezTo>
                  <a:cubicBezTo>
                    <a:pt x="29035" y="5883"/>
                    <a:pt x="29248" y="6096"/>
                    <a:pt x="29533" y="6144"/>
                  </a:cubicBezTo>
                  <a:cubicBezTo>
                    <a:pt x="29699" y="6168"/>
                    <a:pt x="29865" y="6215"/>
                    <a:pt x="30031" y="6239"/>
                  </a:cubicBezTo>
                  <a:cubicBezTo>
                    <a:pt x="30245" y="6286"/>
                    <a:pt x="30482" y="6357"/>
                    <a:pt x="30695" y="6381"/>
                  </a:cubicBezTo>
                  <a:cubicBezTo>
                    <a:pt x="30909" y="6405"/>
                    <a:pt x="31122" y="6405"/>
                    <a:pt x="31336" y="6381"/>
                  </a:cubicBezTo>
                  <a:cubicBezTo>
                    <a:pt x="32048" y="6381"/>
                    <a:pt x="32735" y="6476"/>
                    <a:pt x="33423" y="6666"/>
                  </a:cubicBezTo>
                  <a:cubicBezTo>
                    <a:pt x="33732" y="6689"/>
                    <a:pt x="34016" y="6879"/>
                    <a:pt x="34159" y="7164"/>
                  </a:cubicBezTo>
                  <a:cubicBezTo>
                    <a:pt x="34348" y="7543"/>
                    <a:pt x="34301" y="7994"/>
                    <a:pt x="34040" y="8326"/>
                  </a:cubicBezTo>
                  <a:cubicBezTo>
                    <a:pt x="33495" y="8990"/>
                    <a:pt x="32854" y="9607"/>
                    <a:pt x="31953" y="9773"/>
                  </a:cubicBezTo>
                  <a:cubicBezTo>
                    <a:pt x="31383" y="9844"/>
                    <a:pt x="30814" y="9939"/>
                    <a:pt x="30268" y="9655"/>
                  </a:cubicBezTo>
                  <a:cubicBezTo>
                    <a:pt x="29936" y="9489"/>
                    <a:pt x="29533" y="9560"/>
                    <a:pt x="29272" y="98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10397425" y="4108675"/>
              <a:ext cx="514175" cy="388450"/>
            </a:xfrm>
            <a:custGeom>
              <a:avLst/>
              <a:gdLst/>
              <a:ahLst/>
              <a:cxnLst/>
              <a:rect l="l" t="t" r="r" b="b"/>
              <a:pathLst>
                <a:path w="20567" h="15538" extrusionOk="0">
                  <a:moveTo>
                    <a:pt x="1" y="15514"/>
                  </a:moveTo>
                  <a:cubicBezTo>
                    <a:pt x="48" y="15040"/>
                    <a:pt x="119" y="14565"/>
                    <a:pt x="261" y="14115"/>
                  </a:cubicBezTo>
                  <a:cubicBezTo>
                    <a:pt x="570" y="12928"/>
                    <a:pt x="1044" y="11790"/>
                    <a:pt x="1471" y="10628"/>
                  </a:cubicBezTo>
                  <a:cubicBezTo>
                    <a:pt x="1732" y="9916"/>
                    <a:pt x="1969" y="9157"/>
                    <a:pt x="2135" y="8398"/>
                  </a:cubicBezTo>
                  <a:cubicBezTo>
                    <a:pt x="2254" y="7828"/>
                    <a:pt x="2420" y="7283"/>
                    <a:pt x="2586" y="6737"/>
                  </a:cubicBezTo>
                  <a:cubicBezTo>
                    <a:pt x="2942" y="5433"/>
                    <a:pt x="3227" y="4104"/>
                    <a:pt x="3464" y="2776"/>
                  </a:cubicBezTo>
                  <a:cubicBezTo>
                    <a:pt x="3511" y="2444"/>
                    <a:pt x="3535" y="2112"/>
                    <a:pt x="3559" y="1732"/>
                  </a:cubicBezTo>
                  <a:cubicBezTo>
                    <a:pt x="3677" y="1709"/>
                    <a:pt x="3772" y="1709"/>
                    <a:pt x="3891" y="1709"/>
                  </a:cubicBezTo>
                  <a:cubicBezTo>
                    <a:pt x="5006" y="1922"/>
                    <a:pt x="6121" y="1993"/>
                    <a:pt x="7235" y="1946"/>
                  </a:cubicBezTo>
                  <a:cubicBezTo>
                    <a:pt x="7330" y="1946"/>
                    <a:pt x="7401" y="1946"/>
                    <a:pt x="7544" y="1969"/>
                  </a:cubicBezTo>
                  <a:cubicBezTo>
                    <a:pt x="7591" y="2088"/>
                    <a:pt x="7662" y="2207"/>
                    <a:pt x="7734" y="2349"/>
                  </a:cubicBezTo>
                  <a:cubicBezTo>
                    <a:pt x="7971" y="2847"/>
                    <a:pt x="8327" y="3274"/>
                    <a:pt x="8777" y="3582"/>
                  </a:cubicBezTo>
                  <a:cubicBezTo>
                    <a:pt x="8991" y="3749"/>
                    <a:pt x="9252" y="3867"/>
                    <a:pt x="9513" y="3915"/>
                  </a:cubicBezTo>
                  <a:cubicBezTo>
                    <a:pt x="10082" y="4033"/>
                    <a:pt x="10580" y="3938"/>
                    <a:pt x="10912" y="3416"/>
                  </a:cubicBezTo>
                  <a:cubicBezTo>
                    <a:pt x="11031" y="3250"/>
                    <a:pt x="11173" y="3084"/>
                    <a:pt x="11339" y="2942"/>
                  </a:cubicBezTo>
                  <a:cubicBezTo>
                    <a:pt x="11814" y="2539"/>
                    <a:pt x="12193" y="2041"/>
                    <a:pt x="12430" y="1495"/>
                  </a:cubicBezTo>
                  <a:cubicBezTo>
                    <a:pt x="12525" y="1258"/>
                    <a:pt x="12715" y="1092"/>
                    <a:pt x="12952" y="1044"/>
                  </a:cubicBezTo>
                  <a:cubicBezTo>
                    <a:pt x="13332" y="973"/>
                    <a:pt x="13711" y="855"/>
                    <a:pt x="14114" y="736"/>
                  </a:cubicBezTo>
                  <a:cubicBezTo>
                    <a:pt x="14660" y="570"/>
                    <a:pt x="15182" y="356"/>
                    <a:pt x="15727" y="167"/>
                  </a:cubicBezTo>
                  <a:cubicBezTo>
                    <a:pt x="15870" y="119"/>
                    <a:pt x="16036" y="48"/>
                    <a:pt x="16202" y="1"/>
                  </a:cubicBezTo>
                  <a:cubicBezTo>
                    <a:pt x="16226" y="1"/>
                    <a:pt x="16273" y="24"/>
                    <a:pt x="16344" y="48"/>
                  </a:cubicBezTo>
                  <a:cubicBezTo>
                    <a:pt x="16534" y="736"/>
                    <a:pt x="16913" y="1376"/>
                    <a:pt x="16961" y="2135"/>
                  </a:cubicBezTo>
                  <a:cubicBezTo>
                    <a:pt x="16985" y="2302"/>
                    <a:pt x="17032" y="2468"/>
                    <a:pt x="17103" y="2610"/>
                  </a:cubicBezTo>
                  <a:cubicBezTo>
                    <a:pt x="17388" y="3488"/>
                    <a:pt x="17696" y="4342"/>
                    <a:pt x="17957" y="5219"/>
                  </a:cubicBezTo>
                  <a:cubicBezTo>
                    <a:pt x="18242" y="6026"/>
                    <a:pt x="18550" y="6832"/>
                    <a:pt x="18930" y="7615"/>
                  </a:cubicBezTo>
                  <a:cubicBezTo>
                    <a:pt x="19333" y="8422"/>
                    <a:pt x="19618" y="9275"/>
                    <a:pt x="19831" y="10129"/>
                  </a:cubicBezTo>
                  <a:cubicBezTo>
                    <a:pt x="19879" y="10390"/>
                    <a:pt x="19902" y="10675"/>
                    <a:pt x="19926" y="10936"/>
                  </a:cubicBezTo>
                  <a:cubicBezTo>
                    <a:pt x="19950" y="11197"/>
                    <a:pt x="19926" y="11458"/>
                    <a:pt x="20140" y="11648"/>
                  </a:cubicBezTo>
                  <a:cubicBezTo>
                    <a:pt x="20258" y="11790"/>
                    <a:pt x="20306" y="11956"/>
                    <a:pt x="20282" y="12122"/>
                  </a:cubicBezTo>
                  <a:cubicBezTo>
                    <a:pt x="20282" y="12383"/>
                    <a:pt x="20329" y="12620"/>
                    <a:pt x="20424" y="12857"/>
                  </a:cubicBezTo>
                  <a:cubicBezTo>
                    <a:pt x="20566" y="13118"/>
                    <a:pt x="20543" y="13427"/>
                    <a:pt x="20377" y="13664"/>
                  </a:cubicBezTo>
                  <a:lnTo>
                    <a:pt x="19072" y="14162"/>
                  </a:lnTo>
                  <a:cubicBezTo>
                    <a:pt x="19025" y="14186"/>
                    <a:pt x="18953" y="14209"/>
                    <a:pt x="18906" y="14209"/>
                  </a:cubicBezTo>
                  <a:cubicBezTo>
                    <a:pt x="18052" y="14162"/>
                    <a:pt x="17246" y="14447"/>
                    <a:pt x="16415" y="14589"/>
                  </a:cubicBezTo>
                  <a:cubicBezTo>
                    <a:pt x="15965" y="14684"/>
                    <a:pt x="15490" y="14731"/>
                    <a:pt x="15040" y="14779"/>
                  </a:cubicBezTo>
                  <a:cubicBezTo>
                    <a:pt x="14328" y="14874"/>
                    <a:pt x="13640" y="14968"/>
                    <a:pt x="12952" y="15087"/>
                  </a:cubicBezTo>
                  <a:cubicBezTo>
                    <a:pt x="12359" y="15206"/>
                    <a:pt x="11742" y="15277"/>
                    <a:pt x="11126" y="15301"/>
                  </a:cubicBezTo>
                  <a:cubicBezTo>
                    <a:pt x="10770" y="15301"/>
                    <a:pt x="10414" y="15348"/>
                    <a:pt x="10058" y="15395"/>
                  </a:cubicBezTo>
                  <a:cubicBezTo>
                    <a:pt x="9133" y="15490"/>
                    <a:pt x="8184" y="15538"/>
                    <a:pt x="7259" y="15538"/>
                  </a:cubicBezTo>
                  <a:lnTo>
                    <a:pt x="641" y="15538"/>
                  </a:lnTo>
                  <a:cubicBezTo>
                    <a:pt x="451" y="15538"/>
                    <a:pt x="238" y="15514"/>
                    <a:pt x="1" y="15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10384375" y="4490575"/>
              <a:ext cx="525450" cy="198700"/>
            </a:xfrm>
            <a:custGeom>
              <a:avLst/>
              <a:gdLst/>
              <a:ahLst/>
              <a:cxnLst/>
              <a:rect l="l" t="t" r="r" b="b"/>
              <a:pathLst>
                <a:path w="21018" h="7948" extrusionOk="0">
                  <a:moveTo>
                    <a:pt x="19926" y="1"/>
                  </a:moveTo>
                  <a:cubicBezTo>
                    <a:pt x="19997" y="333"/>
                    <a:pt x="20092" y="618"/>
                    <a:pt x="20140" y="926"/>
                  </a:cubicBezTo>
                  <a:cubicBezTo>
                    <a:pt x="20282" y="1661"/>
                    <a:pt x="20495" y="2373"/>
                    <a:pt x="20756" y="3061"/>
                  </a:cubicBezTo>
                  <a:cubicBezTo>
                    <a:pt x="20899" y="3345"/>
                    <a:pt x="20946" y="3678"/>
                    <a:pt x="20946" y="3986"/>
                  </a:cubicBezTo>
                  <a:cubicBezTo>
                    <a:pt x="20946" y="4626"/>
                    <a:pt x="20946" y="5267"/>
                    <a:pt x="20970" y="5884"/>
                  </a:cubicBezTo>
                  <a:cubicBezTo>
                    <a:pt x="21017" y="6216"/>
                    <a:pt x="20828" y="6548"/>
                    <a:pt x="20519" y="6643"/>
                  </a:cubicBezTo>
                  <a:cubicBezTo>
                    <a:pt x="20116" y="6832"/>
                    <a:pt x="19689" y="6975"/>
                    <a:pt x="19262" y="7117"/>
                  </a:cubicBezTo>
                  <a:cubicBezTo>
                    <a:pt x="18598" y="7307"/>
                    <a:pt x="17886" y="7402"/>
                    <a:pt x="17198" y="7402"/>
                  </a:cubicBezTo>
                  <a:cubicBezTo>
                    <a:pt x="16321" y="7354"/>
                    <a:pt x="15467" y="7402"/>
                    <a:pt x="14589" y="7402"/>
                  </a:cubicBezTo>
                  <a:cubicBezTo>
                    <a:pt x="14399" y="7402"/>
                    <a:pt x="14209" y="7402"/>
                    <a:pt x="14043" y="7378"/>
                  </a:cubicBezTo>
                  <a:cubicBezTo>
                    <a:pt x="13782" y="6975"/>
                    <a:pt x="13664" y="6500"/>
                    <a:pt x="13711" y="6002"/>
                  </a:cubicBezTo>
                  <a:lnTo>
                    <a:pt x="13711" y="4626"/>
                  </a:lnTo>
                  <a:cubicBezTo>
                    <a:pt x="13711" y="4152"/>
                    <a:pt x="13569" y="4033"/>
                    <a:pt x="13118" y="3891"/>
                  </a:cubicBezTo>
                  <a:cubicBezTo>
                    <a:pt x="12976" y="3867"/>
                    <a:pt x="12786" y="3844"/>
                    <a:pt x="12620" y="3844"/>
                  </a:cubicBezTo>
                  <a:lnTo>
                    <a:pt x="7923" y="3844"/>
                  </a:lnTo>
                  <a:cubicBezTo>
                    <a:pt x="7449" y="3820"/>
                    <a:pt x="6998" y="4105"/>
                    <a:pt x="6856" y="4555"/>
                  </a:cubicBezTo>
                  <a:cubicBezTo>
                    <a:pt x="6809" y="4650"/>
                    <a:pt x="6785" y="4769"/>
                    <a:pt x="6761" y="4864"/>
                  </a:cubicBezTo>
                  <a:cubicBezTo>
                    <a:pt x="6453" y="5741"/>
                    <a:pt x="6263" y="6666"/>
                    <a:pt x="6239" y="7592"/>
                  </a:cubicBezTo>
                  <a:cubicBezTo>
                    <a:pt x="6239" y="7663"/>
                    <a:pt x="6216" y="7758"/>
                    <a:pt x="6216" y="7829"/>
                  </a:cubicBezTo>
                  <a:cubicBezTo>
                    <a:pt x="5812" y="7924"/>
                    <a:pt x="5409" y="7947"/>
                    <a:pt x="5029" y="7852"/>
                  </a:cubicBezTo>
                  <a:cubicBezTo>
                    <a:pt x="4935" y="7829"/>
                    <a:pt x="4863" y="7805"/>
                    <a:pt x="4769" y="7805"/>
                  </a:cubicBezTo>
                  <a:cubicBezTo>
                    <a:pt x="3535" y="7734"/>
                    <a:pt x="2396" y="7212"/>
                    <a:pt x="1187" y="6998"/>
                  </a:cubicBezTo>
                  <a:cubicBezTo>
                    <a:pt x="855" y="6927"/>
                    <a:pt x="523" y="6832"/>
                    <a:pt x="214" y="6738"/>
                  </a:cubicBezTo>
                  <a:cubicBezTo>
                    <a:pt x="143" y="6690"/>
                    <a:pt x="48" y="6643"/>
                    <a:pt x="1" y="6595"/>
                  </a:cubicBezTo>
                  <a:cubicBezTo>
                    <a:pt x="24" y="6477"/>
                    <a:pt x="48" y="6382"/>
                    <a:pt x="96" y="6287"/>
                  </a:cubicBezTo>
                  <a:cubicBezTo>
                    <a:pt x="333" y="5812"/>
                    <a:pt x="594" y="5314"/>
                    <a:pt x="878" y="4840"/>
                  </a:cubicBezTo>
                  <a:cubicBezTo>
                    <a:pt x="1068" y="4484"/>
                    <a:pt x="1234" y="4128"/>
                    <a:pt x="1376" y="3749"/>
                  </a:cubicBezTo>
                  <a:cubicBezTo>
                    <a:pt x="1590" y="3156"/>
                    <a:pt x="1851" y="2563"/>
                    <a:pt x="2136" y="1993"/>
                  </a:cubicBezTo>
                  <a:cubicBezTo>
                    <a:pt x="2254" y="1804"/>
                    <a:pt x="2420" y="1614"/>
                    <a:pt x="2586" y="1424"/>
                  </a:cubicBezTo>
                  <a:lnTo>
                    <a:pt x="3203" y="1424"/>
                  </a:lnTo>
                  <a:cubicBezTo>
                    <a:pt x="5219" y="1424"/>
                    <a:pt x="7212" y="1424"/>
                    <a:pt x="9228" y="1400"/>
                  </a:cubicBezTo>
                  <a:cubicBezTo>
                    <a:pt x="9892" y="1400"/>
                    <a:pt x="10533" y="1305"/>
                    <a:pt x="11197" y="1258"/>
                  </a:cubicBezTo>
                  <a:cubicBezTo>
                    <a:pt x="11292" y="1258"/>
                    <a:pt x="11363" y="1234"/>
                    <a:pt x="11458" y="1234"/>
                  </a:cubicBezTo>
                  <a:cubicBezTo>
                    <a:pt x="12739" y="1234"/>
                    <a:pt x="13972" y="902"/>
                    <a:pt x="15229" y="760"/>
                  </a:cubicBezTo>
                  <a:cubicBezTo>
                    <a:pt x="15324" y="736"/>
                    <a:pt x="15443" y="736"/>
                    <a:pt x="15538" y="712"/>
                  </a:cubicBezTo>
                  <a:cubicBezTo>
                    <a:pt x="16273" y="689"/>
                    <a:pt x="17009" y="570"/>
                    <a:pt x="17720" y="380"/>
                  </a:cubicBezTo>
                  <a:cubicBezTo>
                    <a:pt x="18384" y="262"/>
                    <a:pt x="19025" y="143"/>
                    <a:pt x="19665" y="25"/>
                  </a:cubicBezTo>
                  <a:cubicBezTo>
                    <a:pt x="19760" y="1"/>
                    <a:pt x="19831" y="1"/>
                    <a:pt x="19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11071100" y="3619425"/>
              <a:ext cx="77125" cy="145325"/>
            </a:xfrm>
            <a:custGeom>
              <a:avLst/>
              <a:gdLst/>
              <a:ahLst/>
              <a:cxnLst/>
              <a:rect l="l" t="t" r="r" b="b"/>
              <a:pathLst>
                <a:path w="3085" h="5813" extrusionOk="0">
                  <a:moveTo>
                    <a:pt x="0" y="760"/>
                  </a:moveTo>
                  <a:cubicBezTo>
                    <a:pt x="546" y="1"/>
                    <a:pt x="1281" y="1"/>
                    <a:pt x="2017" y="167"/>
                  </a:cubicBezTo>
                  <a:cubicBezTo>
                    <a:pt x="2349" y="262"/>
                    <a:pt x="2586" y="475"/>
                    <a:pt x="2705" y="784"/>
                  </a:cubicBezTo>
                  <a:cubicBezTo>
                    <a:pt x="3013" y="1614"/>
                    <a:pt x="3084" y="2492"/>
                    <a:pt x="2894" y="3346"/>
                  </a:cubicBezTo>
                  <a:cubicBezTo>
                    <a:pt x="2681" y="3820"/>
                    <a:pt x="2396" y="4271"/>
                    <a:pt x="2040" y="4674"/>
                  </a:cubicBezTo>
                  <a:cubicBezTo>
                    <a:pt x="1613" y="5148"/>
                    <a:pt x="1115" y="5528"/>
                    <a:pt x="570" y="5813"/>
                  </a:cubicBezTo>
                  <a:cubicBezTo>
                    <a:pt x="404" y="5741"/>
                    <a:pt x="451" y="5623"/>
                    <a:pt x="451" y="5504"/>
                  </a:cubicBezTo>
                  <a:cubicBezTo>
                    <a:pt x="451" y="5409"/>
                    <a:pt x="475" y="5314"/>
                    <a:pt x="475" y="5196"/>
                  </a:cubicBezTo>
                  <a:cubicBezTo>
                    <a:pt x="546" y="4579"/>
                    <a:pt x="546" y="3986"/>
                    <a:pt x="499" y="3369"/>
                  </a:cubicBezTo>
                  <a:cubicBezTo>
                    <a:pt x="451" y="2563"/>
                    <a:pt x="309" y="1780"/>
                    <a:pt x="72" y="1021"/>
                  </a:cubicBezTo>
                  <a:cubicBezTo>
                    <a:pt x="48" y="926"/>
                    <a:pt x="24" y="855"/>
                    <a:pt x="0" y="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0071275" y="3690000"/>
              <a:ext cx="76525" cy="112100"/>
            </a:xfrm>
            <a:custGeom>
              <a:avLst/>
              <a:gdLst/>
              <a:ahLst/>
              <a:cxnLst/>
              <a:rect l="l" t="t" r="r" b="b"/>
              <a:pathLst>
                <a:path w="3061" h="4484" extrusionOk="0">
                  <a:moveTo>
                    <a:pt x="2704" y="4484"/>
                  </a:moveTo>
                  <a:cubicBezTo>
                    <a:pt x="1993" y="4389"/>
                    <a:pt x="1305" y="4128"/>
                    <a:pt x="688" y="3749"/>
                  </a:cubicBezTo>
                  <a:cubicBezTo>
                    <a:pt x="261" y="3488"/>
                    <a:pt x="0" y="3037"/>
                    <a:pt x="24" y="2563"/>
                  </a:cubicBezTo>
                  <a:cubicBezTo>
                    <a:pt x="0" y="2112"/>
                    <a:pt x="95" y="1661"/>
                    <a:pt x="285" y="1258"/>
                  </a:cubicBezTo>
                  <a:cubicBezTo>
                    <a:pt x="356" y="1092"/>
                    <a:pt x="427" y="926"/>
                    <a:pt x="522" y="760"/>
                  </a:cubicBezTo>
                  <a:cubicBezTo>
                    <a:pt x="854" y="143"/>
                    <a:pt x="1328" y="1"/>
                    <a:pt x="1945" y="356"/>
                  </a:cubicBezTo>
                  <a:cubicBezTo>
                    <a:pt x="2372" y="617"/>
                    <a:pt x="2752" y="950"/>
                    <a:pt x="3060" y="1329"/>
                  </a:cubicBezTo>
                  <a:cubicBezTo>
                    <a:pt x="3036" y="1875"/>
                    <a:pt x="2965" y="2396"/>
                    <a:pt x="2847" y="2918"/>
                  </a:cubicBezTo>
                  <a:cubicBezTo>
                    <a:pt x="2799" y="3440"/>
                    <a:pt x="2752" y="3962"/>
                    <a:pt x="2704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10329825" y="4842850"/>
              <a:ext cx="129300" cy="43300"/>
            </a:xfrm>
            <a:custGeom>
              <a:avLst/>
              <a:gdLst/>
              <a:ahLst/>
              <a:cxnLst/>
              <a:rect l="l" t="t" r="r" b="b"/>
              <a:pathLst>
                <a:path w="5172" h="1732" extrusionOk="0">
                  <a:moveTo>
                    <a:pt x="5172" y="830"/>
                  </a:moveTo>
                  <a:cubicBezTo>
                    <a:pt x="4958" y="1020"/>
                    <a:pt x="4768" y="1210"/>
                    <a:pt x="4555" y="1376"/>
                  </a:cubicBezTo>
                  <a:cubicBezTo>
                    <a:pt x="4436" y="1447"/>
                    <a:pt x="4318" y="1494"/>
                    <a:pt x="4199" y="1518"/>
                  </a:cubicBezTo>
                  <a:cubicBezTo>
                    <a:pt x="3985" y="1566"/>
                    <a:pt x="3748" y="1613"/>
                    <a:pt x="3511" y="1637"/>
                  </a:cubicBezTo>
                  <a:cubicBezTo>
                    <a:pt x="2491" y="1732"/>
                    <a:pt x="1447" y="1732"/>
                    <a:pt x="427" y="1613"/>
                  </a:cubicBezTo>
                  <a:cubicBezTo>
                    <a:pt x="285" y="1589"/>
                    <a:pt x="143" y="1542"/>
                    <a:pt x="0" y="1494"/>
                  </a:cubicBezTo>
                  <a:cubicBezTo>
                    <a:pt x="72" y="1234"/>
                    <a:pt x="214" y="996"/>
                    <a:pt x="427" y="830"/>
                  </a:cubicBezTo>
                  <a:cubicBezTo>
                    <a:pt x="546" y="759"/>
                    <a:pt x="665" y="664"/>
                    <a:pt x="759" y="546"/>
                  </a:cubicBezTo>
                  <a:cubicBezTo>
                    <a:pt x="1139" y="47"/>
                    <a:pt x="1661" y="0"/>
                    <a:pt x="2230" y="24"/>
                  </a:cubicBezTo>
                  <a:cubicBezTo>
                    <a:pt x="2681" y="24"/>
                    <a:pt x="3108" y="95"/>
                    <a:pt x="3535" y="237"/>
                  </a:cubicBezTo>
                  <a:cubicBezTo>
                    <a:pt x="3891" y="356"/>
                    <a:pt x="4270" y="427"/>
                    <a:pt x="4626" y="522"/>
                  </a:cubicBezTo>
                  <a:cubicBezTo>
                    <a:pt x="4839" y="569"/>
                    <a:pt x="5029" y="664"/>
                    <a:pt x="5172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10852275" y="4817350"/>
              <a:ext cx="153625" cy="37975"/>
            </a:xfrm>
            <a:custGeom>
              <a:avLst/>
              <a:gdLst/>
              <a:ahLst/>
              <a:cxnLst/>
              <a:rect l="l" t="t" r="r" b="b"/>
              <a:pathLst>
                <a:path w="6145" h="1519" extrusionOk="0">
                  <a:moveTo>
                    <a:pt x="0" y="830"/>
                  </a:moveTo>
                  <a:cubicBezTo>
                    <a:pt x="570" y="735"/>
                    <a:pt x="973" y="664"/>
                    <a:pt x="1376" y="569"/>
                  </a:cubicBezTo>
                  <a:cubicBezTo>
                    <a:pt x="1969" y="451"/>
                    <a:pt x="2562" y="332"/>
                    <a:pt x="3155" y="190"/>
                  </a:cubicBezTo>
                  <a:cubicBezTo>
                    <a:pt x="3630" y="71"/>
                    <a:pt x="4128" y="0"/>
                    <a:pt x="4602" y="0"/>
                  </a:cubicBezTo>
                  <a:lnTo>
                    <a:pt x="5812" y="0"/>
                  </a:lnTo>
                  <a:cubicBezTo>
                    <a:pt x="5907" y="0"/>
                    <a:pt x="6002" y="24"/>
                    <a:pt x="6073" y="47"/>
                  </a:cubicBezTo>
                  <a:cubicBezTo>
                    <a:pt x="6144" y="190"/>
                    <a:pt x="6073" y="237"/>
                    <a:pt x="6025" y="285"/>
                  </a:cubicBezTo>
                  <a:cubicBezTo>
                    <a:pt x="5622" y="664"/>
                    <a:pt x="5124" y="949"/>
                    <a:pt x="4579" y="1044"/>
                  </a:cubicBezTo>
                  <a:cubicBezTo>
                    <a:pt x="3796" y="1234"/>
                    <a:pt x="2989" y="1328"/>
                    <a:pt x="2206" y="1423"/>
                  </a:cubicBezTo>
                  <a:cubicBezTo>
                    <a:pt x="1661" y="1518"/>
                    <a:pt x="1092" y="1400"/>
                    <a:pt x="617" y="1139"/>
                  </a:cubicBezTo>
                  <a:cubicBezTo>
                    <a:pt x="451" y="1067"/>
                    <a:pt x="285" y="973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10613875" y="4149000"/>
              <a:ext cx="59325" cy="33825"/>
            </a:xfrm>
            <a:custGeom>
              <a:avLst/>
              <a:gdLst/>
              <a:ahLst/>
              <a:cxnLst/>
              <a:rect l="l" t="t" r="r" b="b"/>
              <a:pathLst>
                <a:path w="2373" h="1353" extrusionOk="0">
                  <a:moveTo>
                    <a:pt x="1" y="356"/>
                  </a:moveTo>
                  <a:lnTo>
                    <a:pt x="2373" y="1"/>
                  </a:lnTo>
                  <a:cubicBezTo>
                    <a:pt x="2325" y="72"/>
                    <a:pt x="2302" y="143"/>
                    <a:pt x="2254" y="214"/>
                  </a:cubicBezTo>
                  <a:cubicBezTo>
                    <a:pt x="1946" y="522"/>
                    <a:pt x="1661" y="831"/>
                    <a:pt x="1376" y="1139"/>
                  </a:cubicBezTo>
                  <a:cubicBezTo>
                    <a:pt x="1234" y="1305"/>
                    <a:pt x="973" y="1353"/>
                    <a:pt x="783" y="1210"/>
                  </a:cubicBezTo>
                  <a:cubicBezTo>
                    <a:pt x="451" y="1021"/>
                    <a:pt x="167" y="736"/>
                    <a:pt x="1" y="3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10191650" y="3739225"/>
              <a:ext cx="239600" cy="265100"/>
            </a:xfrm>
            <a:custGeom>
              <a:avLst/>
              <a:gdLst/>
              <a:ahLst/>
              <a:cxnLst/>
              <a:rect l="l" t="t" r="r" b="b"/>
              <a:pathLst>
                <a:path w="9584" h="10604" extrusionOk="0">
                  <a:moveTo>
                    <a:pt x="7733" y="2515"/>
                  </a:moveTo>
                  <a:cubicBezTo>
                    <a:pt x="7283" y="997"/>
                    <a:pt x="5859" y="1"/>
                    <a:pt x="4294" y="48"/>
                  </a:cubicBezTo>
                  <a:cubicBezTo>
                    <a:pt x="1258" y="48"/>
                    <a:pt x="0" y="3084"/>
                    <a:pt x="759" y="5646"/>
                  </a:cubicBezTo>
                  <a:cubicBezTo>
                    <a:pt x="1566" y="8350"/>
                    <a:pt x="4579" y="10604"/>
                    <a:pt x="7212" y="8706"/>
                  </a:cubicBezTo>
                  <a:cubicBezTo>
                    <a:pt x="9133" y="7307"/>
                    <a:pt x="9584" y="4104"/>
                    <a:pt x="7733" y="2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10820850" y="3685250"/>
              <a:ext cx="215275" cy="225375"/>
            </a:xfrm>
            <a:custGeom>
              <a:avLst/>
              <a:gdLst/>
              <a:ahLst/>
              <a:cxnLst/>
              <a:rect l="l" t="t" r="r" b="b"/>
              <a:pathLst>
                <a:path w="8611" h="9015" extrusionOk="0">
                  <a:moveTo>
                    <a:pt x="7923" y="2658"/>
                  </a:moveTo>
                  <a:cubicBezTo>
                    <a:pt x="7543" y="1851"/>
                    <a:pt x="6808" y="1282"/>
                    <a:pt x="5930" y="1163"/>
                  </a:cubicBezTo>
                  <a:cubicBezTo>
                    <a:pt x="5646" y="950"/>
                    <a:pt x="5337" y="784"/>
                    <a:pt x="5005" y="665"/>
                  </a:cubicBezTo>
                  <a:cubicBezTo>
                    <a:pt x="3179" y="1"/>
                    <a:pt x="1068" y="1353"/>
                    <a:pt x="546" y="3108"/>
                  </a:cubicBezTo>
                  <a:cubicBezTo>
                    <a:pt x="0" y="4864"/>
                    <a:pt x="641" y="6975"/>
                    <a:pt x="2254" y="7971"/>
                  </a:cubicBezTo>
                  <a:cubicBezTo>
                    <a:pt x="3938" y="9015"/>
                    <a:pt x="5812" y="8683"/>
                    <a:pt x="7259" y="7402"/>
                  </a:cubicBezTo>
                  <a:cubicBezTo>
                    <a:pt x="8611" y="6192"/>
                    <a:pt x="8611" y="4176"/>
                    <a:pt x="7923" y="2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9829325" y="3168150"/>
              <a:ext cx="1619550" cy="1746475"/>
            </a:xfrm>
            <a:custGeom>
              <a:avLst/>
              <a:gdLst/>
              <a:ahLst/>
              <a:cxnLst/>
              <a:rect l="l" t="t" r="r" b="b"/>
              <a:pathLst>
                <a:path w="64782" h="69859" extrusionOk="0">
                  <a:moveTo>
                    <a:pt x="61627" y="25026"/>
                  </a:moveTo>
                  <a:cubicBezTo>
                    <a:pt x="61508" y="25524"/>
                    <a:pt x="61318" y="25998"/>
                    <a:pt x="61105" y="26449"/>
                  </a:cubicBezTo>
                  <a:cubicBezTo>
                    <a:pt x="60417" y="27777"/>
                    <a:pt x="59682" y="29058"/>
                    <a:pt x="58899" y="30316"/>
                  </a:cubicBezTo>
                  <a:cubicBezTo>
                    <a:pt x="58353" y="31193"/>
                    <a:pt x="57689" y="32000"/>
                    <a:pt x="57072" y="32830"/>
                  </a:cubicBezTo>
                  <a:cubicBezTo>
                    <a:pt x="56883" y="33091"/>
                    <a:pt x="56693" y="33328"/>
                    <a:pt x="56503" y="33589"/>
                  </a:cubicBezTo>
                  <a:cubicBezTo>
                    <a:pt x="56029" y="34301"/>
                    <a:pt x="55459" y="34941"/>
                    <a:pt x="54843" y="35510"/>
                  </a:cubicBezTo>
                  <a:cubicBezTo>
                    <a:pt x="54439" y="35866"/>
                    <a:pt x="54012" y="36175"/>
                    <a:pt x="53562" y="36459"/>
                  </a:cubicBezTo>
                  <a:cubicBezTo>
                    <a:pt x="52945" y="36815"/>
                    <a:pt x="52304" y="37171"/>
                    <a:pt x="51664" y="37479"/>
                  </a:cubicBezTo>
                  <a:cubicBezTo>
                    <a:pt x="51284" y="37622"/>
                    <a:pt x="50905" y="37764"/>
                    <a:pt x="50502" y="37835"/>
                  </a:cubicBezTo>
                  <a:cubicBezTo>
                    <a:pt x="49719" y="38096"/>
                    <a:pt x="48912" y="38238"/>
                    <a:pt x="48082" y="38238"/>
                  </a:cubicBezTo>
                  <a:cubicBezTo>
                    <a:pt x="47157" y="38215"/>
                    <a:pt x="46256" y="38238"/>
                    <a:pt x="45330" y="38238"/>
                  </a:cubicBezTo>
                  <a:cubicBezTo>
                    <a:pt x="45236" y="38215"/>
                    <a:pt x="45141" y="38215"/>
                    <a:pt x="45022" y="38191"/>
                  </a:cubicBezTo>
                  <a:cubicBezTo>
                    <a:pt x="44405" y="38120"/>
                    <a:pt x="43765" y="38072"/>
                    <a:pt x="43124" y="37954"/>
                  </a:cubicBezTo>
                  <a:cubicBezTo>
                    <a:pt x="42508" y="37859"/>
                    <a:pt x="41891" y="37669"/>
                    <a:pt x="41274" y="37550"/>
                  </a:cubicBezTo>
                  <a:cubicBezTo>
                    <a:pt x="40990" y="37432"/>
                    <a:pt x="40657" y="37361"/>
                    <a:pt x="40349" y="37361"/>
                  </a:cubicBezTo>
                  <a:cubicBezTo>
                    <a:pt x="40278" y="37574"/>
                    <a:pt x="40302" y="37788"/>
                    <a:pt x="40420" y="37977"/>
                  </a:cubicBezTo>
                  <a:cubicBezTo>
                    <a:pt x="40634" y="38452"/>
                    <a:pt x="40776" y="38974"/>
                    <a:pt x="40847" y="39496"/>
                  </a:cubicBezTo>
                  <a:cubicBezTo>
                    <a:pt x="40871" y="39638"/>
                    <a:pt x="40895" y="39780"/>
                    <a:pt x="40942" y="39923"/>
                  </a:cubicBezTo>
                  <a:cubicBezTo>
                    <a:pt x="41250" y="40776"/>
                    <a:pt x="41535" y="41654"/>
                    <a:pt x="41796" y="42508"/>
                  </a:cubicBezTo>
                  <a:cubicBezTo>
                    <a:pt x="42033" y="43243"/>
                    <a:pt x="42342" y="43955"/>
                    <a:pt x="42674" y="44643"/>
                  </a:cubicBezTo>
                  <a:cubicBezTo>
                    <a:pt x="43219" y="45758"/>
                    <a:pt x="43599" y="46944"/>
                    <a:pt x="43836" y="48201"/>
                  </a:cubicBezTo>
                  <a:cubicBezTo>
                    <a:pt x="43955" y="48699"/>
                    <a:pt x="44026" y="49221"/>
                    <a:pt x="44050" y="49767"/>
                  </a:cubicBezTo>
                  <a:cubicBezTo>
                    <a:pt x="44026" y="49862"/>
                    <a:pt x="44050" y="49956"/>
                    <a:pt x="44097" y="50051"/>
                  </a:cubicBezTo>
                  <a:cubicBezTo>
                    <a:pt x="44358" y="50526"/>
                    <a:pt x="44287" y="51048"/>
                    <a:pt x="44287" y="51546"/>
                  </a:cubicBezTo>
                  <a:cubicBezTo>
                    <a:pt x="44310" y="51925"/>
                    <a:pt x="44050" y="52281"/>
                    <a:pt x="43694" y="52352"/>
                  </a:cubicBezTo>
                  <a:cubicBezTo>
                    <a:pt x="43575" y="52376"/>
                    <a:pt x="43457" y="52423"/>
                    <a:pt x="43314" y="52495"/>
                  </a:cubicBezTo>
                  <a:cubicBezTo>
                    <a:pt x="43290" y="52613"/>
                    <a:pt x="43290" y="52732"/>
                    <a:pt x="43314" y="52850"/>
                  </a:cubicBezTo>
                  <a:cubicBezTo>
                    <a:pt x="43457" y="53728"/>
                    <a:pt x="43670" y="54606"/>
                    <a:pt x="44002" y="55436"/>
                  </a:cubicBezTo>
                  <a:cubicBezTo>
                    <a:pt x="44216" y="55982"/>
                    <a:pt x="44310" y="56575"/>
                    <a:pt x="44310" y="57168"/>
                  </a:cubicBezTo>
                  <a:lnTo>
                    <a:pt x="44310" y="58947"/>
                  </a:lnTo>
                  <a:cubicBezTo>
                    <a:pt x="44310" y="59540"/>
                    <a:pt x="44026" y="60085"/>
                    <a:pt x="43528" y="60394"/>
                  </a:cubicBezTo>
                  <a:cubicBezTo>
                    <a:pt x="42911" y="60773"/>
                    <a:pt x="42247" y="61034"/>
                    <a:pt x="41535" y="61176"/>
                  </a:cubicBezTo>
                  <a:cubicBezTo>
                    <a:pt x="41132" y="61271"/>
                    <a:pt x="40752" y="61366"/>
                    <a:pt x="40373" y="61437"/>
                  </a:cubicBezTo>
                  <a:cubicBezTo>
                    <a:pt x="40420" y="62837"/>
                    <a:pt x="40444" y="64189"/>
                    <a:pt x="40491" y="65565"/>
                  </a:cubicBezTo>
                  <a:cubicBezTo>
                    <a:pt x="40847" y="65683"/>
                    <a:pt x="41227" y="65707"/>
                    <a:pt x="41606" y="65588"/>
                  </a:cubicBezTo>
                  <a:cubicBezTo>
                    <a:pt x="42247" y="65494"/>
                    <a:pt x="42887" y="65351"/>
                    <a:pt x="43528" y="65185"/>
                  </a:cubicBezTo>
                  <a:cubicBezTo>
                    <a:pt x="44310" y="64972"/>
                    <a:pt x="45141" y="64877"/>
                    <a:pt x="45971" y="64877"/>
                  </a:cubicBezTo>
                  <a:lnTo>
                    <a:pt x="47181" y="64877"/>
                  </a:lnTo>
                  <a:cubicBezTo>
                    <a:pt x="47347" y="64877"/>
                    <a:pt x="47513" y="64901"/>
                    <a:pt x="47679" y="64924"/>
                  </a:cubicBezTo>
                  <a:cubicBezTo>
                    <a:pt x="48058" y="64972"/>
                    <a:pt x="48343" y="65304"/>
                    <a:pt x="48343" y="65660"/>
                  </a:cubicBezTo>
                  <a:cubicBezTo>
                    <a:pt x="48367" y="65992"/>
                    <a:pt x="48296" y="66300"/>
                    <a:pt x="48106" y="66561"/>
                  </a:cubicBezTo>
                  <a:cubicBezTo>
                    <a:pt x="47845" y="66941"/>
                    <a:pt x="47513" y="67273"/>
                    <a:pt x="47110" y="67510"/>
                  </a:cubicBezTo>
                  <a:cubicBezTo>
                    <a:pt x="46517" y="67866"/>
                    <a:pt x="45876" y="68127"/>
                    <a:pt x="45212" y="68222"/>
                  </a:cubicBezTo>
                  <a:cubicBezTo>
                    <a:pt x="44358" y="68411"/>
                    <a:pt x="43504" y="68506"/>
                    <a:pt x="42626" y="68530"/>
                  </a:cubicBezTo>
                  <a:cubicBezTo>
                    <a:pt x="42294" y="68530"/>
                    <a:pt x="41962" y="68459"/>
                    <a:pt x="41630" y="68340"/>
                  </a:cubicBezTo>
                  <a:cubicBezTo>
                    <a:pt x="41132" y="68103"/>
                    <a:pt x="40634" y="67889"/>
                    <a:pt x="40136" y="67652"/>
                  </a:cubicBezTo>
                  <a:cubicBezTo>
                    <a:pt x="39661" y="67439"/>
                    <a:pt x="39353" y="66941"/>
                    <a:pt x="39400" y="66419"/>
                  </a:cubicBezTo>
                  <a:cubicBezTo>
                    <a:pt x="39448" y="64948"/>
                    <a:pt x="39448" y="63454"/>
                    <a:pt x="39471" y="61983"/>
                  </a:cubicBezTo>
                  <a:cubicBezTo>
                    <a:pt x="39471" y="61793"/>
                    <a:pt x="39543" y="61603"/>
                    <a:pt x="39305" y="61414"/>
                  </a:cubicBezTo>
                  <a:cubicBezTo>
                    <a:pt x="39139" y="61414"/>
                    <a:pt x="38950" y="61390"/>
                    <a:pt x="38736" y="61390"/>
                  </a:cubicBezTo>
                  <a:lnTo>
                    <a:pt x="36506" y="61390"/>
                  </a:lnTo>
                  <a:cubicBezTo>
                    <a:pt x="36340" y="61414"/>
                    <a:pt x="36174" y="61390"/>
                    <a:pt x="35984" y="61390"/>
                  </a:cubicBezTo>
                  <a:cubicBezTo>
                    <a:pt x="35652" y="61342"/>
                    <a:pt x="35344" y="61129"/>
                    <a:pt x="35202" y="60821"/>
                  </a:cubicBezTo>
                  <a:cubicBezTo>
                    <a:pt x="34941" y="60299"/>
                    <a:pt x="34798" y="59706"/>
                    <a:pt x="34775" y="59113"/>
                  </a:cubicBezTo>
                  <a:lnTo>
                    <a:pt x="34775" y="57950"/>
                  </a:lnTo>
                  <a:cubicBezTo>
                    <a:pt x="34727" y="57903"/>
                    <a:pt x="34704" y="57879"/>
                    <a:pt x="34680" y="57879"/>
                  </a:cubicBezTo>
                  <a:cubicBezTo>
                    <a:pt x="34680" y="57855"/>
                    <a:pt x="34656" y="57855"/>
                    <a:pt x="34632" y="57855"/>
                  </a:cubicBezTo>
                  <a:lnTo>
                    <a:pt x="30315" y="57855"/>
                  </a:lnTo>
                  <a:cubicBezTo>
                    <a:pt x="30244" y="57855"/>
                    <a:pt x="30173" y="57879"/>
                    <a:pt x="30102" y="57903"/>
                  </a:cubicBezTo>
                  <a:cubicBezTo>
                    <a:pt x="29912" y="58259"/>
                    <a:pt x="29793" y="58662"/>
                    <a:pt x="29770" y="59089"/>
                  </a:cubicBezTo>
                  <a:cubicBezTo>
                    <a:pt x="29770" y="59113"/>
                    <a:pt x="29770" y="59136"/>
                    <a:pt x="29770" y="59160"/>
                  </a:cubicBezTo>
                  <a:cubicBezTo>
                    <a:pt x="29580" y="59801"/>
                    <a:pt x="29509" y="60489"/>
                    <a:pt x="29532" y="61153"/>
                  </a:cubicBezTo>
                  <a:cubicBezTo>
                    <a:pt x="29509" y="61580"/>
                    <a:pt x="29153" y="61888"/>
                    <a:pt x="28726" y="61912"/>
                  </a:cubicBezTo>
                  <a:lnTo>
                    <a:pt x="28228" y="61912"/>
                  </a:lnTo>
                  <a:lnTo>
                    <a:pt x="27516" y="61912"/>
                  </a:lnTo>
                  <a:cubicBezTo>
                    <a:pt x="27421" y="62291"/>
                    <a:pt x="27326" y="62671"/>
                    <a:pt x="27255" y="63027"/>
                  </a:cubicBezTo>
                  <a:cubicBezTo>
                    <a:pt x="27113" y="63738"/>
                    <a:pt x="26947" y="64450"/>
                    <a:pt x="26852" y="65162"/>
                  </a:cubicBezTo>
                  <a:cubicBezTo>
                    <a:pt x="26757" y="65873"/>
                    <a:pt x="26781" y="66537"/>
                    <a:pt x="26757" y="67249"/>
                  </a:cubicBezTo>
                  <a:cubicBezTo>
                    <a:pt x="26757" y="67344"/>
                    <a:pt x="26781" y="67439"/>
                    <a:pt x="26828" y="67534"/>
                  </a:cubicBezTo>
                  <a:cubicBezTo>
                    <a:pt x="26971" y="67818"/>
                    <a:pt x="26828" y="68150"/>
                    <a:pt x="26544" y="68269"/>
                  </a:cubicBezTo>
                  <a:cubicBezTo>
                    <a:pt x="26235" y="68364"/>
                    <a:pt x="25927" y="68530"/>
                    <a:pt x="25690" y="68743"/>
                  </a:cubicBezTo>
                  <a:cubicBezTo>
                    <a:pt x="25618" y="69336"/>
                    <a:pt x="25286" y="69597"/>
                    <a:pt x="24670" y="69574"/>
                  </a:cubicBezTo>
                  <a:cubicBezTo>
                    <a:pt x="24290" y="69597"/>
                    <a:pt x="23934" y="69645"/>
                    <a:pt x="23602" y="69716"/>
                  </a:cubicBezTo>
                  <a:cubicBezTo>
                    <a:pt x="22487" y="69858"/>
                    <a:pt x="21349" y="69835"/>
                    <a:pt x="20234" y="69692"/>
                  </a:cubicBezTo>
                  <a:cubicBezTo>
                    <a:pt x="19973" y="69645"/>
                    <a:pt x="19712" y="69574"/>
                    <a:pt x="19451" y="69455"/>
                  </a:cubicBezTo>
                  <a:cubicBezTo>
                    <a:pt x="18811" y="69170"/>
                    <a:pt x="18573" y="68364"/>
                    <a:pt x="19000" y="67795"/>
                  </a:cubicBezTo>
                  <a:cubicBezTo>
                    <a:pt x="19261" y="67391"/>
                    <a:pt x="19593" y="67012"/>
                    <a:pt x="19997" y="66727"/>
                  </a:cubicBezTo>
                  <a:cubicBezTo>
                    <a:pt x="20163" y="66585"/>
                    <a:pt x="20352" y="66442"/>
                    <a:pt x="20519" y="66276"/>
                  </a:cubicBezTo>
                  <a:cubicBezTo>
                    <a:pt x="20756" y="66015"/>
                    <a:pt x="21064" y="65873"/>
                    <a:pt x="21420" y="65873"/>
                  </a:cubicBezTo>
                  <a:cubicBezTo>
                    <a:pt x="22298" y="65778"/>
                    <a:pt x="23199" y="65897"/>
                    <a:pt x="24053" y="66158"/>
                  </a:cubicBezTo>
                  <a:cubicBezTo>
                    <a:pt x="24551" y="66348"/>
                    <a:pt x="25049" y="66466"/>
                    <a:pt x="25571" y="66608"/>
                  </a:cubicBezTo>
                  <a:cubicBezTo>
                    <a:pt x="25595" y="66514"/>
                    <a:pt x="25618" y="66442"/>
                    <a:pt x="25642" y="66348"/>
                  </a:cubicBezTo>
                  <a:cubicBezTo>
                    <a:pt x="25690" y="65090"/>
                    <a:pt x="25903" y="63857"/>
                    <a:pt x="26283" y="62671"/>
                  </a:cubicBezTo>
                  <a:cubicBezTo>
                    <a:pt x="26378" y="62386"/>
                    <a:pt x="26425" y="62078"/>
                    <a:pt x="26425" y="61769"/>
                  </a:cubicBezTo>
                  <a:cubicBezTo>
                    <a:pt x="26283" y="61746"/>
                    <a:pt x="26140" y="61698"/>
                    <a:pt x="25998" y="61675"/>
                  </a:cubicBezTo>
                  <a:cubicBezTo>
                    <a:pt x="25690" y="61651"/>
                    <a:pt x="25381" y="61580"/>
                    <a:pt x="25073" y="61509"/>
                  </a:cubicBezTo>
                  <a:cubicBezTo>
                    <a:pt x="24527" y="61295"/>
                    <a:pt x="23934" y="61153"/>
                    <a:pt x="23365" y="61034"/>
                  </a:cubicBezTo>
                  <a:cubicBezTo>
                    <a:pt x="22914" y="60939"/>
                    <a:pt x="22464" y="60797"/>
                    <a:pt x="22013" y="60678"/>
                  </a:cubicBezTo>
                  <a:cubicBezTo>
                    <a:pt x="21254" y="60512"/>
                    <a:pt x="20851" y="59706"/>
                    <a:pt x="21112" y="58994"/>
                  </a:cubicBezTo>
                  <a:cubicBezTo>
                    <a:pt x="21159" y="58899"/>
                    <a:pt x="21183" y="58781"/>
                    <a:pt x="21230" y="58686"/>
                  </a:cubicBezTo>
                  <a:cubicBezTo>
                    <a:pt x="21467" y="58259"/>
                    <a:pt x="21705" y="57784"/>
                    <a:pt x="21965" y="57357"/>
                  </a:cubicBezTo>
                  <a:cubicBezTo>
                    <a:pt x="22179" y="56978"/>
                    <a:pt x="22392" y="56575"/>
                    <a:pt x="22535" y="56171"/>
                  </a:cubicBezTo>
                  <a:cubicBezTo>
                    <a:pt x="22677" y="55744"/>
                    <a:pt x="22891" y="55365"/>
                    <a:pt x="23057" y="54962"/>
                  </a:cubicBezTo>
                  <a:cubicBezTo>
                    <a:pt x="23199" y="54772"/>
                    <a:pt x="23246" y="54535"/>
                    <a:pt x="23223" y="54321"/>
                  </a:cubicBezTo>
                  <a:lnTo>
                    <a:pt x="22535" y="54321"/>
                  </a:lnTo>
                  <a:cubicBezTo>
                    <a:pt x="22392" y="54321"/>
                    <a:pt x="22250" y="54321"/>
                    <a:pt x="22084" y="54321"/>
                  </a:cubicBezTo>
                  <a:cubicBezTo>
                    <a:pt x="21396" y="54155"/>
                    <a:pt x="21278" y="53870"/>
                    <a:pt x="21396" y="53277"/>
                  </a:cubicBezTo>
                  <a:cubicBezTo>
                    <a:pt x="21799" y="51451"/>
                    <a:pt x="22345" y="49672"/>
                    <a:pt x="23057" y="47940"/>
                  </a:cubicBezTo>
                  <a:cubicBezTo>
                    <a:pt x="23318" y="47276"/>
                    <a:pt x="23484" y="46588"/>
                    <a:pt x="23697" y="45876"/>
                  </a:cubicBezTo>
                  <a:cubicBezTo>
                    <a:pt x="23887" y="45189"/>
                    <a:pt x="24100" y="44453"/>
                    <a:pt x="24290" y="43742"/>
                  </a:cubicBezTo>
                  <a:cubicBezTo>
                    <a:pt x="24504" y="42864"/>
                    <a:pt x="24693" y="41963"/>
                    <a:pt x="24931" y="41037"/>
                  </a:cubicBezTo>
                  <a:cubicBezTo>
                    <a:pt x="24598" y="41061"/>
                    <a:pt x="24338" y="41085"/>
                    <a:pt x="24053" y="41085"/>
                  </a:cubicBezTo>
                  <a:cubicBezTo>
                    <a:pt x="23341" y="41085"/>
                    <a:pt x="22606" y="41132"/>
                    <a:pt x="21894" y="41085"/>
                  </a:cubicBezTo>
                  <a:cubicBezTo>
                    <a:pt x="20685" y="41014"/>
                    <a:pt x="19499" y="40800"/>
                    <a:pt x="18336" y="40421"/>
                  </a:cubicBezTo>
                  <a:cubicBezTo>
                    <a:pt x="16510" y="39780"/>
                    <a:pt x="14778" y="38950"/>
                    <a:pt x="13118" y="37954"/>
                  </a:cubicBezTo>
                  <a:cubicBezTo>
                    <a:pt x="12453" y="37550"/>
                    <a:pt x="11789" y="37147"/>
                    <a:pt x="11125" y="36696"/>
                  </a:cubicBezTo>
                  <a:cubicBezTo>
                    <a:pt x="10793" y="36459"/>
                    <a:pt x="10461" y="36175"/>
                    <a:pt x="10129" y="35914"/>
                  </a:cubicBezTo>
                  <a:cubicBezTo>
                    <a:pt x="9702" y="35558"/>
                    <a:pt x="9251" y="35178"/>
                    <a:pt x="8777" y="34870"/>
                  </a:cubicBezTo>
                  <a:cubicBezTo>
                    <a:pt x="7425" y="33850"/>
                    <a:pt x="6167" y="32735"/>
                    <a:pt x="4958" y="31525"/>
                  </a:cubicBezTo>
                  <a:cubicBezTo>
                    <a:pt x="4270" y="30837"/>
                    <a:pt x="3606" y="30126"/>
                    <a:pt x="2918" y="29438"/>
                  </a:cubicBezTo>
                  <a:cubicBezTo>
                    <a:pt x="2396" y="28892"/>
                    <a:pt x="1969" y="28252"/>
                    <a:pt x="1660" y="27540"/>
                  </a:cubicBezTo>
                  <a:cubicBezTo>
                    <a:pt x="1589" y="27398"/>
                    <a:pt x="1518" y="27232"/>
                    <a:pt x="1447" y="27090"/>
                  </a:cubicBezTo>
                  <a:cubicBezTo>
                    <a:pt x="1352" y="26805"/>
                    <a:pt x="1162" y="26568"/>
                    <a:pt x="925" y="26425"/>
                  </a:cubicBezTo>
                  <a:cubicBezTo>
                    <a:pt x="712" y="26307"/>
                    <a:pt x="569" y="26093"/>
                    <a:pt x="522" y="25880"/>
                  </a:cubicBezTo>
                  <a:cubicBezTo>
                    <a:pt x="451" y="25619"/>
                    <a:pt x="356" y="25382"/>
                    <a:pt x="308" y="25144"/>
                  </a:cubicBezTo>
                  <a:cubicBezTo>
                    <a:pt x="237" y="24884"/>
                    <a:pt x="166" y="24551"/>
                    <a:pt x="95" y="24290"/>
                  </a:cubicBezTo>
                  <a:cubicBezTo>
                    <a:pt x="0" y="24030"/>
                    <a:pt x="0" y="23769"/>
                    <a:pt x="47" y="23531"/>
                  </a:cubicBezTo>
                  <a:cubicBezTo>
                    <a:pt x="71" y="23270"/>
                    <a:pt x="308" y="23057"/>
                    <a:pt x="569" y="23057"/>
                  </a:cubicBezTo>
                  <a:cubicBezTo>
                    <a:pt x="807" y="23057"/>
                    <a:pt x="973" y="23223"/>
                    <a:pt x="1020" y="23508"/>
                  </a:cubicBezTo>
                  <a:cubicBezTo>
                    <a:pt x="1139" y="23982"/>
                    <a:pt x="1257" y="24457"/>
                    <a:pt x="1352" y="24931"/>
                  </a:cubicBezTo>
                  <a:cubicBezTo>
                    <a:pt x="1400" y="25050"/>
                    <a:pt x="1423" y="25168"/>
                    <a:pt x="1471" y="25287"/>
                  </a:cubicBezTo>
                  <a:cubicBezTo>
                    <a:pt x="1471" y="25334"/>
                    <a:pt x="1542" y="25358"/>
                    <a:pt x="1589" y="25382"/>
                  </a:cubicBezTo>
                  <a:cubicBezTo>
                    <a:pt x="1779" y="25192"/>
                    <a:pt x="1945" y="24955"/>
                    <a:pt x="1993" y="24694"/>
                  </a:cubicBezTo>
                  <a:cubicBezTo>
                    <a:pt x="2135" y="24409"/>
                    <a:pt x="2277" y="24124"/>
                    <a:pt x="2420" y="23840"/>
                  </a:cubicBezTo>
                  <a:cubicBezTo>
                    <a:pt x="2514" y="23650"/>
                    <a:pt x="2752" y="23555"/>
                    <a:pt x="2965" y="23626"/>
                  </a:cubicBezTo>
                  <a:cubicBezTo>
                    <a:pt x="3179" y="23697"/>
                    <a:pt x="3297" y="23911"/>
                    <a:pt x="3273" y="24124"/>
                  </a:cubicBezTo>
                  <a:cubicBezTo>
                    <a:pt x="3250" y="24314"/>
                    <a:pt x="3226" y="24504"/>
                    <a:pt x="3155" y="24670"/>
                  </a:cubicBezTo>
                  <a:cubicBezTo>
                    <a:pt x="3107" y="24884"/>
                    <a:pt x="3013" y="25073"/>
                    <a:pt x="2894" y="25382"/>
                  </a:cubicBezTo>
                  <a:cubicBezTo>
                    <a:pt x="3226" y="25192"/>
                    <a:pt x="3558" y="24955"/>
                    <a:pt x="3843" y="24694"/>
                  </a:cubicBezTo>
                  <a:cubicBezTo>
                    <a:pt x="4033" y="24528"/>
                    <a:pt x="4222" y="24338"/>
                    <a:pt x="4412" y="24172"/>
                  </a:cubicBezTo>
                  <a:cubicBezTo>
                    <a:pt x="4673" y="23982"/>
                    <a:pt x="4886" y="23958"/>
                    <a:pt x="5053" y="24101"/>
                  </a:cubicBezTo>
                  <a:cubicBezTo>
                    <a:pt x="5242" y="24290"/>
                    <a:pt x="5266" y="24575"/>
                    <a:pt x="5100" y="24789"/>
                  </a:cubicBezTo>
                  <a:cubicBezTo>
                    <a:pt x="4839" y="25216"/>
                    <a:pt x="4507" y="25571"/>
                    <a:pt x="4127" y="25856"/>
                  </a:cubicBezTo>
                  <a:cubicBezTo>
                    <a:pt x="3938" y="25975"/>
                    <a:pt x="3772" y="26117"/>
                    <a:pt x="3606" y="26259"/>
                  </a:cubicBezTo>
                  <a:cubicBezTo>
                    <a:pt x="3321" y="26497"/>
                    <a:pt x="3084" y="26805"/>
                    <a:pt x="2633" y="26829"/>
                  </a:cubicBezTo>
                  <a:cubicBezTo>
                    <a:pt x="2704" y="27018"/>
                    <a:pt x="2752" y="27161"/>
                    <a:pt x="2823" y="27279"/>
                  </a:cubicBezTo>
                  <a:cubicBezTo>
                    <a:pt x="3155" y="27943"/>
                    <a:pt x="3582" y="28513"/>
                    <a:pt x="4080" y="29035"/>
                  </a:cubicBezTo>
                  <a:cubicBezTo>
                    <a:pt x="5432" y="30410"/>
                    <a:pt x="6832" y="31739"/>
                    <a:pt x="8279" y="33020"/>
                  </a:cubicBezTo>
                  <a:cubicBezTo>
                    <a:pt x="8397" y="33115"/>
                    <a:pt x="8539" y="33210"/>
                    <a:pt x="8682" y="33328"/>
                  </a:cubicBezTo>
                  <a:cubicBezTo>
                    <a:pt x="9465" y="33921"/>
                    <a:pt x="10295" y="34514"/>
                    <a:pt x="11054" y="35131"/>
                  </a:cubicBezTo>
                  <a:cubicBezTo>
                    <a:pt x="11908" y="35819"/>
                    <a:pt x="12833" y="36436"/>
                    <a:pt x="13782" y="36981"/>
                  </a:cubicBezTo>
                  <a:cubicBezTo>
                    <a:pt x="14707" y="37550"/>
                    <a:pt x="15656" y="38072"/>
                    <a:pt x="16652" y="38499"/>
                  </a:cubicBezTo>
                  <a:cubicBezTo>
                    <a:pt x="17672" y="38997"/>
                    <a:pt x="18763" y="39377"/>
                    <a:pt x="19878" y="39638"/>
                  </a:cubicBezTo>
                  <a:cubicBezTo>
                    <a:pt x="20685" y="39804"/>
                    <a:pt x="21515" y="39899"/>
                    <a:pt x="22321" y="39946"/>
                  </a:cubicBezTo>
                  <a:cubicBezTo>
                    <a:pt x="22867" y="39994"/>
                    <a:pt x="23436" y="39946"/>
                    <a:pt x="23982" y="39946"/>
                  </a:cubicBezTo>
                  <a:cubicBezTo>
                    <a:pt x="24598" y="39970"/>
                    <a:pt x="24883" y="39543"/>
                    <a:pt x="25215" y="39116"/>
                  </a:cubicBezTo>
                  <a:cubicBezTo>
                    <a:pt x="25097" y="39045"/>
                    <a:pt x="25049" y="38997"/>
                    <a:pt x="25002" y="38974"/>
                  </a:cubicBezTo>
                  <a:cubicBezTo>
                    <a:pt x="24005" y="38689"/>
                    <a:pt x="23033" y="38333"/>
                    <a:pt x="22084" y="37930"/>
                  </a:cubicBezTo>
                  <a:cubicBezTo>
                    <a:pt x="21017" y="37503"/>
                    <a:pt x="19973" y="37052"/>
                    <a:pt x="18905" y="36602"/>
                  </a:cubicBezTo>
                  <a:cubicBezTo>
                    <a:pt x="18099" y="36293"/>
                    <a:pt x="17340" y="35866"/>
                    <a:pt x="16628" y="35344"/>
                  </a:cubicBezTo>
                  <a:cubicBezTo>
                    <a:pt x="15822" y="34751"/>
                    <a:pt x="14968" y="34182"/>
                    <a:pt x="14304" y="33399"/>
                  </a:cubicBezTo>
                  <a:cubicBezTo>
                    <a:pt x="13426" y="32403"/>
                    <a:pt x="12833" y="31193"/>
                    <a:pt x="12572" y="29912"/>
                  </a:cubicBezTo>
                  <a:cubicBezTo>
                    <a:pt x="12477" y="29201"/>
                    <a:pt x="12430" y="28489"/>
                    <a:pt x="12406" y="27754"/>
                  </a:cubicBezTo>
                  <a:cubicBezTo>
                    <a:pt x="12406" y="27374"/>
                    <a:pt x="12406" y="26995"/>
                    <a:pt x="12406" y="26615"/>
                  </a:cubicBezTo>
                  <a:cubicBezTo>
                    <a:pt x="12121" y="26497"/>
                    <a:pt x="11813" y="26378"/>
                    <a:pt x="11552" y="26307"/>
                  </a:cubicBezTo>
                  <a:cubicBezTo>
                    <a:pt x="11006" y="26164"/>
                    <a:pt x="10461" y="25927"/>
                    <a:pt x="9963" y="25643"/>
                  </a:cubicBezTo>
                  <a:cubicBezTo>
                    <a:pt x="9441" y="25382"/>
                    <a:pt x="9014" y="24931"/>
                    <a:pt x="8777" y="24385"/>
                  </a:cubicBezTo>
                  <a:cubicBezTo>
                    <a:pt x="8682" y="24101"/>
                    <a:pt x="8634" y="23816"/>
                    <a:pt x="8634" y="23508"/>
                  </a:cubicBezTo>
                  <a:cubicBezTo>
                    <a:pt x="8587" y="22772"/>
                    <a:pt x="8753" y="22013"/>
                    <a:pt x="9133" y="21373"/>
                  </a:cubicBezTo>
                  <a:cubicBezTo>
                    <a:pt x="9251" y="21112"/>
                    <a:pt x="9393" y="20851"/>
                    <a:pt x="9583" y="20614"/>
                  </a:cubicBezTo>
                  <a:cubicBezTo>
                    <a:pt x="10105" y="19926"/>
                    <a:pt x="11054" y="19736"/>
                    <a:pt x="11813" y="20187"/>
                  </a:cubicBezTo>
                  <a:cubicBezTo>
                    <a:pt x="12169" y="20400"/>
                    <a:pt x="12525" y="20637"/>
                    <a:pt x="12857" y="20898"/>
                  </a:cubicBezTo>
                  <a:cubicBezTo>
                    <a:pt x="12904" y="20946"/>
                    <a:pt x="12952" y="20970"/>
                    <a:pt x="13023" y="21017"/>
                  </a:cubicBezTo>
                  <a:cubicBezTo>
                    <a:pt x="13260" y="20305"/>
                    <a:pt x="13473" y="19594"/>
                    <a:pt x="13734" y="18930"/>
                  </a:cubicBezTo>
                  <a:cubicBezTo>
                    <a:pt x="13995" y="18242"/>
                    <a:pt x="14327" y="17601"/>
                    <a:pt x="14683" y="16984"/>
                  </a:cubicBezTo>
                  <a:cubicBezTo>
                    <a:pt x="15063" y="16344"/>
                    <a:pt x="15513" y="15751"/>
                    <a:pt x="16012" y="15205"/>
                  </a:cubicBezTo>
                  <a:cubicBezTo>
                    <a:pt x="15940" y="15182"/>
                    <a:pt x="15917" y="15158"/>
                    <a:pt x="15917" y="15182"/>
                  </a:cubicBezTo>
                  <a:cubicBezTo>
                    <a:pt x="15086" y="15348"/>
                    <a:pt x="14232" y="15419"/>
                    <a:pt x="13379" y="15419"/>
                  </a:cubicBezTo>
                  <a:cubicBezTo>
                    <a:pt x="12999" y="15466"/>
                    <a:pt x="12619" y="15253"/>
                    <a:pt x="12477" y="14897"/>
                  </a:cubicBezTo>
                  <a:cubicBezTo>
                    <a:pt x="12359" y="14707"/>
                    <a:pt x="12359" y="14470"/>
                    <a:pt x="12477" y="14304"/>
                  </a:cubicBezTo>
                  <a:cubicBezTo>
                    <a:pt x="12643" y="13996"/>
                    <a:pt x="12857" y="13711"/>
                    <a:pt x="13094" y="13426"/>
                  </a:cubicBezTo>
                  <a:cubicBezTo>
                    <a:pt x="13711" y="12786"/>
                    <a:pt x="14375" y="12193"/>
                    <a:pt x="15110" y="11671"/>
                  </a:cubicBezTo>
                  <a:cubicBezTo>
                    <a:pt x="16178" y="10841"/>
                    <a:pt x="17245" y="10011"/>
                    <a:pt x="18336" y="9204"/>
                  </a:cubicBezTo>
                  <a:cubicBezTo>
                    <a:pt x="18882" y="8801"/>
                    <a:pt x="19451" y="8421"/>
                    <a:pt x="19997" y="8042"/>
                  </a:cubicBezTo>
                  <a:cubicBezTo>
                    <a:pt x="20258" y="7899"/>
                    <a:pt x="20542" y="7781"/>
                    <a:pt x="20803" y="7662"/>
                  </a:cubicBezTo>
                  <a:lnTo>
                    <a:pt x="21230" y="7449"/>
                  </a:lnTo>
                  <a:cubicBezTo>
                    <a:pt x="21183" y="7283"/>
                    <a:pt x="21017" y="7140"/>
                    <a:pt x="20851" y="7093"/>
                  </a:cubicBezTo>
                  <a:cubicBezTo>
                    <a:pt x="20637" y="6998"/>
                    <a:pt x="20447" y="6832"/>
                    <a:pt x="20352" y="6642"/>
                  </a:cubicBezTo>
                  <a:cubicBezTo>
                    <a:pt x="20068" y="6191"/>
                    <a:pt x="19831" y="5717"/>
                    <a:pt x="19522" y="5266"/>
                  </a:cubicBezTo>
                  <a:cubicBezTo>
                    <a:pt x="19261" y="4816"/>
                    <a:pt x="19190" y="4294"/>
                    <a:pt x="19332" y="3796"/>
                  </a:cubicBezTo>
                  <a:cubicBezTo>
                    <a:pt x="19380" y="3464"/>
                    <a:pt x="19688" y="3298"/>
                    <a:pt x="19997" y="3179"/>
                  </a:cubicBezTo>
                  <a:cubicBezTo>
                    <a:pt x="20044" y="3155"/>
                    <a:pt x="20092" y="3155"/>
                    <a:pt x="20139" y="3179"/>
                  </a:cubicBezTo>
                  <a:cubicBezTo>
                    <a:pt x="21349" y="3179"/>
                    <a:pt x="22582" y="3037"/>
                    <a:pt x="23792" y="3298"/>
                  </a:cubicBezTo>
                  <a:cubicBezTo>
                    <a:pt x="24195" y="3345"/>
                    <a:pt x="24575" y="3535"/>
                    <a:pt x="24859" y="3819"/>
                  </a:cubicBezTo>
                  <a:cubicBezTo>
                    <a:pt x="25120" y="4080"/>
                    <a:pt x="25452" y="4246"/>
                    <a:pt x="25785" y="4341"/>
                  </a:cubicBezTo>
                  <a:cubicBezTo>
                    <a:pt x="25856" y="4294"/>
                    <a:pt x="25927" y="4270"/>
                    <a:pt x="25951" y="4223"/>
                  </a:cubicBezTo>
                  <a:cubicBezTo>
                    <a:pt x="26235" y="3558"/>
                    <a:pt x="26710" y="2989"/>
                    <a:pt x="26923" y="2301"/>
                  </a:cubicBezTo>
                  <a:cubicBezTo>
                    <a:pt x="26971" y="2183"/>
                    <a:pt x="27042" y="2064"/>
                    <a:pt x="27113" y="1969"/>
                  </a:cubicBezTo>
                  <a:cubicBezTo>
                    <a:pt x="27492" y="1590"/>
                    <a:pt x="27848" y="1210"/>
                    <a:pt x="28251" y="854"/>
                  </a:cubicBezTo>
                  <a:cubicBezTo>
                    <a:pt x="28868" y="166"/>
                    <a:pt x="29936" y="119"/>
                    <a:pt x="30624" y="759"/>
                  </a:cubicBezTo>
                  <a:cubicBezTo>
                    <a:pt x="30979" y="1044"/>
                    <a:pt x="31288" y="1400"/>
                    <a:pt x="31572" y="1756"/>
                  </a:cubicBezTo>
                  <a:cubicBezTo>
                    <a:pt x="31810" y="2064"/>
                    <a:pt x="32023" y="2420"/>
                    <a:pt x="32237" y="2752"/>
                  </a:cubicBezTo>
                  <a:cubicBezTo>
                    <a:pt x="32284" y="2823"/>
                    <a:pt x="32308" y="2871"/>
                    <a:pt x="32355" y="2918"/>
                  </a:cubicBezTo>
                  <a:cubicBezTo>
                    <a:pt x="32498" y="3155"/>
                    <a:pt x="32830" y="3155"/>
                    <a:pt x="32996" y="2942"/>
                  </a:cubicBezTo>
                  <a:cubicBezTo>
                    <a:pt x="33257" y="2705"/>
                    <a:pt x="33518" y="2444"/>
                    <a:pt x="33778" y="2183"/>
                  </a:cubicBezTo>
                  <a:cubicBezTo>
                    <a:pt x="34300" y="1661"/>
                    <a:pt x="34870" y="1186"/>
                    <a:pt x="35463" y="736"/>
                  </a:cubicBezTo>
                  <a:cubicBezTo>
                    <a:pt x="35558" y="665"/>
                    <a:pt x="35676" y="617"/>
                    <a:pt x="35795" y="570"/>
                  </a:cubicBezTo>
                  <a:cubicBezTo>
                    <a:pt x="36127" y="451"/>
                    <a:pt x="36459" y="309"/>
                    <a:pt x="36815" y="190"/>
                  </a:cubicBezTo>
                  <a:cubicBezTo>
                    <a:pt x="37313" y="0"/>
                    <a:pt x="37858" y="0"/>
                    <a:pt x="38357" y="166"/>
                  </a:cubicBezTo>
                  <a:cubicBezTo>
                    <a:pt x="38736" y="285"/>
                    <a:pt x="39044" y="570"/>
                    <a:pt x="39187" y="925"/>
                  </a:cubicBezTo>
                  <a:cubicBezTo>
                    <a:pt x="39448" y="1400"/>
                    <a:pt x="39637" y="1922"/>
                    <a:pt x="39732" y="2467"/>
                  </a:cubicBezTo>
                  <a:cubicBezTo>
                    <a:pt x="39804" y="2918"/>
                    <a:pt x="39922" y="3369"/>
                    <a:pt x="40041" y="3796"/>
                  </a:cubicBezTo>
                  <a:cubicBezTo>
                    <a:pt x="40302" y="3867"/>
                    <a:pt x="40586" y="3843"/>
                    <a:pt x="40824" y="3772"/>
                  </a:cubicBezTo>
                  <a:cubicBezTo>
                    <a:pt x="41511" y="3630"/>
                    <a:pt x="42199" y="3511"/>
                    <a:pt x="42887" y="3392"/>
                  </a:cubicBezTo>
                  <a:cubicBezTo>
                    <a:pt x="43053" y="3369"/>
                    <a:pt x="43219" y="3369"/>
                    <a:pt x="43385" y="3369"/>
                  </a:cubicBezTo>
                  <a:cubicBezTo>
                    <a:pt x="44002" y="3345"/>
                    <a:pt x="44500" y="3796"/>
                    <a:pt x="44548" y="4389"/>
                  </a:cubicBezTo>
                  <a:cubicBezTo>
                    <a:pt x="44619" y="4887"/>
                    <a:pt x="44571" y="5361"/>
                    <a:pt x="44429" y="5836"/>
                  </a:cubicBezTo>
                  <a:cubicBezTo>
                    <a:pt x="44405" y="5954"/>
                    <a:pt x="44358" y="6073"/>
                    <a:pt x="44334" y="6168"/>
                  </a:cubicBezTo>
                  <a:cubicBezTo>
                    <a:pt x="44453" y="6358"/>
                    <a:pt x="44643" y="6452"/>
                    <a:pt x="44856" y="6429"/>
                  </a:cubicBezTo>
                  <a:lnTo>
                    <a:pt x="45876" y="6429"/>
                  </a:lnTo>
                  <a:cubicBezTo>
                    <a:pt x="46706" y="6452"/>
                    <a:pt x="47560" y="6642"/>
                    <a:pt x="48343" y="6951"/>
                  </a:cubicBezTo>
                  <a:cubicBezTo>
                    <a:pt x="48841" y="7140"/>
                    <a:pt x="49197" y="7591"/>
                    <a:pt x="49316" y="8113"/>
                  </a:cubicBezTo>
                  <a:cubicBezTo>
                    <a:pt x="49553" y="8919"/>
                    <a:pt x="49339" y="9797"/>
                    <a:pt x="48770" y="10414"/>
                  </a:cubicBezTo>
                  <a:cubicBezTo>
                    <a:pt x="48106" y="11315"/>
                    <a:pt x="47110" y="11908"/>
                    <a:pt x="46018" y="12098"/>
                  </a:cubicBezTo>
                  <a:cubicBezTo>
                    <a:pt x="45829" y="12145"/>
                    <a:pt x="45663" y="12169"/>
                    <a:pt x="45473" y="12169"/>
                  </a:cubicBezTo>
                  <a:cubicBezTo>
                    <a:pt x="45330" y="12501"/>
                    <a:pt x="45330" y="12572"/>
                    <a:pt x="45497" y="12691"/>
                  </a:cubicBezTo>
                  <a:cubicBezTo>
                    <a:pt x="46706" y="13426"/>
                    <a:pt x="47442" y="14612"/>
                    <a:pt x="48224" y="15727"/>
                  </a:cubicBezTo>
                  <a:cubicBezTo>
                    <a:pt x="48509" y="16202"/>
                    <a:pt x="48770" y="16700"/>
                    <a:pt x="48983" y="17198"/>
                  </a:cubicBezTo>
                  <a:lnTo>
                    <a:pt x="49292" y="17791"/>
                  </a:lnTo>
                  <a:lnTo>
                    <a:pt x="49577" y="17601"/>
                  </a:lnTo>
                  <a:cubicBezTo>
                    <a:pt x="50478" y="16984"/>
                    <a:pt x="51427" y="17056"/>
                    <a:pt x="52376" y="17435"/>
                  </a:cubicBezTo>
                  <a:cubicBezTo>
                    <a:pt x="53016" y="17720"/>
                    <a:pt x="53348" y="18289"/>
                    <a:pt x="53562" y="18930"/>
                  </a:cubicBezTo>
                  <a:cubicBezTo>
                    <a:pt x="53775" y="19784"/>
                    <a:pt x="53823" y="20661"/>
                    <a:pt x="53680" y="21515"/>
                  </a:cubicBezTo>
                  <a:cubicBezTo>
                    <a:pt x="53656" y="21657"/>
                    <a:pt x="53609" y="21824"/>
                    <a:pt x="53538" y="21942"/>
                  </a:cubicBezTo>
                  <a:cubicBezTo>
                    <a:pt x="52992" y="23152"/>
                    <a:pt x="52067" y="24148"/>
                    <a:pt x="50929" y="24789"/>
                  </a:cubicBezTo>
                  <a:cubicBezTo>
                    <a:pt x="50620" y="24931"/>
                    <a:pt x="50312" y="25050"/>
                    <a:pt x="50003" y="25121"/>
                  </a:cubicBezTo>
                  <a:cubicBezTo>
                    <a:pt x="49932" y="25358"/>
                    <a:pt x="49837" y="25619"/>
                    <a:pt x="49790" y="25880"/>
                  </a:cubicBezTo>
                  <a:cubicBezTo>
                    <a:pt x="49719" y="26236"/>
                    <a:pt x="49600" y="26591"/>
                    <a:pt x="49410" y="26900"/>
                  </a:cubicBezTo>
                  <a:cubicBezTo>
                    <a:pt x="48865" y="27801"/>
                    <a:pt x="48319" y="28703"/>
                    <a:pt x="47774" y="29628"/>
                  </a:cubicBezTo>
                  <a:cubicBezTo>
                    <a:pt x="47513" y="30031"/>
                    <a:pt x="47228" y="30434"/>
                    <a:pt x="46991" y="30861"/>
                  </a:cubicBezTo>
                  <a:cubicBezTo>
                    <a:pt x="46303" y="31952"/>
                    <a:pt x="45473" y="32949"/>
                    <a:pt x="44477" y="33803"/>
                  </a:cubicBezTo>
                  <a:cubicBezTo>
                    <a:pt x="43457" y="34751"/>
                    <a:pt x="42365" y="35605"/>
                    <a:pt x="41179" y="36388"/>
                  </a:cubicBezTo>
                  <a:cubicBezTo>
                    <a:pt x="41156" y="36412"/>
                    <a:pt x="41132" y="36459"/>
                    <a:pt x="41084" y="36483"/>
                  </a:cubicBezTo>
                  <a:cubicBezTo>
                    <a:pt x="41369" y="36649"/>
                    <a:pt x="41677" y="36744"/>
                    <a:pt x="41986" y="36768"/>
                  </a:cubicBezTo>
                  <a:cubicBezTo>
                    <a:pt x="42864" y="36957"/>
                    <a:pt x="43741" y="37076"/>
                    <a:pt x="44619" y="37147"/>
                  </a:cubicBezTo>
                  <a:cubicBezTo>
                    <a:pt x="45686" y="37218"/>
                    <a:pt x="46730" y="37218"/>
                    <a:pt x="47797" y="37218"/>
                  </a:cubicBezTo>
                  <a:cubicBezTo>
                    <a:pt x="48936" y="37171"/>
                    <a:pt x="50075" y="36934"/>
                    <a:pt x="51142" y="36530"/>
                  </a:cubicBezTo>
                  <a:cubicBezTo>
                    <a:pt x="51830" y="36246"/>
                    <a:pt x="52470" y="35890"/>
                    <a:pt x="53087" y="35487"/>
                  </a:cubicBezTo>
                  <a:cubicBezTo>
                    <a:pt x="54060" y="34846"/>
                    <a:pt x="54890" y="34040"/>
                    <a:pt x="55530" y="33115"/>
                  </a:cubicBezTo>
                  <a:cubicBezTo>
                    <a:pt x="56076" y="32356"/>
                    <a:pt x="56669" y="31620"/>
                    <a:pt x="57215" y="30861"/>
                  </a:cubicBezTo>
                  <a:cubicBezTo>
                    <a:pt x="57499" y="30434"/>
                    <a:pt x="57808" y="29983"/>
                    <a:pt x="58092" y="29533"/>
                  </a:cubicBezTo>
                  <a:cubicBezTo>
                    <a:pt x="58780" y="28442"/>
                    <a:pt x="59444" y="27350"/>
                    <a:pt x="60037" y="26188"/>
                  </a:cubicBezTo>
                  <a:cubicBezTo>
                    <a:pt x="60441" y="25453"/>
                    <a:pt x="60583" y="24623"/>
                    <a:pt x="60417" y="23792"/>
                  </a:cubicBezTo>
                  <a:cubicBezTo>
                    <a:pt x="59919" y="23555"/>
                    <a:pt x="59776" y="23010"/>
                    <a:pt x="59468" y="22606"/>
                  </a:cubicBezTo>
                  <a:cubicBezTo>
                    <a:pt x="59444" y="22559"/>
                    <a:pt x="59444" y="22535"/>
                    <a:pt x="59421" y="22488"/>
                  </a:cubicBezTo>
                  <a:cubicBezTo>
                    <a:pt x="59326" y="22298"/>
                    <a:pt x="59349" y="22061"/>
                    <a:pt x="59516" y="21895"/>
                  </a:cubicBezTo>
                  <a:cubicBezTo>
                    <a:pt x="59682" y="21729"/>
                    <a:pt x="59871" y="21776"/>
                    <a:pt x="60109" y="21871"/>
                  </a:cubicBezTo>
                  <a:cubicBezTo>
                    <a:pt x="60369" y="21990"/>
                    <a:pt x="60607" y="22203"/>
                    <a:pt x="60749" y="22464"/>
                  </a:cubicBezTo>
                  <a:cubicBezTo>
                    <a:pt x="60796" y="22654"/>
                    <a:pt x="60986" y="22820"/>
                    <a:pt x="61176" y="22867"/>
                  </a:cubicBezTo>
                  <a:cubicBezTo>
                    <a:pt x="61318" y="22820"/>
                    <a:pt x="61366" y="22654"/>
                    <a:pt x="61295" y="22535"/>
                  </a:cubicBezTo>
                  <a:cubicBezTo>
                    <a:pt x="61152" y="22322"/>
                    <a:pt x="61081" y="22084"/>
                    <a:pt x="61057" y="21824"/>
                  </a:cubicBezTo>
                  <a:cubicBezTo>
                    <a:pt x="61034" y="21586"/>
                    <a:pt x="61176" y="21373"/>
                    <a:pt x="61413" y="21302"/>
                  </a:cubicBezTo>
                  <a:cubicBezTo>
                    <a:pt x="61627" y="21207"/>
                    <a:pt x="61888" y="21325"/>
                    <a:pt x="62006" y="21539"/>
                  </a:cubicBezTo>
                  <a:cubicBezTo>
                    <a:pt x="62267" y="22179"/>
                    <a:pt x="62528" y="22796"/>
                    <a:pt x="62243" y="23508"/>
                  </a:cubicBezTo>
                  <a:cubicBezTo>
                    <a:pt x="62243" y="23531"/>
                    <a:pt x="62243" y="23579"/>
                    <a:pt x="62291" y="23650"/>
                  </a:cubicBezTo>
                  <a:cubicBezTo>
                    <a:pt x="62362" y="23650"/>
                    <a:pt x="62457" y="23626"/>
                    <a:pt x="62552" y="23603"/>
                  </a:cubicBezTo>
                  <a:cubicBezTo>
                    <a:pt x="62931" y="23437"/>
                    <a:pt x="63311" y="23318"/>
                    <a:pt x="63667" y="23104"/>
                  </a:cubicBezTo>
                  <a:cubicBezTo>
                    <a:pt x="63880" y="23010"/>
                    <a:pt x="64117" y="22986"/>
                    <a:pt x="64331" y="23081"/>
                  </a:cubicBezTo>
                  <a:cubicBezTo>
                    <a:pt x="64710" y="23176"/>
                    <a:pt x="64782" y="23650"/>
                    <a:pt x="64497" y="23887"/>
                  </a:cubicBezTo>
                  <a:cubicBezTo>
                    <a:pt x="64355" y="24006"/>
                    <a:pt x="64212" y="24101"/>
                    <a:pt x="64046" y="24172"/>
                  </a:cubicBezTo>
                  <a:cubicBezTo>
                    <a:pt x="63477" y="24409"/>
                    <a:pt x="62884" y="24670"/>
                    <a:pt x="62315" y="24907"/>
                  </a:cubicBezTo>
                  <a:cubicBezTo>
                    <a:pt x="62077" y="24978"/>
                    <a:pt x="61864" y="25002"/>
                    <a:pt x="61627" y="25026"/>
                  </a:cubicBezTo>
                  <a:close/>
                  <a:moveTo>
                    <a:pt x="13782" y="23413"/>
                  </a:moveTo>
                  <a:cubicBezTo>
                    <a:pt x="13568" y="24243"/>
                    <a:pt x="13521" y="25073"/>
                    <a:pt x="13639" y="25927"/>
                  </a:cubicBezTo>
                  <a:cubicBezTo>
                    <a:pt x="13639" y="25975"/>
                    <a:pt x="13639" y="26046"/>
                    <a:pt x="13639" y="26117"/>
                  </a:cubicBezTo>
                  <a:cubicBezTo>
                    <a:pt x="13639" y="26734"/>
                    <a:pt x="13568" y="27374"/>
                    <a:pt x="13592" y="28015"/>
                  </a:cubicBezTo>
                  <a:cubicBezTo>
                    <a:pt x="13592" y="28655"/>
                    <a:pt x="13663" y="29319"/>
                    <a:pt x="13782" y="29960"/>
                  </a:cubicBezTo>
                  <a:cubicBezTo>
                    <a:pt x="14019" y="30932"/>
                    <a:pt x="14517" y="31834"/>
                    <a:pt x="15158" y="32569"/>
                  </a:cubicBezTo>
                  <a:cubicBezTo>
                    <a:pt x="15703" y="33162"/>
                    <a:pt x="16320" y="33708"/>
                    <a:pt x="17008" y="34135"/>
                  </a:cubicBezTo>
                  <a:cubicBezTo>
                    <a:pt x="17696" y="34680"/>
                    <a:pt x="18479" y="35131"/>
                    <a:pt x="19309" y="35487"/>
                  </a:cubicBezTo>
                  <a:cubicBezTo>
                    <a:pt x="20922" y="36151"/>
                    <a:pt x="22535" y="36815"/>
                    <a:pt x="24172" y="37456"/>
                  </a:cubicBezTo>
                  <a:cubicBezTo>
                    <a:pt x="25286" y="37883"/>
                    <a:pt x="26449" y="38143"/>
                    <a:pt x="27635" y="38262"/>
                  </a:cubicBezTo>
                  <a:cubicBezTo>
                    <a:pt x="28465" y="38357"/>
                    <a:pt x="29271" y="38381"/>
                    <a:pt x="30102" y="38381"/>
                  </a:cubicBezTo>
                  <a:cubicBezTo>
                    <a:pt x="31644" y="38404"/>
                    <a:pt x="33162" y="38167"/>
                    <a:pt x="34632" y="37716"/>
                  </a:cubicBezTo>
                  <a:cubicBezTo>
                    <a:pt x="35297" y="37527"/>
                    <a:pt x="35961" y="37337"/>
                    <a:pt x="36625" y="37123"/>
                  </a:cubicBezTo>
                  <a:cubicBezTo>
                    <a:pt x="37076" y="36981"/>
                    <a:pt x="37526" y="36815"/>
                    <a:pt x="37953" y="36649"/>
                  </a:cubicBezTo>
                  <a:cubicBezTo>
                    <a:pt x="38760" y="36293"/>
                    <a:pt x="39543" y="35866"/>
                    <a:pt x="40302" y="35392"/>
                  </a:cubicBezTo>
                  <a:cubicBezTo>
                    <a:pt x="40990" y="35012"/>
                    <a:pt x="41630" y="34562"/>
                    <a:pt x="42223" y="34040"/>
                  </a:cubicBezTo>
                  <a:cubicBezTo>
                    <a:pt x="42437" y="33850"/>
                    <a:pt x="42674" y="33660"/>
                    <a:pt x="42887" y="33470"/>
                  </a:cubicBezTo>
                  <a:cubicBezTo>
                    <a:pt x="44168" y="32498"/>
                    <a:pt x="45236" y="31312"/>
                    <a:pt x="46066" y="29936"/>
                  </a:cubicBezTo>
                  <a:cubicBezTo>
                    <a:pt x="46232" y="29651"/>
                    <a:pt x="46445" y="29343"/>
                    <a:pt x="46659" y="29035"/>
                  </a:cubicBezTo>
                  <a:cubicBezTo>
                    <a:pt x="47252" y="28133"/>
                    <a:pt x="47821" y="27208"/>
                    <a:pt x="48319" y="26259"/>
                  </a:cubicBezTo>
                  <a:cubicBezTo>
                    <a:pt x="48438" y="26046"/>
                    <a:pt x="48533" y="25809"/>
                    <a:pt x="48604" y="25548"/>
                  </a:cubicBezTo>
                  <a:cubicBezTo>
                    <a:pt x="48841" y="24694"/>
                    <a:pt x="48960" y="23816"/>
                    <a:pt x="49007" y="22915"/>
                  </a:cubicBezTo>
                  <a:cubicBezTo>
                    <a:pt x="49102" y="22037"/>
                    <a:pt x="49031" y="21136"/>
                    <a:pt x="48841" y="20258"/>
                  </a:cubicBezTo>
                  <a:cubicBezTo>
                    <a:pt x="48675" y="19641"/>
                    <a:pt x="48462" y="19024"/>
                    <a:pt x="48224" y="18408"/>
                  </a:cubicBezTo>
                  <a:cubicBezTo>
                    <a:pt x="47892" y="17459"/>
                    <a:pt x="47418" y="16581"/>
                    <a:pt x="46825" y="15775"/>
                  </a:cubicBezTo>
                  <a:cubicBezTo>
                    <a:pt x="46398" y="15205"/>
                    <a:pt x="45971" y="14660"/>
                    <a:pt x="45520" y="14138"/>
                  </a:cubicBezTo>
                  <a:cubicBezTo>
                    <a:pt x="45497" y="14091"/>
                    <a:pt x="45425" y="14091"/>
                    <a:pt x="45330" y="14043"/>
                  </a:cubicBezTo>
                  <a:cubicBezTo>
                    <a:pt x="45259" y="14351"/>
                    <a:pt x="44975" y="14541"/>
                    <a:pt x="44666" y="14494"/>
                  </a:cubicBezTo>
                  <a:cubicBezTo>
                    <a:pt x="44619" y="14494"/>
                    <a:pt x="44571" y="14517"/>
                    <a:pt x="44548" y="14541"/>
                  </a:cubicBezTo>
                  <a:cubicBezTo>
                    <a:pt x="44239" y="14636"/>
                    <a:pt x="43907" y="14612"/>
                    <a:pt x="43623" y="14470"/>
                  </a:cubicBezTo>
                  <a:cubicBezTo>
                    <a:pt x="43172" y="14280"/>
                    <a:pt x="42721" y="14114"/>
                    <a:pt x="42270" y="13924"/>
                  </a:cubicBezTo>
                  <a:cubicBezTo>
                    <a:pt x="41962" y="13782"/>
                    <a:pt x="41677" y="13664"/>
                    <a:pt x="41345" y="13569"/>
                  </a:cubicBezTo>
                  <a:cubicBezTo>
                    <a:pt x="41322" y="13735"/>
                    <a:pt x="41274" y="13853"/>
                    <a:pt x="41250" y="13972"/>
                  </a:cubicBezTo>
                  <a:cubicBezTo>
                    <a:pt x="41179" y="14328"/>
                    <a:pt x="41108" y="14707"/>
                    <a:pt x="41013" y="15087"/>
                  </a:cubicBezTo>
                  <a:cubicBezTo>
                    <a:pt x="40895" y="15514"/>
                    <a:pt x="40515" y="15846"/>
                    <a:pt x="40041" y="15870"/>
                  </a:cubicBezTo>
                  <a:cubicBezTo>
                    <a:pt x="39519" y="15964"/>
                    <a:pt x="38973" y="15822"/>
                    <a:pt x="38570" y="15466"/>
                  </a:cubicBezTo>
                  <a:cubicBezTo>
                    <a:pt x="38167" y="15111"/>
                    <a:pt x="37740" y="14802"/>
                    <a:pt x="37289" y="14541"/>
                  </a:cubicBezTo>
                  <a:cubicBezTo>
                    <a:pt x="37194" y="14446"/>
                    <a:pt x="37052" y="14446"/>
                    <a:pt x="36957" y="14517"/>
                  </a:cubicBezTo>
                  <a:lnTo>
                    <a:pt x="36957" y="15111"/>
                  </a:lnTo>
                  <a:cubicBezTo>
                    <a:pt x="36957" y="15324"/>
                    <a:pt x="36957" y="15537"/>
                    <a:pt x="36933" y="15751"/>
                  </a:cubicBezTo>
                  <a:cubicBezTo>
                    <a:pt x="36744" y="16747"/>
                    <a:pt x="36198" y="17293"/>
                    <a:pt x="35131" y="17174"/>
                  </a:cubicBezTo>
                  <a:cubicBezTo>
                    <a:pt x="34443" y="17079"/>
                    <a:pt x="33778" y="16771"/>
                    <a:pt x="33257" y="16297"/>
                  </a:cubicBezTo>
                  <a:cubicBezTo>
                    <a:pt x="32830" y="15917"/>
                    <a:pt x="32426" y="15490"/>
                    <a:pt x="32023" y="15111"/>
                  </a:cubicBezTo>
                  <a:cubicBezTo>
                    <a:pt x="31928" y="15016"/>
                    <a:pt x="31810" y="14921"/>
                    <a:pt x="31667" y="14802"/>
                  </a:cubicBezTo>
                  <a:cubicBezTo>
                    <a:pt x="31572" y="14897"/>
                    <a:pt x="31501" y="15016"/>
                    <a:pt x="31430" y="15111"/>
                  </a:cubicBezTo>
                  <a:cubicBezTo>
                    <a:pt x="31288" y="15395"/>
                    <a:pt x="31169" y="15656"/>
                    <a:pt x="31051" y="15917"/>
                  </a:cubicBezTo>
                  <a:cubicBezTo>
                    <a:pt x="30600" y="16937"/>
                    <a:pt x="29817" y="17767"/>
                    <a:pt x="28821" y="18265"/>
                  </a:cubicBezTo>
                  <a:cubicBezTo>
                    <a:pt x="28489" y="18431"/>
                    <a:pt x="28133" y="18479"/>
                    <a:pt x="27777" y="18384"/>
                  </a:cubicBezTo>
                  <a:cubicBezTo>
                    <a:pt x="27326" y="18289"/>
                    <a:pt x="26923" y="18099"/>
                    <a:pt x="26615" y="17791"/>
                  </a:cubicBezTo>
                  <a:cubicBezTo>
                    <a:pt x="26188" y="17388"/>
                    <a:pt x="25903" y="16890"/>
                    <a:pt x="25761" y="16320"/>
                  </a:cubicBezTo>
                  <a:cubicBezTo>
                    <a:pt x="25737" y="16202"/>
                    <a:pt x="25761" y="16036"/>
                    <a:pt x="25618" y="15941"/>
                  </a:cubicBezTo>
                  <a:cubicBezTo>
                    <a:pt x="25547" y="15988"/>
                    <a:pt x="25500" y="16036"/>
                    <a:pt x="25452" y="16083"/>
                  </a:cubicBezTo>
                  <a:cubicBezTo>
                    <a:pt x="25049" y="16629"/>
                    <a:pt x="24575" y="17127"/>
                    <a:pt x="24053" y="17554"/>
                  </a:cubicBezTo>
                  <a:cubicBezTo>
                    <a:pt x="23128" y="18360"/>
                    <a:pt x="22132" y="19024"/>
                    <a:pt x="20827" y="19001"/>
                  </a:cubicBezTo>
                  <a:cubicBezTo>
                    <a:pt x="20376" y="19001"/>
                    <a:pt x="19902" y="19048"/>
                    <a:pt x="19451" y="18835"/>
                  </a:cubicBezTo>
                  <a:cubicBezTo>
                    <a:pt x="19048" y="18692"/>
                    <a:pt x="18787" y="18265"/>
                    <a:pt x="18811" y="17838"/>
                  </a:cubicBezTo>
                  <a:cubicBezTo>
                    <a:pt x="18811" y="17625"/>
                    <a:pt x="18858" y="17411"/>
                    <a:pt x="18929" y="17222"/>
                  </a:cubicBezTo>
                  <a:cubicBezTo>
                    <a:pt x="19095" y="16795"/>
                    <a:pt x="19285" y="16368"/>
                    <a:pt x="19522" y="15941"/>
                  </a:cubicBezTo>
                  <a:cubicBezTo>
                    <a:pt x="19925" y="15182"/>
                    <a:pt x="20376" y="14423"/>
                    <a:pt x="20851" y="13569"/>
                  </a:cubicBezTo>
                  <a:lnTo>
                    <a:pt x="18431" y="14565"/>
                  </a:lnTo>
                  <a:cubicBezTo>
                    <a:pt x="18407" y="14778"/>
                    <a:pt x="18218" y="14944"/>
                    <a:pt x="17980" y="14968"/>
                  </a:cubicBezTo>
                  <a:cubicBezTo>
                    <a:pt x="17553" y="15039"/>
                    <a:pt x="17150" y="15300"/>
                    <a:pt x="16889" y="15656"/>
                  </a:cubicBezTo>
                  <a:cubicBezTo>
                    <a:pt x="16012" y="16771"/>
                    <a:pt x="15300" y="18004"/>
                    <a:pt x="14826" y="19357"/>
                  </a:cubicBezTo>
                  <a:cubicBezTo>
                    <a:pt x="14565" y="20068"/>
                    <a:pt x="14399" y="20804"/>
                    <a:pt x="14161" y="21539"/>
                  </a:cubicBezTo>
                  <a:cubicBezTo>
                    <a:pt x="14019" y="21895"/>
                    <a:pt x="14043" y="22298"/>
                    <a:pt x="14256" y="22630"/>
                  </a:cubicBezTo>
                  <a:cubicBezTo>
                    <a:pt x="14517" y="23033"/>
                    <a:pt x="14446" y="23176"/>
                    <a:pt x="13972" y="23365"/>
                  </a:cubicBezTo>
                  <a:close/>
                  <a:moveTo>
                    <a:pt x="43314" y="10936"/>
                  </a:moveTo>
                  <a:cubicBezTo>
                    <a:pt x="43575" y="10698"/>
                    <a:pt x="43955" y="10651"/>
                    <a:pt x="44263" y="10793"/>
                  </a:cubicBezTo>
                  <a:cubicBezTo>
                    <a:pt x="44809" y="11078"/>
                    <a:pt x="45378" y="10983"/>
                    <a:pt x="45947" y="10912"/>
                  </a:cubicBezTo>
                  <a:cubicBezTo>
                    <a:pt x="46849" y="10746"/>
                    <a:pt x="47489" y="10129"/>
                    <a:pt x="48035" y="9465"/>
                  </a:cubicBezTo>
                  <a:cubicBezTo>
                    <a:pt x="48296" y="9133"/>
                    <a:pt x="48343" y="8682"/>
                    <a:pt x="48177" y="8303"/>
                  </a:cubicBezTo>
                  <a:cubicBezTo>
                    <a:pt x="48035" y="8018"/>
                    <a:pt x="47750" y="7828"/>
                    <a:pt x="47418" y="7804"/>
                  </a:cubicBezTo>
                  <a:cubicBezTo>
                    <a:pt x="46754" y="7591"/>
                    <a:pt x="46042" y="7496"/>
                    <a:pt x="45330" y="7520"/>
                  </a:cubicBezTo>
                  <a:cubicBezTo>
                    <a:pt x="45117" y="7544"/>
                    <a:pt x="44927" y="7544"/>
                    <a:pt x="44714" y="7520"/>
                  </a:cubicBezTo>
                  <a:cubicBezTo>
                    <a:pt x="44477" y="7496"/>
                    <a:pt x="44263" y="7425"/>
                    <a:pt x="44026" y="7378"/>
                  </a:cubicBezTo>
                  <a:cubicBezTo>
                    <a:pt x="43860" y="7354"/>
                    <a:pt x="43694" y="7283"/>
                    <a:pt x="43528" y="7283"/>
                  </a:cubicBezTo>
                  <a:cubicBezTo>
                    <a:pt x="43243" y="7235"/>
                    <a:pt x="43030" y="7022"/>
                    <a:pt x="42982" y="6737"/>
                  </a:cubicBezTo>
                  <a:cubicBezTo>
                    <a:pt x="42958" y="6547"/>
                    <a:pt x="42982" y="6358"/>
                    <a:pt x="43077" y="6191"/>
                  </a:cubicBezTo>
                  <a:cubicBezTo>
                    <a:pt x="43290" y="5765"/>
                    <a:pt x="43409" y="5314"/>
                    <a:pt x="43433" y="4839"/>
                  </a:cubicBezTo>
                  <a:cubicBezTo>
                    <a:pt x="43433" y="4555"/>
                    <a:pt x="43338" y="4436"/>
                    <a:pt x="43053" y="4484"/>
                  </a:cubicBezTo>
                  <a:cubicBezTo>
                    <a:pt x="42413" y="4602"/>
                    <a:pt x="41772" y="4697"/>
                    <a:pt x="41132" y="4839"/>
                  </a:cubicBezTo>
                  <a:cubicBezTo>
                    <a:pt x="40705" y="4934"/>
                    <a:pt x="40278" y="4982"/>
                    <a:pt x="39875" y="4982"/>
                  </a:cubicBezTo>
                  <a:cubicBezTo>
                    <a:pt x="39353" y="5029"/>
                    <a:pt x="38902" y="4602"/>
                    <a:pt x="38878" y="4080"/>
                  </a:cubicBezTo>
                  <a:cubicBezTo>
                    <a:pt x="38831" y="3582"/>
                    <a:pt x="38665" y="3084"/>
                    <a:pt x="38594" y="2610"/>
                  </a:cubicBezTo>
                  <a:cubicBezTo>
                    <a:pt x="38523" y="2206"/>
                    <a:pt x="38380" y="1827"/>
                    <a:pt x="38191" y="1471"/>
                  </a:cubicBezTo>
                  <a:cubicBezTo>
                    <a:pt x="38119" y="1281"/>
                    <a:pt x="37906" y="1139"/>
                    <a:pt x="37692" y="1186"/>
                  </a:cubicBezTo>
                  <a:cubicBezTo>
                    <a:pt x="37574" y="1163"/>
                    <a:pt x="37431" y="1186"/>
                    <a:pt x="37313" y="1210"/>
                  </a:cubicBezTo>
                  <a:cubicBezTo>
                    <a:pt x="36744" y="1424"/>
                    <a:pt x="36127" y="1566"/>
                    <a:pt x="35676" y="1993"/>
                  </a:cubicBezTo>
                  <a:cubicBezTo>
                    <a:pt x="35249" y="2396"/>
                    <a:pt x="34822" y="2752"/>
                    <a:pt x="34395" y="3155"/>
                  </a:cubicBezTo>
                  <a:cubicBezTo>
                    <a:pt x="34134" y="3369"/>
                    <a:pt x="33921" y="3630"/>
                    <a:pt x="33660" y="3867"/>
                  </a:cubicBezTo>
                  <a:cubicBezTo>
                    <a:pt x="33091" y="4365"/>
                    <a:pt x="32213" y="4365"/>
                    <a:pt x="31644" y="3819"/>
                  </a:cubicBezTo>
                  <a:cubicBezTo>
                    <a:pt x="31501" y="3653"/>
                    <a:pt x="31359" y="3464"/>
                    <a:pt x="31240" y="3274"/>
                  </a:cubicBezTo>
                  <a:cubicBezTo>
                    <a:pt x="30885" y="2799"/>
                    <a:pt x="30576" y="2349"/>
                    <a:pt x="30220" y="1898"/>
                  </a:cubicBezTo>
                  <a:cubicBezTo>
                    <a:pt x="30078" y="1732"/>
                    <a:pt x="29912" y="1613"/>
                    <a:pt x="29722" y="1518"/>
                  </a:cubicBezTo>
                  <a:cubicBezTo>
                    <a:pt x="29556" y="1400"/>
                    <a:pt x="29343" y="1400"/>
                    <a:pt x="29177" y="1518"/>
                  </a:cubicBezTo>
                  <a:cubicBezTo>
                    <a:pt x="28750" y="1945"/>
                    <a:pt x="28346" y="2349"/>
                    <a:pt x="27919" y="2776"/>
                  </a:cubicBezTo>
                  <a:cubicBezTo>
                    <a:pt x="27896" y="2799"/>
                    <a:pt x="27896" y="2871"/>
                    <a:pt x="27872" y="2894"/>
                  </a:cubicBezTo>
                  <a:cubicBezTo>
                    <a:pt x="27516" y="3582"/>
                    <a:pt x="27160" y="4270"/>
                    <a:pt x="26828" y="4982"/>
                  </a:cubicBezTo>
                  <a:cubicBezTo>
                    <a:pt x="26686" y="5338"/>
                    <a:pt x="26330" y="5551"/>
                    <a:pt x="25951" y="5504"/>
                  </a:cubicBezTo>
                  <a:cubicBezTo>
                    <a:pt x="25761" y="5480"/>
                    <a:pt x="25571" y="5432"/>
                    <a:pt x="25405" y="5385"/>
                  </a:cubicBezTo>
                  <a:cubicBezTo>
                    <a:pt x="24954" y="5243"/>
                    <a:pt x="24551" y="5005"/>
                    <a:pt x="24195" y="4697"/>
                  </a:cubicBezTo>
                  <a:cubicBezTo>
                    <a:pt x="24100" y="4578"/>
                    <a:pt x="23958" y="4507"/>
                    <a:pt x="23839" y="4460"/>
                  </a:cubicBezTo>
                  <a:cubicBezTo>
                    <a:pt x="23412" y="4341"/>
                    <a:pt x="22962" y="4246"/>
                    <a:pt x="22535" y="4199"/>
                  </a:cubicBezTo>
                  <a:cubicBezTo>
                    <a:pt x="21942" y="4175"/>
                    <a:pt x="21349" y="4199"/>
                    <a:pt x="20756" y="4199"/>
                  </a:cubicBezTo>
                  <a:cubicBezTo>
                    <a:pt x="20613" y="4223"/>
                    <a:pt x="20495" y="4246"/>
                    <a:pt x="20352" y="4270"/>
                  </a:cubicBezTo>
                  <a:cubicBezTo>
                    <a:pt x="20376" y="4365"/>
                    <a:pt x="20400" y="4484"/>
                    <a:pt x="20424" y="4602"/>
                  </a:cubicBezTo>
                  <a:cubicBezTo>
                    <a:pt x="20685" y="5077"/>
                    <a:pt x="20969" y="5527"/>
                    <a:pt x="21230" y="5978"/>
                  </a:cubicBezTo>
                  <a:cubicBezTo>
                    <a:pt x="21278" y="6049"/>
                    <a:pt x="21325" y="6097"/>
                    <a:pt x="21396" y="6168"/>
                  </a:cubicBezTo>
                  <a:cubicBezTo>
                    <a:pt x="21705" y="6405"/>
                    <a:pt x="22037" y="6642"/>
                    <a:pt x="22345" y="6903"/>
                  </a:cubicBezTo>
                  <a:cubicBezTo>
                    <a:pt x="22464" y="6974"/>
                    <a:pt x="22558" y="7093"/>
                    <a:pt x="22606" y="7235"/>
                  </a:cubicBezTo>
                  <a:cubicBezTo>
                    <a:pt x="22630" y="7306"/>
                    <a:pt x="22511" y="7425"/>
                    <a:pt x="22464" y="7544"/>
                  </a:cubicBezTo>
                  <a:cubicBezTo>
                    <a:pt x="22440" y="7591"/>
                    <a:pt x="22487" y="7686"/>
                    <a:pt x="22464" y="7733"/>
                  </a:cubicBezTo>
                  <a:cubicBezTo>
                    <a:pt x="22416" y="7852"/>
                    <a:pt x="22345" y="7994"/>
                    <a:pt x="22250" y="8089"/>
                  </a:cubicBezTo>
                  <a:cubicBezTo>
                    <a:pt x="22132" y="8184"/>
                    <a:pt x="21989" y="8255"/>
                    <a:pt x="21847" y="8303"/>
                  </a:cubicBezTo>
                  <a:cubicBezTo>
                    <a:pt x="21183" y="8587"/>
                    <a:pt x="20519" y="8943"/>
                    <a:pt x="19925" y="9394"/>
                  </a:cubicBezTo>
                  <a:cubicBezTo>
                    <a:pt x="18550" y="10461"/>
                    <a:pt x="17126" y="11529"/>
                    <a:pt x="15751" y="12596"/>
                  </a:cubicBezTo>
                  <a:cubicBezTo>
                    <a:pt x="15205" y="13047"/>
                    <a:pt x="14707" y="13521"/>
                    <a:pt x="14161" y="13972"/>
                  </a:cubicBezTo>
                  <a:cubicBezTo>
                    <a:pt x="14090" y="14043"/>
                    <a:pt x="13995" y="14114"/>
                    <a:pt x="14090" y="14280"/>
                  </a:cubicBezTo>
                  <a:cubicBezTo>
                    <a:pt x="14399" y="14280"/>
                    <a:pt x="14683" y="14257"/>
                    <a:pt x="14968" y="14209"/>
                  </a:cubicBezTo>
                  <a:cubicBezTo>
                    <a:pt x="15798" y="14043"/>
                    <a:pt x="16628" y="13853"/>
                    <a:pt x="17435" y="13616"/>
                  </a:cubicBezTo>
                  <a:cubicBezTo>
                    <a:pt x="18170" y="13426"/>
                    <a:pt x="18882" y="13165"/>
                    <a:pt x="19570" y="12857"/>
                  </a:cubicBezTo>
                  <a:cubicBezTo>
                    <a:pt x="20471" y="12430"/>
                    <a:pt x="21396" y="12074"/>
                    <a:pt x="22321" y="11671"/>
                  </a:cubicBezTo>
                  <a:cubicBezTo>
                    <a:pt x="22511" y="11576"/>
                    <a:pt x="22725" y="11529"/>
                    <a:pt x="22938" y="11576"/>
                  </a:cubicBezTo>
                  <a:cubicBezTo>
                    <a:pt x="23365" y="11647"/>
                    <a:pt x="23578" y="12145"/>
                    <a:pt x="23294" y="12501"/>
                  </a:cubicBezTo>
                  <a:cubicBezTo>
                    <a:pt x="23270" y="12549"/>
                    <a:pt x="23199" y="12596"/>
                    <a:pt x="23175" y="12644"/>
                  </a:cubicBezTo>
                  <a:cubicBezTo>
                    <a:pt x="22677" y="13237"/>
                    <a:pt x="22132" y="13830"/>
                    <a:pt x="21681" y="14470"/>
                  </a:cubicBezTo>
                  <a:cubicBezTo>
                    <a:pt x="21040" y="15419"/>
                    <a:pt x="20471" y="16415"/>
                    <a:pt x="20044" y="17483"/>
                  </a:cubicBezTo>
                  <a:cubicBezTo>
                    <a:pt x="20020" y="17577"/>
                    <a:pt x="19997" y="17696"/>
                    <a:pt x="19973" y="17815"/>
                  </a:cubicBezTo>
                  <a:cubicBezTo>
                    <a:pt x="20281" y="17815"/>
                    <a:pt x="20519" y="17838"/>
                    <a:pt x="20779" y="17838"/>
                  </a:cubicBezTo>
                  <a:cubicBezTo>
                    <a:pt x="21325" y="17838"/>
                    <a:pt x="21871" y="17672"/>
                    <a:pt x="22321" y="17364"/>
                  </a:cubicBezTo>
                  <a:cubicBezTo>
                    <a:pt x="22938" y="16984"/>
                    <a:pt x="23484" y="16534"/>
                    <a:pt x="23982" y="15988"/>
                  </a:cubicBezTo>
                  <a:cubicBezTo>
                    <a:pt x="24409" y="15514"/>
                    <a:pt x="24812" y="14992"/>
                    <a:pt x="25215" y="14446"/>
                  </a:cubicBezTo>
                  <a:cubicBezTo>
                    <a:pt x="25286" y="14328"/>
                    <a:pt x="25334" y="14185"/>
                    <a:pt x="25381" y="14043"/>
                  </a:cubicBezTo>
                  <a:cubicBezTo>
                    <a:pt x="25429" y="13948"/>
                    <a:pt x="25476" y="13853"/>
                    <a:pt x="25524" y="13758"/>
                  </a:cubicBezTo>
                  <a:cubicBezTo>
                    <a:pt x="25642" y="13521"/>
                    <a:pt x="25927" y="13426"/>
                    <a:pt x="26188" y="13521"/>
                  </a:cubicBezTo>
                  <a:cubicBezTo>
                    <a:pt x="26520" y="13664"/>
                    <a:pt x="26757" y="13996"/>
                    <a:pt x="26781" y="14375"/>
                  </a:cubicBezTo>
                  <a:cubicBezTo>
                    <a:pt x="26757" y="14612"/>
                    <a:pt x="26757" y="14873"/>
                    <a:pt x="26781" y="15134"/>
                  </a:cubicBezTo>
                  <a:cubicBezTo>
                    <a:pt x="26805" y="15537"/>
                    <a:pt x="26852" y="15917"/>
                    <a:pt x="26947" y="16320"/>
                  </a:cubicBezTo>
                  <a:cubicBezTo>
                    <a:pt x="27065" y="16747"/>
                    <a:pt x="27421" y="17103"/>
                    <a:pt x="27848" y="17222"/>
                  </a:cubicBezTo>
                  <a:cubicBezTo>
                    <a:pt x="28014" y="17293"/>
                    <a:pt x="28180" y="17293"/>
                    <a:pt x="28323" y="17198"/>
                  </a:cubicBezTo>
                  <a:cubicBezTo>
                    <a:pt x="29011" y="16866"/>
                    <a:pt x="29580" y="16297"/>
                    <a:pt x="29888" y="15585"/>
                  </a:cubicBezTo>
                  <a:cubicBezTo>
                    <a:pt x="30149" y="15016"/>
                    <a:pt x="30458" y="14446"/>
                    <a:pt x="30813" y="13924"/>
                  </a:cubicBezTo>
                  <a:cubicBezTo>
                    <a:pt x="30932" y="13735"/>
                    <a:pt x="31145" y="13592"/>
                    <a:pt x="31383" y="13569"/>
                  </a:cubicBezTo>
                  <a:cubicBezTo>
                    <a:pt x="31738" y="13498"/>
                    <a:pt x="32094" y="13616"/>
                    <a:pt x="32355" y="13877"/>
                  </a:cubicBezTo>
                  <a:cubicBezTo>
                    <a:pt x="32806" y="14304"/>
                    <a:pt x="33233" y="14755"/>
                    <a:pt x="33660" y="15182"/>
                  </a:cubicBezTo>
                  <a:cubicBezTo>
                    <a:pt x="34016" y="15561"/>
                    <a:pt x="34466" y="15822"/>
                    <a:pt x="34941" y="15988"/>
                  </a:cubicBezTo>
                  <a:cubicBezTo>
                    <a:pt x="35510" y="16178"/>
                    <a:pt x="35747" y="16012"/>
                    <a:pt x="35771" y="15419"/>
                  </a:cubicBezTo>
                  <a:cubicBezTo>
                    <a:pt x="35795" y="14968"/>
                    <a:pt x="35771" y="14541"/>
                    <a:pt x="35795" y="14091"/>
                  </a:cubicBezTo>
                  <a:cubicBezTo>
                    <a:pt x="35795" y="13877"/>
                    <a:pt x="35818" y="13664"/>
                    <a:pt x="35866" y="13474"/>
                  </a:cubicBezTo>
                  <a:cubicBezTo>
                    <a:pt x="35961" y="12999"/>
                    <a:pt x="36483" y="12738"/>
                    <a:pt x="36886" y="12976"/>
                  </a:cubicBezTo>
                  <a:cubicBezTo>
                    <a:pt x="37099" y="13047"/>
                    <a:pt x="37313" y="13165"/>
                    <a:pt x="37479" y="13308"/>
                  </a:cubicBezTo>
                  <a:cubicBezTo>
                    <a:pt x="38072" y="13735"/>
                    <a:pt x="38641" y="14162"/>
                    <a:pt x="39211" y="14589"/>
                  </a:cubicBezTo>
                  <a:cubicBezTo>
                    <a:pt x="39377" y="14755"/>
                    <a:pt x="39590" y="14802"/>
                    <a:pt x="39804" y="14755"/>
                  </a:cubicBezTo>
                  <a:cubicBezTo>
                    <a:pt x="39970" y="14494"/>
                    <a:pt x="40041" y="14209"/>
                    <a:pt x="40041" y="13924"/>
                  </a:cubicBezTo>
                  <a:cubicBezTo>
                    <a:pt x="40112" y="13545"/>
                    <a:pt x="40183" y="13165"/>
                    <a:pt x="40278" y="12810"/>
                  </a:cubicBezTo>
                  <a:cubicBezTo>
                    <a:pt x="40420" y="12406"/>
                    <a:pt x="40705" y="12288"/>
                    <a:pt x="41132" y="12406"/>
                  </a:cubicBezTo>
                  <a:cubicBezTo>
                    <a:pt x="41440" y="12525"/>
                    <a:pt x="41749" y="12620"/>
                    <a:pt x="42081" y="12691"/>
                  </a:cubicBezTo>
                  <a:cubicBezTo>
                    <a:pt x="42413" y="12738"/>
                    <a:pt x="42745" y="12857"/>
                    <a:pt x="43006" y="13071"/>
                  </a:cubicBezTo>
                  <a:cubicBezTo>
                    <a:pt x="43457" y="13355"/>
                    <a:pt x="43931" y="13592"/>
                    <a:pt x="44524" y="13379"/>
                  </a:cubicBezTo>
                  <a:cubicBezTo>
                    <a:pt x="44761" y="12928"/>
                    <a:pt x="44666" y="12359"/>
                    <a:pt x="44310" y="12003"/>
                  </a:cubicBezTo>
                  <a:cubicBezTo>
                    <a:pt x="44121" y="11813"/>
                    <a:pt x="43931" y="11647"/>
                    <a:pt x="43741" y="11481"/>
                  </a:cubicBezTo>
                  <a:cubicBezTo>
                    <a:pt x="43575" y="11291"/>
                    <a:pt x="43409" y="11197"/>
                    <a:pt x="43314" y="10936"/>
                  </a:cubicBezTo>
                  <a:close/>
                  <a:moveTo>
                    <a:pt x="22725" y="53135"/>
                  </a:moveTo>
                  <a:cubicBezTo>
                    <a:pt x="22962" y="53135"/>
                    <a:pt x="23175" y="53159"/>
                    <a:pt x="23389" y="53159"/>
                  </a:cubicBezTo>
                  <a:lnTo>
                    <a:pt x="29983" y="53159"/>
                  </a:lnTo>
                  <a:cubicBezTo>
                    <a:pt x="30932" y="53159"/>
                    <a:pt x="31857" y="53111"/>
                    <a:pt x="32782" y="53016"/>
                  </a:cubicBezTo>
                  <a:cubicBezTo>
                    <a:pt x="33138" y="52969"/>
                    <a:pt x="33494" y="52922"/>
                    <a:pt x="33850" y="52922"/>
                  </a:cubicBezTo>
                  <a:cubicBezTo>
                    <a:pt x="34466" y="52898"/>
                    <a:pt x="35083" y="52827"/>
                    <a:pt x="35676" y="52708"/>
                  </a:cubicBezTo>
                  <a:cubicBezTo>
                    <a:pt x="36364" y="52589"/>
                    <a:pt x="37052" y="52495"/>
                    <a:pt x="37764" y="52400"/>
                  </a:cubicBezTo>
                  <a:cubicBezTo>
                    <a:pt x="38214" y="52329"/>
                    <a:pt x="38689" y="52305"/>
                    <a:pt x="39139" y="52210"/>
                  </a:cubicBezTo>
                  <a:cubicBezTo>
                    <a:pt x="39970" y="52068"/>
                    <a:pt x="40776" y="51783"/>
                    <a:pt x="41630" y="51830"/>
                  </a:cubicBezTo>
                  <a:cubicBezTo>
                    <a:pt x="41677" y="51830"/>
                    <a:pt x="41749" y="51807"/>
                    <a:pt x="41796" y="51783"/>
                  </a:cubicBezTo>
                  <a:lnTo>
                    <a:pt x="43077" y="51261"/>
                  </a:lnTo>
                  <a:cubicBezTo>
                    <a:pt x="43243" y="51048"/>
                    <a:pt x="43267" y="50739"/>
                    <a:pt x="43124" y="50478"/>
                  </a:cubicBezTo>
                  <a:cubicBezTo>
                    <a:pt x="43030" y="50241"/>
                    <a:pt x="43006" y="49980"/>
                    <a:pt x="42982" y="49743"/>
                  </a:cubicBezTo>
                  <a:cubicBezTo>
                    <a:pt x="43006" y="49577"/>
                    <a:pt x="42958" y="49387"/>
                    <a:pt x="42840" y="49269"/>
                  </a:cubicBezTo>
                  <a:cubicBezTo>
                    <a:pt x="42626" y="49055"/>
                    <a:pt x="42650" y="48794"/>
                    <a:pt x="42626" y="48557"/>
                  </a:cubicBezTo>
                  <a:cubicBezTo>
                    <a:pt x="42626" y="48272"/>
                    <a:pt x="42579" y="48011"/>
                    <a:pt x="42531" y="47750"/>
                  </a:cubicBezTo>
                  <a:cubicBezTo>
                    <a:pt x="42318" y="46873"/>
                    <a:pt x="42033" y="46043"/>
                    <a:pt x="41630" y="45236"/>
                  </a:cubicBezTo>
                  <a:cubicBezTo>
                    <a:pt x="41274" y="44453"/>
                    <a:pt x="40942" y="43647"/>
                    <a:pt x="40657" y="42816"/>
                  </a:cubicBezTo>
                  <a:cubicBezTo>
                    <a:pt x="40373" y="41963"/>
                    <a:pt x="40088" y="41109"/>
                    <a:pt x="39804" y="40231"/>
                  </a:cubicBezTo>
                  <a:cubicBezTo>
                    <a:pt x="39732" y="40065"/>
                    <a:pt x="39685" y="39923"/>
                    <a:pt x="39661" y="39733"/>
                  </a:cubicBezTo>
                  <a:cubicBezTo>
                    <a:pt x="39614" y="38997"/>
                    <a:pt x="39234" y="38333"/>
                    <a:pt x="39044" y="37645"/>
                  </a:cubicBezTo>
                  <a:cubicBezTo>
                    <a:pt x="38973" y="37622"/>
                    <a:pt x="38926" y="37598"/>
                    <a:pt x="38902" y="37622"/>
                  </a:cubicBezTo>
                  <a:cubicBezTo>
                    <a:pt x="38736" y="37669"/>
                    <a:pt x="38570" y="37740"/>
                    <a:pt x="38428" y="37788"/>
                  </a:cubicBezTo>
                  <a:cubicBezTo>
                    <a:pt x="37882" y="37977"/>
                    <a:pt x="37360" y="38167"/>
                    <a:pt x="36815" y="38357"/>
                  </a:cubicBezTo>
                  <a:cubicBezTo>
                    <a:pt x="36435" y="38476"/>
                    <a:pt x="36032" y="38570"/>
                    <a:pt x="35652" y="38665"/>
                  </a:cubicBezTo>
                  <a:cubicBezTo>
                    <a:pt x="35415" y="38713"/>
                    <a:pt x="35225" y="38879"/>
                    <a:pt x="35131" y="39092"/>
                  </a:cubicBezTo>
                  <a:cubicBezTo>
                    <a:pt x="34893" y="39662"/>
                    <a:pt x="34514" y="40160"/>
                    <a:pt x="34063" y="40563"/>
                  </a:cubicBezTo>
                  <a:cubicBezTo>
                    <a:pt x="33897" y="40705"/>
                    <a:pt x="33731" y="40848"/>
                    <a:pt x="33612" y="41014"/>
                  </a:cubicBezTo>
                  <a:cubicBezTo>
                    <a:pt x="33280" y="41536"/>
                    <a:pt x="32806" y="41630"/>
                    <a:pt x="32237" y="41512"/>
                  </a:cubicBezTo>
                  <a:cubicBezTo>
                    <a:pt x="31952" y="41464"/>
                    <a:pt x="31691" y="41370"/>
                    <a:pt x="31478" y="41203"/>
                  </a:cubicBezTo>
                  <a:cubicBezTo>
                    <a:pt x="31027" y="40871"/>
                    <a:pt x="30671" y="40444"/>
                    <a:pt x="30434" y="39946"/>
                  </a:cubicBezTo>
                  <a:cubicBezTo>
                    <a:pt x="30363" y="39828"/>
                    <a:pt x="30291" y="39685"/>
                    <a:pt x="30244" y="39567"/>
                  </a:cubicBezTo>
                  <a:cubicBezTo>
                    <a:pt x="30125" y="39567"/>
                    <a:pt x="30031" y="39567"/>
                    <a:pt x="29936" y="39567"/>
                  </a:cubicBezTo>
                  <a:cubicBezTo>
                    <a:pt x="28821" y="39614"/>
                    <a:pt x="27706" y="39519"/>
                    <a:pt x="26615" y="39330"/>
                  </a:cubicBezTo>
                  <a:cubicBezTo>
                    <a:pt x="26496" y="39330"/>
                    <a:pt x="26401" y="39330"/>
                    <a:pt x="26283" y="39377"/>
                  </a:cubicBezTo>
                  <a:cubicBezTo>
                    <a:pt x="26259" y="39733"/>
                    <a:pt x="26235" y="40065"/>
                    <a:pt x="26188" y="40397"/>
                  </a:cubicBezTo>
                  <a:cubicBezTo>
                    <a:pt x="25974" y="41725"/>
                    <a:pt x="25666" y="43054"/>
                    <a:pt x="25310" y="44358"/>
                  </a:cubicBezTo>
                  <a:cubicBezTo>
                    <a:pt x="25144" y="44904"/>
                    <a:pt x="24978" y="45473"/>
                    <a:pt x="24859" y="46019"/>
                  </a:cubicBezTo>
                  <a:cubicBezTo>
                    <a:pt x="24693" y="46778"/>
                    <a:pt x="24456" y="47537"/>
                    <a:pt x="24195" y="48272"/>
                  </a:cubicBezTo>
                  <a:cubicBezTo>
                    <a:pt x="23768" y="49435"/>
                    <a:pt x="23294" y="50549"/>
                    <a:pt x="22985" y="51736"/>
                  </a:cubicBezTo>
                  <a:cubicBezTo>
                    <a:pt x="22867" y="52210"/>
                    <a:pt x="22772" y="52661"/>
                    <a:pt x="22725" y="53135"/>
                  </a:cubicBezTo>
                  <a:close/>
                  <a:moveTo>
                    <a:pt x="42128" y="52898"/>
                  </a:moveTo>
                  <a:cubicBezTo>
                    <a:pt x="42033" y="52874"/>
                    <a:pt x="41938" y="52874"/>
                    <a:pt x="41844" y="52898"/>
                  </a:cubicBezTo>
                  <a:cubicBezTo>
                    <a:pt x="41203" y="53016"/>
                    <a:pt x="40563" y="53111"/>
                    <a:pt x="39922" y="53254"/>
                  </a:cubicBezTo>
                  <a:cubicBezTo>
                    <a:pt x="39211" y="53443"/>
                    <a:pt x="38475" y="53538"/>
                    <a:pt x="37740" y="53586"/>
                  </a:cubicBezTo>
                  <a:cubicBezTo>
                    <a:pt x="37621" y="53586"/>
                    <a:pt x="37526" y="53609"/>
                    <a:pt x="37408" y="53633"/>
                  </a:cubicBezTo>
                  <a:cubicBezTo>
                    <a:pt x="36151" y="53776"/>
                    <a:pt x="34917" y="54108"/>
                    <a:pt x="33636" y="54084"/>
                  </a:cubicBezTo>
                  <a:cubicBezTo>
                    <a:pt x="33565" y="54084"/>
                    <a:pt x="33470" y="54131"/>
                    <a:pt x="33375" y="54131"/>
                  </a:cubicBezTo>
                  <a:cubicBezTo>
                    <a:pt x="32735" y="54179"/>
                    <a:pt x="32071" y="54274"/>
                    <a:pt x="31430" y="54274"/>
                  </a:cubicBezTo>
                  <a:cubicBezTo>
                    <a:pt x="29414" y="54297"/>
                    <a:pt x="27398" y="54297"/>
                    <a:pt x="25381" y="54297"/>
                  </a:cubicBezTo>
                  <a:lnTo>
                    <a:pt x="24765" y="54297"/>
                  </a:lnTo>
                  <a:cubicBezTo>
                    <a:pt x="24598" y="54487"/>
                    <a:pt x="24456" y="54677"/>
                    <a:pt x="24314" y="54867"/>
                  </a:cubicBezTo>
                  <a:cubicBezTo>
                    <a:pt x="24053" y="55436"/>
                    <a:pt x="23768" y="56029"/>
                    <a:pt x="23555" y="56622"/>
                  </a:cubicBezTo>
                  <a:cubicBezTo>
                    <a:pt x="23412" y="57002"/>
                    <a:pt x="23246" y="57357"/>
                    <a:pt x="23057" y="57713"/>
                  </a:cubicBezTo>
                  <a:cubicBezTo>
                    <a:pt x="22796" y="58188"/>
                    <a:pt x="22535" y="58686"/>
                    <a:pt x="22274" y="59160"/>
                  </a:cubicBezTo>
                  <a:cubicBezTo>
                    <a:pt x="22226" y="59255"/>
                    <a:pt x="22203" y="59350"/>
                    <a:pt x="22179" y="59469"/>
                  </a:cubicBezTo>
                  <a:cubicBezTo>
                    <a:pt x="22250" y="59516"/>
                    <a:pt x="22321" y="59563"/>
                    <a:pt x="22392" y="59611"/>
                  </a:cubicBezTo>
                  <a:cubicBezTo>
                    <a:pt x="22725" y="59706"/>
                    <a:pt x="23057" y="59801"/>
                    <a:pt x="23389" y="59872"/>
                  </a:cubicBezTo>
                  <a:cubicBezTo>
                    <a:pt x="24575" y="60062"/>
                    <a:pt x="25713" y="60607"/>
                    <a:pt x="26971" y="60678"/>
                  </a:cubicBezTo>
                  <a:cubicBezTo>
                    <a:pt x="27042" y="60678"/>
                    <a:pt x="27137" y="60702"/>
                    <a:pt x="27208" y="60749"/>
                  </a:cubicBezTo>
                  <a:cubicBezTo>
                    <a:pt x="27587" y="60821"/>
                    <a:pt x="27991" y="60797"/>
                    <a:pt x="28394" y="60702"/>
                  </a:cubicBezTo>
                  <a:cubicBezTo>
                    <a:pt x="28394" y="60631"/>
                    <a:pt x="28418" y="60536"/>
                    <a:pt x="28418" y="60465"/>
                  </a:cubicBezTo>
                  <a:cubicBezTo>
                    <a:pt x="28465" y="59540"/>
                    <a:pt x="28631" y="58615"/>
                    <a:pt x="28939" y="57737"/>
                  </a:cubicBezTo>
                  <a:cubicBezTo>
                    <a:pt x="28963" y="57642"/>
                    <a:pt x="29011" y="57523"/>
                    <a:pt x="29034" y="57429"/>
                  </a:cubicBezTo>
                  <a:cubicBezTo>
                    <a:pt x="29200" y="56978"/>
                    <a:pt x="29627" y="56693"/>
                    <a:pt x="30102" y="56717"/>
                  </a:cubicBezTo>
                  <a:cubicBezTo>
                    <a:pt x="31667" y="56741"/>
                    <a:pt x="33257" y="56717"/>
                    <a:pt x="34822" y="56717"/>
                  </a:cubicBezTo>
                  <a:cubicBezTo>
                    <a:pt x="34988" y="56717"/>
                    <a:pt x="35154" y="56741"/>
                    <a:pt x="35320" y="56764"/>
                  </a:cubicBezTo>
                  <a:cubicBezTo>
                    <a:pt x="35747" y="56883"/>
                    <a:pt x="35866" y="57025"/>
                    <a:pt x="35890" y="57500"/>
                  </a:cubicBezTo>
                  <a:cubicBezTo>
                    <a:pt x="35913" y="57950"/>
                    <a:pt x="35913" y="58425"/>
                    <a:pt x="35890" y="58875"/>
                  </a:cubicBezTo>
                  <a:cubicBezTo>
                    <a:pt x="35866" y="59374"/>
                    <a:pt x="35984" y="59848"/>
                    <a:pt x="36222" y="60251"/>
                  </a:cubicBezTo>
                  <a:cubicBezTo>
                    <a:pt x="36411" y="60251"/>
                    <a:pt x="36577" y="60275"/>
                    <a:pt x="36767" y="60275"/>
                  </a:cubicBezTo>
                  <a:cubicBezTo>
                    <a:pt x="37645" y="60275"/>
                    <a:pt x="38523" y="60251"/>
                    <a:pt x="39377" y="60275"/>
                  </a:cubicBezTo>
                  <a:cubicBezTo>
                    <a:pt x="40088" y="60275"/>
                    <a:pt x="40776" y="60180"/>
                    <a:pt x="41464" y="59990"/>
                  </a:cubicBezTo>
                  <a:cubicBezTo>
                    <a:pt x="41891" y="59848"/>
                    <a:pt x="42294" y="59706"/>
                    <a:pt x="42697" y="59516"/>
                  </a:cubicBezTo>
                  <a:cubicBezTo>
                    <a:pt x="43006" y="59421"/>
                    <a:pt x="43196" y="59089"/>
                    <a:pt x="43172" y="58757"/>
                  </a:cubicBezTo>
                  <a:cubicBezTo>
                    <a:pt x="43148" y="58140"/>
                    <a:pt x="43124" y="57500"/>
                    <a:pt x="43124" y="56859"/>
                  </a:cubicBezTo>
                  <a:cubicBezTo>
                    <a:pt x="43148" y="56551"/>
                    <a:pt x="43077" y="56219"/>
                    <a:pt x="42958" y="55934"/>
                  </a:cubicBezTo>
                  <a:cubicBezTo>
                    <a:pt x="42674" y="55246"/>
                    <a:pt x="42460" y="54535"/>
                    <a:pt x="42342" y="53799"/>
                  </a:cubicBezTo>
                  <a:cubicBezTo>
                    <a:pt x="42294" y="53515"/>
                    <a:pt x="42199" y="53230"/>
                    <a:pt x="42128" y="52898"/>
                  </a:cubicBezTo>
                  <a:close/>
                  <a:moveTo>
                    <a:pt x="49671" y="18787"/>
                  </a:moveTo>
                  <a:cubicBezTo>
                    <a:pt x="49695" y="18906"/>
                    <a:pt x="49719" y="18977"/>
                    <a:pt x="49743" y="19048"/>
                  </a:cubicBezTo>
                  <a:cubicBezTo>
                    <a:pt x="49980" y="19807"/>
                    <a:pt x="50146" y="20614"/>
                    <a:pt x="50193" y="21420"/>
                  </a:cubicBezTo>
                  <a:cubicBezTo>
                    <a:pt x="50241" y="22013"/>
                    <a:pt x="50217" y="22630"/>
                    <a:pt x="50146" y="23247"/>
                  </a:cubicBezTo>
                  <a:cubicBezTo>
                    <a:pt x="50146" y="23342"/>
                    <a:pt x="50122" y="23460"/>
                    <a:pt x="50146" y="23555"/>
                  </a:cubicBezTo>
                  <a:cubicBezTo>
                    <a:pt x="50146" y="23650"/>
                    <a:pt x="50075" y="23769"/>
                    <a:pt x="50241" y="23864"/>
                  </a:cubicBezTo>
                  <a:cubicBezTo>
                    <a:pt x="50786" y="23579"/>
                    <a:pt x="51308" y="23176"/>
                    <a:pt x="51735" y="22725"/>
                  </a:cubicBezTo>
                  <a:cubicBezTo>
                    <a:pt x="52067" y="22322"/>
                    <a:pt x="52352" y="21871"/>
                    <a:pt x="52565" y="21397"/>
                  </a:cubicBezTo>
                  <a:cubicBezTo>
                    <a:pt x="52755" y="20543"/>
                    <a:pt x="52684" y="19641"/>
                    <a:pt x="52376" y="18835"/>
                  </a:cubicBezTo>
                  <a:cubicBezTo>
                    <a:pt x="52281" y="18526"/>
                    <a:pt x="52020" y="18289"/>
                    <a:pt x="51711" y="18218"/>
                  </a:cubicBezTo>
                  <a:cubicBezTo>
                    <a:pt x="50929" y="18052"/>
                    <a:pt x="50217" y="18052"/>
                    <a:pt x="49671" y="18811"/>
                  </a:cubicBezTo>
                  <a:close/>
                  <a:moveTo>
                    <a:pt x="12382" y="25358"/>
                  </a:moveTo>
                  <a:cubicBezTo>
                    <a:pt x="12430" y="24836"/>
                    <a:pt x="12477" y="24314"/>
                    <a:pt x="12525" y="23792"/>
                  </a:cubicBezTo>
                  <a:cubicBezTo>
                    <a:pt x="12643" y="23270"/>
                    <a:pt x="12714" y="22725"/>
                    <a:pt x="12738" y="22179"/>
                  </a:cubicBezTo>
                  <a:cubicBezTo>
                    <a:pt x="12430" y="21800"/>
                    <a:pt x="12050" y="21468"/>
                    <a:pt x="11623" y="21230"/>
                  </a:cubicBezTo>
                  <a:cubicBezTo>
                    <a:pt x="11006" y="20851"/>
                    <a:pt x="10532" y="20993"/>
                    <a:pt x="10200" y="21610"/>
                  </a:cubicBezTo>
                  <a:cubicBezTo>
                    <a:pt x="10105" y="21776"/>
                    <a:pt x="10034" y="21942"/>
                    <a:pt x="9963" y="22132"/>
                  </a:cubicBezTo>
                  <a:cubicBezTo>
                    <a:pt x="9773" y="22535"/>
                    <a:pt x="9678" y="22962"/>
                    <a:pt x="9702" y="23413"/>
                  </a:cubicBezTo>
                  <a:cubicBezTo>
                    <a:pt x="9678" y="23911"/>
                    <a:pt x="9939" y="24362"/>
                    <a:pt x="10366" y="24599"/>
                  </a:cubicBezTo>
                  <a:cubicBezTo>
                    <a:pt x="10983" y="24978"/>
                    <a:pt x="11671" y="25263"/>
                    <a:pt x="12382" y="25358"/>
                  </a:cubicBezTo>
                  <a:close/>
                  <a:moveTo>
                    <a:pt x="25192" y="67818"/>
                  </a:moveTo>
                  <a:cubicBezTo>
                    <a:pt x="25049" y="67652"/>
                    <a:pt x="24859" y="67557"/>
                    <a:pt x="24646" y="67534"/>
                  </a:cubicBezTo>
                  <a:cubicBezTo>
                    <a:pt x="24290" y="67415"/>
                    <a:pt x="23911" y="67344"/>
                    <a:pt x="23555" y="67225"/>
                  </a:cubicBezTo>
                  <a:cubicBezTo>
                    <a:pt x="23128" y="67107"/>
                    <a:pt x="22701" y="67035"/>
                    <a:pt x="22250" y="67035"/>
                  </a:cubicBezTo>
                  <a:cubicBezTo>
                    <a:pt x="21681" y="67012"/>
                    <a:pt x="21159" y="67059"/>
                    <a:pt x="20779" y="67557"/>
                  </a:cubicBezTo>
                  <a:cubicBezTo>
                    <a:pt x="20685" y="67652"/>
                    <a:pt x="20566" y="67747"/>
                    <a:pt x="20447" y="67842"/>
                  </a:cubicBezTo>
                  <a:cubicBezTo>
                    <a:pt x="20234" y="68008"/>
                    <a:pt x="20092" y="68245"/>
                    <a:pt x="19997" y="68482"/>
                  </a:cubicBezTo>
                  <a:cubicBezTo>
                    <a:pt x="20139" y="68530"/>
                    <a:pt x="20281" y="68577"/>
                    <a:pt x="20447" y="68601"/>
                  </a:cubicBezTo>
                  <a:cubicBezTo>
                    <a:pt x="21467" y="68743"/>
                    <a:pt x="22511" y="68743"/>
                    <a:pt x="23531" y="68625"/>
                  </a:cubicBezTo>
                  <a:cubicBezTo>
                    <a:pt x="23768" y="68625"/>
                    <a:pt x="23982" y="68577"/>
                    <a:pt x="24219" y="68506"/>
                  </a:cubicBezTo>
                  <a:cubicBezTo>
                    <a:pt x="24338" y="68506"/>
                    <a:pt x="24456" y="68435"/>
                    <a:pt x="24551" y="68364"/>
                  </a:cubicBezTo>
                  <a:cubicBezTo>
                    <a:pt x="24788" y="68198"/>
                    <a:pt x="24978" y="68008"/>
                    <a:pt x="25192" y="67818"/>
                  </a:cubicBezTo>
                  <a:close/>
                  <a:moveTo>
                    <a:pt x="40895" y="66798"/>
                  </a:moveTo>
                  <a:cubicBezTo>
                    <a:pt x="41203" y="66941"/>
                    <a:pt x="41369" y="67035"/>
                    <a:pt x="41535" y="67107"/>
                  </a:cubicBezTo>
                  <a:cubicBezTo>
                    <a:pt x="42010" y="67391"/>
                    <a:pt x="42555" y="67486"/>
                    <a:pt x="43124" y="67415"/>
                  </a:cubicBezTo>
                  <a:cubicBezTo>
                    <a:pt x="43907" y="67296"/>
                    <a:pt x="44714" y="67202"/>
                    <a:pt x="45497" y="67035"/>
                  </a:cubicBezTo>
                  <a:cubicBezTo>
                    <a:pt x="46018" y="66917"/>
                    <a:pt x="46517" y="66656"/>
                    <a:pt x="46920" y="66276"/>
                  </a:cubicBezTo>
                  <a:cubicBezTo>
                    <a:pt x="46991" y="66205"/>
                    <a:pt x="47062" y="66158"/>
                    <a:pt x="46991" y="66015"/>
                  </a:cubicBezTo>
                  <a:cubicBezTo>
                    <a:pt x="46920" y="66015"/>
                    <a:pt x="46825" y="65992"/>
                    <a:pt x="46730" y="65992"/>
                  </a:cubicBezTo>
                  <a:lnTo>
                    <a:pt x="45520" y="65992"/>
                  </a:lnTo>
                  <a:cubicBezTo>
                    <a:pt x="45022" y="65992"/>
                    <a:pt x="44548" y="66039"/>
                    <a:pt x="44073" y="66158"/>
                  </a:cubicBezTo>
                  <a:cubicBezTo>
                    <a:pt x="43480" y="66300"/>
                    <a:pt x="42887" y="66419"/>
                    <a:pt x="42294" y="66561"/>
                  </a:cubicBezTo>
                  <a:cubicBezTo>
                    <a:pt x="41891" y="66632"/>
                    <a:pt x="41488" y="66703"/>
                    <a:pt x="40918" y="66798"/>
                  </a:cubicBezTo>
                  <a:close/>
                  <a:moveTo>
                    <a:pt x="31359" y="39590"/>
                  </a:moveTo>
                  <a:cubicBezTo>
                    <a:pt x="31525" y="39970"/>
                    <a:pt x="31810" y="40255"/>
                    <a:pt x="32165" y="40444"/>
                  </a:cubicBezTo>
                  <a:cubicBezTo>
                    <a:pt x="32355" y="40587"/>
                    <a:pt x="32616" y="40539"/>
                    <a:pt x="32758" y="40373"/>
                  </a:cubicBezTo>
                  <a:cubicBezTo>
                    <a:pt x="33067" y="40065"/>
                    <a:pt x="33351" y="39780"/>
                    <a:pt x="33636" y="39448"/>
                  </a:cubicBezTo>
                  <a:cubicBezTo>
                    <a:pt x="33684" y="39377"/>
                    <a:pt x="33707" y="39306"/>
                    <a:pt x="33755" y="39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0442500" y="3863750"/>
              <a:ext cx="400900" cy="135250"/>
            </a:xfrm>
            <a:custGeom>
              <a:avLst/>
              <a:gdLst/>
              <a:ahLst/>
              <a:cxnLst/>
              <a:rect l="l" t="t" r="r" b="b"/>
              <a:pathLst>
                <a:path w="16036" h="5410" extrusionOk="0">
                  <a:moveTo>
                    <a:pt x="6903" y="5362"/>
                  </a:moveTo>
                  <a:lnTo>
                    <a:pt x="6784" y="5362"/>
                  </a:lnTo>
                  <a:cubicBezTo>
                    <a:pt x="5717" y="5409"/>
                    <a:pt x="4673" y="5172"/>
                    <a:pt x="3748" y="4650"/>
                  </a:cubicBezTo>
                  <a:cubicBezTo>
                    <a:pt x="2894" y="4247"/>
                    <a:pt x="2159" y="3678"/>
                    <a:pt x="1518" y="2990"/>
                  </a:cubicBezTo>
                  <a:cubicBezTo>
                    <a:pt x="1352" y="2800"/>
                    <a:pt x="1186" y="2610"/>
                    <a:pt x="1044" y="2397"/>
                  </a:cubicBezTo>
                  <a:cubicBezTo>
                    <a:pt x="831" y="2112"/>
                    <a:pt x="617" y="1804"/>
                    <a:pt x="451" y="1519"/>
                  </a:cubicBezTo>
                  <a:cubicBezTo>
                    <a:pt x="309" y="1282"/>
                    <a:pt x="190" y="1021"/>
                    <a:pt x="95" y="760"/>
                  </a:cubicBezTo>
                  <a:cubicBezTo>
                    <a:pt x="0" y="546"/>
                    <a:pt x="71" y="286"/>
                    <a:pt x="214" y="119"/>
                  </a:cubicBezTo>
                  <a:cubicBezTo>
                    <a:pt x="332" y="1"/>
                    <a:pt x="498" y="1"/>
                    <a:pt x="617" y="96"/>
                  </a:cubicBezTo>
                  <a:cubicBezTo>
                    <a:pt x="736" y="214"/>
                    <a:pt x="831" y="357"/>
                    <a:pt x="925" y="499"/>
                  </a:cubicBezTo>
                  <a:cubicBezTo>
                    <a:pt x="1091" y="736"/>
                    <a:pt x="1234" y="997"/>
                    <a:pt x="1400" y="1234"/>
                  </a:cubicBezTo>
                  <a:cubicBezTo>
                    <a:pt x="1518" y="1377"/>
                    <a:pt x="1637" y="1519"/>
                    <a:pt x="1756" y="1685"/>
                  </a:cubicBezTo>
                  <a:cubicBezTo>
                    <a:pt x="2325" y="2468"/>
                    <a:pt x="3084" y="3132"/>
                    <a:pt x="3938" y="3583"/>
                  </a:cubicBezTo>
                  <a:cubicBezTo>
                    <a:pt x="4887" y="4105"/>
                    <a:pt x="5954" y="4342"/>
                    <a:pt x="7045" y="4271"/>
                  </a:cubicBezTo>
                  <a:cubicBezTo>
                    <a:pt x="7733" y="4223"/>
                    <a:pt x="8445" y="4294"/>
                    <a:pt x="9109" y="4105"/>
                  </a:cubicBezTo>
                  <a:cubicBezTo>
                    <a:pt x="9560" y="3962"/>
                    <a:pt x="10011" y="3820"/>
                    <a:pt x="10437" y="3630"/>
                  </a:cubicBezTo>
                  <a:cubicBezTo>
                    <a:pt x="11624" y="3061"/>
                    <a:pt x="12762" y="2420"/>
                    <a:pt x="13853" y="1685"/>
                  </a:cubicBezTo>
                  <a:cubicBezTo>
                    <a:pt x="14090" y="1519"/>
                    <a:pt x="14280" y="1329"/>
                    <a:pt x="14446" y="1116"/>
                  </a:cubicBezTo>
                  <a:cubicBezTo>
                    <a:pt x="14731" y="736"/>
                    <a:pt x="15087" y="428"/>
                    <a:pt x="15514" y="238"/>
                  </a:cubicBezTo>
                  <a:cubicBezTo>
                    <a:pt x="15751" y="96"/>
                    <a:pt x="16036" y="286"/>
                    <a:pt x="16036" y="570"/>
                  </a:cubicBezTo>
                  <a:cubicBezTo>
                    <a:pt x="16012" y="807"/>
                    <a:pt x="15917" y="1021"/>
                    <a:pt x="15751" y="1187"/>
                  </a:cubicBezTo>
                  <a:cubicBezTo>
                    <a:pt x="15561" y="1424"/>
                    <a:pt x="15395" y="1661"/>
                    <a:pt x="15205" y="1899"/>
                  </a:cubicBezTo>
                  <a:cubicBezTo>
                    <a:pt x="15016" y="2136"/>
                    <a:pt x="14778" y="2349"/>
                    <a:pt x="14517" y="2539"/>
                  </a:cubicBezTo>
                  <a:cubicBezTo>
                    <a:pt x="13165" y="3488"/>
                    <a:pt x="11718" y="4294"/>
                    <a:pt x="10200" y="4911"/>
                  </a:cubicBezTo>
                  <a:cubicBezTo>
                    <a:pt x="9678" y="5125"/>
                    <a:pt x="9157" y="5243"/>
                    <a:pt x="8611" y="5291"/>
                  </a:cubicBezTo>
                  <a:cubicBezTo>
                    <a:pt x="8042" y="5314"/>
                    <a:pt x="7472" y="5338"/>
                    <a:pt x="6903" y="5386"/>
                  </a:cubicBezTo>
                  <a:cubicBezTo>
                    <a:pt x="6903" y="5362"/>
                    <a:pt x="6903" y="5362"/>
                    <a:pt x="6903" y="5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0768650" y="3736250"/>
              <a:ext cx="48650" cy="45100"/>
            </a:xfrm>
            <a:custGeom>
              <a:avLst/>
              <a:gdLst/>
              <a:ahLst/>
              <a:cxnLst/>
              <a:rect l="l" t="t" r="r" b="b"/>
              <a:pathLst>
                <a:path w="1946" h="1804" extrusionOk="0">
                  <a:moveTo>
                    <a:pt x="1163" y="25"/>
                  </a:moveTo>
                  <a:cubicBezTo>
                    <a:pt x="1234" y="25"/>
                    <a:pt x="1329" y="25"/>
                    <a:pt x="1400" y="48"/>
                  </a:cubicBezTo>
                  <a:cubicBezTo>
                    <a:pt x="1495" y="72"/>
                    <a:pt x="1590" y="120"/>
                    <a:pt x="1685" y="191"/>
                  </a:cubicBezTo>
                  <a:cubicBezTo>
                    <a:pt x="1922" y="546"/>
                    <a:pt x="1946" y="1021"/>
                    <a:pt x="1709" y="1377"/>
                  </a:cubicBezTo>
                  <a:cubicBezTo>
                    <a:pt x="1448" y="1661"/>
                    <a:pt x="1044" y="1804"/>
                    <a:pt x="665" y="1780"/>
                  </a:cubicBezTo>
                  <a:cubicBezTo>
                    <a:pt x="238" y="1709"/>
                    <a:pt x="1" y="1282"/>
                    <a:pt x="167" y="879"/>
                  </a:cubicBezTo>
                  <a:cubicBezTo>
                    <a:pt x="238" y="760"/>
                    <a:pt x="333" y="641"/>
                    <a:pt x="380" y="499"/>
                  </a:cubicBezTo>
                  <a:cubicBezTo>
                    <a:pt x="570" y="48"/>
                    <a:pt x="641" y="1"/>
                    <a:pt x="116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0451975" y="3748125"/>
              <a:ext cx="46300" cy="44500"/>
            </a:xfrm>
            <a:custGeom>
              <a:avLst/>
              <a:gdLst/>
              <a:ahLst/>
              <a:cxnLst/>
              <a:rect l="l" t="t" r="r" b="b"/>
              <a:pathLst>
                <a:path w="1852" h="1780" extrusionOk="0">
                  <a:moveTo>
                    <a:pt x="784" y="1732"/>
                  </a:moveTo>
                  <a:cubicBezTo>
                    <a:pt x="357" y="1779"/>
                    <a:pt x="1" y="1400"/>
                    <a:pt x="48" y="973"/>
                  </a:cubicBezTo>
                  <a:cubicBezTo>
                    <a:pt x="72" y="783"/>
                    <a:pt x="119" y="593"/>
                    <a:pt x="191" y="427"/>
                  </a:cubicBezTo>
                  <a:cubicBezTo>
                    <a:pt x="262" y="214"/>
                    <a:pt x="452" y="71"/>
                    <a:pt x="689" y="71"/>
                  </a:cubicBezTo>
                  <a:cubicBezTo>
                    <a:pt x="950" y="0"/>
                    <a:pt x="1234" y="48"/>
                    <a:pt x="1448" y="214"/>
                  </a:cubicBezTo>
                  <a:cubicBezTo>
                    <a:pt x="1732" y="404"/>
                    <a:pt x="1851" y="736"/>
                    <a:pt x="1756" y="1044"/>
                  </a:cubicBezTo>
                  <a:cubicBezTo>
                    <a:pt x="1661" y="1400"/>
                    <a:pt x="1377" y="1661"/>
                    <a:pt x="997" y="1708"/>
                  </a:cubicBezTo>
                  <a:cubicBezTo>
                    <a:pt x="926" y="1732"/>
                    <a:pt x="855" y="1732"/>
                    <a:pt x="784" y="17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83490" y="1879576"/>
            <a:ext cx="6100182" cy="21191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thực.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50"/>
          <p:cNvSpPr txBox="1">
            <a:spLocks noGrp="1"/>
          </p:cNvSpPr>
          <p:nvPr>
            <p:ph type="title"/>
          </p:nvPr>
        </p:nvSpPr>
        <p:spPr>
          <a:xfrm>
            <a:off x="325821" y="445025"/>
            <a:ext cx="8098279" cy="1313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GB" sz="2400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GB" sz="24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325822" y="1758309"/>
            <a:ext cx="6726620" cy="2275060"/>
          </a:xfrm>
        </p:spPr>
        <p:txBody>
          <a:bodyPr/>
          <a:lstStyle/>
          <a:p>
            <a:pPr marL="4826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có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 descr="Nơi bán Nhóc Nicolas: Những chuyện chưa kể (T3) - Goscinny &amp;amp; Sempé giá rẻ  nhất tháng 07/20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645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24" y="2003415"/>
            <a:ext cx="3111061" cy="47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i est le Petit Nicolas - Le blog du Petit Nicol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793" l="9961" r="89844">
                        <a14:foregroundMark x1="42871" y1="11816" x2="59961" y2="73535"/>
                        <a14:foregroundMark x1="62793" y1="12695" x2="35449" y2="75684"/>
                        <a14:foregroundMark x1="38574" y1="32910" x2="63672" y2="45605"/>
                        <a14:foregroundMark x1="60547" y1="46191" x2="60254" y2="55859"/>
                        <a14:foregroundMark x1="61230" y1="72266" x2="71094" y2="74805"/>
                        <a14:foregroundMark x1="31055" y1="80664" x2="69238" y2="8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549"/>
            <a:ext cx="4048563" cy="40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728" y="1677346"/>
            <a:ext cx="586486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33"/>
          <p:cNvSpPr/>
          <p:nvPr/>
        </p:nvSpPr>
        <p:spPr>
          <a:xfrm>
            <a:off x="2285468" y="1973403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125" y="2109575"/>
            <a:ext cx="5809992" cy="1298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87" y="-165758"/>
            <a:ext cx="7267062" cy="25727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Em hãy lựa chọn 1 trong những nhiệm vụ viết bên dưới để hoàn thành nhé.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249991" y="1723697"/>
            <a:ext cx="2987195" cy="2354317"/>
          </a:xfrm>
        </p:spPr>
        <p:txBody>
          <a:bodyPr/>
          <a:lstStyle/>
          <a:p>
            <a:pPr marL="139700" indent="0"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</a:p>
          <a:p>
            <a:pPr marL="139700" indent="0"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Tưởng tượng mình là Ni-cô-la, em sẽ miêu tả về Ác-nhăng thế nào? Viết 1 đoạn văn (5-7 câu) miêu tả lại Ác-nhăng theo trí tưởng tượng của em.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2"/>
          </p:nvPr>
        </p:nvSpPr>
        <p:spPr>
          <a:xfrm>
            <a:off x="5631345" y="1880663"/>
            <a:ext cx="2792755" cy="2575723"/>
          </a:xfrm>
        </p:spPr>
        <p:txBody>
          <a:bodyPr/>
          <a:lstStyle/>
          <a:p>
            <a:pPr marL="139700" indent="0"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</a:p>
          <a:p>
            <a:pPr marL="139700" indent="0"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Khác biệt là điều quan trọng trong cuộc sống.</a:t>
            </a:r>
          </a:p>
          <a:p>
            <a:pPr marL="139700" indent="0"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Em hãy viết đoạn văn (5-7 câu) trình bày suy nghĩ của em về vai trò của khác biệt.</a:t>
            </a:r>
          </a:p>
        </p:txBody>
      </p:sp>
      <p:pic>
        <p:nvPicPr>
          <p:cNvPr id="3074" name="Picture 2" descr="17 Fun ideas | illustration, image fun, new yorker cov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94" r="89241">
                        <a14:foregroundMark x1="71519" y1="7813" x2="44937" y2="8750"/>
                        <a14:foregroundMark x1="54430" y1="30000" x2="81013" y2="49688"/>
                        <a14:foregroundMark x1="55063" y1="28125" x2="36076" y2="57813"/>
                        <a14:foregroundMark x1="66456" y1="29688" x2="75316" y2="42500"/>
                        <a14:foregroundMark x1="50000" y1="35313" x2="37975" y2="44063"/>
                        <a14:foregroundMark x1="62658" y1="72500" x2="32278" y2="90313"/>
                        <a14:foregroundMark x1="70253" y1="78125" x2="32278" y2="9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86" y="1393300"/>
            <a:ext cx="2294067" cy="39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4165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5" name="Google Shape;325;p36"/>
          <p:cNvSpPr/>
          <p:nvPr/>
        </p:nvSpPr>
        <p:spPr>
          <a:xfrm flipH="1">
            <a:off x="197205" y="20942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1297727" y="1533212"/>
            <a:ext cx="3397200" cy="1157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HS nhận diện được sự khác biệt giữa các thể loại văn bản nghị luận và văn bản truyện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049300" y="1899538"/>
            <a:ext cx="25487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 nội dung văn bản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32517" y="3523264"/>
            <a:ext cx="34058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b="0" dirty="0">
                <a:latin typeface="Cambria" panose="02040503050406030204" pitchFamily="18" charset="0"/>
                <a:ea typeface="Cambria" panose="02040503050406030204" pitchFamily="18" charset="0"/>
              </a:rPr>
              <a:t>HS có bài học và suy ngẫm của cá nhân sau bài học.</a:t>
            </a:r>
            <a:endParaRPr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59000" y="13101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97986" y="10813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422334" y="3053861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4" grpId="0" animBg="1"/>
      <p:bldP spid="325" grpId="0" animBg="1"/>
      <p:bldP spid="326" grpId="0"/>
      <p:bldP spid="327" grpId="0" build="p"/>
      <p:bldP spid="328" grpId="0" build="p"/>
      <p:bldP spid="331" grpId="0" build="p"/>
      <p:bldP spid="335" grpId="0"/>
      <p:bldP spid="336" grpId="0"/>
      <p:bldP spid="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7"/>
          <p:cNvGrpSpPr/>
          <p:nvPr/>
        </p:nvGrpSpPr>
        <p:grpSpPr>
          <a:xfrm flipH="1">
            <a:off x="834308" y="1233078"/>
            <a:ext cx="3214360" cy="2767294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88" y="1123444"/>
            <a:ext cx="4873102" cy="3417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235777" y="483415"/>
            <a:ext cx="594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360000" tIns="91425" rIns="36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PTBĐ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1" name="Google Shape;441;p40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3" name="Google Shape;443;p40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5" name="Google Shape;445;p40"/>
          <p:cNvSpPr txBox="1">
            <a:spLocks noGrp="1"/>
          </p:cNvSpPr>
          <p:nvPr>
            <p:ph type="subTitle" idx="7"/>
          </p:nvPr>
        </p:nvSpPr>
        <p:spPr>
          <a:xfrm>
            <a:off x="956925" y="3203186"/>
            <a:ext cx="1375417" cy="1401080"/>
          </a:xfrm>
          <a:prstGeom prst="rect">
            <a:avLst/>
          </a:prstGeom>
        </p:spPr>
        <p:txBody>
          <a:bodyPr spcFirstLastPara="1" wrap="square" lIns="180000" tIns="91425" rIns="18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6" name="Google Shape;446;p40"/>
          <p:cNvSpPr txBox="1">
            <a:spLocks noGrp="1"/>
          </p:cNvSpPr>
          <p:nvPr>
            <p:ph type="subTitle" idx="8"/>
          </p:nvPr>
        </p:nvSpPr>
        <p:spPr>
          <a:xfrm>
            <a:off x="2354317" y="3187979"/>
            <a:ext cx="6316717" cy="1583717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720159" y="2945013"/>
            <a:ext cx="7703670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2" name="Google Shape;452;p40"/>
          <p:cNvSpPr/>
          <p:nvPr/>
        </p:nvSpPr>
        <p:spPr>
          <a:xfrm rot="5400000" flipH="1">
            <a:off x="2596430" y="2220924"/>
            <a:ext cx="1335135" cy="113041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3" name="Google Shape;453;p40"/>
          <p:cNvSpPr/>
          <p:nvPr/>
        </p:nvSpPr>
        <p:spPr>
          <a:xfrm rot="5400000">
            <a:off x="5192804" y="2286138"/>
            <a:ext cx="1463841" cy="1113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4" name="Google Shape;454;p40"/>
          <p:cNvGrpSpPr/>
          <p:nvPr/>
        </p:nvGrpSpPr>
        <p:grpSpPr>
          <a:xfrm>
            <a:off x="370000" y="161225"/>
            <a:ext cx="608900" cy="407500"/>
            <a:chOff x="370000" y="161225"/>
            <a:chExt cx="608900" cy="407500"/>
          </a:xfrm>
        </p:grpSpPr>
        <p:sp>
          <p:nvSpPr>
            <p:cNvPr id="455" name="Google Shape;455;p40"/>
            <p:cNvSpPr/>
            <p:nvPr/>
          </p:nvSpPr>
          <p:spPr>
            <a:xfrm>
              <a:off x="400350" y="1952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370000" y="1612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7711700" y="384600"/>
            <a:ext cx="855800" cy="746475"/>
            <a:chOff x="7711700" y="384600"/>
            <a:chExt cx="855800" cy="746475"/>
          </a:xfrm>
        </p:grpSpPr>
        <p:sp>
          <p:nvSpPr>
            <p:cNvPr id="458" name="Google Shape;458;p40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Google Shape;443;p40"/>
          <p:cNvSpPr txBox="1">
            <a:spLocks noGrp="1"/>
          </p:cNvSpPr>
          <p:nvPr>
            <p:ph type="subTitle" idx="2"/>
          </p:nvPr>
        </p:nvSpPr>
        <p:spPr>
          <a:xfrm>
            <a:off x="3661430" y="221946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Google Shape;443;p40"/>
          <p:cNvSpPr txBox="1">
            <a:spLocks noGrp="1"/>
          </p:cNvSpPr>
          <p:nvPr>
            <p:ph type="subTitle" idx="2"/>
          </p:nvPr>
        </p:nvSpPr>
        <p:spPr>
          <a:xfrm>
            <a:off x="6343960" y="218087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 build="p"/>
      <p:bldP spid="440" grpId="0" build="p"/>
      <p:bldP spid="441" grpId="0" build="p"/>
      <p:bldP spid="443" grpId="0" build="p"/>
      <p:bldP spid="445" grpId="0" build="p"/>
      <p:bldP spid="446" grpId="0" build="p"/>
      <p:bldP spid="451" grpId="0" animBg="1"/>
      <p:bldP spid="452" grpId="0" animBg="1"/>
      <p:bldP spid="453" grpId="0" animBg="1"/>
      <p:bldP spid="39" grpId="0" build="p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720159" y="482679"/>
            <a:ext cx="730934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360000" tIns="91425" rIns="36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PTBĐ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1"/>
          </p:nvPr>
        </p:nvSpPr>
        <p:spPr>
          <a:xfrm>
            <a:off x="978900" y="1352619"/>
            <a:ext cx="1732200" cy="5727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1" name="Google Shape;441;p40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3" name="Google Shape;443;p40"/>
          <p:cNvSpPr txBox="1">
            <a:spLocks noGrp="1"/>
          </p:cNvSpPr>
          <p:nvPr>
            <p:ph type="subTitle" idx="2"/>
          </p:nvPr>
        </p:nvSpPr>
        <p:spPr>
          <a:xfrm>
            <a:off x="618231" y="1829740"/>
            <a:ext cx="2542585" cy="92689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Nhóc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-la.</a:t>
            </a:r>
          </a:p>
          <a:p>
            <a:pPr marL="2857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</a:p>
          <a:p>
            <a:pPr marL="285750" lvl="0" indent="-285750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5" name="Google Shape;445;p40"/>
          <p:cNvSpPr txBox="1">
            <a:spLocks noGrp="1"/>
          </p:cNvSpPr>
          <p:nvPr>
            <p:ph type="subTitle" idx="7"/>
          </p:nvPr>
        </p:nvSpPr>
        <p:spPr>
          <a:xfrm>
            <a:off x="220718" y="3203186"/>
            <a:ext cx="1587062" cy="1401080"/>
          </a:xfrm>
          <a:prstGeom prst="rect">
            <a:avLst/>
          </a:prstGeom>
        </p:spPr>
        <p:txBody>
          <a:bodyPr spcFirstLastPara="1" wrap="square" lIns="180000" tIns="91425" rIns="18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6" name="Google Shape;446;p40"/>
          <p:cNvSpPr txBox="1">
            <a:spLocks noGrp="1"/>
          </p:cNvSpPr>
          <p:nvPr>
            <p:ph type="subTitle" idx="8"/>
          </p:nvPr>
        </p:nvSpPr>
        <p:spPr>
          <a:xfrm>
            <a:off x="1588632" y="2978771"/>
            <a:ext cx="6978868" cy="1583717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cãi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1" name="Google Shape;451;p40"/>
          <p:cNvSpPr/>
          <p:nvPr/>
        </p:nvSpPr>
        <p:spPr>
          <a:xfrm>
            <a:off x="720159" y="2945013"/>
            <a:ext cx="7703670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2" name="Google Shape;452;p40"/>
          <p:cNvSpPr/>
          <p:nvPr/>
        </p:nvSpPr>
        <p:spPr>
          <a:xfrm rot="5400000" flipH="1">
            <a:off x="2596430" y="2220924"/>
            <a:ext cx="1335135" cy="113041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3" name="Google Shape;453;p40"/>
          <p:cNvSpPr/>
          <p:nvPr/>
        </p:nvSpPr>
        <p:spPr>
          <a:xfrm rot="5400000">
            <a:off x="5192804" y="2286138"/>
            <a:ext cx="1463841" cy="1113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4" name="Google Shape;454;p40"/>
          <p:cNvGrpSpPr/>
          <p:nvPr/>
        </p:nvGrpSpPr>
        <p:grpSpPr>
          <a:xfrm>
            <a:off x="370000" y="161225"/>
            <a:ext cx="608900" cy="407500"/>
            <a:chOff x="370000" y="161225"/>
            <a:chExt cx="608900" cy="407500"/>
          </a:xfrm>
        </p:grpSpPr>
        <p:sp>
          <p:nvSpPr>
            <p:cNvPr id="455" name="Google Shape;455;p40"/>
            <p:cNvSpPr/>
            <p:nvPr/>
          </p:nvSpPr>
          <p:spPr>
            <a:xfrm>
              <a:off x="400350" y="1952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370000" y="1612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7711700" y="384600"/>
            <a:ext cx="855800" cy="746475"/>
            <a:chOff x="7711700" y="384600"/>
            <a:chExt cx="855800" cy="746475"/>
          </a:xfrm>
        </p:grpSpPr>
        <p:sp>
          <p:nvSpPr>
            <p:cNvPr id="458" name="Google Shape;458;p40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Google Shape;443;p40"/>
          <p:cNvSpPr txBox="1">
            <a:spLocks noGrp="1"/>
          </p:cNvSpPr>
          <p:nvPr>
            <p:ph type="subTitle" idx="2"/>
          </p:nvPr>
        </p:nvSpPr>
        <p:spPr>
          <a:xfrm>
            <a:off x="3637433" y="2219460"/>
            <a:ext cx="1756197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Google Shape;443;p40"/>
          <p:cNvSpPr txBox="1">
            <a:spLocks noGrp="1"/>
          </p:cNvSpPr>
          <p:nvPr>
            <p:ph type="subTitle" idx="2"/>
          </p:nvPr>
        </p:nvSpPr>
        <p:spPr>
          <a:xfrm>
            <a:off x="6343960" y="2180870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 build="p"/>
      <p:bldP spid="441" grpId="0" build="p"/>
      <p:bldP spid="443" grpId="0" build="p"/>
      <p:bldP spid="445" grpId="0" build="p"/>
      <p:bldP spid="446" grpId="0" build="p"/>
      <p:bldP spid="451" grpId="0" animBg="1"/>
      <p:bldP spid="452" grpId="0" animBg="1"/>
      <p:bldP spid="453" grpId="0" animBg="1"/>
      <p:bldP spid="39" grpId="0" build="p"/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257" y="1280016"/>
            <a:ext cx="4706384" cy="1918800"/>
          </a:xfrm>
        </p:spPr>
        <p:txBody>
          <a:bodyPr/>
          <a:lstStyle/>
          <a:p>
            <a:r>
              <a:rPr lang="en-US" sz="6600" dirty="0"/>
              <a:t>II. KHÁM PHÁ VĂN BẢN</a:t>
            </a:r>
            <a:endParaRPr lang="vi-VN" sz="6600" dirty="0"/>
          </a:p>
        </p:txBody>
      </p:sp>
      <p:grpSp>
        <p:nvGrpSpPr>
          <p:cNvPr id="27" name="Google Shape;1103;p53"/>
          <p:cNvGrpSpPr/>
          <p:nvPr/>
        </p:nvGrpSpPr>
        <p:grpSpPr>
          <a:xfrm>
            <a:off x="441434" y="987974"/>
            <a:ext cx="3542255" cy="3090040"/>
            <a:chOff x="5706850" y="2677775"/>
            <a:chExt cx="1827700" cy="1703725"/>
          </a:xfrm>
        </p:grpSpPr>
        <p:sp>
          <p:nvSpPr>
            <p:cNvPr id="28" name="Google Shape;1104;p53"/>
            <p:cNvSpPr/>
            <p:nvPr/>
          </p:nvSpPr>
          <p:spPr>
            <a:xfrm flipH="1">
              <a:off x="5735625" y="3832650"/>
              <a:ext cx="1198425" cy="480875"/>
            </a:xfrm>
            <a:custGeom>
              <a:avLst/>
              <a:gdLst/>
              <a:ahLst/>
              <a:cxnLst/>
              <a:rect l="l" t="t" r="r" b="b"/>
              <a:pathLst>
                <a:path w="47937" h="19235" extrusionOk="0">
                  <a:moveTo>
                    <a:pt x="27556" y="0"/>
                  </a:moveTo>
                  <a:cubicBezTo>
                    <a:pt x="26512" y="0"/>
                    <a:pt x="25466" y="44"/>
                    <a:pt x="24419" y="67"/>
                  </a:cubicBezTo>
                  <a:cubicBezTo>
                    <a:pt x="24377" y="67"/>
                    <a:pt x="24293" y="109"/>
                    <a:pt x="24230" y="109"/>
                  </a:cubicBezTo>
                  <a:cubicBezTo>
                    <a:pt x="22849" y="256"/>
                    <a:pt x="21447" y="423"/>
                    <a:pt x="20046" y="549"/>
                  </a:cubicBezTo>
                  <a:cubicBezTo>
                    <a:pt x="18372" y="716"/>
                    <a:pt x="16698" y="862"/>
                    <a:pt x="15024" y="988"/>
                  </a:cubicBezTo>
                  <a:cubicBezTo>
                    <a:pt x="14662" y="1040"/>
                    <a:pt x="14287" y="1077"/>
                    <a:pt x="13908" y="1077"/>
                  </a:cubicBezTo>
                  <a:cubicBezTo>
                    <a:pt x="13827" y="1077"/>
                    <a:pt x="13745" y="1075"/>
                    <a:pt x="13664" y="1072"/>
                  </a:cubicBezTo>
                  <a:cubicBezTo>
                    <a:pt x="13418" y="1062"/>
                    <a:pt x="13172" y="1058"/>
                    <a:pt x="12927" y="1058"/>
                  </a:cubicBezTo>
                  <a:cubicBezTo>
                    <a:pt x="10976" y="1058"/>
                    <a:pt x="9029" y="1335"/>
                    <a:pt x="7115" y="1595"/>
                  </a:cubicBezTo>
                  <a:cubicBezTo>
                    <a:pt x="5859" y="1783"/>
                    <a:pt x="4604" y="2076"/>
                    <a:pt x="3307" y="2223"/>
                  </a:cubicBezTo>
                  <a:cubicBezTo>
                    <a:pt x="2302" y="2348"/>
                    <a:pt x="1361" y="2620"/>
                    <a:pt x="440" y="3039"/>
                  </a:cubicBezTo>
                  <a:cubicBezTo>
                    <a:pt x="273" y="3122"/>
                    <a:pt x="147" y="3227"/>
                    <a:pt x="1" y="3290"/>
                  </a:cubicBezTo>
                  <a:cubicBezTo>
                    <a:pt x="461" y="4399"/>
                    <a:pt x="900" y="5424"/>
                    <a:pt x="1382" y="6470"/>
                  </a:cubicBezTo>
                  <a:cubicBezTo>
                    <a:pt x="1465" y="6637"/>
                    <a:pt x="1528" y="6847"/>
                    <a:pt x="1612" y="7056"/>
                  </a:cubicBezTo>
                  <a:cubicBezTo>
                    <a:pt x="2344" y="9316"/>
                    <a:pt x="3056" y="11575"/>
                    <a:pt x="3976" y="13793"/>
                  </a:cubicBezTo>
                  <a:cubicBezTo>
                    <a:pt x="4081" y="14023"/>
                    <a:pt x="4123" y="14254"/>
                    <a:pt x="4185" y="14484"/>
                  </a:cubicBezTo>
                  <a:cubicBezTo>
                    <a:pt x="4353" y="15070"/>
                    <a:pt x="4541" y="15676"/>
                    <a:pt x="4729" y="16241"/>
                  </a:cubicBezTo>
                  <a:cubicBezTo>
                    <a:pt x="5043" y="17162"/>
                    <a:pt x="5378" y="18083"/>
                    <a:pt x="5755" y="19066"/>
                  </a:cubicBezTo>
                  <a:cubicBezTo>
                    <a:pt x="6219" y="19136"/>
                    <a:pt x="6673" y="19235"/>
                    <a:pt x="7118" y="19235"/>
                  </a:cubicBezTo>
                  <a:cubicBezTo>
                    <a:pt x="7336" y="19235"/>
                    <a:pt x="7551" y="19211"/>
                    <a:pt x="7763" y="19150"/>
                  </a:cubicBezTo>
                  <a:cubicBezTo>
                    <a:pt x="7853" y="19123"/>
                    <a:pt x="7943" y="19115"/>
                    <a:pt x="8032" y="19115"/>
                  </a:cubicBezTo>
                  <a:cubicBezTo>
                    <a:pt x="8152" y="19115"/>
                    <a:pt x="8272" y="19129"/>
                    <a:pt x="8391" y="19129"/>
                  </a:cubicBezTo>
                  <a:lnTo>
                    <a:pt x="11320" y="19129"/>
                  </a:lnTo>
                  <a:cubicBezTo>
                    <a:pt x="11509" y="19129"/>
                    <a:pt x="11676" y="19087"/>
                    <a:pt x="11864" y="19066"/>
                  </a:cubicBezTo>
                  <a:cubicBezTo>
                    <a:pt x="12869" y="18961"/>
                    <a:pt x="13873" y="18836"/>
                    <a:pt x="14877" y="18773"/>
                  </a:cubicBezTo>
                  <a:cubicBezTo>
                    <a:pt x="18246" y="18522"/>
                    <a:pt x="21615" y="18292"/>
                    <a:pt x="25004" y="18020"/>
                  </a:cubicBezTo>
                  <a:cubicBezTo>
                    <a:pt x="27620" y="17811"/>
                    <a:pt x="30235" y="17518"/>
                    <a:pt x="32788" y="16953"/>
                  </a:cubicBezTo>
                  <a:cubicBezTo>
                    <a:pt x="33156" y="16875"/>
                    <a:pt x="33523" y="16762"/>
                    <a:pt x="33875" y="16762"/>
                  </a:cubicBezTo>
                  <a:cubicBezTo>
                    <a:pt x="33903" y="16762"/>
                    <a:pt x="33931" y="16763"/>
                    <a:pt x="33960" y="16764"/>
                  </a:cubicBezTo>
                  <a:cubicBezTo>
                    <a:pt x="34100" y="16775"/>
                    <a:pt x="34239" y="16780"/>
                    <a:pt x="34377" y="16780"/>
                  </a:cubicBezTo>
                  <a:cubicBezTo>
                    <a:pt x="35354" y="16780"/>
                    <a:pt x="36286" y="16535"/>
                    <a:pt x="37203" y="16241"/>
                  </a:cubicBezTo>
                  <a:cubicBezTo>
                    <a:pt x="38124" y="15948"/>
                    <a:pt x="39044" y="15823"/>
                    <a:pt x="39965" y="15739"/>
                  </a:cubicBezTo>
                  <a:cubicBezTo>
                    <a:pt x="40195" y="15718"/>
                    <a:pt x="40446" y="15697"/>
                    <a:pt x="40655" y="15593"/>
                  </a:cubicBezTo>
                  <a:cubicBezTo>
                    <a:pt x="40922" y="15468"/>
                    <a:pt x="41188" y="15374"/>
                    <a:pt x="41480" y="15374"/>
                  </a:cubicBezTo>
                  <a:cubicBezTo>
                    <a:pt x="41532" y="15374"/>
                    <a:pt x="41585" y="15377"/>
                    <a:pt x="41639" y="15383"/>
                  </a:cubicBezTo>
                  <a:cubicBezTo>
                    <a:pt x="41848" y="15383"/>
                    <a:pt x="42057" y="15300"/>
                    <a:pt x="42225" y="15237"/>
                  </a:cubicBezTo>
                  <a:cubicBezTo>
                    <a:pt x="42476" y="15174"/>
                    <a:pt x="42706" y="15091"/>
                    <a:pt x="42936" y="15049"/>
                  </a:cubicBezTo>
                  <a:cubicBezTo>
                    <a:pt x="43668" y="14860"/>
                    <a:pt x="44401" y="14672"/>
                    <a:pt x="45133" y="14463"/>
                  </a:cubicBezTo>
                  <a:cubicBezTo>
                    <a:pt x="45886" y="14233"/>
                    <a:pt x="46598" y="13877"/>
                    <a:pt x="47414" y="13814"/>
                  </a:cubicBezTo>
                  <a:cubicBezTo>
                    <a:pt x="47832" y="13751"/>
                    <a:pt x="47937" y="13417"/>
                    <a:pt x="47748" y="13103"/>
                  </a:cubicBezTo>
                  <a:cubicBezTo>
                    <a:pt x="47518" y="12705"/>
                    <a:pt x="47246" y="12350"/>
                    <a:pt x="46974" y="11973"/>
                  </a:cubicBezTo>
                  <a:cubicBezTo>
                    <a:pt x="46828" y="11826"/>
                    <a:pt x="46681" y="11638"/>
                    <a:pt x="46493" y="11554"/>
                  </a:cubicBezTo>
                  <a:cubicBezTo>
                    <a:pt x="45886" y="11241"/>
                    <a:pt x="45405" y="10822"/>
                    <a:pt x="44945" y="10299"/>
                  </a:cubicBezTo>
                  <a:cubicBezTo>
                    <a:pt x="44714" y="10027"/>
                    <a:pt x="44401" y="9818"/>
                    <a:pt x="44150" y="9567"/>
                  </a:cubicBezTo>
                  <a:cubicBezTo>
                    <a:pt x="43857" y="9316"/>
                    <a:pt x="43522" y="9085"/>
                    <a:pt x="43250" y="8772"/>
                  </a:cubicBezTo>
                  <a:cubicBezTo>
                    <a:pt x="42078" y="7412"/>
                    <a:pt x="40697" y="6219"/>
                    <a:pt x="39609" y="4796"/>
                  </a:cubicBezTo>
                  <a:cubicBezTo>
                    <a:pt x="39504" y="4629"/>
                    <a:pt x="39358" y="4524"/>
                    <a:pt x="39232" y="4399"/>
                  </a:cubicBezTo>
                  <a:cubicBezTo>
                    <a:pt x="38668" y="3813"/>
                    <a:pt x="38103" y="3269"/>
                    <a:pt x="37559" y="2704"/>
                  </a:cubicBezTo>
                  <a:cubicBezTo>
                    <a:pt x="37370" y="2515"/>
                    <a:pt x="37203" y="2327"/>
                    <a:pt x="37036" y="2181"/>
                  </a:cubicBezTo>
                  <a:cubicBezTo>
                    <a:pt x="36366" y="1658"/>
                    <a:pt x="35738" y="1051"/>
                    <a:pt x="35173" y="423"/>
                  </a:cubicBezTo>
                  <a:cubicBezTo>
                    <a:pt x="34901" y="130"/>
                    <a:pt x="34650" y="26"/>
                    <a:pt x="34274" y="26"/>
                  </a:cubicBezTo>
                  <a:cubicBezTo>
                    <a:pt x="33332" y="46"/>
                    <a:pt x="32390" y="46"/>
                    <a:pt x="31449" y="109"/>
                  </a:cubicBezTo>
                  <a:cubicBezTo>
                    <a:pt x="31208" y="120"/>
                    <a:pt x="30968" y="125"/>
                    <a:pt x="30724" y="125"/>
                  </a:cubicBezTo>
                  <a:cubicBezTo>
                    <a:pt x="30481" y="125"/>
                    <a:pt x="30235" y="120"/>
                    <a:pt x="29984" y="109"/>
                  </a:cubicBezTo>
                  <a:cubicBezTo>
                    <a:pt x="29178" y="27"/>
                    <a:pt x="28368" y="0"/>
                    <a:pt x="27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5;p53"/>
            <p:cNvSpPr/>
            <p:nvPr/>
          </p:nvSpPr>
          <p:spPr>
            <a:xfrm flipH="1">
              <a:off x="6206400" y="3959875"/>
              <a:ext cx="412225" cy="223900"/>
            </a:xfrm>
            <a:custGeom>
              <a:avLst/>
              <a:gdLst/>
              <a:ahLst/>
              <a:cxnLst/>
              <a:rect l="l" t="t" r="r" b="b"/>
              <a:pathLst>
                <a:path w="16489" h="8956" extrusionOk="0">
                  <a:moveTo>
                    <a:pt x="16279" y="3013"/>
                  </a:moveTo>
                  <a:cubicBezTo>
                    <a:pt x="16112" y="2239"/>
                    <a:pt x="15463" y="1632"/>
                    <a:pt x="14626" y="1925"/>
                  </a:cubicBezTo>
                  <a:cubicBezTo>
                    <a:pt x="13999" y="2134"/>
                    <a:pt x="13434" y="2406"/>
                    <a:pt x="12869" y="2783"/>
                  </a:cubicBezTo>
                  <a:cubicBezTo>
                    <a:pt x="12827" y="2574"/>
                    <a:pt x="12722" y="2385"/>
                    <a:pt x="12534" y="2197"/>
                  </a:cubicBezTo>
                  <a:cubicBezTo>
                    <a:pt x="11781" y="1444"/>
                    <a:pt x="10609" y="2176"/>
                    <a:pt x="9793" y="2699"/>
                  </a:cubicBezTo>
                  <a:cubicBezTo>
                    <a:pt x="9981" y="2281"/>
                    <a:pt x="10086" y="1862"/>
                    <a:pt x="10002" y="1444"/>
                  </a:cubicBezTo>
                  <a:cubicBezTo>
                    <a:pt x="9730" y="0"/>
                    <a:pt x="8412" y="314"/>
                    <a:pt x="6947" y="1130"/>
                  </a:cubicBezTo>
                  <a:cubicBezTo>
                    <a:pt x="7010" y="670"/>
                    <a:pt x="6654" y="251"/>
                    <a:pt x="6173" y="209"/>
                  </a:cubicBezTo>
                  <a:cubicBezTo>
                    <a:pt x="5483" y="188"/>
                    <a:pt x="4813" y="523"/>
                    <a:pt x="4227" y="900"/>
                  </a:cubicBezTo>
                  <a:lnTo>
                    <a:pt x="4164" y="900"/>
                  </a:lnTo>
                  <a:cubicBezTo>
                    <a:pt x="3453" y="1109"/>
                    <a:pt x="2763" y="1569"/>
                    <a:pt x="2135" y="1967"/>
                  </a:cubicBezTo>
                  <a:cubicBezTo>
                    <a:pt x="1528" y="2364"/>
                    <a:pt x="607" y="2783"/>
                    <a:pt x="294" y="3494"/>
                  </a:cubicBezTo>
                  <a:cubicBezTo>
                    <a:pt x="1" y="4143"/>
                    <a:pt x="607" y="4875"/>
                    <a:pt x="1319" y="4499"/>
                  </a:cubicBezTo>
                  <a:cubicBezTo>
                    <a:pt x="1821" y="4248"/>
                    <a:pt x="2260" y="3934"/>
                    <a:pt x="2700" y="3620"/>
                  </a:cubicBezTo>
                  <a:cubicBezTo>
                    <a:pt x="2407" y="3934"/>
                    <a:pt x="2135" y="4248"/>
                    <a:pt x="1988" y="4582"/>
                  </a:cubicBezTo>
                  <a:cubicBezTo>
                    <a:pt x="1716" y="5210"/>
                    <a:pt x="2177" y="6214"/>
                    <a:pt x="3014" y="5921"/>
                  </a:cubicBezTo>
                  <a:cubicBezTo>
                    <a:pt x="4164" y="5503"/>
                    <a:pt x="5127" y="4603"/>
                    <a:pt x="6110" y="3871"/>
                  </a:cubicBezTo>
                  <a:cubicBezTo>
                    <a:pt x="6592" y="3515"/>
                    <a:pt x="7115" y="3180"/>
                    <a:pt x="7617" y="2825"/>
                  </a:cubicBezTo>
                  <a:cubicBezTo>
                    <a:pt x="7429" y="3118"/>
                    <a:pt x="7219" y="3390"/>
                    <a:pt x="7052" y="3683"/>
                  </a:cubicBezTo>
                  <a:cubicBezTo>
                    <a:pt x="6341" y="4729"/>
                    <a:pt x="5650" y="5796"/>
                    <a:pt x="4855" y="6758"/>
                  </a:cubicBezTo>
                  <a:cubicBezTo>
                    <a:pt x="4227" y="7512"/>
                    <a:pt x="5085" y="8955"/>
                    <a:pt x="6006" y="8244"/>
                  </a:cubicBezTo>
                  <a:cubicBezTo>
                    <a:pt x="6048" y="8202"/>
                    <a:pt x="6131" y="8139"/>
                    <a:pt x="6173" y="8097"/>
                  </a:cubicBezTo>
                  <a:lnTo>
                    <a:pt x="6173" y="8097"/>
                  </a:lnTo>
                  <a:lnTo>
                    <a:pt x="6173" y="8097"/>
                  </a:lnTo>
                  <a:cubicBezTo>
                    <a:pt x="7429" y="7114"/>
                    <a:pt x="8537" y="6047"/>
                    <a:pt x="9730" y="5064"/>
                  </a:cubicBezTo>
                  <a:cubicBezTo>
                    <a:pt x="9270" y="5608"/>
                    <a:pt x="8768" y="6131"/>
                    <a:pt x="8517" y="6779"/>
                  </a:cubicBezTo>
                  <a:cubicBezTo>
                    <a:pt x="8140" y="7700"/>
                    <a:pt x="9458" y="8328"/>
                    <a:pt x="10086" y="7700"/>
                  </a:cubicBezTo>
                  <a:cubicBezTo>
                    <a:pt x="11341" y="6424"/>
                    <a:pt x="12659" y="4959"/>
                    <a:pt x="14271" y="4038"/>
                  </a:cubicBezTo>
                  <a:cubicBezTo>
                    <a:pt x="14208" y="4143"/>
                    <a:pt x="14166" y="4248"/>
                    <a:pt x="14103" y="4331"/>
                  </a:cubicBezTo>
                  <a:cubicBezTo>
                    <a:pt x="13999" y="4457"/>
                    <a:pt x="13957" y="4624"/>
                    <a:pt x="13915" y="4792"/>
                  </a:cubicBezTo>
                  <a:cubicBezTo>
                    <a:pt x="13915" y="4854"/>
                    <a:pt x="13915" y="4875"/>
                    <a:pt x="13894" y="4917"/>
                  </a:cubicBezTo>
                  <a:cubicBezTo>
                    <a:pt x="13810" y="5629"/>
                    <a:pt x="14919" y="6068"/>
                    <a:pt x="15359" y="5524"/>
                  </a:cubicBezTo>
                  <a:cubicBezTo>
                    <a:pt x="15944" y="4854"/>
                    <a:pt x="16488" y="3913"/>
                    <a:pt x="16279" y="3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6;p53"/>
            <p:cNvSpPr/>
            <p:nvPr/>
          </p:nvSpPr>
          <p:spPr>
            <a:xfrm flipH="1">
              <a:off x="5967350" y="4008000"/>
              <a:ext cx="139175" cy="128175"/>
            </a:xfrm>
            <a:custGeom>
              <a:avLst/>
              <a:gdLst/>
              <a:ahLst/>
              <a:cxnLst/>
              <a:rect l="l" t="t" r="r" b="b"/>
              <a:pathLst>
                <a:path w="5567" h="5127" extrusionOk="0">
                  <a:moveTo>
                    <a:pt x="1" y="2218"/>
                  </a:moveTo>
                  <a:cubicBezTo>
                    <a:pt x="43" y="1590"/>
                    <a:pt x="189" y="1025"/>
                    <a:pt x="566" y="502"/>
                  </a:cubicBezTo>
                  <a:cubicBezTo>
                    <a:pt x="817" y="188"/>
                    <a:pt x="1089" y="42"/>
                    <a:pt x="1445" y="105"/>
                  </a:cubicBezTo>
                  <a:cubicBezTo>
                    <a:pt x="1842" y="146"/>
                    <a:pt x="2219" y="84"/>
                    <a:pt x="2616" y="42"/>
                  </a:cubicBezTo>
                  <a:cubicBezTo>
                    <a:pt x="3642" y="0"/>
                    <a:pt x="4520" y="356"/>
                    <a:pt x="5127" y="1255"/>
                  </a:cubicBezTo>
                  <a:cubicBezTo>
                    <a:pt x="5211" y="1381"/>
                    <a:pt x="5253" y="1507"/>
                    <a:pt x="5295" y="1674"/>
                  </a:cubicBezTo>
                  <a:cubicBezTo>
                    <a:pt x="5315" y="1820"/>
                    <a:pt x="5295" y="1988"/>
                    <a:pt x="5315" y="2113"/>
                  </a:cubicBezTo>
                  <a:cubicBezTo>
                    <a:pt x="5567" y="3076"/>
                    <a:pt x="5211" y="3871"/>
                    <a:pt x="4479" y="4478"/>
                  </a:cubicBezTo>
                  <a:cubicBezTo>
                    <a:pt x="3663" y="5126"/>
                    <a:pt x="2721" y="5126"/>
                    <a:pt x="1800" y="4708"/>
                  </a:cubicBezTo>
                  <a:cubicBezTo>
                    <a:pt x="1340" y="4499"/>
                    <a:pt x="942" y="4164"/>
                    <a:pt x="524" y="3850"/>
                  </a:cubicBezTo>
                  <a:cubicBezTo>
                    <a:pt x="398" y="3745"/>
                    <a:pt x="294" y="3557"/>
                    <a:pt x="231" y="3390"/>
                  </a:cubicBezTo>
                  <a:cubicBezTo>
                    <a:pt x="105" y="3013"/>
                    <a:pt x="43" y="2615"/>
                    <a:pt x="1" y="2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7;p53"/>
            <p:cNvSpPr/>
            <p:nvPr/>
          </p:nvSpPr>
          <p:spPr>
            <a:xfrm flipH="1">
              <a:off x="5706850" y="3807125"/>
              <a:ext cx="1247075" cy="530950"/>
            </a:xfrm>
            <a:custGeom>
              <a:avLst/>
              <a:gdLst/>
              <a:ahLst/>
              <a:cxnLst/>
              <a:rect l="l" t="t" r="r" b="b"/>
              <a:pathLst>
                <a:path w="49883" h="21238" extrusionOk="0">
                  <a:moveTo>
                    <a:pt x="1" y="4248"/>
                  </a:moveTo>
                  <a:cubicBezTo>
                    <a:pt x="1277" y="3327"/>
                    <a:pt x="2574" y="2700"/>
                    <a:pt x="4060" y="2427"/>
                  </a:cubicBezTo>
                  <a:cubicBezTo>
                    <a:pt x="5880" y="2093"/>
                    <a:pt x="7721" y="1737"/>
                    <a:pt x="9542" y="1486"/>
                  </a:cubicBezTo>
                  <a:cubicBezTo>
                    <a:pt x="10860" y="1319"/>
                    <a:pt x="12136" y="1130"/>
                    <a:pt x="13475" y="1151"/>
                  </a:cubicBezTo>
                  <a:cubicBezTo>
                    <a:pt x="14773" y="1172"/>
                    <a:pt x="16091" y="1047"/>
                    <a:pt x="17388" y="921"/>
                  </a:cubicBezTo>
                  <a:cubicBezTo>
                    <a:pt x="19041" y="754"/>
                    <a:pt x="20694" y="628"/>
                    <a:pt x="22305" y="482"/>
                  </a:cubicBezTo>
                  <a:cubicBezTo>
                    <a:pt x="22933" y="419"/>
                    <a:pt x="23602" y="377"/>
                    <a:pt x="24230" y="272"/>
                  </a:cubicBezTo>
                  <a:cubicBezTo>
                    <a:pt x="25067" y="105"/>
                    <a:pt x="25925" y="105"/>
                    <a:pt x="26783" y="105"/>
                  </a:cubicBezTo>
                  <a:cubicBezTo>
                    <a:pt x="27745" y="105"/>
                    <a:pt x="28750" y="0"/>
                    <a:pt x="29712" y="105"/>
                  </a:cubicBezTo>
                  <a:cubicBezTo>
                    <a:pt x="31156" y="272"/>
                    <a:pt x="32558" y="126"/>
                    <a:pt x="34001" y="126"/>
                  </a:cubicBezTo>
                  <a:cubicBezTo>
                    <a:pt x="34504" y="126"/>
                    <a:pt x="34964" y="168"/>
                    <a:pt x="35466" y="189"/>
                  </a:cubicBezTo>
                  <a:cubicBezTo>
                    <a:pt x="35906" y="210"/>
                    <a:pt x="36261" y="419"/>
                    <a:pt x="36554" y="754"/>
                  </a:cubicBezTo>
                  <a:cubicBezTo>
                    <a:pt x="37056" y="1339"/>
                    <a:pt x="37642" y="1842"/>
                    <a:pt x="38186" y="2365"/>
                  </a:cubicBezTo>
                  <a:cubicBezTo>
                    <a:pt x="38437" y="2616"/>
                    <a:pt x="38730" y="2846"/>
                    <a:pt x="39002" y="3097"/>
                  </a:cubicBezTo>
                  <a:cubicBezTo>
                    <a:pt x="39567" y="3641"/>
                    <a:pt x="40132" y="4206"/>
                    <a:pt x="40676" y="4771"/>
                  </a:cubicBezTo>
                  <a:lnTo>
                    <a:pt x="41053" y="5148"/>
                  </a:lnTo>
                  <a:cubicBezTo>
                    <a:pt x="42141" y="6570"/>
                    <a:pt x="43459" y="7742"/>
                    <a:pt x="44652" y="9081"/>
                  </a:cubicBezTo>
                  <a:cubicBezTo>
                    <a:pt x="45007" y="9500"/>
                    <a:pt x="45468" y="9814"/>
                    <a:pt x="45865" y="10169"/>
                  </a:cubicBezTo>
                  <a:cubicBezTo>
                    <a:pt x="45970" y="10274"/>
                    <a:pt x="46137" y="10378"/>
                    <a:pt x="46263" y="10358"/>
                  </a:cubicBezTo>
                  <a:cubicBezTo>
                    <a:pt x="46598" y="10316"/>
                    <a:pt x="46765" y="10525"/>
                    <a:pt x="46953" y="10734"/>
                  </a:cubicBezTo>
                  <a:cubicBezTo>
                    <a:pt x="47686" y="11676"/>
                    <a:pt x="48439" y="12575"/>
                    <a:pt x="49171" y="13517"/>
                  </a:cubicBezTo>
                  <a:cubicBezTo>
                    <a:pt x="49276" y="13663"/>
                    <a:pt x="49380" y="13810"/>
                    <a:pt x="49485" y="13977"/>
                  </a:cubicBezTo>
                  <a:cubicBezTo>
                    <a:pt x="49883" y="14605"/>
                    <a:pt x="49715" y="15149"/>
                    <a:pt x="49066" y="15484"/>
                  </a:cubicBezTo>
                  <a:cubicBezTo>
                    <a:pt x="48648" y="15693"/>
                    <a:pt x="48230" y="15860"/>
                    <a:pt x="47790" y="15986"/>
                  </a:cubicBezTo>
                  <a:cubicBezTo>
                    <a:pt x="47288" y="16132"/>
                    <a:pt x="46786" y="16279"/>
                    <a:pt x="46305" y="16425"/>
                  </a:cubicBezTo>
                  <a:cubicBezTo>
                    <a:pt x="45698" y="16614"/>
                    <a:pt x="45070" y="16802"/>
                    <a:pt x="44463" y="16969"/>
                  </a:cubicBezTo>
                  <a:cubicBezTo>
                    <a:pt x="44108" y="17074"/>
                    <a:pt x="43710" y="17158"/>
                    <a:pt x="43313" y="17262"/>
                  </a:cubicBezTo>
                  <a:cubicBezTo>
                    <a:pt x="43292" y="17262"/>
                    <a:pt x="43271" y="17283"/>
                    <a:pt x="43229" y="17283"/>
                  </a:cubicBezTo>
                  <a:cubicBezTo>
                    <a:pt x="42476" y="17325"/>
                    <a:pt x="41764" y="17639"/>
                    <a:pt x="41011" y="17702"/>
                  </a:cubicBezTo>
                  <a:cubicBezTo>
                    <a:pt x="40446" y="17765"/>
                    <a:pt x="39881" y="17974"/>
                    <a:pt x="39274" y="17890"/>
                  </a:cubicBezTo>
                  <a:cubicBezTo>
                    <a:pt x="39211" y="17890"/>
                    <a:pt x="39107" y="17953"/>
                    <a:pt x="39023" y="17974"/>
                  </a:cubicBezTo>
                  <a:cubicBezTo>
                    <a:pt x="38270" y="18183"/>
                    <a:pt x="37496" y="18392"/>
                    <a:pt x="36722" y="18581"/>
                  </a:cubicBezTo>
                  <a:cubicBezTo>
                    <a:pt x="36115" y="18706"/>
                    <a:pt x="35550" y="18853"/>
                    <a:pt x="34922" y="18748"/>
                  </a:cubicBezTo>
                  <a:cubicBezTo>
                    <a:pt x="34650" y="18727"/>
                    <a:pt x="34357" y="18790"/>
                    <a:pt x="34106" y="18853"/>
                  </a:cubicBezTo>
                  <a:cubicBezTo>
                    <a:pt x="32328" y="19313"/>
                    <a:pt x="30486" y="19480"/>
                    <a:pt x="28687" y="19731"/>
                  </a:cubicBezTo>
                  <a:cubicBezTo>
                    <a:pt x="26239" y="20045"/>
                    <a:pt x="23770" y="20171"/>
                    <a:pt x="21280" y="20296"/>
                  </a:cubicBezTo>
                  <a:cubicBezTo>
                    <a:pt x="19564" y="20401"/>
                    <a:pt x="17807" y="20568"/>
                    <a:pt x="16091" y="20694"/>
                  </a:cubicBezTo>
                  <a:cubicBezTo>
                    <a:pt x="14835" y="20798"/>
                    <a:pt x="13601" y="20924"/>
                    <a:pt x="12346" y="21029"/>
                  </a:cubicBezTo>
                  <a:cubicBezTo>
                    <a:pt x="12115" y="21050"/>
                    <a:pt x="11843" y="21029"/>
                    <a:pt x="11613" y="21029"/>
                  </a:cubicBezTo>
                  <a:lnTo>
                    <a:pt x="10337" y="21029"/>
                  </a:lnTo>
                  <a:lnTo>
                    <a:pt x="9416" y="21029"/>
                  </a:lnTo>
                  <a:cubicBezTo>
                    <a:pt x="9207" y="21029"/>
                    <a:pt x="8977" y="20987"/>
                    <a:pt x="8789" y="21029"/>
                  </a:cubicBezTo>
                  <a:cubicBezTo>
                    <a:pt x="8035" y="21238"/>
                    <a:pt x="7261" y="21029"/>
                    <a:pt x="6508" y="20987"/>
                  </a:cubicBezTo>
                  <a:cubicBezTo>
                    <a:pt x="6006" y="20945"/>
                    <a:pt x="5755" y="20673"/>
                    <a:pt x="5587" y="20192"/>
                  </a:cubicBezTo>
                  <a:cubicBezTo>
                    <a:pt x="5336" y="19355"/>
                    <a:pt x="5043" y="18518"/>
                    <a:pt x="4792" y="17681"/>
                  </a:cubicBezTo>
                  <a:cubicBezTo>
                    <a:pt x="4541" y="16969"/>
                    <a:pt x="4332" y="16300"/>
                    <a:pt x="4102" y="15588"/>
                  </a:cubicBezTo>
                  <a:cubicBezTo>
                    <a:pt x="4060" y="15442"/>
                    <a:pt x="4018" y="15296"/>
                    <a:pt x="3976" y="15149"/>
                  </a:cubicBezTo>
                  <a:cubicBezTo>
                    <a:pt x="3139" y="13371"/>
                    <a:pt x="2742" y="11425"/>
                    <a:pt x="2009" y="9625"/>
                  </a:cubicBezTo>
                  <a:cubicBezTo>
                    <a:pt x="1905" y="9332"/>
                    <a:pt x="1821" y="9060"/>
                    <a:pt x="1758" y="8767"/>
                  </a:cubicBezTo>
                  <a:cubicBezTo>
                    <a:pt x="1591" y="8286"/>
                    <a:pt x="1444" y="7847"/>
                    <a:pt x="1256" y="7407"/>
                  </a:cubicBezTo>
                  <a:cubicBezTo>
                    <a:pt x="1151" y="7114"/>
                    <a:pt x="1026" y="6821"/>
                    <a:pt x="921" y="6570"/>
                  </a:cubicBezTo>
                  <a:cubicBezTo>
                    <a:pt x="712" y="6026"/>
                    <a:pt x="545" y="5461"/>
                    <a:pt x="231" y="4980"/>
                  </a:cubicBezTo>
                  <a:cubicBezTo>
                    <a:pt x="105" y="4792"/>
                    <a:pt x="84" y="4520"/>
                    <a:pt x="1" y="4248"/>
                  </a:cubicBezTo>
                  <a:close/>
                  <a:moveTo>
                    <a:pt x="6592" y="20066"/>
                  </a:moveTo>
                  <a:cubicBezTo>
                    <a:pt x="7303" y="20171"/>
                    <a:pt x="7952" y="20317"/>
                    <a:pt x="8600" y="20150"/>
                  </a:cubicBezTo>
                  <a:cubicBezTo>
                    <a:pt x="8809" y="20087"/>
                    <a:pt x="9019" y="20108"/>
                    <a:pt x="9228" y="20108"/>
                  </a:cubicBezTo>
                  <a:lnTo>
                    <a:pt x="12157" y="20108"/>
                  </a:lnTo>
                  <a:cubicBezTo>
                    <a:pt x="12346" y="20108"/>
                    <a:pt x="12534" y="20087"/>
                    <a:pt x="12722" y="20066"/>
                  </a:cubicBezTo>
                  <a:cubicBezTo>
                    <a:pt x="13706" y="19961"/>
                    <a:pt x="14731" y="19836"/>
                    <a:pt x="15714" y="19773"/>
                  </a:cubicBezTo>
                  <a:cubicBezTo>
                    <a:pt x="19104" y="19501"/>
                    <a:pt x="22473" y="19271"/>
                    <a:pt x="25841" y="19020"/>
                  </a:cubicBezTo>
                  <a:cubicBezTo>
                    <a:pt x="28457" y="18811"/>
                    <a:pt x="31072" y="18518"/>
                    <a:pt x="33646" y="17932"/>
                  </a:cubicBezTo>
                  <a:cubicBezTo>
                    <a:pt x="34022" y="17869"/>
                    <a:pt x="34420" y="17744"/>
                    <a:pt x="34818" y="17765"/>
                  </a:cubicBezTo>
                  <a:cubicBezTo>
                    <a:pt x="35947" y="17827"/>
                    <a:pt x="37014" y="17576"/>
                    <a:pt x="38061" y="17241"/>
                  </a:cubicBezTo>
                  <a:cubicBezTo>
                    <a:pt x="38960" y="16948"/>
                    <a:pt x="39881" y="16823"/>
                    <a:pt x="40802" y="16739"/>
                  </a:cubicBezTo>
                  <a:cubicBezTo>
                    <a:pt x="41032" y="16718"/>
                    <a:pt x="41304" y="16676"/>
                    <a:pt x="41513" y="16572"/>
                  </a:cubicBezTo>
                  <a:cubicBezTo>
                    <a:pt x="41827" y="16446"/>
                    <a:pt x="42141" y="16342"/>
                    <a:pt x="42476" y="16363"/>
                  </a:cubicBezTo>
                  <a:cubicBezTo>
                    <a:pt x="42685" y="16363"/>
                    <a:pt x="42894" y="16300"/>
                    <a:pt x="43082" y="16237"/>
                  </a:cubicBezTo>
                  <a:cubicBezTo>
                    <a:pt x="43313" y="16174"/>
                    <a:pt x="43543" y="16091"/>
                    <a:pt x="43773" y="16028"/>
                  </a:cubicBezTo>
                  <a:cubicBezTo>
                    <a:pt x="44505" y="15840"/>
                    <a:pt x="45258" y="15672"/>
                    <a:pt x="45970" y="15463"/>
                  </a:cubicBezTo>
                  <a:cubicBezTo>
                    <a:pt x="46744" y="15212"/>
                    <a:pt x="47434" y="14877"/>
                    <a:pt x="48250" y="14793"/>
                  </a:cubicBezTo>
                  <a:cubicBezTo>
                    <a:pt x="48627" y="14752"/>
                    <a:pt x="48732" y="14438"/>
                    <a:pt x="48522" y="14103"/>
                  </a:cubicBezTo>
                  <a:cubicBezTo>
                    <a:pt x="48271" y="13705"/>
                    <a:pt x="48020" y="13329"/>
                    <a:pt x="47727" y="12973"/>
                  </a:cubicBezTo>
                  <a:cubicBezTo>
                    <a:pt x="47602" y="12806"/>
                    <a:pt x="47434" y="12638"/>
                    <a:pt x="47267" y="12555"/>
                  </a:cubicBezTo>
                  <a:cubicBezTo>
                    <a:pt x="46660" y="12241"/>
                    <a:pt x="46158" y="11822"/>
                    <a:pt x="45719" y="11299"/>
                  </a:cubicBezTo>
                  <a:cubicBezTo>
                    <a:pt x="45489" y="11006"/>
                    <a:pt x="45175" y="10797"/>
                    <a:pt x="44903" y="10567"/>
                  </a:cubicBezTo>
                  <a:cubicBezTo>
                    <a:pt x="44610" y="10316"/>
                    <a:pt x="44275" y="10065"/>
                    <a:pt x="44024" y="9751"/>
                  </a:cubicBezTo>
                  <a:cubicBezTo>
                    <a:pt x="42831" y="8391"/>
                    <a:pt x="41450" y="7219"/>
                    <a:pt x="40383" y="5775"/>
                  </a:cubicBezTo>
                  <a:cubicBezTo>
                    <a:pt x="40279" y="5629"/>
                    <a:pt x="40111" y="5524"/>
                    <a:pt x="39986" y="5378"/>
                  </a:cubicBezTo>
                  <a:cubicBezTo>
                    <a:pt x="39442" y="4813"/>
                    <a:pt x="38856" y="4269"/>
                    <a:pt x="38312" y="3683"/>
                  </a:cubicBezTo>
                  <a:cubicBezTo>
                    <a:pt x="38123" y="3495"/>
                    <a:pt x="37977" y="3327"/>
                    <a:pt x="37789" y="3160"/>
                  </a:cubicBezTo>
                  <a:cubicBezTo>
                    <a:pt x="37140" y="2637"/>
                    <a:pt x="36512" y="2051"/>
                    <a:pt x="35926" y="1402"/>
                  </a:cubicBezTo>
                  <a:cubicBezTo>
                    <a:pt x="35675" y="1130"/>
                    <a:pt x="35403" y="1026"/>
                    <a:pt x="35048" y="1026"/>
                  </a:cubicBezTo>
                  <a:cubicBezTo>
                    <a:pt x="34106" y="1047"/>
                    <a:pt x="33165" y="1047"/>
                    <a:pt x="32223" y="1088"/>
                  </a:cubicBezTo>
                  <a:cubicBezTo>
                    <a:pt x="31721" y="1130"/>
                    <a:pt x="31260" y="1130"/>
                    <a:pt x="30758" y="1088"/>
                  </a:cubicBezTo>
                  <a:cubicBezTo>
                    <a:pt x="28896" y="921"/>
                    <a:pt x="27034" y="1026"/>
                    <a:pt x="25193" y="1067"/>
                  </a:cubicBezTo>
                  <a:cubicBezTo>
                    <a:pt x="25130" y="1067"/>
                    <a:pt x="25046" y="1088"/>
                    <a:pt x="25004" y="1088"/>
                  </a:cubicBezTo>
                  <a:cubicBezTo>
                    <a:pt x="23623" y="1256"/>
                    <a:pt x="22201" y="1402"/>
                    <a:pt x="20820" y="1549"/>
                  </a:cubicBezTo>
                  <a:cubicBezTo>
                    <a:pt x="19146" y="1695"/>
                    <a:pt x="17472" y="1863"/>
                    <a:pt x="15798" y="1988"/>
                  </a:cubicBezTo>
                  <a:cubicBezTo>
                    <a:pt x="15359" y="2051"/>
                    <a:pt x="14877" y="2093"/>
                    <a:pt x="14438" y="2072"/>
                  </a:cubicBezTo>
                  <a:cubicBezTo>
                    <a:pt x="12241" y="1988"/>
                    <a:pt x="10044" y="2302"/>
                    <a:pt x="7868" y="2595"/>
                  </a:cubicBezTo>
                  <a:cubicBezTo>
                    <a:pt x="6612" y="2762"/>
                    <a:pt x="5357" y="3055"/>
                    <a:pt x="4081" y="3223"/>
                  </a:cubicBezTo>
                  <a:cubicBezTo>
                    <a:pt x="3055" y="3348"/>
                    <a:pt x="2114" y="3599"/>
                    <a:pt x="1193" y="4018"/>
                  </a:cubicBezTo>
                  <a:cubicBezTo>
                    <a:pt x="1047" y="4101"/>
                    <a:pt x="921" y="4206"/>
                    <a:pt x="754" y="4290"/>
                  </a:cubicBezTo>
                  <a:cubicBezTo>
                    <a:pt x="1235" y="5378"/>
                    <a:pt x="1675" y="6403"/>
                    <a:pt x="2156" y="7449"/>
                  </a:cubicBezTo>
                  <a:cubicBezTo>
                    <a:pt x="2219" y="7637"/>
                    <a:pt x="2302" y="7847"/>
                    <a:pt x="2386" y="8056"/>
                  </a:cubicBezTo>
                  <a:cubicBezTo>
                    <a:pt x="3118" y="10295"/>
                    <a:pt x="3830" y="12575"/>
                    <a:pt x="4729" y="14772"/>
                  </a:cubicBezTo>
                  <a:cubicBezTo>
                    <a:pt x="4834" y="15003"/>
                    <a:pt x="4897" y="15254"/>
                    <a:pt x="4939" y="15484"/>
                  </a:cubicBezTo>
                  <a:cubicBezTo>
                    <a:pt x="5127" y="16070"/>
                    <a:pt x="5315" y="16656"/>
                    <a:pt x="5504" y="17241"/>
                  </a:cubicBezTo>
                  <a:cubicBezTo>
                    <a:pt x="5880" y="18162"/>
                    <a:pt x="6236" y="19062"/>
                    <a:pt x="6592" y="20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8;p53"/>
            <p:cNvSpPr/>
            <p:nvPr/>
          </p:nvSpPr>
          <p:spPr>
            <a:xfrm flipH="1">
              <a:off x="6139975" y="3925350"/>
              <a:ext cx="544025" cy="280925"/>
            </a:xfrm>
            <a:custGeom>
              <a:avLst/>
              <a:gdLst/>
              <a:ahLst/>
              <a:cxnLst/>
              <a:rect l="l" t="t" r="r" b="b"/>
              <a:pathLst>
                <a:path w="21761" h="11237" extrusionOk="0">
                  <a:moveTo>
                    <a:pt x="17890" y="2616"/>
                  </a:moveTo>
                  <a:cubicBezTo>
                    <a:pt x="16425" y="2302"/>
                    <a:pt x="14940" y="2176"/>
                    <a:pt x="13454" y="2720"/>
                  </a:cubicBezTo>
                  <a:cubicBezTo>
                    <a:pt x="12910" y="2929"/>
                    <a:pt x="12324" y="3034"/>
                    <a:pt x="11780" y="3180"/>
                  </a:cubicBezTo>
                  <a:cubicBezTo>
                    <a:pt x="11236" y="3306"/>
                    <a:pt x="10880" y="3013"/>
                    <a:pt x="10943" y="2448"/>
                  </a:cubicBezTo>
                  <a:cubicBezTo>
                    <a:pt x="10964" y="2197"/>
                    <a:pt x="11027" y="1967"/>
                    <a:pt x="11048" y="1716"/>
                  </a:cubicBezTo>
                  <a:cubicBezTo>
                    <a:pt x="11069" y="1360"/>
                    <a:pt x="10922" y="1193"/>
                    <a:pt x="10629" y="1109"/>
                  </a:cubicBezTo>
                  <a:cubicBezTo>
                    <a:pt x="9144" y="795"/>
                    <a:pt x="7721" y="1046"/>
                    <a:pt x="6424" y="1841"/>
                  </a:cubicBezTo>
                  <a:cubicBezTo>
                    <a:pt x="6068" y="2051"/>
                    <a:pt x="5838" y="2281"/>
                    <a:pt x="5691" y="2616"/>
                  </a:cubicBezTo>
                  <a:cubicBezTo>
                    <a:pt x="5545" y="2867"/>
                    <a:pt x="5419" y="3118"/>
                    <a:pt x="5273" y="3327"/>
                  </a:cubicBezTo>
                  <a:cubicBezTo>
                    <a:pt x="5210" y="3411"/>
                    <a:pt x="5022" y="3494"/>
                    <a:pt x="4959" y="3452"/>
                  </a:cubicBezTo>
                  <a:cubicBezTo>
                    <a:pt x="4854" y="3411"/>
                    <a:pt x="4750" y="3285"/>
                    <a:pt x="4687" y="3139"/>
                  </a:cubicBezTo>
                  <a:cubicBezTo>
                    <a:pt x="4666" y="3076"/>
                    <a:pt x="4666" y="2971"/>
                    <a:pt x="4687" y="2888"/>
                  </a:cubicBezTo>
                  <a:cubicBezTo>
                    <a:pt x="4917" y="2176"/>
                    <a:pt x="5273" y="1569"/>
                    <a:pt x="5943" y="1151"/>
                  </a:cubicBezTo>
                  <a:cubicBezTo>
                    <a:pt x="7470" y="251"/>
                    <a:pt x="9060" y="0"/>
                    <a:pt x="10776" y="293"/>
                  </a:cubicBezTo>
                  <a:cubicBezTo>
                    <a:pt x="11508" y="419"/>
                    <a:pt x="11927" y="900"/>
                    <a:pt x="12010" y="1653"/>
                  </a:cubicBezTo>
                  <a:cubicBezTo>
                    <a:pt x="12010" y="1737"/>
                    <a:pt x="12031" y="1841"/>
                    <a:pt x="12073" y="1988"/>
                  </a:cubicBezTo>
                  <a:cubicBezTo>
                    <a:pt x="12282" y="1967"/>
                    <a:pt x="12492" y="1988"/>
                    <a:pt x="12659" y="1946"/>
                  </a:cubicBezTo>
                  <a:cubicBezTo>
                    <a:pt x="13370" y="1779"/>
                    <a:pt x="14082" y="1569"/>
                    <a:pt x="14793" y="1423"/>
                  </a:cubicBezTo>
                  <a:cubicBezTo>
                    <a:pt x="15128" y="1339"/>
                    <a:pt x="15526" y="1318"/>
                    <a:pt x="15860" y="1339"/>
                  </a:cubicBezTo>
                  <a:cubicBezTo>
                    <a:pt x="16676" y="1423"/>
                    <a:pt x="17513" y="1528"/>
                    <a:pt x="18308" y="1632"/>
                  </a:cubicBezTo>
                  <a:cubicBezTo>
                    <a:pt x="18999" y="1737"/>
                    <a:pt x="19041" y="1779"/>
                    <a:pt x="19145" y="2469"/>
                  </a:cubicBezTo>
                  <a:cubicBezTo>
                    <a:pt x="19145" y="2553"/>
                    <a:pt x="19208" y="2616"/>
                    <a:pt x="19229" y="2762"/>
                  </a:cubicBezTo>
                  <a:cubicBezTo>
                    <a:pt x="19564" y="2804"/>
                    <a:pt x="19878" y="2888"/>
                    <a:pt x="20233" y="2908"/>
                  </a:cubicBezTo>
                  <a:cubicBezTo>
                    <a:pt x="20694" y="2929"/>
                    <a:pt x="21028" y="3180"/>
                    <a:pt x="21342" y="3452"/>
                  </a:cubicBezTo>
                  <a:cubicBezTo>
                    <a:pt x="21635" y="3724"/>
                    <a:pt x="21761" y="4038"/>
                    <a:pt x="21719" y="4457"/>
                  </a:cubicBezTo>
                  <a:cubicBezTo>
                    <a:pt x="21698" y="4687"/>
                    <a:pt x="21635" y="4917"/>
                    <a:pt x="21614" y="5189"/>
                  </a:cubicBezTo>
                  <a:cubicBezTo>
                    <a:pt x="21593" y="5712"/>
                    <a:pt x="21342" y="6131"/>
                    <a:pt x="20966" y="6465"/>
                  </a:cubicBezTo>
                  <a:cubicBezTo>
                    <a:pt x="20254" y="7114"/>
                    <a:pt x="19522" y="7679"/>
                    <a:pt x="18518" y="7826"/>
                  </a:cubicBezTo>
                  <a:cubicBezTo>
                    <a:pt x="17890" y="7930"/>
                    <a:pt x="17304" y="8223"/>
                    <a:pt x="16614" y="8014"/>
                  </a:cubicBezTo>
                  <a:cubicBezTo>
                    <a:pt x="15986" y="9060"/>
                    <a:pt x="14961" y="9478"/>
                    <a:pt x="13893" y="9730"/>
                  </a:cubicBezTo>
                  <a:cubicBezTo>
                    <a:pt x="13245" y="9897"/>
                    <a:pt x="12554" y="9730"/>
                    <a:pt x="11969" y="9416"/>
                  </a:cubicBezTo>
                  <a:cubicBezTo>
                    <a:pt x="11508" y="9813"/>
                    <a:pt x="11048" y="10232"/>
                    <a:pt x="10608" y="10629"/>
                  </a:cubicBezTo>
                  <a:cubicBezTo>
                    <a:pt x="10085" y="11069"/>
                    <a:pt x="9500" y="11236"/>
                    <a:pt x="8830" y="11173"/>
                  </a:cubicBezTo>
                  <a:cubicBezTo>
                    <a:pt x="7742" y="11131"/>
                    <a:pt x="6884" y="10755"/>
                    <a:pt x="6277" y="9813"/>
                  </a:cubicBezTo>
                  <a:cubicBezTo>
                    <a:pt x="5963" y="9311"/>
                    <a:pt x="5650" y="8851"/>
                    <a:pt x="5545" y="8223"/>
                  </a:cubicBezTo>
                  <a:cubicBezTo>
                    <a:pt x="5378" y="8265"/>
                    <a:pt x="5210" y="8265"/>
                    <a:pt x="5106" y="8328"/>
                  </a:cubicBezTo>
                  <a:cubicBezTo>
                    <a:pt x="4457" y="8662"/>
                    <a:pt x="3746" y="8642"/>
                    <a:pt x="3034" y="8537"/>
                  </a:cubicBezTo>
                  <a:cubicBezTo>
                    <a:pt x="2448" y="8453"/>
                    <a:pt x="1862" y="8202"/>
                    <a:pt x="1318" y="7930"/>
                  </a:cubicBezTo>
                  <a:cubicBezTo>
                    <a:pt x="523" y="7533"/>
                    <a:pt x="0" y="6361"/>
                    <a:pt x="586" y="5503"/>
                  </a:cubicBezTo>
                  <a:cubicBezTo>
                    <a:pt x="837" y="5105"/>
                    <a:pt x="921" y="4603"/>
                    <a:pt x="1256" y="4227"/>
                  </a:cubicBezTo>
                  <a:cubicBezTo>
                    <a:pt x="1632" y="3808"/>
                    <a:pt x="2072" y="3599"/>
                    <a:pt x="2574" y="3432"/>
                  </a:cubicBezTo>
                  <a:cubicBezTo>
                    <a:pt x="2992" y="3306"/>
                    <a:pt x="3390" y="3515"/>
                    <a:pt x="3871" y="3829"/>
                  </a:cubicBezTo>
                  <a:cubicBezTo>
                    <a:pt x="3202" y="3829"/>
                    <a:pt x="2783" y="4017"/>
                    <a:pt x="2344" y="4269"/>
                  </a:cubicBezTo>
                  <a:cubicBezTo>
                    <a:pt x="2051" y="4436"/>
                    <a:pt x="1841" y="4666"/>
                    <a:pt x="1716" y="4917"/>
                  </a:cubicBezTo>
                  <a:cubicBezTo>
                    <a:pt x="1507" y="5315"/>
                    <a:pt x="1318" y="5733"/>
                    <a:pt x="1214" y="6173"/>
                  </a:cubicBezTo>
                  <a:cubicBezTo>
                    <a:pt x="1109" y="6528"/>
                    <a:pt x="1256" y="6863"/>
                    <a:pt x="1549" y="7072"/>
                  </a:cubicBezTo>
                  <a:cubicBezTo>
                    <a:pt x="2239" y="7533"/>
                    <a:pt x="2992" y="7742"/>
                    <a:pt x="3808" y="7742"/>
                  </a:cubicBezTo>
                  <a:cubicBezTo>
                    <a:pt x="4394" y="7784"/>
                    <a:pt x="4917" y="7512"/>
                    <a:pt x="5398" y="7156"/>
                  </a:cubicBezTo>
                  <a:cubicBezTo>
                    <a:pt x="5650" y="6947"/>
                    <a:pt x="5922" y="6737"/>
                    <a:pt x="6215" y="6549"/>
                  </a:cubicBezTo>
                  <a:cubicBezTo>
                    <a:pt x="6361" y="6445"/>
                    <a:pt x="6549" y="6424"/>
                    <a:pt x="6696" y="6570"/>
                  </a:cubicBezTo>
                  <a:cubicBezTo>
                    <a:pt x="6863" y="6696"/>
                    <a:pt x="6884" y="6884"/>
                    <a:pt x="6842" y="7072"/>
                  </a:cubicBezTo>
                  <a:cubicBezTo>
                    <a:pt x="6779" y="7198"/>
                    <a:pt x="6675" y="7323"/>
                    <a:pt x="6654" y="7491"/>
                  </a:cubicBezTo>
                  <a:cubicBezTo>
                    <a:pt x="6466" y="8056"/>
                    <a:pt x="6445" y="8642"/>
                    <a:pt x="6905" y="9102"/>
                  </a:cubicBezTo>
                  <a:cubicBezTo>
                    <a:pt x="7072" y="9269"/>
                    <a:pt x="7177" y="9458"/>
                    <a:pt x="7303" y="9604"/>
                  </a:cubicBezTo>
                  <a:cubicBezTo>
                    <a:pt x="7533" y="9939"/>
                    <a:pt x="7909" y="10085"/>
                    <a:pt x="8307" y="10190"/>
                  </a:cubicBezTo>
                  <a:cubicBezTo>
                    <a:pt x="9520" y="10525"/>
                    <a:pt x="10253" y="9834"/>
                    <a:pt x="10964" y="9039"/>
                  </a:cubicBezTo>
                  <a:cubicBezTo>
                    <a:pt x="11069" y="8893"/>
                    <a:pt x="11090" y="8683"/>
                    <a:pt x="11132" y="8537"/>
                  </a:cubicBezTo>
                  <a:cubicBezTo>
                    <a:pt x="11194" y="8160"/>
                    <a:pt x="11257" y="7826"/>
                    <a:pt x="11362" y="7470"/>
                  </a:cubicBezTo>
                  <a:cubicBezTo>
                    <a:pt x="11404" y="7302"/>
                    <a:pt x="11550" y="7177"/>
                    <a:pt x="11613" y="7051"/>
                  </a:cubicBezTo>
                  <a:cubicBezTo>
                    <a:pt x="11885" y="7010"/>
                    <a:pt x="11969" y="7177"/>
                    <a:pt x="11989" y="7323"/>
                  </a:cubicBezTo>
                  <a:cubicBezTo>
                    <a:pt x="12031" y="7679"/>
                    <a:pt x="12073" y="7993"/>
                    <a:pt x="12115" y="8349"/>
                  </a:cubicBezTo>
                  <a:cubicBezTo>
                    <a:pt x="12282" y="8453"/>
                    <a:pt x="12429" y="8537"/>
                    <a:pt x="12596" y="8621"/>
                  </a:cubicBezTo>
                  <a:cubicBezTo>
                    <a:pt x="13077" y="8851"/>
                    <a:pt x="13580" y="8893"/>
                    <a:pt x="14082" y="8662"/>
                  </a:cubicBezTo>
                  <a:cubicBezTo>
                    <a:pt x="14165" y="8642"/>
                    <a:pt x="14270" y="8621"/>
                    <a:pt x="14333" y="8558"/>
                  </a:cubicBezTo>
                  <a:cubicBezTo>
                    <a:pt x="15337" y="8139"/>
                    <a:pt x="15421" y="8035"/>
                    <a:pt x="15567" y="6947"/>
                  </a:cubicBezTo>
                  <a:cubicBezTo>
                    <a:pt x="15756" y="6779"/>
                    <a:pt x="15965" y="6633"/>
                    <a:pt x="16153" y="6465"/>
                  </a:cubicBezTo>
                  <a:cubicBezTo>
                    <a:pt x="16216" y="6486"/>
                    <a:pt x="16321" y="6486"/>
                    <a:pt x="16362" y="6528"/>
                  </a:cubicBezTo>
                  <a:cubicBezTo>
                    <a:pt x="16634" y="6989"/>
                    <a:pt x="17095" y="7051"/>
                    <a:pt x="17555" y="6968"/>
                  </a:cubicBezTo>
                  <a:cubicBezTo>
                    <a:pt x="17995" y="6884"/>
                    <a:pt x="18455" y="6758"/>
                    <a:pt x="18894" y="6633"/>
                  </a:cubicBezTo>
                  <a:cubicBezTo>
                    <a:pt x="19501" y="6424"/>
                    <a:pt x="19940" y="6005"/>
                    <a:pt x="20359" y="5545"/>
                  </a:cubicBezTo>
                  <a:cubicBezTo>
                    <a:pt x="20652" y="5231"/>
                    <a:pt x="20652" y="4813"/>
                    <a:pt x="20652" y="4436"/>
                  </a:cubicBezTo>
                  <a:cubicBezTo>
                    <a:pt x="20652" y="4331"/>
                    <a:pt x="20547" y="4185"/>
                    <a:pt x="20463" y="4143"/>
                  </a:cubicBezTo>
                  <a:cubicBezTo>
                    <a:pt x="20338" y="4059"/>
                    <a:pt x="20171" y="4017"/>
                    <a:pt x="20045" y="3976"/>
                  </a:cubicBezTo>
                  <a:cubicBezTo>
                    <a:pt x="19752" y="3934"/>
                    <a:pt x="19438" y="3913"/>
                    <a:pt x="19124" y="3871"/>
                  </a:cubicBezTo>
                  <a:cubicBezTo>
                    <a:pt x="18204" y="3808"/>
                    <a:pt x="18162" y="3745"/>
                    <a:pt x="18078" y="2783"/>
                  </a:cubicBezTo>
                  <a:cubicBezTo>
                    <a:pt x="17974" y="2699"/>
                    <a:pt x="17911" y="2678"/>
                    <a:pt x="17890" y="2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9;p53"/>
            <p:cNvSpPr/>
            <p:nvPr/>
          </p:nvSpPr>
          <p:spPr>
            <a:xfrm flipH="1">
              <a:off x="5948000" y="3980275"/>
              <a:ext cx="185200" cy="178900"/>
            </a:xfrm>
            <a:custGeom>
              <a:avLst/>
              <a:gdLst/>
              <a:ahLst/>
              <a:cxnLst/>
              <a:rect l="l" t="t" r="r" b="b"/>
              <a:pathLst>
                <a:path w="7408" h="7156" extrusionOk="0">
                  <a:moveTo>
                    <a:pt x="4165" y="7093"/>
                  </a:moveTo>
                  <a:cubicBezTo>
                    <a:pt x="2721" y="7156"/>
                    <a:pt x="1633" y="6424"/>
                    <a:pt x="670" y="5503"/>
                  </a:cubicBezTo>
                  <a:cubicBezTo>
                    <a:pt x="545" y="5398"/>
                    <a:pt x="461" y="5189"/>
                    <a:pt x="419" y="5022"/>
                  </a:cubicBezTo>
                  <a:cubicBezTo>
                    <a:pt x="189" y="4394"/>
                    <a:pt x="1" y="3745"/>
                    <a:pt x="189" y="3076"/>
                  </a:cubicBezTo>
                  <a:cubicBezTo>
                    <a:pt x="210" y="2971"/>
                    <a:pt x="231" y="2825"/>
                    <a:pt x="231" y="2699"/>
                  </a:cubicBezTo>
                  <a:cubicBezTo>
                    <a:pt x="189" y="1946"/>
                    <a:pt x="628" y="1360"/>
                    <a:pt x="1047" y="816"/>
                  </a:cubicBezTo>
                  <a:cubicBezTo>
                    <a:pt x="1340" y="419"/>
                    <a:pt x="1779" y="293"/>
                    <a:pt x="2219" y="167"/>
                  </a:cubicBezTo>
                  <a:cubicBezTo>
                    <a:pt x="2637" y="42"/>
                    <a:pt x="3035" y="0"/>
                    <a:pt x="3453" y="251"/>
                  </a:cubicBezTo>
                  <a:cubicBezTo>
                    <a:pt x="3683" y="377"/>
                    <a:pt x="3976" y="398"/>
                    <a:pt x="4227" y="419"/>
                  </a:cubicBezTo>
                  <a:cubicBezTo>
                    <a:pt x="5378" y="565"/>
                    <a:pt x="6299" y="1088"/>
                    <a:pt x="6989" y="2051"/>
                  </a:cubicBezTo>
                  <a:cubicBezTo>
                    <a:pt x="7052" y="2176"/>
                    <a:pt x="7157" y="2302"/>
                    <a:pt x="7198" y="2448"/>
                  </a:cubicBezTo>
                  <a:cubicBezTo>
                    <a:pt x="7261" y="2992"/>
                    <a:pt x="7408" y="3536"/>
                    <a:pt x="7366" y="4059"/>
                  </a:cubicBezTo>
                  <a:cubicBezTo>
                    <a:pt x="7261" y="5210"/>
                    <a:pt x="6738" y="6152"/>
                    <a:pt x="5671" y="6696"/>
                  </a:cubicBezTo>
                  <a:cubicBezTo>
                    <a:pt x="5148" y="6905"/>
                    <a:pt x="4688" y="7156"/>
                    <a:pt x="4165" y="7093"/>
                  </a:cubicBezTo>
                  <a:close/>
                  <a:moveTo>
                    <a:pt x="1068" y="3327"/>
                  </a:moveTo>
                  <a:cubicBezTo>
                    <a:pt x="1152" y="3724"/>
                    <a:pt x="1193" y="4122"/>
                    <a:pt x="1277" y="4478"/>
                  </a:cubicBezTo>
                  <a:cubicBezTo>
                    <a:pt x="1340" y="4645"/>
                    <a:pt x="1444" y="4813"/>
                    <a:pt x="1570" y="4917"/>
                  </a:cubicBezTo>
                  <a:cubicBezTo>
                    <a:pt x="1989" y="5231"/>
                    <a:pt x="2386" y="5587"/>
                    <a:pt x="2846" y="5796"/>
                  </a:cubicBezTo>
                  <a:cubicBezTo>
                    <a:pt x="3767" y="6214"/>
                    <a:pt x="4709" y="6214"/>
                    <a:pt x="5525" y="5545"/>
                  </a:cubicBezTo>
                  <a:cubicBezTo>
                    <a:pt x="6257" y="4980"/>
                    <a:pt x="6613" y="4185"/>
                    <a:pt x="6341" y="3201"/>
                  </a:cubicBezTo>
                  <a:cubicBezTo>
                    <a:pt x="6320" y="3076"/>
                    <a:pt x="6341" y="2888"/>
                    <a:pt x="6320" y="2762"/>
                  </a:cubicBezTo>
                  <a:cubicBezTo>
                    <a:pt x="6299" y="2595"/>
                    <a:pt x="6236" y="2469"/>
                    <a:pt x="6173" y="2344"/>
                  </a:cubicBezTo>
                  <a:cubicBezTo>
                    <a:pt x="5566" y="1444"/>
                    <a:pt x="4667" y="1109"/>
                    <a:pt x="3662" y="1130"/>
                  </a:cubicBezTo>
                  <a:cubicBezTo>
                    <a:pt x="3265" y="1151"/>
                    <a:pt x="2888" y="1235"/>
                    <a:pt x="2470" y="1193"/>
                  </a:cubicBezTo>
                  <a:cubicBezTo>
                    <a:pt x="2135" y="1130"/>
                    <a:pt x="1842" y="1297"/>
                    <a:pt x="1612" y="1569"/>
                  </a:cubicBezTo>
                  <a:cubicBezTo>
                    <a:pt x="1235" y="2134"/>
                    <a:pt x="1089" y="2699"/>
                    <a:pt x="1068" y="3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10;p53"/>
            <p:cNvSpPr/>
            <p:nvPr/>
          </p:nvSpPr>
          <p:spPr>
            <a:xfrm flipH="1">
              <a:off x="6143625" y="4126725"/>
              <a:ext cx="51300" cy="34550"/>
            </a:xfrm>
            <a:custGeom>
              <a:avLst/>
              <a:gdLst/>
              <a:ahLst/>
              <a:cxnLst/>
              <a:rect l="l" t="t" r="r" b="b"/>
              <a:pathLst>
                <a:path w="2052" h="1382" extrusionOk="0">
                  <a:moveTo>
                    <a:pt x="2051" y="461"/>
                  </a:moveTo>
                  <a:cubicBezTo>
                    <a:pt x="1968" y="587"/>
                    <a:pt x="1926" y="712"/>
                    <a:pt x="1842" y="796"/>
                  </a:cubicBezTo>
                  <a:cubicBezTo>
                    <a:pt x="1570" y="984"/>
                    <a:pt x="1277" y="1193"/>
                    <a:pt x="1005" y="1319"/>
                  </a:cubicBezTo>
                  <a:cubicBezTo>
                    <a:pt x="817" y="1382"/>
                    <a:pt x="587" y="1361"/>
                    <a:pt x="398" y="1319"/>
                  </a:cubicBezTo>
                  <a:cubicBezTo>
                    <a:pt x="84" y="1235"/>
                    <a:pt x="1" y="775"/>
                    <a:pt x="273" y="587"/>
                  </a:cubicBezTo>
                  <a:cubicBezTo>
                    <a:pt x="566" y="377"/>
                    <a:pt x="880" y="189"/>
                    <a:pt x="1214" y="63"/>
                  </a:cubicBezTo>
                  <a:cubicBezTo>
                    <a:pt x="1361" y="1"/>
                    <a:pt x="1570" y="1"/>
                    <a:pt x="1737" y="84"/>
                  </a:cubicBezTo>
                  <a:cubicBezTo>
                    <a:pt x="1842" y="105"/>
                    <a:pt x="1947" y="294"/>
                    <a:pt x="205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11;p53"/>
            <p:cNvSpPr/>
            <p:nvPr/>
          </p:nvSpPr>
          <p:spPr>
            <a:xfrm flipH="1">
              <a:off x="6059925" y="3892900"/>
              <a:ext cx="25150" cy="47625"/>
            </a:xfrm>
            <a:custGeom>
              <a:avLst/>
              <a:gdLst/>
              <a:ahLst/>
              <a:cxnLst/>
              <a:rect l="l" t="t" r="r" b="b"/>
              <a:pathLst>
                <a:path w="1006" h="1905" extrusionOk="0">
                  <a:moveTo>
                    <a:pt x="1" y="838"/>
                  </a:moveTo>
                  <a:cubicBezTo>
                    <a:pt x="84" y="629"/>
                    <a:pt x="168" y="357"/>
                    <a:pt x="273" y="126"/>
                  </a:cubicBezTo>
                  <a:cubicBezTo>
                    <a:pt x="294" y="43"/>
                    <a:pt x="482" y="1"/>
                    <a:pt x="587" y="22"/>
                  </a:cubicBezTo>
                  <a:cubicBezTo>
                    <a:pt x="691" y="43"/>
                    <a:pt x="817" y="147"/>
                    <a:pt x="838" y="231"/>
                  </a:cubicBezTo>
                  <a:cubicBezTo>
                    <a:pt x="921" y="712"/>
                    <a:pt x="984" y="1173"/>
                    <a:pt x="1005" y="1654"/>
                  </a:cubicBezTo>
                  <a:cubicBezTo>
                    <a:pt x="1005" y="1717"/>
                    <a:pt x="880" y="1842"/>
                    <a:pt x="775" y="1884"/>
                  </a:cubicBezTo>
                  <a:cubicBezTo>
                    <a:pt x="670" y="1905"/>
                    <a:pt x="503" y="1905"/>
                    <a:pt x="419" y="1821"/>
                  </a:cubicBezTo>
                  <a:cubicBezTo>
                    <a:pt x="105" y="1612"/>
                    <a:pt x="64" y="1256"/>
                    <a:pt x="1" y="8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2;p53"/>
            <p:cNvSpPr/>
            <p:nvPr/>
          </p:nvSpPr>
          <p:spPr>
            <a:xfrm flipH="1">
              <a:off x="5876325" y="4086450"/>
              <a:ext cx="31425" cy="31925"/>
            </a:xfrm>
            <a:custGeom>
              <a:avLst/>
              <a:gdLst/>
              <a:ahLst/>
              <a:cxnLst/>
              <a:rect l="l" t="t" r="r" b="b"/>
              <a:pathLst>
                <a:path w="1257" h="1277" extrusionOk="0">
                  <a:moveTo>
                    <a:pt x="1256" y="879"/>
                  </a:moveTo>
                  <a:cubicBezTo>
                    <a:pt x="1235" y="942"/>
                    <a:pt x="1173" y="1026"/>
                    <a:pt x="1131" y="1068"/>
                  </a:cubicBezTo>
                  <a:cubicBezTo>
                    <a:pt x="901" y="1256"/>
                    <a:pt x="608" y="1277"/>
                    <a:pt x="377" y="1151"/>
                  </a:cubicBezTo>
                  <a:cubicBezTo>
                    <a:pt x="168" y="1026"/>
                    <a:pt x="1" y="670"/>
                    <a:pt x="64" y="440"/>
                  </a:cubicBezTo>
                  <a:cubicBezTo>
                    <a:pt x="85" y="335"/>
                    <a:pt x="189" y="231"/>
                    <a:pt x="294" y="189"/>
                  </a:cubicBezTo>
                  <a:cubicBezTo>
                    <a:pt x="649" y="1"/>
                    <a:pt x="1256" y="419"/>
                    <a:pt x="125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3;p53"/>
            <p:cNvSpPr/>
            <p:nvPr/>
          </p:nvSpPr>
          <p:spPr>
            <a:xfrm flipH="1">
              <a:off x="5955850" y="3954625"/>
              <a:ext cx="33500" cy="30375"/>
            </a:xfrm>
            <a:custGeom>
              <a:avLst/>
              <a:gdLst/>
              <a:ahLst/>
              <a:cxnLst/>
              <a:rect l="l" t="t" r="r" b="b"/>
              <a:pathLst>
                <a:path w="1340" h="1215" extrusionOk="0">
                  <a:moveTo>
                    <a:pt x="336" y="1214"/>
                  </a:moveTo>
                  <a:cubicBezTo>
                    <a:pt x="231" y="1173"/>
                    <a:pt x="64" y="1110"/>
                    <a:pt x="43" y="1026"/>
                  </a:cubicBezTo>
                  <a:cubicBezTo>
                    <a:pt x="1" y="901"/>
                    <a:pt x="22" y="712"/>
                    <a:pt x="64" y="608"/>
                  </a:cubicBezTo>
                  <a:cubicBezTo>
                    <a:pt x="168" y="461"/>
                    <a:pt x="356" y="294"/>
                    <a:pt x="545" y="189"/>
                  </a:cubicBezTo>
                  <a:cubicBezTo>
                    <a:pt x="817" y="1"/>
                    <a:pt x="1110" y="43"/>
                    <a:pt x="1193" y="231"/>
                  </a:cubicBezTo>
                  <a:cubicBezTo>
                    <a:pt x="1340" y="482"/>
                    <a:pt x="1235" y="921"/>
                    <a:pt x="963" y="1026"/>
                  </a:cubicBezTo>
                  <a:cubicBezTo>
                    <a:pt x="775" y="1110"/>
                    <a:pt x="566" y="1173"/>
                    <a:pt x="336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4;p53"/>
            <p:cNvSpPr/>
            <p:nvPr/>
          </p:nvSpPr>
          <p:spPr>
            <a:xfrm flipH="1">
              <a:off x="5947475" y="4162300"/>
              <a:ext cx="30875" cy="35075"/>
            </a:xfrm>
            <a:custGeom>
              <a:avLst/>
              <a:gdLst/>
              <a:ahLst/>
              <a:cxnLst/>
              <a:rect l="l" t="t" r="r" b="b"/>
              <a:pathLst>
                <a:path w="1235" h="1403" extrusionOk="0">
                  <a:moveTo>
                    <a:pt x="1193" y="670"/>
                  </a:moveTo>
                  <a:cubicBezTo>
                    <a:pt x="1235" y="1130"/>
                    <a:pt x="900" y="1402"/>
                    <a:pt x="523" y="1235"/>
                  </a:cubicBezTo>
                  <a:cubicBezTo>
                    <a:pt x="188" y="1047"/>
                    <a:pt x="0" y="837"/>
                    <a:pt x="105" y="524"/>
                  </a:cubicBezTo>
                  <a:cubicBezTo>
                    <a:pt x="147" y="356"/>
                    <a:pt x="293" y="210"/>
                    <a:pt x="419" y="105"/>
                  </a:cubicBezTo>
                  <a:cubicBezTo>
                    <a:pt x="565" y="0"/>
                    <a:pt x="774" y="63"/>
                    <a:pt x="921" y="231"/>
                  </a:cubicBezTo>
                  <a:cubicBezTo>
                    <a:pt x="1025" y="398"/>
                    <a:pt x="1130" y="565"/>
                    <a:pt x="1193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5;p53"/>
            <p:cNvSpPr/>
            <p:nvPr/>
          </p:nvSpPr>
          <p:spPr>
            <a:xfrm flipH="1">
              <a:off x="6043725" y="4168575"/>
              <a:ext cx="18325" cy="32450"/>
            </a:xfrm>
            <a:custGeom>
              <a:avLst/>
              <a:gdLst/>
              <a:ahLst/>
              <a:cxnLst/>
              <a:rect l="l" t="t" r="r" b="b"/>
              <a:pathLst>
                <a:path w="733" h="1298" extrusionOk="0">
                  <a:moveTo>
                    <a:pt x="293" y="1"/>
                  </a:moveTo>
                  <a:cubicBezTo>
                    <a:pt x="503" y="398"/>
                    <a:pt x="628" y="607"/>
                    <a:pt x="712" y="817"/>
                  </a:cubicBezTo>
                  <a:cubicBezTo>
                    <a:pt x="733" y="921"/>
                    <a:pt x="628" y="1110"/>
                    <a:pt x="544" y="1193"/>
                  </a:cubicBezTo>
                  <a:cubicBezTo>
                    <a:pt x="419" y="1298"/>
                    <a:pt x="168" y="1193"/>
                    <a:pt x="105" y="1005"/>
                  </a:cubicBezTo>
                  <a:cubicBezTo>
                    <a:pt x="0" y="712"/>
                    <a:pt x="21" y="46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1116;p53"/>
            <p:cNvGrpSpPr/>
            <p:nvPr/>
          </p:nvGrpSpPr>
          <p:grpSpPr>
            <a:xfrm>
              <a:off x="7047525" y="3892375"/>
              <a:ext cx="487025" cy="489125"/>
              <a:chOff x="7047525" y="3892375"/>
              <a:chExt cx="487025" cy="489125"/>
            </a:xfrm>
          </p:grpSpPr>
          <p:sp>
            <p:nvSpPr>
              <p:cNvPr id="58" name="Google Shape;1117;p53"/>
              <p:cNvSpPr/>
              <p:nvPr/>
            </p:nvSpPr>
            <p:spPr>
              <a:xfrm flipH="1">
                <a:off x="7087800" y="4105800"/>
                <a:ext cx="1773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7680" extrusionOk="0">
                    <a:moveTo>
                      <a:pt x="1423" y="1"/>
                    </a:moveTo>
                    <a:cubicBezTo>
                      <a:pt x="1946" y="398"/>
                      <a:pt x="2197" y="900"/>
                      <a:pt x="2490" y="1361"/>
                    </a:cubicBezTo>
                    <a:cubicBezTo>
                      <a:pt x="2616" y="1570"/>
                      <a:pt x="2699" y="1821"/>
                      <a:pt x="2888" y="1988"/>
                    </a:cubicBezTo>
                    <a:cubicBezTo>
                      <a:pt x="3473" y="2595"/>
                      <a:pt x="4059" y="3244"/>
                      <a:pt x="4520" y="3955"/>
                    </a:cubicBezTo>
                    <a:cubicBezTo>
                      <a:pt x="4771" y="4269"/>
                      <a:pt x="5001" y="4583"/>
                      <a:pt x="5231" y="4918"/>
                    </a:cubicBezTo>
                    <a:cubicBezTo>
                      <a:pt x="5524" y="5315"/>
                      <a:pt x="5775" y="5713"/>
                      <a:pt x="6173" y="6027"/>
                    </a:cubicBezTo>
                    <a:cubicBezTo>
                      <a:pt x="6549" y="6320"/>
                      <a:pt x="6779" y="6759"/>
                      <a:pt x="7093" y="7115"/>
                    </a:cubicBezTo>
                    <a:cubicBezTo>
                      <a:pt x="6445" y="7680"/>
                      <a:pt x="5670" y="7470"/>
                      <a:pt x="4938" y="7596"/>
                    </a:cubicBezTo>
                    <a:cubicBezTo>
                      <a:pt x="4248" y="6947"/>
                      <a:pt x="3557" y="6257"/>
                      <a:pt x="3034" y="5441"/>
                    </a:cubicBezTo>
                    <a:cubicBezTo>
                      <a:pt x="2323" y="4374"/>
                      <a:pt x="1548" y="3349"/>
                      <a:pt x="816" y="2302"/>
                    </a:cubicBezTo>
                    <a:cubicBezTo>
                      <a:pt x="691" y="2135"/>
                      <a:pt x="544" y="1988"/>
                      <a:pt x="398" y="1821"/>
                    </a:cubicBezTo>
                    <a:cubicBezTo>
                      <a:pt x="0" y="1361"/>
                      <a:pt x="0" y="1235"/>
                      <a:pt x="230" y="775"/>
                    </a:cubicBezTo>
                    <a:cubicBezTo>
                      <a:pt x="439" y="356"/>
                      <a:pt x="711" y="64"/>
                      <a:pt x="1235" y="210"/>
                    </a:cubicBezTo>
                    <a:cubicBezTo>
                      <a:pt x="1235" y="189"/>
                      <a:pt x="1318" y="84"/>
                      <a:pt x="14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18;p53"/>
              <p:cNvSpPr/>
              <p:nvPr/>
            </p:nvSpPr>
            <p:spPr>
              <a:xfrm flipH="1">
                <a:off x="7071075" y="4308775"/>
                <a:ext cx="554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21" extrusionOk="0">
                    <a:moveTo>
                      <a:pt x="1863" y="1820"/>
                    </a:moveTo>
                    <a:cubicBezTo>
                      <a:pt x="1319" y="1235"/>
                      <a:pt x="503" y="1025"/>
                      <a:pt x="1" y="314"/>
                    </a:cubicBezTo>
                    <a:cubicBezTo>
                      <a:pt x="629" y="188"/>
                      <a:pt x="1173" y="105"/>
                      <a:pt x="1737" y="0"/>
                    </a:cubicBezTo>
                    <a:cubicBezTo>
                      <a:pt x="1758" y="0"/>
                      <a:pt x="1779" y="21"/>
                      <a:pt x="1800" y="21"/>
                    </a:cubicBezTo>
                    <a:cubicBezTo>
                      <a:pt x="1905" y="356"/>
                      <a:pt x="2051" y="712"/>
                      <a:pt x="2156" y="1046"/>
                    </a:cubicBezTo>
                    <a:cubicBezTo>
                      <a:pt x="2219" y="1297"/>
                      <a:pt x="2219" y="1569"/>
                      <a:pt x="1863" y="18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19;p53"/>
              <p:cNvSpPr/>
              <p:nvPr/>
            </p:nvSpPr>
            <p:spPr>
              <a:xfrm flipH="1">
                <a:off x="7047525" y="4077025"/>
                <a:ext cx="244825" cy="30447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2179" extrusionOk="0">
                    <a:moveTo>
                      <a:pt x="1883" y="1"/>
                    </a:moveTo>
                    <a:cubicBezTo>
                      <a:pt x="2783" y="419"/>
                      <a:pt x="3473" y="1089"/>
                      <a:pt x="3976" y="1884"/>
                    </a:cubicBezTo>
                    <a:cubicBezTo>
                      <a:pt x="4289" y="2407"/>
                      <a:pt x="4708" y="2826"/>
                      <a:pt x="5126" y="3286"/>
                    </a:cubicBezTo>
                    <a:cubicBezTo>
                      <a:pt x="5775" y="3956"/>
                      <a:pt x="6403" y="4667"/>
                      <a:pt x="6905" y="5483"/>
                    </a:cubicBezTo>
                    <a:cubicBezTo>
                      <a:pt x="7135" y="5860"/>
                      <a:pt x="7365" y="6257"/>
                      <a:pt x="7805" y="6466"/>
                    </a:cubicBezTo>
                    <a:cubicBezTo>
                      <a:pt x="7909" y="6529"/>
                      <a:pt x="7993" y="6634"/>
                      <a:pt x="8077" y="6696"/>
                    </a:cubicBezTo>
                    <a:cubicBezTo>
                      <a:pt x="8537" y="7324"/>
                      <a:pt x="9018" y="7952"/>
                      <a:pt x="9458" y="8580"/>
                    </a:cubicBezTo>
                    <a:cubicBezTo>
                      <a:pt x="9332" y="9249"/>
                      <a:pt x="9332" y="9835"/>
                      <a:pt x="9625" y="10421"/>
                    </a:cubicBezTo>
                    <a:cubicBezTo>
                      <a:pt x="9792" y="10818"/>
                      <a:pt x="9750" y="11258"/>
                      <a:pt x="9750" y="11676"/>
                    </a:cubicBezTo>
                    <a:cubicBezTo>
                      <a:pt x="9750" y="11990"/>
                      <a:pt x="9478" y="12178"/>
                      <a:pt x="9165" y="12116"/>
                    </a:cubicBezTo>
                    <a:cubicBezTo>
                      <a:pt x="8955" y="12074"/>
                      <a:pt x="8746" y="11990"/>
                      <a:pt x="8621" y="11823"/>
                    </a:cubicBezTo>
                    <a:cubicBezTo>
                      <a:pt x="8411" y="11593"/>
                      <a:pt x="8160" y="11488"/>
                      <a:pt x="7867" y="11362"/>
                    </a:cubicBezTo>
                    <a:cubicBezTo>
                      <a:pt x="6905" y="10944"/>
                      <a:pt x="6173" y="10191"/>
                      <a:pt x="5461" y="9458"/>
                    </a:cubicBezTo>
                    <a:cubicBezTo>
                      <a:pt x="5356" y="9354"/>
                      <a:pt x="5294" y="9186"/>
                      <a:pt x="5231" y="9061"/>
                    </a:cubicBezTo>
                    <a:cubicBezTo>
                      <a:pt x="5168" y="8956"/>
                      <a:pt x="5126" y="8831"/>
                      <a:pt x="5022" y="8768"/>
                    </a:cubicBezTo>
                    <a:cubicBezTo>
                      <a:pt x="4394" y="8412"/>
                      <a:pt x="4017" y="7805"/>
                      <a:pt x="3620" y="7220"/>
                    </a:cubicBezTo>
                    <a:cubicBezTo>
                      <a:pt x="3369" y="6864"/>
                      <a:pt x="3139" y="6466"/>
                      <a:pt x="2846" y="6111"/>
                    </a:cubicBezTo>
                    <a:cubicBezTo>
                      <a:pt x="2574" y="5734"/>
                      <a:pt x="2260" y="5399"/>
                      <a:pt x="1988" y="5064"/>
                    </a:cubicBezTo>
                    <a:cubicBezTo>
                      <a:pt x="1486" y="4458"/>
                      <a:pt x="963" y="3851"/>
                      <a:pt x="460" y="3223"/>
                    </a:cubicBezTo>
                    <a:cubicBezTo>
                      <a:pt x="105" y="2763"/>
                      <a:pt x="0" y="2177"/>
                      <a:pt x="167" y="1654"/>
                    </a:cubicBezTo>
                    <a:cubicBezTo>
                      <a:pt x="335" y="1194"/>
                      <a:pt x="628" y="733"/>
                      <a:pt x="1067" y="461"/>
                    </a:cubicBezTo>
                    <a:cubicBezTo>
                      <a:pt x="1318" y="315"/>
                      <a:pt x="1569" y="189"/>
                      <a:pt x="1883" y="1"/>
                    </a:cubicBezTo>
                    <a:close/>
                    <a:moveTo>
                      <a:pt x="2511" y="1152"/>
                    </a:moveTo>
                    <a:cubicBezTo>
                      <a:pt x="2406" y="1235"/>
                      <a:pt x="2323" y="1340"/>
                      <a:pt x="2260" y="1340"/>
                    </a:cubicBezTo>
                    <a:cubicBezTo>
                      <a:pt x="1737" y="1194"/>
                      <a:pt x="1486" y="1466"/>
                      <a:pt x="1276" y="1884"/>
                    </a:cubicBezTo>
                    <a:cubicBezTo>
                      <a:pt x="1046" y="2365"/>
                      <a:pt x="1046" y="2512"/>
                      <a:pt x="1423" y="2930"/>
                    </a:cubicBezTo>
                    <a:cubicBezTo>
                      <a:pt x="1569" y="3098"/>
                      <a:pt x="1716" y="3244"/>
                      <a:pt x="1841" y="3432"/>
                    </a:cubicBezTo>
                    <a:cubicBezTo>
                      <a:pt x="2615" y="4479"/>
                      <a:pt x="3369" y="5504"/>
                      <a:pt x="4080" y="6571"/>
                    </a:cubicBezTo>
                    <a:cubicBezTo>
                      <a:pt x="4624" y="7408"/>
                      <a:pt x="5294" y="8098"/>
                      <a:pt x="5984" y="8726"/>
                    </a:cubicBezTo>
                    <a:cubicBezTo>
                      <a:pt x="6717" y="8580"/>
                      <a:pt x="7470" y="8768"/>
                      <a:pt x="8118" y="8245"/>
                    </a:cubicBezTo>
                    <a:cubicBezTo>
                      <a:pt x="7825" y="7889"/>
                      <a:pt x="7595" y="7408"/>
                      <a:pt x="7198" y="7157"/>
                    </a:cubicBezTo>
                    <a:cubicBezTo>
                      <a:pt x="6779" y="6843"/>
                      <a:pt x="6549" y="6445"/>
                      <a:pt x="6256" y="6048"/>
                    </a:cubicBezTo>
                    <a:cubicBezTo>
                      <a:pt x="6026" y="5734"/>
                      <a:pt x="5796" y="5420"/>
                      <a:pt x="5566" y="5085"/>
                    </a:cubicBezTo>
                    <a:cubicBezTo>
                      <a:pt x="5064" y="4374"/>
                      <a:pt x="4520" y="3746"/>
                      <a:pt x="3913" y="3119"/>
                    </a:cubicBezTo>
                    <a:cubicBezTo>
                      <a:pt x="3766" y="2972"/>
                      <a:pt x="3662" y="2700"/>
                      <a:pt x="3515" y="2491"/>
                    </a:cubicBezTo>
                    <a:cubicBezTo>
                      <a:pt x="3264" y="2051"/>
                      <a:pt x="2992" y="1549"/>
                      <a:pt x="2511" y="1152"/>
                    </a:cubicBezTo>
                    <a:close/>
                    <a:moveTo>
                      <a:pt x="8495" y="11090"/>
                    </a:moveTo>
                    <a:cubicBezTo>
                      <a:pt x="8851" y="10860"/>
                      <a:pt x="8851" y="10567"/>
                      <a:pt x="8788" y="10316"/>
                    </a:cubicBezTo>
                    <a:cubicBezTo>
                      <a:pt x="8683" y="9982"/>
                      <a:pt x="8579" y="9626"/>
                      <a:pt x="8432" y="9291"/>
                    </a:cubicBezTo>
                    <a:cubicBezTo>
                      <a:pt x="8411" y="9291"/>
                      <a:pt x="8390" y="9249"/>
                      <a:pt x="8349" y="9270"/>
                    </a:cubicBezTo>
                    <a:cubicBezTo>
                      <a:pt x="7805" y="9375"/>
                      <a:pt x="7261" y="9479"/>
                      <a:pt x="6633" y="9584"/>
                    </a:cubicBezTo>
                    <a:cubicBezTo>
                      <a:pt x="7135" y="10295"/>
                      <a:pt x="7972" y="10505"/>
                      <a:pt x="8495" y="11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120;p53"/>
              <p:cNvSpPr/>
              <p:nvPr/>
            </p:nvSpPr>
            <p:spPr>
              <a:xfrm flipH="1">
                <a:off x="7382300" y="3976075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21;p53"/>
              <p:cNvSpPr/>
              <p:nvPr/>
            </p:nvSpPr>
            <p:spPr>
              <a:xfrm flipH="1">
                <a:off x="7371850" y="3934750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22;p53"/>
              <p:cNvSpPr/>
              <p:nvPr/>
            </p:nvSpPr>
            <p:spPr>
              <a:xfrm flipH="1">
                <a:off x="7351975" y="3892375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1123;p53"/>
            <p:cNvSpPr/>
            <p:nvPr/>
          </p:nvSpPr>
          <p:spPr>
            <a:xfrm flipH="1">
              <a:off x="5926550" y="2700250"/>
              <a:ext cx="906550" cy="554525"/>
            </a:xfrm>
            <a:custGeom>
              <a:avLst/>
              <a:gdLst/>
              <a:ahLst/>
              <a:cxnLst/>
              <a:rect l="l" t="t" r="r" b="b"/>
              <a:pathLst>
                <a:path w="36262" h="22181" extrusionOk="0">
                  <a:moveTo>
                    <a:pt x="34169" y="21552"/>
                  </a:moveTo>
                  <a:cubicBezTo>
                    <a:pt x="34588" y="20381"/>
                    <a:pt x="34588" y="19230"/>
                    <a:pt x="34630" y="18037"/>
                  </a:cubicBezTo>
                  <a:cubicBezTo>
                    <a:pt x="34630" y="17974"/>
                    <a:pt x="34609" y="17870"/>
                    <a:pt x="34588" y="17786"/>
                  </a:cubicBezTo>
                  <a:cubicBezTo>
                    <a:pt x="34525" y="17723"/>
                    <a:pt x="34462" y="17681"/>
                    <a:pt x="34378" y="17661"/>
                  </a:cubicBezTo>
                  <a:cubicBezTo>
                    <a:pt x="34337" y="17661"/>
                    <a:pt x="34253" y="17702"/>
                    <a:pt x="34211" y="17723"/>
                  </a:cubicBezTo>
                  <a:cubicBezTo>
                    <a:pt x="34127" y="17891"/>
                    <a:pt x="34065" y="18058"/>
                    <a:pt x="34044" y="18225"/>
                  </a:cubicBezTo>
                  <a:cubicBezTo>
                    <a:pt x="33939" y="18916"/>
                    <a:pt x="33814" y="19606"/>
                    <a:pt x="33730" y="20318"/>
                  </a:cubicBezTo>
                  <a:cubicBezTo>
                    <a:pt x="33583" y="21301"/>
                    <a:pt x="32726" y="21950"/>
                    <a:pt x="31972" y="22075"/>
                  </a:cubicBezTo>
                  <a:cubicBezTo>
                    <a:pt x="31177" y="22180"/>
                    <a:pt x="30319" y="21782"/>
                    <a:pt x="29880" y="21071"/>
                  </a:cubicBezTo>
                  <a:cubicBezTo>
                    <a:pt x="29713" y="20862"/>
                    <a:pt x="29545" y="20653"/>
                    <a:pt x="29336" y="20506"/>
                  </a:cubicBezTo>
                  <a:cubicBezTo>
                    <a:pt x="28436" y="19774"/>
                    <a:pt x="27934" y="18832"/>
                    <a:pt x="27913" y="17681"/>
                  </a:cubicBezTo>
                  <a:cubicBezTo>
                    <a:pt x="27913" y="17409"/>
                    <a:pt x="27871" y="17179"/>
                    <a:pt x="27578" y="17054"/>
                  </a:cubicBezTo>
                  <a:cubicBezTo>
                    <a:pt x="27097" y="17075"/>
                    <a:pt x="26741" y="17305"/>
                    <a:pt x="26407" y="17619"/>
                  </a:cubicBezTo>
                  <a:cubicBezTo>
                    <a:pt x="25946" y="18037"/>
                    <a:pt x="25444" y="18393"/>
                    <a:pt x="24900" y="18665"/>
                  </a:cubicBezTo>
                  <a:cubicBezTo>
                    <a:pt x="24565" y="18853"/>
                    <a:pt x="24251" y="19125"/>
                    <a:pt x="23938" y="19355"/>
                  </a:cubicBezTo>
                  <a:cubicBezTo>
                    <a:pt x="23205" y="19962"/>
                    <a:pt x="22389" y="20422"/>
                    <a:pt x="21510" y="20799"/>
                  </a:cubicBezTo>
                  <a:cubicBezTo>
                    <a:pt x="21071" y="20966"/>
                    <a:pt x="20611" y="21176"/>
                    <a:pt x="20150" y="21343"/>
                  </a:cubicBezTo>
                  <a:cubicBezTo>
                    <a:pt x="19209" y="21699"/>
                    <a:pt x="18267" y="21762"/>
                    <a:pt x="17305" y="21343"/>
                  </a:cubicBezTo>
                  <a:cubicBezTo>
                    <a:pt x="17054" y="21238"/>
                    <a:pt x="16803" y="21155"/>
                    <a:pt x="16572" y="21050"/>
                  </a:cubicBezTo>
                  <a:cubicBezTo>
                    <a:pt x="16510" y="20946"/>
                    <a:pt x="16489" y="20904"/>
                    <a:pt x="16489" y="20841"/>
                  </a:cubicBezTo>
                  <a:cubicBezTo>
                    <a:pt x="16677" y="19565"/>
                    <a:pt x="16949" y="18330"/>
                    <a:pt x="17681" y="17242"/>
                  </a:cubicBezTo>
                  <a:cubicBezTo>
                    <a:pt x="17828" y="17033"/>
                    <a:pt x="17995" y="16865"/>
                    <a:pt x="18163" y="16656"/>
                  </a:cubicBezTo>
                  <a:cubicBezTo>
                    <a:pt x="18288" y="16510"/>
                    <a:pt x="18456" y="16342"/>
                    <a:pt x="18518" y="16154"/>
                  </a:cubicBezTo>
                  <a:cubicBezTo>
                    <a:pt x="18916" y="15359"/>
                    <a:pt x="19502" y="14689"/>
                    <a:pt x="20171" y="14104"/>
                  </a:cubicBezTo>
                  <a:cubicBezTo>
                    <a:pt x="20297" y="13957"/>
                    <a:pt x="20464" y="13852"/>
                    <a:pt x="20590" y="13727"/>
                  </a:cubicBezTo>
                  <a:cubicBezTo>
                    <a:pt x="20820" y="13497"/>
                    <a:pt x="20862" y="13204"/>
                    <a:pt x="20674" y="12974"/>
                  </a:cubicBezTo>
                  <a:cubicBezTo>
                    <a:pt x="20506" y="12764"/>
                    <a:pt x="20192" y="12681"/>
                    <a:pt x="19941" y="12869"/>
                  </a:cubicBezTo>
                  <a:cubicBezTo>
                    <a:pt x="19523" y="13183"/>
                    <a:pt x="19104" y="13476"/>
                    <a:pt x="18728" y="13852"/>
                  </a:cubicBezTo>
                  <a:cubicBezTo>
                    <a:pt x="18205" y="14417"/>
                    <a:pt x="17765" y="15045"/>
                    <a:pt x="17305" y="15631"/>
                  </a:cubicBezTo>
                  <a:cubicBezTo>
                    <a:pt x="17116" y="15903"/>
                    <a:pt x="16886" y="16091"/>
                    <a:pt x="16614" y="16217"/>
                  </a:cubicBezTo>
                  <a:cubicBezTo>
                    <a:pt x="16217" y="16405"/>
                    <a:pt x="15861" y="16572"/>
                    <a:pt x="15484" y="16824"/>
                  </a:cubicBezTo>
                  <a:cubicBezTo>
                    <a:pt x="14522" y="17472"/>
                    <a:pt x="13455" y="17933"/>
                    <a:pt x="12388" y="18330"/>
                  </a:cubicBezTo>
                  <a:cubicBezTo>
                    <a:pt x="12137" y="18414"/>
                    <a:pt x="11907" y="18497"/>
                    <a:pt x="11697" y="18602"/>
                  </a:cubicBezTo>
                  <a:cubicBezTo>
                    <a:pt x="10358" y="19188"/>
                    <a:pt x="8935" y="19293"/>
                    <a:pt x="7492" y="19334"/>
                  </a:cubicBezTo>
                  <a:cubicBezTo>
                    <a:pt x="6969" y="19334"/>
                    <a:pt x="6466" y="19334"/>
                    <a:pt x="5943" y="19460"/>
                  </a:cubicBezTo>
                  <a:cubicBezTo>
                    <a:pt x="5629" y="19544"/>
                    <a:pt x="5295" y="19376"/>
                    <a:pt x="4960" y="19397"/>
                  </a:cubicBezTo>
                  <a:cubicBezTo>
                    <a:pt x="4290" y="19439"/>
                    <a:pt x="3767" y="19167"/>
                    <a:pt x="3244" y="18874"/>
                  </a:cubicBezTo>
                  <a:cubicBezTo>
                    <a:pt x="2993" y="18728"/>
                    <a:pt x="2721" y="18560"/>
                    <a:pt x="2595" y="18288"/>
                  </a:cubicBezTo>
                  <a:cubicBezTo>
                    <a:pt x="2470" y="17974"/>
                    <a:pt x="2156" y="17786"/>
                    <a:pt x="1863" y="17598"/>
                  </a:cubicBezTo>
                  <a:cubicBezTo>
                    <a:pt x="1612" y="17451"/>
                    <a:pt x="1361" y="17263"/>
                    <a:pt x="1131" y="17075"/>
                  </a:cubicBezTo>
                  <a:cubicBezTo>
                    <a:pt x="608" y="16719"/>
                    <a:pt x="524" y="16196"/>
                    <a:pt x="733" y="15610"/>
                  </a:cubicBezTo>
                  <a:cubicBezTo>
                    <a:pt x="817" y="15359"/>
                    <a:pt x="943" y="15087"/>
                    <a:pt x="1110" y="14878"/>
                  </a:cubicBezTo>
                  <a:cubicBezTo>
                    <a:pt x="1612" y="14229"/>
                    <a:pt x="2135" y="13580"/>
                    <a:pt x="2784" y="13078"/>
                  </a:cubicBezTo>
                  <a:cubicBezTo>
                    <a:pt x="3307" y="12660"/>
                    <a:pt x="3830" y="12220"/>
                    <a:pt x="4332" y="11802"/>
                  </a:cubicBezTo>
                  <a:cubicBezTo>
                    <a:pt x="4395" y="11718"/>
                    <a:pt x="4458" y="11614"/>
                    <a:pt x="4562" y="11446"/>
                  </a:cubicBezTo>
                  <a:cubicBezTo>
                    <a:pt x="4353" y="11404"/>
                    <a:pt x="4186" y="11383"/>
                    <a:pt x="4060" y="11342"/>
                  </a:cubicBezTo>
                  <a:cubicBezTo>
                    <a:pt x="3516" y="11237"/>
                    <a:pt x="2993" y="11195"/>
                    <a:pt x="2449" y="11070"/>
                  </a:cubicBezTo>
                  <a:cubicBezTo>
                    <a:pt x="2240" y="11007"/>
                    <a:pt x="2051" y="10902"/>
                    <a:pt x="1863" y="10798"/>
                  </a:cubicBezTo>
                  <a:cubicBezTo>
                    <a:pt x="1466" y="10567"/>
                    <a:pt x="1110" y="10274"/>
                    <a:pt x="712" y="10044"/>
                  </a:cubicBezTo>
                  <a:cubicBezTo>
                    <a:pt x="419" y="9877"/>
                    <a:pt x="294" y="9626"/>
                    <a:pt x="168" y="9333"/>
                  </a:cubicBezTo>
                  <a:cubicBezTo>
                    <a:pt x="1" y="9019"/>
                    <a:pt x="43" y="8768"/>
                    <a:pt x="189" y="8475"/>
                  </a:cubicBezTo>
                  <a:cubicBezTo>
                    <a:pt x="587" y="7826"/>
                    <a:pt x="984" y="7199"/>
                    <a:pt x="1612" y="6697"/>
                  </a:cubicBezTo>
                  <a:cubicBezTo>
                    <a:pt x="2261" y="6173"/>
                    <a:pt x="2972" y="5776"/>
                    <a:pt x="3704" y="5378"/>
                  </a:cubicBezTo>
                  <a:cubicBezTo>
                    <a:pt x="3935" y="5253"/>
                    <a:pt x="4228" y="5253"/>
                    <a:pt x="4479" y="5232"/>
                  </a:cubicBezTo>
                  <a:cubicBezTo>
                    <a:pt x="4688" y="5211"/>
                    <a:pt x="4918" y="5274"/>
                    <a:pt x="5106" y="5211"/>
                  </a:cubicBezTo>
                  <a:cubicBezTo>
                    <a:pt x="5588" y="5002"/>
                    <a:pt x="6111" y="4939"/>
                    <a:pt x="6592" y="4813"/>
                  </a:cubicBezTo>
                  <a:cubicBezTo>
                    <a:pt x="7261" y="4646"/>
                    <a:pt x="7889" y="4500"/>
                    <a:pt x="8580" y="4583"/>
                  </a:cubicBezTo>
                  <a:cubicBezTo>
                    <a:pt x="8977" y="4625"/>
                    <a:pt x="9040" y="4520"/>
                    <a:pt x="9207" y="3914"/>
                  </a:cubicBezTo>
                  <a:cubicBezTo>
                    <a:pt x="8663" y="3704"/>
                    <a:pt x="8349" y="3223"/>
                    <a:pt x="7910" y="2763"/>
                  </a:cubicBezTo>
                  <a:cubicBezTo>
                    <a:pt x="7847" y="2428"/>
                    <a:pt x="7847" y="2031"/>
                    <a:pt x="8036" y="1654"/>
                  </a:cubicBezTo>
                  <a:cubicBezTo>
                    <a:pt x="8559" y="1570"/>
                    <a:pt x="8998" y="1717"/>
                    <a:pt x="9500" y="1779"/>
                  </a:cubicBezTo>
                  <a:cubicBezTo>
                    <a:pt x="9835" y="2219"/>
                    <a:pt x="10212" y="2637"/>
                    <a:pt x="10714" y="2868"/>
                  </a:cubicBezTo>
                  <a:cubicBezTo>
                    <a:pt x="11028" y="3035"/>
                    <a:pt x="11342" y="2930"/>
                    <a:pt x="11404" y="2596"/>
                  </a:cubicBezTo>
                  <a:cubicBezTo>
                    <a:pt x="11509" y="2198"/>
                    <a:pt x="11551" y="1800"/>
                    <a:pt x="11614" y="1382"/>
                  </a:cubicBezTo>
                  <a:cubicBezTo>
                    <a:pt x="12095" y="859"/>
                    <a:pt x="12660" y="671"/>
                    <a:pt x="13392" y="838"/>
                  </a:cubicBezTo>
                  <a:cubicBezTo>
                    <a:pt x="13706" y="922"/>
                    <a:pt x="14062" y="922"/>
                    <a:pt x="14417" y="943"/>
                  </a:cubicBezTo>
                  <a:cubicBezTo>
                    <a:pt x="14522" y="1173"/>
                    <a:pt x="14627" y="1382"/>
                    <a:pt x="14731" y="1591"/>
                  </a:cubicBezTo>
                  <a:cubicBezTo>
                    <a:pt x="14836" y="1800"/>
                    <a:pt x="14961" y="2010"/>
                    <a:pt x="15129" y="2198"/>
                  </a:cubicBezTo>
                  <a:cubicBezTo>
                    <a:pt x="15338" y="2428"/>
                    <a:pt x="15631" y="2449"/>
                    <a:pt x="15840" y="2177"/>
                  </a:cubicBezTo>
                  <a:cubicBezTo>
                    <a:pt x="16008" y="1905"/>
                    <a:pt x="16259" y="1759"/>
                    <a:pt x="16572" y="1654"/>
                  </a:cubicBezTo>
                  <a:cubicBezTo>
                    <a:pt x="17933" y="1194"/>
                    <a:pt x="19293" y="671"/>
                    <a:pt x="20674" y="357"/>
                  </a:cubicBezTo>
                  <a:cubicBezTo>
                    <a:pt x="21866" y="85"/>
                    <a:pt x="23163" y="1"/>
                    <a:pt x="24419" y="147"/>
                  </a:cubicBezTo>
                  <a:cubicBezTo>
                    <a:pt x="25256" y="252"/>
                    <a:pt x="26114" y="336"/>
                    <a:pt x="26951" y="461"/>
                  </a:cubicBezTo>
                  <a:cubicBezTo>
                    <a:pt x="27202" y="503"/>
                    <a:pt x="27495" y="566"/>
                    <a:pt x="27725" y="712"/>
                  </a:cubicBezTo>
                  <a:cubicBezTo>
                    <a:pt x="28499" y="1089"/>
                    <a:pt x="29231" y="1549"/>
                    <a:pt x="29985" y="1926"/>
                  </a:cubicBezTo>
                  <a:cubicBezTo>
                    <a:pt x="30298" y="2093"/>
                    <a:pt x="30403" y="2324"/>
                    <a:pt x="30382" y="2658"/>
                  </a:cubicBezTo>
                  <a:cubicBezTo>
                    <a:pt x="30319" y="3056"/>
                    <a:pt x="30173" y="3370"/>
                    <a:pt x="29796" y="3537"/>
                  </a:cubicBezTo>
                  <a:cubicBezTo>
                    <a:pt x="29713" y="3558"/>
                    <a:pt x="29608" y="3579"/>
                    <a:pt x="29545" y="3558"/>
                  </a:cubicBezTo>
                  <a:cubicBezTo>
                    <a:pt x="29357" y="3495"/>
                    <a:pt x="29168" y="3453"/>
                    <a:pt x="29022" y="3370"/>
                  </a:cubicBezTo>
                  <a:cubicBezTo>
                    <a:pt x="28248" y="2972"/>
                    <a:pt x="27411" y="2805"/>
                    <a:pt x="26553" y="2721"/>
                  </a:cubicBezTo>
                  <a:cubicBezTo>
                    <a:pt x="25298" y="2596"/>
                    <a:pt x="24063" y="2428"/>
                    <a:pt x="22808" y="2303"/>
                  </a:cubicBezTo>
                  <a:cubicBezTo>
                    <a:pt x="22598" y="2282"/>
                    <a:pt x="22389" y="2303"/>
                    <a:pt x="22117" y="2303"/>
                  </a:cubicBezTo>
                  <a:cubicBezTo>
                    <a:pt x="22034" y="2533"/>
                    <a:pt x="21971" y="2805"/>
                    <a:pt x="21866" y="3119"/>
                  </a:cubicBezTo>
                  <a:cubicBezTo>
                    <a:pt x="22640" y="3223"/>
                    <a:pt x="23310" y="3286"/>
                    <a:pt x="24021" y="3370"/>
                  </a:cubicBezTo>
                  <a:cubicBezTo>
                    <a:pt x="25109" y="3495"/>
                    <a:pt x="26197" y="3600"/>
                    <a:pt x="27285" y="3746"/>
                  </a:cubicBezTo>
                  <a:cubicBezTo>
                    <a:pt x="27495" y="3767"/>
                    <a:pt x="27704" y="3851"/>
                    <a:pt x="27892" y="3914"/>
                  </a:cubicBezTo>
                  <a:cubicBezTo>
                    <a:pt x="28227" y="4060"/>
                    <a:pt x="28562" y="4186"/>
                    <a:pt x="28917" y="4332"/>
                  </a:cubicBezTo>
                  <a:cubicBezTo>
                    <a:pt x="29168" y="4479"/>
                    <a:pt x="29440" y="4625"/>
                    <a:pt x="29692" y="4813"/>
                  </a:cubicBezTo>
                  <a:cubicBezTo>
                    <a:pt x="29880" y="4918"/>
                    <a:pt x="30005" y="5106"/>
                    <a:pt x="30215" y="5169"/>
                  </a:cubicBezTo>
                  <a:cubicBezTo>
                    <a:pt x="31177" y="5629"/>
                    <a:pt x="31847" y="6362"/>
                    <a:pt x="32328" y="7241"/>
                  </a:cubicBezTo>
                  <a:cubicBezTo>
                    <a:pt x="32474" y="7513"/>
                    <a:pt x="32726" y="7722"/>
                    <a:pt x="32935" y="7931"/>
                  </a:cubicBezTo>
                  <a:cubicBezTo>
                    <a:pt x="33562" y="8475"/>
                    <a:pt x="33981" y="9103"/>
                    <a:pt x="34169" y="9919"/>
                  </a:cubicBezTo>
                  <a:cubicBezTo>
                    <a:pt x="34253" y="10274"/>
                    <a:pt x="34399" y="10588"/>
                    <a:pt x="34630" y="10902"/>
                  </a:cubicBezTo>
                  <a:cubicBezTo>
                    <a:pt x="35090" y="11509"/>
                    <a:pt x="35362" y="12158"/>
                    <a:pt x="35571" y="12869"/>
                  </a:cubicBezTo>
                  <a:cubicBezTo>
                    <a:pt x="35634" y="13078"/>
                    <a:pt x="35655" y="13287"/>
                    <a:pt x="35759" y="13497"/>
                  </a:cubicBezTo>
                  <a:cubicBezTo>
                    <a:pt x="36262" y="14585"/>
                    <a:pt x="36157" y="15736"/>
                    <a:pt x="36073" y="16928"/>
                  </a:cubicBezTo>
                  <a:cubicBezTo>
                    <a:pt x="36031" y="17681"/>
                    <a:pt x="35990" y="18435"/>
                    <a:pt x="35969" y="19188"/>
                  </a:cubicBezTo>
                  <a:cubicBezTo>
                    <a:pt x="35948" y="19857"/>
                    <a:pt x="35739" y="20443"/>
                    <a:pt x="35362" y="21008"/>
                  </a:cubicBezTo>
                  <a:cubicBezTo>
                    <a:pt x="35090" y="21448"/>
                    <a:pt x="34734" y="21678"/>
                    <a:pt x="34169" y="21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24;p53"/>
            <p:cNvSpPr/>
            <p:nvPr/>
          </p:nvSpPr>
          <p:spPr>
            <a:xfrm flipH="1">
              <a:off x="5983575" y="3148025"/>
              <a:ext cx="878275" cy="420500"/>
            </a:xfrm>
            <a:custGeom>
              <a:avLst/>
              <a:gdLst/>
              <a:ahLst/>
              <a:cxnLst/>
              <a:rect l="l" t="t" r="r" b="b"/>
              <a:pathLst>
                <a:path w="35131" h="16820" extrusionOk="0">
                  <a:moveTo>
                    <a:pt x="17032" y="1"/>
                  </a:moveTo>
                  <a:lnTo>
                    <a:pt x="17032" y="1"/>
                  </a:lnTo>
                  <a:cubicBezTo>
                    <a:pt x="16509" y="273"/>
                    <a:pt x="16153" y="503"/>
                    <a:pt x="15735" y="691"/>
                  </a:cubicBezTo>
                  <a:cubicBezTo>
                    <a:pt x="14689" y="1130"/>
                    <a:pt x="13642" y="1528"/>
                    <a:pt x="12596" y="1946"/>
                  </a:cubicBezTo>
                  <a:cubicBezTo>
                    <a:pt x="11906" y="2219"/>
                    <a:pt x="11194" y="2365"/>
                    <a:pt x="10441" y="2407"/>
                  </a:cubicBezTo>
                  <a:cubicBezTo>
                    <a:pt x="9709" y="2470"/>
                    <a:pt x="8997" y="2491"/>
                    <a:pt x="8307" y="2783"/>
                  </a:cubicBezTo>
                  <a:cubicBezTo>
                    <a:pt x="8150" y="2846"/>
                    <a:pt x="7967" y="2862"/>
                    <a:pt x="7776" y="2862"/>
                  </a:cubicBezTo>
                  <a:cubicBezTo>
                    <a:pt x="7585" y="2862"/>
                    <a:pt x="7386" y="2846"/>
                    <a:pt x="7198" y="2846"/>
                  </a:cubicBezTo>
                  <a:cubicBezTo>
                    <a:pt x="6884" y="2846"/>
                    <a:pt x="6591" y="2804"/>
                    <a:pt x="6277" y="2783"/>
                  </a:cubicBezTo>
                  <a:cubicBezTo>
                    <a:pt x="5712" y="2742"/>
                    <a:pt x="5126" y="2637"/>
                    <a:pt x="4645" y="2323"/>
                  </a:cubicBezTo>
                  <a:cubicBezTo>
                    <a:pt x="4634" y="2318"/>
                    <a:pt x="4621" y="2315"/>
                    <a:pt x="4607" y="2315"/>
                  </a:cubicBezTo>
                  <a:cubicBezTo>
                    <a:pt x="4568" y="2315"/>
                    <a:pt x="4518" y="2334"/>
                    <a:pt x="4457" y="2365"/>
                  </a:cubicBezTo>
                  <a:cubicBezTo>
                    <a:pt x="4436" y="2574"/>
                    <a:pt x="4436" y="2783"/>
                    <a:pt x="4373" y="2993"/>
                  </a:cubicBezTo>
                  <a:cubicBezTo>
                    <a:pt x="4352" y="3139"/>
                    <a:pt x="4290" y="3265"/>
                    <a:pt x="4248" y="3432"/>
                  </a:cubicBezTo>
                  <a:cubicBezTo>
                    <a:pt x="4180" y="3583"/>
                    <a:pt x="4046" y="3680"/>
                    <a:pt x="3909" y="3680"/>
                  </a:cubicBezTo>
                  <a:cubicBezTo>
                    <a:pt x="3875" y="3680"/>
                    <a:pt x="3841" y="3675"/>
                    <a:pt x="3808" y="3662"/>
                  </a:cubicBezTo>
                  <a:cubicBezTo>
                    <a:pt x="3662" y="3620"/>
                    <a:pt x="3557" y="3474"/>
                    <a:pt x="3515" y="3348"/>
                  </a:cubicBezTo>
                  <a:cubicBezTo>
                    <a:pt x="3453" y="3244"/>
                    <a:pt x="3453" y="3118"/>
                    <a:pt x="3494" y="2993"/>
                  </a:cubicBezTo>
                  <a:cubicBezTo>
                    <a:pt x="3536" y="2595"/>
                    <a:pt x="3348" y="2260"/>
                    <a:pt x="3201" y="1946"/>
                  </a:cubicBezTo>
                  <a:cubicBezTo>
                    <a:pt x="2971" y="1528"/>
                    <a:pt x="2595" y="1172"/>
                    <a:pt x="2239" y="858"/>
                  </a:cubicBezTo>
                  <a:cubicBezTo>
                    <a:pt x="1998" y="673"/>
                    <a:pt x="1786" y="578"/>
                    <a:pt x="1582" y="578"/>
                  </a:cubicBezTo>
                  <a:cubicBezTo>
                    <a:pt x="1395" y="578"/>
                    <a:pt x="1215" y="657"/>
                    <a:pt x="1025" y="817"/>
                  </a:cubicBezTo>
                  <a:cubicBezTo>
                    <a:pt x="607" y="1172"/>
                    <a:pt x="251" y="1591"/>
                    <a:pt x="209" y="2198"/>
                  </a:cubicBezTo>
                  <a:cubicBezTo>
                    <a:pt x="188" y="2511"/>
                    <a:pt x="168" y="2804"/>
                    <a:pt x="105" y="3118"/>
                  </a:cubicBezTo>
                  <a:cubicBezTo>
                    <a:pt x="0" y="3662"/>
                    <a:pt x="84" y="4123"/>
                    <a:pt x="419" y="4583"/>
                  </a:cubicBezTo>
                  <a:cubicBezTo>
                    <a:pt x="523" y="4729"/>
                    <a:pt x="607" y="4897"/>
                    <a:pt x="712" y="5043"/>
                  </a:cubicBezTo>
                  <a:cubicBezTo>
                    <a:pt x="942" y="5441"/>
                    <a:pt x="1256" y="5692"/>
                    <a:pt x="1674" y="5859"/>
                  </a:cubicBezTo>
                  <a:cubicBezTo>
                    <a:pt x="2030" y="5985"/>
                    <a:pt x="2365" y="6152"/>
                    <a:pt x="2720" y="6299"/>
                  </a:cubicBezTo>
                  <a:cubicBezTo>
                    <a:pt x="2825" y="6822"/>
                    <a:pt x="2888" y="7282"/>
                    <a:pt x="3013" y="7721"/>
                  </a:cubicBezTo>
                  <a:cubicBezTo>
                    <a:pt x="3411" y="9040"/>
                    <a:pt x="3934" y="10295"/>
                    <a:pt x="5001" y="11278"/>
                  </a:cubicBezTo>
                  <a:cubicBezTo>
                    <a:pt x="5189" y="11425"/>
                    <a:pt x="5378" y="11613"/>
                    <a:pt x="5503" y="11802"/>
                  </a:cubicBezTo>
                  <a:cubicBezTo>
                    <a:pt x="6026" y="12576"/>
                    <a:pt x="6758" y="13099"/>
                    <a:pt x="7533" y="13601"/>
                  </a:cubicBezTo>
                  <a:cubicBezTo>
                    <a:pt x="8014" y="13894"/>
                    <a:pt x="8453" y="14229"/>
                    <a:pt x="8935" y="14480"/>
                  </a:cubicBezTo>
                  <a:cubicBezTo>
                    <a:pt x="9939" y="15087"/>
                    <a:pt x="10964" y="15714"/>
                    <a:pt x="12178" y="15923"/>
                  </a:cubicBezTo>
                  <a:cubicBezTo>
                    <a:pt x="13057" y="16091"/>
                    <a:pt x="13977" y="16237"/>
                    <a:pt x="14856" y="16363"/>
                  </a:cubicBezTo>
                  <a:cubicBezTo>
                    <a:pt x="15484" y="16467"/>
                    <a:pt x="16153" y="16530"/>
                    <a:pt x="16781" y="16614"/>
                  </a:cubicBezTo>
                  <a:cubicBezTo>
                    <a:pt x="17611" y="16701"/>
                    <a:pt x="18452" y="16819"/>
                    <a:pt x="19295" y="16819"/>
                  </a:cubicBezTo>
                  <a:cubicBezTo>
                    <a:pt x="19663" y="16819"/>
                    <a:pt x="20032" y="16797"/>
                    <a:pt x="20401" y="16739"/>
                  </a:cubicBezTo>
                  <a:cubicBezTo>
                    <a:pt x="20966" y="16656"/>
                    <a:pt x="21510" y="16677"/>
                    <a:pt x="22054" y="16614"/>
                  </a:cubicBezTo>
                  <a:cubicBezTo>
                    <a:pt x="23623" y="16321"/>
                    <a:pt x="25171" y="15944"/>
                    <a:pt x="26678" y="15484"/>
                  </a:cubicBezTo>
                  <a:cubicBezTo>
                    <a:pt x="26950" y="15400"/>
                    <a:pt x="27201" y="15317"/>
                    <a:pt x="27473" y="15191"/>
                  </a:cubicBezTo>
                  <a:cubicBezTo>
                    <a:pt x="28205" y="14856"/>
                    <a:pt x="28917" y="14522"/>
                    <a:pt x="29607" y="14166"/>
                  </a:cubicBezTo>
                  <a:cubicBezTo>
                    <a:pt x="29858" y="14040"/>
                    <a:pt x="30172" y="13936"/>
                    <a:pt x="30298" y="13726"/>
                  </a:cubicBezTo>
                  <a:cubicBezTo>
                    <a:pt x="30507" y="13371"/>
                    <a:pt x="30863" y="13203"/>
                    <a:pt x="31135" y="12910"/>
                  </a:cubicBezTo>
                  <a:cubicBezTo>
                    <a:pt x="31846" y="12074"/>
                    <a:pt x="32620" y="11299"/>
                    <a:pt x="33164" y="10358"/>
                  </a:cubicBezTo>
                  <a:cubicBezTo>
                    <a:pt x="33959" y="8998"/>
                    <a:pt x="34566" y="7512"/>
                    <a:pt x="34922" y="5943"/>
                  </a:cubicBezTo>
                  <a:cubicBezTo>
                    <a:pt x="35047" y="5462"/>
                    <a:pt x="35131" y="5022"/>
                    <a:pt x="35047" y="4457"/>
                  </a:cubicBezTo>
                  <a:lnTo>
                    <a:pt x="35047" y="4457"/>
                  </a:lnTo>
                  <a:cubicBezTo>
                    <a:pt x="34880" y="4562"/>
                    <a:pt x="34733" y="4604"/>
                    <a:pt x="34608" y="4708"/>
                  </a:cubicBezTo>
                  <a:cubicBezTo>
                    <a:pt x="34130" y="5106"/>
                    <a:pt x="33594" y="5252"/>
                    <a:pt x="33041" y="5252"/>
                  </a:cubicBezTo>
                  <a:cubicBezTo>
                    <a:pt x="32722" y="5252"/>
                    <a:pt x="32398" y="5203"/>
                    <a:pt x="32076" y="5127"/>
                  </a:cubicBezTo>
                  <a:cubicBezTo>
                    <a:pt x="31281" y="4939"/>
                    <a:pt x="30590" y="4520"/>
                    <a:pt x="30026" y="3934"/>
                  </a:cubicBezTo>
                  <a:cubicBezTo>
                    <a:pt x="29356" y="3202"/>
                    <a:pt x="28645" y="2470"/>
                    <a:pt x="28226" y="1528"/>
                  </a:cubicBezTo>
                  <a:cubicBezTo>
                    <a:pt x="28122" y="1319"/>
                    <a:pt x="27975" y="1130"/>
                    <a:pt x="27829" y="921"/>
                  </a:cubicBezTo>
                  <a:cubicBezTo>
                    <a:pt x="27054" y="1486"/>
                    <a:pt x="26301" y="2009"/>
                    <a:pt x="25569" y="2532"/>
                  </a:cubicBezTo>
                  <a:cubicBezTo>
                    <a:pt x="25004" y="2930"/>
                    <a:pt x="24460" y="3327"/>
                    <a:pt x="23853" y="3620"/>
                  </a:cubicBezTo>
                  <a:cubicBezTo>
                    <a:pt x="23058" y="4039"/>
                    <a:pt x="22179" y="4374"/>
                    <a:pt x="21321" y="4687"/>
                  </a:cubicBezTo>
                  <a:cubicBezTo>
                    <a:pt x="20865" y="4844"/>
                    <a:pt x="20360" y="4953"/>
                    <a:pt x="19853" y="4953"/>
                  </a:cubicBezTo>
                  <a:cubicBezTo>
                    <a:pt x="19616" y="4953"/>
                    <a:pt x="19378" y="4929"/>
                    <a:pt x="19145" y="4876"/>
                  </a:cubicBezTo>
                  <a:cubicBezTo>
                    <a:pt x="18497" y="4708"/>
                    <a:pt x="17848" y="4562"/>
                    <a:pt x="17220" y="4311"/>
                  </a:cubicBezTo>
                  <a:cubicBezTo>
                    <a:pt x="16697" y="4143"/>
                    <a:pt x="16300" y="3432"/>
                    <a:pt x="16362" y="2846"/>
                  </a:cubicBezTo>
                  <a:cubicBezTo>
                    <a:pt x="16404" y="2491"/>
                    <a:pt x="16488" y="2114"/>
                    <a:pt x="16572" y="1779"/>
                  </a:cubicBezTo>
                  <a:cubicBezTo>
                    <a:pt x="16697" y="1235"/>
                    <a:pt x="16844" y="691"/>
                    <a:pt x="17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25;p53"/>
            <p:cNvSpPr/>
            <p:nvPr/>
          </p:nvSpPr>
          <p:spPr>
            <a:xfrm flipH="1">
              <a:off x="6342400" y="3482275"/>
              <a:ext cx="620950" cy="312850"/>
            </a:xfrm>
            <a:custGeom>
              <a:avLst/>
              <a:gdLst/>
              <a:ahLst/>
              <a:cxnLst/>
              <a:rect l="l" t="t" r="r" b="b"/>
              <a:pathLst>
                <a:path w="24838" h="12514" extrusionOk="0">
                  <a:moveTo>
                    <a:pt x="14815" y="3558"/>
                  </a:moveTo>
                  <a:cubicBezTo>
                    <a:pt x="14940" y="4102"/>
                    <a:pt x="15045" y="4604"/>
                    <a:pt x="15192" y="5085"/>
                  </a:cubicBezTo>
                  <a:cubicBezTo>
                    <a:pt x="15254" y="5357"/>
                    <a:pt x="15338" y="5608"/>
                    <a:pt x="15443" y="5880"/>
                  </a:cubicBezTo>
                  <a:cubicBezTo>
                    <a:pt x="15610" y="6236"/>
                    <a:pt x="15819" y="6592"/>
                    <a:pt x="16280" y="6634"/>
                  </a:cubicBezTo>
                  <a:cubicBezTo>
                    <a:pt x="16782" y="7052"/>
                    <a:pt x="17430" y="7031"/>
                    <a:pt x="18016" y="7115"/>
                  </a:cubicBezTo>
                  <a:cubicBezTo>
                    <a:pt x="18184" y="7136"/>
                    <a:pt x="18456" y="7073"/>
                    <a:pt x="18602" y="6968"/>
                  </a:cubicBezTo>
                  <a:cubicBezTo>
                    <a:pt x="19439" y="6320"/>
                    <a:pt x="20255" y="5650"/>
                    <a:pt x="21092" y="4960"/>
                  </a:cubicBezTo>
                  <a:cubicBezTo>
                    <a:pt x="21176" y="4876"/>
                    <a:pt x="21218" y="4771"/>
                    <a:pt x="21322" y="4646"/>
                  </a:cubicBezTo>
                  <a:cubicBezTo>
                    <a:pt x="21824" y="4709"/>
                    <a:pt x="22347" y="4750"/>
                    <a:pt x="22871" y="4771"/>
                  </a:cubicBezTo>
                  <a:cubicBezTo>
                    <a:pt x="23394" y="4813"/>
                    <a:pt x="23896" y="4771"/>
                    <a:pt x="24461" y="4771"/>
                  </a:cubicBezTo>
                  <a:cubicBezTo>
                    <a:pt x="24649" y="5127"/>
                    <a:pt x="24733" y="5483"/>
                    <a:pt x="24712" y="5901"/>
                  </a:cubicBezTo>
                  <a:cubicBezTo>
                    <a:pt x="24670" y="6215"/>
                    <a:pt x="24628" y="6529"/>
                    <a:pt x="24670" y="6822"/>
                  </a:cubicBezTo>
                  <a:cubicBezTo>
                    <a:pt x="24837" y="7387"/>
                    <a:pt x="24670" y="7973"/>
                    <a:pt x="24670" y="8538"/>
                  </a:cubicBezTo>
                  <a:cubicBezTo>
                    <a:pt x="24649" y="9040"/>
                    <a:pt x="24419" y="9416"/>
                    <a:pt x="24042" y="9730"/>
                  </a:cubicBezTo>
                  <a:cubicBezTo>
                    <a:pt x="23310" y="10316"/>
                    <a:pt x="22536" y="10902"/>
                    <a:pt x="21615" y="11111"/>
                  </a:cubicBezTo>
                  <a:cubicBezTo>
                    <a:pt x="20632" y="11320"/>
                    <a:pt x="19648" y="11760"/>
                    <a:pt x="18602" y="11781"/>
                  </a:cubicBezTo>
                  <a:cubicBezTo>
                    <a:pt x="18142" y="11823"/>
                    <a:pt x="17661" y="11990"/>
                    <a:pt x="17179" y="11948"/>
                  </a:cubicBezTo>
                  <a:cubicBezTo>
                    <a:pt x="17033" y="11948"/>
                    <a:pt x="16886" y="12032"/>
                    <a:pt x="16761" y="12074"/>
                  </a:cubicBezTo>
                  <a:cubicBezTo>
                    <a:pt x="16384" y="12262"/>
                    <a:pt x="16028" y="12346"/>
                    <a:pt x="15610" y="12283"/>
                  </a:cubicBezTo>
                  <a:cubicBezTo>
                    <a:pt x="15254" y="12262"/>
                    <a:pt x="14920" y="12304"/>
                    <a:pt x="14606" y="12304"/>
                  </a:cubicBezTo>
                  <a:cubicBezTo>
                    <a:pt x="14355" y="12304"/>
                    <a:pt x="14062" y="12346"/>
                    <a:pt x="13790" y="12304"/>
                  </a:cubicBezTo>
                  <a:cubicBezTo>
                    <a:pt x="13455" y="12283"/>
                    <a:pt x="13141" y="12262"/>
                    <a:pt x="12806" y="12388"/>
                  </a:cubicBezTo>
                  <a:cubicBezTo>
                    <a:pt x="12471" y="12513"/>
                    <a:pt x="12074" y="12471"/>
                    <a:pt x="11697" y="12388"/>
                  </a:cubicBezTo>
                  <a:cubicBezTo>
                    <a:pt x="11446" y="11948"/>
                    <a:pt x="11467" y="11467"/>
                    <a:pt x="11488" y="10986"/>
                  </a:cubicBezTo>
                  <a:cubicBezTo>
                    <a:pt x="11551" y="10421"/>
                    <a:pt x="11551" y="9877"/>
                    <a:pt x="11446" y="9333"/>
                  </a:cubicBezTo>
                  <a:cubicBezTo>
                    <a:pt x="11425" y="9123"/>
                    <a:pt x="11425" y="8914"/>
                    <a:pt x="11425" y="8705"/>
                  </a:cubicBezTo>
                  <a:cubicBezTo>
                    <a:pt x="11425" y="8496"/>
                    <a:pt x="11467" y="8266"/>
                    <a:pt x="11425" y="8077"/>
                  </a:cubicBezTo>
                  <a:cubicBezTo>
                    <a:pt x="11321" y="7575"/>
                    <a:pt x="11342" y="7115"/>
                    <a:pt x="11342" y="6613"/>
                  </a:cubicBezTo>
                  <a:cubicBezTo>
                    <a:pt x="11342" y="6278"/>
                    <a:pt x="11279" y="5964"/>
                    <a:pt x="11258" y="5608"/>
                  </a:cubicBezTo>
                  <a:cubicBezTo>
                    <a:pt x="11237" y="5378"/>
                    <a:pt x="11216" y="5148"/>
                    <a:pt x="11174" y="4876"/>
                  </a:cubicBezTo>
                  <a:cubicBezTo>
                    <a:pt x="11153" y="4437"/>
                    <a:pt x="10944" y="4081"/>
                    <a:pt x="10714" y="3704"/>
                  </a:cubicBezTo>
                  <a:cubicBezTo>
                    <a:pt x="10609" y="3579"/>
                    <a:pt x="10421" y="3495"/>
                    <a:pt x="10254" y="3453"/>
                  </a:cubicBezTo>
                  <a:cubicBezTo>
                    <a:pt x="9584" y="3181"/>
                    <a:pt x="8956" y="3453"/>
                    <a:pt x="8308" y="3558"/>
                  </a:cubicBezTo>
                  <a:cubicBezTo>
                    <a:pt x="8161" y="3579"/>
                    <a:pt x="8036" y="3704"/>
                    <a:pt x="7931" y="3809"/>
                  </a:cubicBezTo>
                  <a:cubicBezTo>
                    <a:pt x="7722" y="4039"/>
                    <a:pt x="7575" y="4290"/>
                    <a:pt x="7199" y="4248"/>
                  </a:cubicBezTo>
                  <a:cubicBezTo>
                    <a:pt x="7115" y="4248"/>
                    <a:pt x="6969" y="4437"/>
                    <a:pt x="6948" y="4562"/>
                  </a:cubicBezTo>
                  <a:cubicBezTo>
                    <a:pt x="6885" y="4750"/>
                    <a:pt x="6948" y="4939"/>
                    <a:pt x="6906" y="5127"/>
                  </a:cubicBezTo>
                  <a:lnTo>
                    <a:pt x="6843" y="6215"/>
                  </a:lnTo>
                  <a:cubicBezTo>
                    <a:pt x="6801" y="6550"/>
                    <a:pt x="6801" y="6906"/>
                    <a:pt x="6843" y="7219"/>
                  </a:cubicBezTo>
                  <a:cubicBezTo>
                    <a:pt x="6906" y="8475"/>
                    <a:pt x="7052" y="9688"/>
                    <a:pt x="7115" y="10944"/>
                  </a:cubicBezTo>
                  <a:cubicBezTo>
                    <a:pt x="7157" y="11195"/>
                    <a:pt x="7115" y="11425"/>
                    <a:pt x="7115" y="11634"/>
                  </a:cubicBezTo>
                  <a:cubicBezTo>
                    <a:pt x="6906" y="11844"/>
                    <a:pt x="6738" y="11760"/>
                    <a:pt x="6571" y="11760"/>
                  </a:cubicBezTo>
                  <a:cubicBezTo>
                    <a:pt x="6236" y="11739"/>
                    <a:pt x="5901" y="11697"/>
                    <a:pt x="5588" y="11718"/>
                  </a:cubicBezTo>
                  <a:cubicBezTo>
                    <a:pt x="5295" y="11739"/>
                    <a:pt x="5065" y="11655"/>
                    <a:pt x="4813" y="11509"/>
                  </a:cubicBezTo>
                  <a:cubicBezTo>
                    <a:pt x="4688" y="11425"/>
                    <a:pt x="4562" y="11341"/>
                    <a:pt x="4395" y="11300"/>
                  </a:cubicBezTo>
                  <a:cubicBezTo>
                    <a:pt x="3412" y="11007"/>
                    <a:pt x="2575" y="10463"/>
                    <a:pt x="1842" y="9751"/>
                  </a:cubicBezTo>
                  <a:cubicBezTo>
                    <a:pt x="1612" y="9521"/>
                    <a:pt x="1298" y="9395"/>
                    <a:pt x="1005" y="9165"/>
                  </a:cubicBezTo>
                  <a:cubicBezTo>
                    <a:pt x="817" y="9040"/>
                    <a:pt x="629" y="8935"/>
                    <a:pt x="503" y="8789"/>
                  </a:cubicBezTo>
                  <a:cubicBezTo>
                    <a:pt x="43" y="8266"/>
                    <a:pt x="1" y="8119"/>
                    <a:pt x="419" y="7512"/>
                  </a:cubicBezTo>
                  <a:cubicBezTo>
                    <a:pt x="1089" y="6508"/>
                    <a:pt x="1821" y="5566"/>
                    <a:pt x="2784" y="4834"/>
                  </a:cubicBezTo>
                  <a:cubicBezTo>
                    <a:pt x="2930" y="4730"/>
                    <a:pt x="3077" y="4604"/>
                    <a:pt x="3181" y="4458"/>
                  </a:cubicBezTo>
                  <a:cubicBezTo>
                    <a:pt x="3621" y="3934"/>
                    <a:pt x="4144" y="3558"/>
                    <a:pt x="4709" y="3223"/>
                  </a:cubicBezTo>
                  <a:cubicBezTo>
                    <a:pt x="5085" y="3014"/>
                    <a:pt x="5378" y="2658"/>
                    <a:pt x="5650" y="2365"/>
                  </a:cubicBezTo>
                  <a:cubicBezTo>
                    <a:pt x="6655" y="1361"/>
                    <a:pt x="7805" y="608"/>
                    <a:pt x="9061" y="1"/>
                  </a:cubicBezTo>
                  <a:cubicBezTo>
                    <a:pt x="10860" y="1382"/>
                    <a:pt x="12743" y="2637"/>
                    <a:pt x="14815" y="35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26;p53"/>
            <p:cNvSpPr/>
            <p:nvPr/>
          </p:nvSpPr>
          <p:spPr>
            <a:xfrm flipH="1">
              <a:off x="6820500" y="3420550"/>
              <a:ext cx="381900" cy="290350"/>
            </a:xfrm>
            <a:custGeom>
              <a:avLst/>
              <a:gdLst/>
              <a:ahLst/>
              <a:cxnLst/>
              <a:rect l="l" t="t" r="r" b="b"/>
              <a:pathLst>
                <a:path w="15276" h="11614" extrusionOk="0">
                  <a:moveTo>
                    <a:pt x="5964" y="11613"/>
                  </a:moveTo>
                  <a:cubicBezTo>
                    <a:pt x="5315" y="11551"/>
                    <a:pt x="4730" y="11572"/>
                    <a:pt x="4248" y="11237"/>
                  </a:cubicBezTo>
                  <a:cubicBezTo>
                    <a:pt x="3453" y="11195"/>
                    <a:pt x="2909" y="10672"/>
                    <a:pt x="2282" y="10337"/>
                  </a:cubicBezTo>
                  <a:cubicBezTo>
                    <a:pt x="1528" y="9919"/>
                    <a:pt x="838" y="9312"/>
                    <a:pt x="294" y="8621"/>
                  </a:cubicBezTo>
                  <a:cubicBezTo>
                    <a:pt x="106" y="8349"/>
                    <a:pt x="1" y="8098"/>
                    <a:pt x="64" y="7743"/>
                  </a:cubicBezTo>
                  <a:cubicBezTo>
                    <a:pt x="85" y="7533"/>
                    <a:pt x="126" y="7324"/>
                    <a:pt x="126" y="7115"/>
                  </a:cubicBezTo>
                  <a:cubicBezTo>
                    <a:pt x="106" y="6152"/>
                    <a:pt x="587" y="5378"/>
                    <a:pt x="1005" y="4562"/>
                  </a:cubicBezTo>
                  <a:cubicBezTo>
                    <a:pt x="1110" y="4374"/>
                    <a:pt x="1256" y="4227"/>
                    <a:pt x="1382" y="4060"/>
                  </a:cubicBezTo>
                  <a:cubicBezTo>
                    <a:pt x="2072" y="3432"/>
                    <a:pt x="2826" y="2972"/>
                    <a:pt x="3663" y="2553"/>
                  </a:cubicBezTo>
                  <a:cubicBezTo>
                    <a:pt x="4060" y="2344"/>
                    <a:pt x="4458" y="2281"/>
                    <a:pt x="4897" y="2386"/>
                  </a:cubicBezTo>
                  <a:cubicBezTo>
                    <a:pt x="5839" y="2595"/>
                    <a:pt x="6822" y="2679"/>
                    <a:pt x="7764" y="2867"/>
                  </a:cubicBezTo>
                  <a:cubicBezTo>
                    <a:pt x="8496" y="2993"/>
                    <a:pt x="9165" y="2784"/>
                    <a:pt x="9814" y="2512"/>
                  </a:cubicBezTo>
                  <a:cubicBezTo>
                    <a:pt x="10588" y="2198"/>
                    <a:pt x="11383" y="1842"/>
                    <a:pt x="12158" y="1528"/>
                  </a:cubicBezTo>
                  <a:cubicBezTo>
                    <a:pt x="12199" y="1507"/>
                    <a:pt x="12220" y="1507"/>
                    <a:pt x="12220" y="1465"/>
                  </a:cubicBezTo>
                  <a:cubicBezTo>
                    <a:pt x="12430" y="608"/>
                    <a:pt x="13099" y="398"/>
                    <a:pt x="13831" y="252"/>
                  </a:cubicBezTo>
                  <a:cubicBezTo>
                    <a:pt x="14062" y="189"/>
                    <a:pt x="14313" y="168"/>
                    <a:pt x="14543" y="105"/>
                  </a:cubicBezTo>
                  <a:cubicBezTo>
                    <a:pt x="14982" y="1"/>
                    <a:pt x="15066" y="64"/>
                    <a:pt x="15275" y="691"/>
                  </a:cubicBezTo>
                  <a:cubicBezTo>
                    <a:pt x="14752" y="984"/>
                    <a:pt x="14208" y="1256"/>
                    <a:pt x="13622" y="1361"/>
                  </a:cubicBezTo>
                  <a:cubicBezTo>
                    <a:pt x="13015" y="1465"/>
                    <a:pt x="12555" y="1821"/>
                    <a:pt x="12032" y="2030"/>
                  </a:cubicBezTo>
                  <a:cubicBezTo>
                    <a:pt x="11948" y="2051"/>
                    <a:pt x="11844" y="2093"/>
                    <a:pt x="11823" y="2177"/>
                  </a:cubicBezTo>
                  <a:cubicBezTo>
                    <a:pt x="11551" y="2784"/>
                    <a:pt x="10965" y="2909"/>
                    <a:pt x="10442" y="3139"/>
                  </a:cubicBezTo>
                  <a:cubicBezTo>
                    <a:pt x="9961" y="3349"/>
                    <a:pt x="9605" y="3621"/>
                    <a:pt x="9312" y="4039"/>
                  </a:cubicBezTo>
                  <a:cubicBezTo>
                    <a:pt x="9145" y="4248"/>
                    <a:pt x="8977" y="4478"/>
                    <a:pt x="8768" y="4667"/>
                  </a:cubicBezTo>
                  <a:cubicBezTo>
                    <a:pt x="7868" y="5441"/>
                    <a:pt x="7303" y="6445"/>
                    <a:pt x="6676" y="7429"/>
                  </a:cubicBezTo>
                  <a:cubicBezTo>
                    <a:pt x="6571" y="7596"/>
                    <a:pt x="6487" y="7784"/>
                    <a:pt x="6466" y="7931"/>
                  </a:cubicBezTo>
                  <a:cubicBezTo>
                    <a:pt x="6404" y="8349"/>
                    <a:pt x="6320" y="8768"/>
                    <a:pt x="6069" y="9144"/>
                  </a:cubicBezTo>
                  <a:cubicBezTo>
                    <a:pt x="6006" y="9877"/>
                    <a:pt x="5734" y="10567"/>
                    <a:pt x="5943" y="11300"/>
                  </a:cubicBezTo>
                  <a:cubicBezTo>
                    <a:pt x="5964" y="11341"/>
                    <a:pt x="5943" y="11404"/>
                    <a:pt x="5964" y="11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27;p53"/>
            <p:cNvSpPr/>
            <p:nvPr/>
          </p:nvSpPr>
          <p:spPr>
            <a:xfrm flipH="1">
              <a:off x="6757225" y="3440425"/>
              <a:ext cx="275150" cy="343700"/>
            </a:xfrm>
            <a:custGeom>
              <a:avLst/>
              <a:gdLst/>
              <a:ahLst/>
              <a:cxnLst/>
              <a:rect l="l" t="t" r="r" b="b"/>
              <a:pathLst>
                <a:path w="11006" h="13748" extrusionOk="0">
                  <a:moveTo>
                    <a:pt x="5461" y="13748"/>
                  </a:moveTo>
                  <a:cubicBezTo>
                    <a:pt x="4833" y="13685"/>
                    <a:pt x="4394" y="13685"/>
                    <a:pt x="3955" y="13559"/>
                  </a:cubicBezTo>
                  <a:cubicBezTo>
                    <a:pt x="3599" y="13497"/>
                    <a:pt x="3264" y="13329"/>
                    <a:pt x="2929" y="13204"/>
                  </a:cubicBezTo>
                  <a:cubicBezTo>
                    <a:pt x="2406" y="12974"/>
                    <a:pt x="1988" y="12555"/>
                    <a:pt x="1402" y="12388"/>
                  </a:cubicBezTo>
                  <a:cubicBezTo>
                    <a:pt x="1235" y="12346"/>
                    <a:pt x="1067" y="12053"/>
                    <a:pt x="942" y="11844"/>
                  </a:cubicBezTo>
                  <a:cubicBezTo>
                    <a:pt x="711" y="11446"/>
                    <a:pt x="523" y="11028"/>
                    <a:pt x="314" y="10609"/>
                  </a:cubicBezTo>
                  <a:cubicBezTo>
                    <a:pt x="0" y="9898"/>
                    <a:pt x="42" y="9207"/>
                    <a:pt x="356" y="8496"/>
                  </a:cubicBezTo>
                  <a:cubicBezTo>
                    <a:pt x="460" y="8266"/>
                    <a:pt x="565" y="7973"/>
                    <a:pt x="607" y="7701"/>
                  </a:cubicBezTo>
                  <a:cubicBezTo>
                    <a:pt x="628" y="7324"/>
                    <a:pt x="816" y="7031"/>
                    <a:pt x="983" y="6717"/>
                  </a:cubicBezTo>
                  <a:cubicBezTo>
                    <a:pt x="1507" y="5860"/>
                    <a:pt x="2092" y="5043"/>
                    <a:pt x="2846" y="4353"/>
                  </a:cubicBezTo>
                  <a:cubicBezTo>
                    <a:pt x="3264" y="3997"/>
                    <a:pt x="3494" y="3474"/>
                    <a:pt x="3976" y="3181"/>
                  </a:cubicBezTo>
                  <a:cubicBezTo>
                    <a:pt x="4520" y="2826"/>
                    <a:pt x="5064" y="2428"/>
                    <a:pt x="5629" y="2051"/>
                  </a:cubicBezTo>
                  <a:cubicBezTo>
                    <a:pt x="5670" y="2030"/>
                    <a:pt x="5733" y="1989"/>
                    <a:pt x="5775" y="1947"/>
                  </a:cubicBezTo>
                  <a:cubicBezTo>
                    <a:pt x="6486" y="1779"/>
                    <a:pt x="7114" y="1403"/>
                    <a:pt x="7742" y="1047"/>
                  </a:cubicBezTo>
                  <a:cubicBezTo>
                    <a:pt x="8244" y="754"/>
                    <a:pt x="8788" y="566"/>
                    <a:pt x="9290" y="294"/>
                  </a:cubicBezTo>
                  <a:cubicBezTo>
                    <a:pt x="9562" y="106"/>
                    <a:pt x="9876" y="1"/>
                    <a:pt x="10274" y="1"/>
                  </a:cubicBezTo>
                  <a:cubicBezTo>
                    <a:pt x="10483" y="210"/>
                    <a:pt x="10713" y="419"/>
                    <a:pt x="11006" y="670"/>
                  </a:cubicBezTo>
                  <a:cubicBezTo>
                    <a:pt x="10755" y="942"/>
                    <a:pt x="10462" y="1089"/>
                    <a:pt x="10169" y="1256"/>
                  </a:cubicBezTo>
                  <a:cubicBezTo>
                    <a:pt x="9165" y="1779"/>
                    <a:pt x="8286" y="2512"/>
                    <a:pt x="7512" y="3286"/>
                  </a:cubicBezTo>
                  <a:cubicBezTo>
                    <a:pt x="7177" y="3621"/>
                    <a:pt x="6800" y="3976"/>
                    <a:pt x="6361" y="4186"/>
                  </a:cubicBezTo>
                  <a:cubicBezTo>
                    <a:pt x="5942" y="4395"/>
                    <a:pt x="5608" y="4709"/>
                    <a:pt x="5294" y="5043"/>
                  </a:cubicBezTo>
                  <a:cubicBezTo>
                    <a:pt x="5022" y="5295"/>
                    <a:pt x="4792" y="5567"/>
                    <a:pt x="4499" y="5797"/>
                  </a:cubicBezTo>
                  <a:cubicBezTo>
                    <a:pt x="3641" y="6445"/>
                    <a:pt x="3013" y="7324"/>
                    <a:pt x="2364" y="8161"/>
                  </a:cubicBezTo>
                  <a:cubicBezTo>
                    <a:pt x="2155" y="8412"/>
                    <a:pt x="1988" y="8705"/>
                    <a:pt x="1758" y="8956"/>
                  </a:cubicBezTo>
                  <a:cubicBezTo>
                    <a:pt x="1527" y="9228"/>
                    <a:pt x="1486" y="9479"/>
                    <a:pt x="1527" y="9793"/>
                  </a:cubicBezTo>
                  <a:cubicBezTo>
                    <a:pt x="1590" y="10693"/>
                    <a:pt x="2092" y="11362"/>
                    <a:pt x="2804" y="11802"/>
                  </a:cubicBezTo>
                  <a:cubicBezTo>
                    <a:pt x="3411" y="12158"/>
                    <a:pt x="3955" y="12576"/>
                    <a:pt x="4499" y="13015"/>
                  </a:cubicBezTo>
                  <a:cubicBezTo>
                    <a:pt x="4792" y="13266"/>
                    <a:pt x="5085" y="13434"/>
                    <a:pt x="5461" y="1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8;p53"/>
            <p:cNvSpPr/>
            <p:nvPr/>
          </p:nvSpPr>
          <p:spPr>
            <a:xfrm flipH="1">
              <a:off x="6870200" y="2991100"/>
              <a:ext cx="114575" cy="183100"/>
            </a:xfrm>
            <a:custGeom>
              <a:avLst/>
              <a:gdLst/>
              <a:ahLst/>
              <a:cxnLst/>
              <a:rect l="l" t="t" r="r" b="b"/>
              <a:pathLst>
                <a:path w="4583" h="7324" extrusionOk="0">
                  <a:moveTo>
                    <a:pt x="293" y="7324"/>
                  </a:moveTo>
                  <a:cubicBezTo>
                    <a:pt x="272" y="6696"/>
                    <a:pt x="0" y="6089"/>
                    <a:pt x="147" y="5462"/>
                  </a:cubicBezTo>
                  <a:cubicBezTo>
                    <a:pt x="251" y="4980"/>
                    <a:pt x="251" y="4415"/>
                    <a:pt x="377" y="3934"/>
                  </a:cubicBezTo>
                  <a:cubicBezTo>
                    <a:pt x="670" y="2888"/>
                    <a:pt x="1318" y="2009"/>
                    <a:pt x="1988" y="1172"/>
                  </a:cubicBezTo>
                  <a:cubicBezTo>
                    <a:pt x="2072" y="1068"/>
                    <a:pt x="2176" y="1026"/>
                    <a:pt x="2281" y="963"/>
                  </a:cubicBezTo>
                  <a:cubicBezTo>
                    <a:pt x="2574" y="837"/>
                    <a:pt x="2783" y="649"/>
                    <a:pt x="2992" y="419"/>
                  </a:cubicBezTo>
                  <a:cubicBezTo>
                    <a:pt x="3348" y="1"/>
                    <a:pt x="3829" y="63"/>
                    <a:pt x="4143" y="503"/>
                  </a:cubicBezTo>
                  <a:cubicBezTo>
                    <a:pt x="4227" y="628"/>
                    <a:pt x="4310" y="754"/>
                    <a:pt x="4352" y="900"/>
                  </a:cubicBezTo>
                  <a:cubicBezTo>
                    <a:pt x="4499" y="2135"/>
                    <a:pt x="4582" y="3411"/>
                    <a:pt x="3850" y="4520"/>
                  </a:cubicBezTo>
                  <a:cubicBezTo>
                    <a:pt x="3557" y="5001"/>
                    <a:pt x="3243" y="5441"/>
                    <a:pt x="2971" y="5901"/>
                  </a:cubicBezTo>
                  <a:cubicBezTo>
                    <a:pt x="2657" y="6487"/>
                    <a:pt x="2072" y="6717"/>
                    <a:pt x="1569" y="7052"/>
                  </a:cubicBezTo>
                  <a:cubicBezTo>
                    <a:pt x="1465" y="7115"/>
                    <a:pt x="1339" y="7156"/>
                    <a:pt x="1235" y="7156"/>
                  </a:cubicBezTo>
                  <a:cubicBezTo>
                    <a:pt x="942" y="7240"/>
                    <a:pt x="670" y="7282"/>
                    <a:pt x="293" y="73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9;p53"/>
            <p:cNvSpPr/>
            <p:nvPr/>
          </p:nvSpPr>
          <p:spPr>
            <a:xfrm flipH="1">
              <a:off x="7126525" y="3076875"/>
              <a:ext cx="188325" cy="86350"/>
            </a:xfrm>
            <a:custGeom>
              <a:avLst/>
              <a:gdLst/>
              <a:ahLst/>
              <a:cxnLst/>
              <a:rect l="l" t="t" r="r" b="b"/>
              <a:pathLst>
                <a:path w="7533" h="3454" extrusionOk="0">
                  <a:moveTo>
                    <a:pt x="7533" y="1131"/>
                  </a:moveTo>
                  <a:cubicBezTo>
                    <a:pt x="7010" y="1570"/>
                    <a:pt x="6508" y="2010"/>
                    <a:pt x="5984" y="2407"/>
                  </a:cubicBezTo>
                  <a:cubicBezTo>
                    <a:pt x="5775" y="2554"/>
                    <a:pt x="5482" y="2658"/>
                    <a:pt x="5231" y="2721"/>
                  </a:cubicBezTo>
                  <a:cubicBezTo>
                    <a:pt x="4227" y="2930"/>
                    <a:pt x="3243" y="3056"/>
                    <a:pt x="2281" y="3286"/>
                  </a:cubicBezTo>
                  <a:cubicBezTo>
                    <a:pt x="1611" y="3453"/>
                    <a:pt x="984" y="3265"/>
                    <a:pt x="356" y="3181"/>
                  </a:cubicBezTo>
                  <a:cubicBezTo>
                    <a:pt x="147" y="3160"/>
                    <a:pt x="0" y="2909"/>
                    <a:pt x="84" y="2700"/>
                  </a:cubicBezTo>
                  <a:cubicBezTo>
                    <a:pt x="335" y="2093"/>
                    <a:pt x="502" y="1403"/>
                    <a:pt x="1193" y="1131"/>
                  </a:cubicBezTo>
                  <a:cubicBezTo>
                    <a:pt x="1570" y="963"/>
                    <a:pt x="1904" y="733"/>
                    <a:pt x="2218" y="503"/>
                  </a:cubicBezTo>
                  <a:cubicBezTo>
                    <a:pt x="2762" y="106"/>
                    <a:pt x="3411" y="1"/>
                    <a:pt x="4039" y="22"/>
                  </a:cubicBezTo>
                  <a:cubicBezTo>
                    <a:pt x="4583" y="43"/>
                    <a:pt x="5127" y="85"/>
                    <a:pt x="5671" y="147"/>
                  </a:cubicBezTo>
                  <a:cubicBezTo>
                    <a:pt x="6403" y="231"/>
                    <a:pt x="7093" y="503"/>
                    <a:pt x="7533" y="1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30;p53"/>
            <p:cNvSpPr/>
            <p:nvPr/>
          </p:nvSpPr>
          <p:spPr>
            <a:xfrm flipH="1">
              <a:off x="6462725" y="3580100"/>
              <a:ext cx="101500" cy="57575"/>
            </a:xfrm>
            <a:custGeom>
              <a:avLst/>
              <a:gdLst/>
              <a:ahLst/>
              <a:cxnLst/>
              <a:rect l="l" t="t" r="r" b="b"/>
              <a:pathLst>
                <a:path w="4060" h="2303" extrusionOk="0">
                  <a:moveTo>
                    <a:pt x="4060" y="586"/>
                  </a:moveTo>
                  <a:cubicBezTo>
                    <a:pt x="3893" y="775"/>
                    <a:pt x="3830" y="879"/>
                    <a:pt x="3746" y="942"/>
                  </a:cubicBezTo>
                  <a:cubicBezTo>
                    <a:pt x="3369" y="1256"/>
                    <a:pt x="2951" y="1528"/>
                    <a:pt x="2616" y="1863"/>
                  </a:cubicBezTo>
                  <a:cubicBezTo>
                    <a:pt x="2135" y="2302"/>
                    <a:pt x="1654" y="2260"/>
                    <a:pt x="1089" y="2030"/>
                  </a:cubicBezTo>
                  <a:cubicBezTo>
                    <a:pt x="942" y="1946"/>
                    <a:pt x="754" y="1884"/>
                    <a:pt x="607" y="1779"/>
                  </a:cubicBezTo>
                  <a:cubicBezTo>
                    <a:pt x="461" y="1716"/>
                    <a:pt x="335" y="1591"/>
                    <a:pt x="315" y="1465"/>
                  </a:cubicBezTo>
                  <a:cubicBezTo>
                    <a:pt x="168" y="1026"/>
                    <a:pt x="22" y="545"/>
                    <a:pt x="1" y="21"/>
                  </a:cubicBezTo>
                  <a:cubicBezTo>
                    <a:pt x="733" y="1"/>
                    <a:pt x="1361" y="293"/>
                    <a:pt x="2009" y="377"/>
                  </a:cubicBezTo>
                  <a:cubicBezTo>
                    <a:pt x="2616" y="398"/>
                    <a:pt x="3265" y="482"/>
                    <a:pt x="4060" y="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31;p53"/>
            <p:cNvSpPr/>
            <p:nvPr/>
          </p:nvSpPr>
          <p:spPr>
            <a:xfrm flipH="1">
              <a:off x="6702825" y="3583250"/>
              <a:ext cx="70100" cy="216575"/>
            </a:xfrm>
            <a:custGeom>
              <a:avLst/>
              <a:gdLst/>
              <a:ahLst/>
              <a:cxnLst/>
              <a:rect l="l" t="t" r="r" b="b"/>
              <a:pathLst>
                <a:path w="2804" h="8663" extrusionOk="0">
                  <a:moveTo>
                    <a:pt x="2720" y="8349"/>
                  </a:moveTo>
                  <a:cubicBezTo>
                    <a:pt x="2344" y="8453"/>
                    <a:pt x="1988" y="8558"/>
                    <a:pt x="1632" y="8642"/>
                  </a:cubicBezTo>
                  <a:cubicBezTo>
                    <a:pt x="1528" y="8662"/>
                    <a:pt x="1402" y="8621"/>
                    <a:pt x="1256" y="8621"/>
                  </a:cubicBezTo>
                  <a:cubicBezTo>
                    <a:pt x="1025" y="8349"/>
                    <a:pt x="795" y="8077"/>
                    <a:pt x="607" y="7825"/>
                  </a:cubicBezTo>
                  <a:cubicBezTo>
                    <a:pt x="419" y="6152"/>
                    <a:pt x="251" y="4520"/>
                    <a:pt x="84" y="2888"/>
                  </a:cubicBezTo>
                  <a:cubicBezTo>
                    <a:pt x="84" y="2804"/>
                    <a:pt x="63" y="2699"/>
                    <a:pt x="63" y="2636"/>
                  </a:cubicBezTo>
                  <a:cubicBezTo>
                    <a:pt x="188" y="2030"/>
                    <a:pt x="105" y="1423"/>
                    <a:pt x="0" y="816"/>
                  </a:cubicBezTo>
                  <a:cubicBezTo>
                    <a:pt x="0" y="774"/>
                    <a:pt x="42" y="711"/>
                    <a:pt x="63" y="649"/>
                  </a:cubicBezTo>
                  <a:cubicBezTo>
                    <a:pt x="565" y="188"/>
                    <a:pt x="1235" y="272"/>
                    <a:pt x="1841" y="63"/>
                  </a:cubicBezTo>
                  <a:cubicBezTo>
                    <a:pt x="2030" y="0"/>
                    <a:pt x="2260" y="126"/>
                    <a:pt x="2469" y="147"/>
                  </a:cubicBezTo>
                  <a:cubicBezTo>
                    <a:pt x="2511" y="293"/>
                    <a:pt x="2595" y="398"/>
                    <a:pt x="2595" y="502"/>
                  </a:cubicBezTo>
                  <a:cubicBezTo>
                    <a:pt x="2595" y="1255"/>
                    <a:pt x="2804" y="1988"/>
                    <a:pt x="2699" y="2762"/>
                  </a:cubicBezTo>
                  <a:cubicBezTo>
                    <a:pt x="2657" y="3139"/>
                    <a:pt x="2595" y="3536"/>
                    <a:pt x="2720" y="3934"/>
                  </a:cubicBezTo>
                  <a:cubicBezTo>
                    <a:pt x="2762" y="4017"/>
                    <a:pt x="2783" y="4122"/>
                    <a:pt x="2783" y="4185"/>
                  </a:cubicBezTo>
                  <a:lnTo>
                    <a:pt x="2783" y="6842"/>
                  </a:lnTo>
                  <a:cubicBezTo>
                    <a:pt x="2720" y="7344"/>
                    <a:pt x="2720" y="7805"/>
                    <a:pt x="2720" y="8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32;p53"/>
            <p:cNvSpPr/>
            <p:nvPr/>
          </p:nvSpPr>
          <p:spPr>
            <a:xfrm flipH="1">
              <a:off x="6697050" y="3801900"/>
              <a:ext cx="60725" cy="62275"/>
            </a:xfrm>
            <a:custGeom>
              <a:avLst/>
              <a:gdLst/>
              <a:ahLst/>
              <a:cxnLst/>
              <a:rect l="l" t="t" r="r" b="b"/>
              <a:pathLst>
                <a:path w="2429" h="2491" extrusionOk="0">
                  <a:moveTo>
                    <a:pt x="2428" y="2281"/>
                  </a:moveTo>
                  <a:cubicBezTo>
                    <a:pt x="2010" y="2344"/>
                    <a:pt x="1675" y="2490"/>
                    <a:pt x="1340" y="2490"/>
                  </a:cubicBezTo>
                  <a:cubicBezTo>
                    <a:pt x="922" y="2490"/>
                    <a:pt x="503" y="2385"/>
                    <a:pt x="85" y="2302"/>
                  </a:cubicBezTo>
                  <a:cubicBezTo>
                    <a:pt x="64" y="2302"/>
                    <a:pt x="22" y="2197"/>
                    <a:pt x="1" y="2134"/>
                  </a:cubicBezTo>
                  <a:cubicBezTo>
                    <a:pt x="210" y="1925"/>
                    <a:pt x="440" y="2072"/>
                    <a:pt x="691" y="2072"/>
                  </a:cubicBezTo>
                  <a:cubicBezTo>
                    <a:pt x="901" y="2030"/>
                    <a:pt x="1110" y="2072"/>
                    <a:pt x="1319" y="2009"/>
                  </a:cubicBezTo>
                  <a:cubicBezTo>
                    <a:pt x="1382" y="1988"/>
                    <a:pt x="1487" y="1862"/>
                    <a:pt x="1528" y="1758"/>
                  </a:cubicBezTo>
                  <a:cubicBezTo>
                    <a:pt x="1528" y="1653"/>
                    <a:pt x="1466" y="1507"/>
                    <a:pt x="1382" y="1444"/>
                  </a:cubicBezTo>
                  <a:cubicBezTo>
                    <a:pt x="1277" y="1360"/>
                    <a:pt x="1131" y="1297"/>
                    <a:pt x="963" y="1276"/>
                  </a:cubicBezTo>
                  <a:cubicBezTo>
                    <a:pt x="691" y="1235"/>
                    <a:pt x="378" y="1172"/>
                    <a:pt x="85" y="1130"/>
                  </a:cubicBezTo>
                  <a:cubicBezTo>
                    <a:pt x="1" y="837"/>
                    <a:pt x="127" y="712"/>
                    <a:pt x="378" y="649"/>
                  </a:cubicBezTo>
                  <a:cubicBezTo>
                    <a:pt x="419" y="628"/>
                    <a:pt x="503" y="628"/>
                    <a:pt x="545" y="649"/>
                  </a:cubicBezTo>
                  <a:cubicBezTo>
                    <a:pt x="1215" y="816"/>
                    <a:pt x="1738" y="607"/>
                    <a:pt x="2177" y="0"/>
                  </a:cubicBezTo>
                  <a:cubicBezTo>
                    <a:pt x="2428" y="419"/>
                    <a:pt x="2323" y="753"/>
                    <a:pt x="2323" y="1088"/>
                  </a:cubicBezTo>
                  <a:cubicBezTo>
                    <a:pt x="2323" y="1444"/>
                    <a:pt x="2386" y="1800"/>
                    <a:pt x="2428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33;p53"/>
            <p:cNvSpPr/>
            <p:nvPr/>
          </p:nvSpPr>
          <p:spPr>
            <a:xfrm flipH="1">
              <a:off x="6696025" y="3890300"/>
              <a:ext cx="49700" cy="66450"/>
            </a:xfrm>
            <a:custGeom>
              <a:avLst/>
              <a:gdLst/>
              <a:ahLst/>
              <a:cxnLst/>
              <a:rect l="l" t="t" r="r" b="b"/>
              <a:pathLst>
                <a:path w="1988" h="2658" extrusionOk="0">
                  <a:moveTo>
                    <a:pt x="0" y="84"/>
                  </a:moveTo>
                  <a:cubicBezTo>
                    <a:pt x="586" y="42"/>
                    <a:pt x="1214" y="398"/>
                    <a:pt x="1821" y="0"/>
                  </a:cubicBezTo>
                  <a:cubicBezTo>
                    <a:pt x="1988" y="984"/>
                    <a:pt x="1611" y="1758"/>
                    <a:pt x="1277" y="2658"/>
                  </a:cubicBezTo>
                  <a:cubicBezTo>
                    <a:pt x="670" y="1779"/>
                    <a:pt x="377" y="921"/>
                    <a:pt x="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34;p53"/>
            <p:cNvSpPr/>
            <p:nvPr/>
          </p:nvSpPr>
          <p:spPr>
            <a:xfrm flipH="1">
              <a:off x="6554775" y="3286650"/>
              <a:ext cx="194625" cy="197750"/>
            </a:xfrm>
            <a:custGeom>
              <a:avLst/>
              <a:gdLst/>
              <a:ahLst/>
              <a:cxnLst/>
              <a:rect l="l" t="t" r="r" b="b"/>
              <a:pathLst>
                <a:path w="7785" h="7910" extrusionOk="0">
                  <a:moveTo>
                    <a:pt x="7638" y="3202"/>
                  </a:moveTo>
                  <a:cubicBezTo>
                    <a:pt x="7722" y="1883"/>
                    <a:pt x="7094" y="649"/>
                    <a:pt x="5504" y="377"/>
                  </a:cubicBezTo>
                  <a:cubicBezTo>
                    <a:pt x="3244" y="0"/>
                    <a:pt x="147" y="1277"/>
                    <a:pt x="84" y="3850"/>
                  </a:cubicBezTo>
                  <a:cubicBezTo>
                    <a:pt x="1" y="6759"/>
                    <a:pt x="3328" y="7909"/>
                    <a:pt x="5629" y="6926"/>
                  </a:cubicBezTo>
                  <a:cubicBezTo>
                    <a:pt x="6675" y="6487"/>
                    <a:pt x="7491" y="5545"/>
                    <a:pt x="7701" y="4415"/>
                  </a:cubicBezTo>
                  <a:cubicBezTo>
                    <a:pt x="7784" y="3997"/>
                    <a:pt x="7742" y="3578"/>
                    <a:pt x="7638" y="32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35;p53"/>
            <p:cNvSpPr/>
            <p:nvPr/>
          </p:nvSpPr>
          <p:spPr>
            <a:xfrm flipH="1">
              <a:off x="6051575" y="3377150"/>
              <a:ext cx="182575" cy="162175"/>
            </a:xfrm>
            <a:custGeom>
              <a:avLst/>
              <a:gdLst/>
              <a:ahLst/>
              <a:cxnLst/>
              <a:rect l="l" t="t" r="r" b="b"/>
              <a:pathLst>
                <a:path w="7303" h="6487" extrusionOk="0">
                  <a:moveTo>
                    <a:pt x="3118" y="356"/>
                  </a:moveTo>
                  <a:cubicBezTo>
                    <a:pt x="1256" y="691"/>
                    <a:pt x="1" y="2134"/>
                    <a:pt x="314" y="4038"/>
                  </a:cubicBezTo>
                  <a:cubicBezTo>
                    <a:pt x="607" y="5880"/>
                    <a:pt x="2700" y="6486"/>
                    <a:pt x="4143" y="5587"/>
                  </a:cubicBezTo>
                  <a:cubicBezTo>
                    <a:pt x="5169" y="5231"/>
                    <a:pt x="6131" y="4394"/>
                    <a:pt x="6466" y="3473"/>
                  </a:cubicBezTo>
                  <a:cubicBezTo>
                    <a:pt x="7303" y="1256"/>
                    <a:pt x="5022" y="0"/>
                    <a:pt x="3118" y="3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36;p53"/>
            <p:cNvSpPr/>
            <p:nvPr/>
          </p:nvSpPr>
          <p:spPr>
            <a:xfrm flipH="1">
              <a:off x="5900400" y="2677775"/>
              <a:ext cx="1442175" cy="1318200"/>
            </a:xfrm>
            <a:custGeom>
              <a:avLst/>
              <a:gdLst/>
              <a:ahLst/>
              <a:cxnLst/>
              <a:rect l="l" t="t" r="r" b="b"/>
              <a:pathLst>
                <a:path w="57687" h="52728" extrusionOk="0">
                  <a:moveTo>
                    <a:pt x="50887" y="5231"/>
                  </a:moveTo>
                  <a:cubicBezTo>
                    <a:pt x="51765" y="5608"/>
                    <a:pt x="52288" y="6152"/>
                    <a:pt x="52812" y="6696"/>
                  </a:cubicBezTo>
                  <a:cubicBezTo>
                    <a:pt x="52874" y="6780"/>
                    <a:pt x="52937" y="6842"/>
                    <a:pt x="53000" y="6905"/>
                  </a:cubicBezTo>
                  <a:cubicBezTo>
                    <a:pt x="53397" y="7428"/>
                    <a:pt x="53669" y="8035"/>
                    <a:pt x="54234" y="8474"/>
                  </a:cubicBezTo>
                  <a:cubicBezTo>
                    <a:pt x="54695" y="8893"/>
                    <a:pt x="55071" y="9458"/>
                    <a:pt x="55427" y="9981"/>
                  </a:cubicBezTo>
                  <a:cubicBezTo>
                    <a:pt x="55615" y="10211"/>
                    <a:pt x="55699" y="10525"/>
                    <a:pt x="55825" y="10818"/>
                  </a:cubicBezTo>
                  <a:cubicBezTo>
                    <a:pt x="56013" y="11236"/>
                    <a:pt x="56159" y="11655"/>
                    <a:pt x="56473" y="12010"/>
                  </a:cubicBezTo>
                  <a:cubicBezTo>
                    <a:pt x="56641" y="12220"/>
                    <a:pt x="56766" y="12492"/>
                    <a:pt x="56808" y="12743"/>
                  </a:cubicBezTo>
                  <a:cubicBezTo>
                    <a:pt x="57038" y="13475"/>
                    <a:pt x="57185" y="14228"/>
                    <a:pt x="57373" y="14961"/>
                  </a:cubicBezTo>
                  <a:cubicBezTo>
                    <a:pt x="57394" y="15023"/>
                    <a:pt x="57394" y="15107"/>
                    <a:pt x="57394" y="15149"/>
                  </a:cubicBezTo>
                  <a:cubicBezTo>
                    <a:pt x="57457" y="16467"/>
                    <a:pt x="57687" y="17764"/>
                    <a:pt x="57498" y="19083"/>
                  </a:cubicBezTo>
                  <a:cubicBezTo>
                    <a:pt x="57415" y="19731"/>
                    <a:pt x="57373" y="20401"/>
                    <a:pt x="57289" y="21091"/>
                  </a:cubicBezTo>
                  <a:cubicBezTo>
                    <a:pt x="57185" y="21845"/>
                    <a:pt x="56892" y="22556"/>
                    <a:pt x="56348" y="23016"/>
                  </a:cubicBezTo>
                  <a:cubicBezTo>
                    <a:pt x="55825" y="23477"/>
                    <a:pt x="55636" y="24042"/>
                    <a:pt x="55343" y="24586"/>
                  </a:cubicBezTo>
                  <a:cubicBezTo>
                    <a:pt x="55197" y="24878"/>
                    <a:pt x="55113" y="25213"/>
                    <a:pt x="55071" y="25569"/>
                  </a:cubicBezTo>
                  <a:cubicBezTo>
                    <a:pt x="54967" y="26657"/>
                    <a:pt x="54465" y="27599"/>
                    <a:pt x="53962" y="28540"/>
                  </a:cubicBezTo>
                  <a:cubicBezTo>
                    <a:pt x="53607" y="29231"/>
                    <a:pt x="53251" y="29900"/>
                    <a:pt x="52791" y="30507"/>
                  </a:cubicBezTo>
                  <a:cubicBezTo>
                    <a:pt x="52665" y="30653"/>
                    <a:pt x="52602" y="30904"/>
                    <a:pt x="52498" y="31072"/>
                  </a:cubicBezTo>
                  <a:cubicBezTo>
                    <a:pt x="52184" y="31783"/>
                    <a:pt x="51744" y="32411"/>
                    <a:pt x="51117" y="32892"/>
                  </a:cubicBezTo>
                  <a:cubicBezTo>
                    <a:pt x="50677" y="33227"/>
                    <a:pt x="50280" y="33583"/>
                    <a:pt x="49840" y="33897"/>
                  </a:cubicBezTo>
                  <a:cubicBezTo>
                    <a:pt x="49317" y="34273"/>
                    <a:pt x="48752" y="34587"/>
                    <a:pt x="48167" y="34943"/>
                  </a:cubicBezTo>
                  <a:lnTo>
                    <a:pt x="48648" y="35445"/>
                  </a:lnTo>
                  <a:cubicBezTo>
                    <a:pt x="49485" y="36156"/>
                    <a:pt x="50322" y="36868"/>
                    <a:pt x="51200" y="37558"/>
                  </a:cubicBezTo>
                  <a:cubicBezTo>
                    <a:pt x="51640" y="37914"/>
                    <a:pt x="51996" y="38290"/>
                    <a:pt x="52247" y="38814"/>
                  </a:cubicBezTo>
                  <a:cubicBezTo>
                    <a:pt x="52393" y="39190"/>
                    <a:pt x="52623" y="39504"/>
                    <a:pt x="53000" y="39734"/>
                  </a:cubicBezTo>
                  <a:cubicBezTo>
                    <a:pt x="53230" y="39902"/>
                    <a:pt x="53397" y="40111"/>
                    <a:pt x="53523" y="40362"/>
                  </a:cubicBezTo>
                  <a:cubicBezTo>
                    <a:pt x="53628" y="40571"/>
                    <a:pt x="53753" y="40780"/>
                    <a:pt x="53921" y="40990"/>
                  </a:cubicBezTo>
                  <a:cubicBezTo>
                    <a:pt x="54067" y="41220"/>
                    <a:pt x="54130" y="41492"/>
                    <a:pt x="54172" y="41743"/>
                  </a:cubicBezTo>
                  <a:cubicBezTo>
                    <a:pt x="54297" y="42454"/>
                    <a:pt x="54276" y="43145"/>
                    <a:pt x="54234" y="43835"/>
                  </a:cubicBezTo>
                  <a:cubicBezTo>
                    <a:pt x="54172" y="44463"/>
                    <a:pt x="53879" y="44861"/>
                    <a:pt x="53335" y="45091"/>
                  </a:cubicBezTo>
                  <a:cubicBezTo>
                    <a:pt x="52623" y="45363"/>
                    <a:pt x="51933" y="45677"/>
                    <a:pt x="51200" y="45886"/>
                  </a:cubicBezTo>
                  <a:cubicBezTo>
                    <a:pt x="50259" y="46137"/>
                    <a:pt x="49317" y="46388"/>
                    <a:pt x="48334" y="46555"/>
                  </a:cubicBezTo>
                  <a:cubicBezTo>
                    <a:pt x="47790" y="46660"/>
                    <a:pt x="47267" y="46765"/>
                    <a:pt x="46765" y="47037"/>
                  </a:cubicBezTo>
                  <a:cubicBezTo>
                    <a:pt x="45990" y="47434"/>
                    <a:pt x="45154" y="47706"/>
                    <a:pt x="44296" y="47978"/>
                  </a:cubicBezTo>
                  <a:cubicBezTo>
                    <a:pt x="44128" y="48020"/>
                    <a:pt x="44003" y="48104"/>
                    <a:pt x="43898" y="48125"/>
                  </a:cubicBezTo>
                  <a:cubicBezTo>
                    <a:pt x="43584" y="48627"/>
                    <a:pt x="43312" y="49108"/>
                    <a:pt x="43040" y="49568"/>
                  </a:cubicBezTo>
                  <a:cubicBezTo>
                    <a:pt x="42747" y="49987"/>
                    <a:pt x="42433" y="50405"/>
                    <a:pt x="42329" y="50928"/>
                  </a:cubicBezTo>
                  <a:cubicBezTo>
                    <a:pt x="42329" y="50949"/>
                    <a:pt x="42308" y="50991"/>
                    <a:pt x="42308" y="51012"/>
                  </a:cubicBezTo>
                  <a:cubicBezTo>
                    <a:pt x="42161" y="51263"/>
                    <a:pt x="41952" y="51410"/>
                    <a:pt x="41722" y="51347"/>
                  </a:cubicBezTo>
                  <a:cubicBezTo>
                    <a:pt x="41513" y="51305"/>
                    <a:pt x="41366" y="51117"/>
                    <a:pt x="41325" y="50887"/>
                  </a:cubicBezTo>
                  <a:cubicBezTo>
                    <a:pt x="41304" y="50510"/>
                    <a:pt x="41283" y="50154"/>
                    <a:pt x="41492" y="49798"/>
                  </a:cubicBezTo>
                  <a:cubicBezTo>
                    <a:pt x="41534" y="49694"/>
                    <a:pt x="41597" y="49589"/>
                    <a:pt x="41680" y="49464"/>
                  </a:cubicBezTo>
                  <a:cubicBezTo>
                    <a:pt x="41366" y="49380"/>
                    <a:pt x="41157" y="49547"/>
                    <a:pt x="40948" y="49589"/>
                  </a:cubicBezTo>
                  <a:cubicBezTo>
                    <a:pt x="40739" y="49652"/>
                    <a:pt x="40550" y="49736"/>
                    <a:pt x="40341" y="49798"/>
                  </a:cubicBezTo>
                  <a:cubicBezTo>
                    <a:pt x="40236" y="49861"/>
                    <a:pt x="40132" y="49945"/>
                    <a:pt x="40027" y="49966"/>
                  </a:cubicBezTo>
                  <a:cubicBezTo>
                    <a:pt x="39818" y="50050"/>
                    <a:pt x="39588" y="49987"/>
                    <a:pt x="39441" y="49840"/>
                  </a:cubicBezTo>
                  <a:cubicBezTo>
                    <a:pt x="39316" y="49673"/>
                    <a:pt x="39295" y="49380"/>
                    <a:pt x="39420" y="49234"/>
                  </a:cubicBezTo>
                  <a:cubicBezTo>
                    <a:pt x="39588" y="49045"/>
                    <a:pt x="39755" y="48899"/>
                    <a:pt x="39944" y="48731"/>
                  </a:cubicBezTo>
                  <a:cubicBezTo>
                    <a:pt x="40027" y="48648"/>
                    <a:pt x="40132" y="48585"/>
                    <a:pt x="40236" y="48501"/>
                  </a:cubicBezTo>
                  <a:cubicBezTo>
                    <a:pt x="40027" y="48438"/>
                    <a:pt x="39818" y="48438"/>
                    <a:pt x="39609" y="48376"/>
                  </a:cubicBezTo>
                  <a:cubicBezTo>
                    <a:pt x="39379" y="48313"/>
                    <a:pt x="39232" y="48104"/>
                    <a:pt x="39232" y="47894"/>
                  </a:cubicBezTo>
                  <a:cubicBezTo>
                    <a:pt x="39232" y="47685"/>
                    <a:pt x="39400" y="47497"/>
                    <a:pt x="39630" y="47455"/>
                  </a:cubicBezTo>
                  <a:cubicBezTo>
                    <a:pt x="40383" y="47350"/>
                    <a:pt x="41115" y="47225"/>
                    <a:pt x="41889" y="47141"/>
                  </a:cubicBezTo>
                  <a:cubicBezTo>
                    <a:pt x="42141" y="47120"/>
                    <a:pt x="42433" y="47225"/>
                    <a:pt x="42685" y="47267"/>
                  </a:cubicBezTo>
                  <a:cubicBezTo>
                    <a:pt x="43040" y="47329"/>
                    <a:pt x="43312" y="47288"/>
                    <a:pt x="43647" y="47141"/>
                  </a:cubicBezTo>
                  <a:cubicBezTo>
                    <a:pt x="44735" y="46618"/>
                    <a:pt x="45865" y="46137"/>
                    <a:pt x="46995" y="45677"/>
                  </a:cubicBezTo>
                  <a:cubicBezTo>
                    <a:pt x="47267" y="45572"/>
                    <a:pt x="47560" y="45509"/>
                    <a:pt x="47874" y="45467"/>
                  </a:cubicBezTo>
                  <a:cubicBezTo>
                    <a:pt x="49610" y="45174"/>
                    <a:pt x="51284" y="44735"/>
                    <a:pt x="53000" y="43982"/>
                  </a:cubicBezTo>
                  <a:cubicBezTo>
                    <a:pt x="53209" y="43417"/>
                    <a:pt x="53230" y="42852"/>
                    <a:pt x="53125" y="42224"/>
                  </a:cubicBezTo>
                  <a:cubicBezTo>
                    <a:pt x="53000" y="41429"/>
                    <a:pt x="52665" y="40801"/>
                    <a:pt x="52079" y="40278"/>
                  </a:cubicBezTo>
                  <a:cubicBezTo>
                    <a:pt x="51807" y="40027"/>
                    <a:pt x="51556" y="39692"/>
                    <a:pt x="51389" y="39337"/>
                  </a:cubicBezTo>
                  <a:cubicBezTo>
                    <a:pt x="51180" y="38960"/>
                    <a:pt x="50908" y="38646"/>
                    <a:pt x="50573" y="38374"/>
                  </a:cubicBezTo>
                  <a:cubicBezTo>
                    <a:pt x="49443" y="37433"/>
                    <a:pt x="48355" y="36470"/>
                    <a:pt x="47225" y="35529"/>
                  </a:cubicBezTo>
                  <a:cubicBezTo>
                    <a:pt x="47183" y="35508"/>
                    <a:pt x="47162" y="35508"/>
                    <a:pt x="47099" y="35466"/>
                  </a:cubicBezTo>
                  <a:cubicBezTo>
                    <a:pt x="46472" y="35654"/>
                    <a:pt x="45781" y="35842"/>
                    <a:pt x="45091" y="36031"/>
                  </a:cubicBezTo>
                  <a:cubicBezTo>
                    <a:pt x="44338" y="36219"/>
                    <a:pt x="43563" y="36407"/>
                    <a:pt x="42789" y="36575"/>
                  </a:cubicBezTo>
                  <a:cubicBezTo>
                    <a:pt x="42266" y="36679"/>
                    <a:pt x="41806" y="36889"/>
                    <a:pt x="41534" y="37391"/>
                  </a:cubicBezTo>
                  <a:cubicBezTo>
                    <a:pt x="41513" y="37412"/>
                    <a:pt x="41513" y="37433"/>
                    <a:pt x="41492" y="37454"/>
                  </a:cubicBezTo>
                  <a:cubicBezTo>
                    <a:pt x="40864" y="37914"/>
                    <a:pt x="40864" y="38562"/>
                    <a:pt x="41011" y="39190"/>
                  </a:cubicBezTo>
                  <a:cubicBezTo>
                    <a:pt x="41157" y="39734"/>
                    <a:pt x="41073" y="40278"/>
                    <a:pt x="40990" y="40801"/>
                  </a:cubicBezTo>
                  <a:cubicBezTo>
                    <a:pt x="40969" y="40948"/>
                    <a:pt x="40969" y="41073"/>
                    <a:pt x="40885" y="41157"/>
                  </a:cubicBezTo>
                  <a:cubicBezTo>
                    <a:pt x="40571" y="41513"/>
                    <a:pt x="40529" y="41994"/>
                    <a:pt x="40383" y="42392"/>
                  </a:cubicBezTo>
                  <a:cubicBezTo>
                    <a:pt x="40320" y="42684"/>
                    <a:pt x="40132" y="42873"/>
                    <a:pt x="39860" y="42998"/>
                  </a:cubicBezTo>
                  <a:cubicBezTo>
                    <a:pt x="39379" y="43270"/>
                    <a:pt x="38897" y="43521"/>
                    <a:pt x="38395" y="43731"/>
                  </a:cubicBezTo>
                  <a:cubicBezTo>
                    <a:pt x="37705" y="44024"/>
                    <a:pt x="37035" y="44379"/>
                    <a:pt x="36261" y="44421"/>
                  </a:cubicBezTo>
                  <a:cubicBezTo>
                    <a:pt x="35989" y="44421"/>
                    <a:pt x="35738" y="44568"/>
                    <a:pt x="35508" y="44693"/>
                  </a:cubicBezTo>
                  <a:cubicBezTo>
                    <a:pt x="34001" y="45467"/>
                    <a:pt x="32411" y="45614"/>
                    <a:pt x="30800" y="45384"/>
                  </a:cubicBezTo>
                  <a:cubicBezTo>
                    <a:pt x="30653" y="45363"/>
                    <a:pt x="30528" y="45300"/>
                    <a:pt x="30423" y="45363"/>
                  </a:cubicBezTo>
                  <a:cubicBezTo>
                    <a:pt x="29607" y="45614"/>
                    <a:pt x="28770" y="45363"/>
                    <a:pt x="27975" y="45509"/>
                  </a:cubicBezTo>
                  <a:cubicBezTo>
                    <a:pt x="27661" y="45572"/>
                    <a:pt x="27306" y="45509"/>
                    <a:pt x="26950" y="45509"/>
                  </a:cubicBezTo>
                  <a:cubicBezTo>
                    <a:pt x="26783" y="45886"/>
                    <a:pt x="26783" y="46200"/>
                    <a:pt x="26866" y="46534"/>
                  </a:cubicBezTo>
                  <a:cubicBezTo>
                    <a:pt x="26950" y="46827"/>
                    <a:pt x="27055" y="47120"/>
                    <a:pt x="27159" y="47392"/>
                  </a:cubicBezTo>
                  <a:cubicBezTo>
                    <a:pt x="27264" y="47664"/>
                    <a:pt x="27285" y="47915"/>
                    <a:pt x="27138" y="48187"/>
                  </a:cubicBezTo>
                  <a:cubicBezTo>
                    <a:pt x="26783" y="48710"/>
                    <a:pt x="26573" y="49254"/>
                    <a:pt x="26552" y="49882"/>
                  </a:cubicBezTo>
                  <a:cubicBezTo>
                    <a:pt x="26552" y="49966"/>
                    <a:pt x="26532" y="50070"/>
                    <a:pt x="26511" y="50133"/>
                  </a:cubicBezTo>
                  <a:cubicBezTo>
                    <a:pt x="26301" y="50740"/>
                    <a:pt x="26092" y="51347"/>
                    <a:pt x="26029" y="51995"/>
                  </a:cubicBezTo>
                  <a:cubicBezTo>
                    <a:pt x="26008" y="52309"/>
                    <a:pt x="25820" y="52581"/>
                    <a:pt x="25485" y="52686"/>
                  </a:cubicBezTo>
                  <a:cubicBezTo>
                    <a:pt x="25297" y="52728"/>
                    <a:pt x="25109" y="52707"/>
                    <a:pt x="25004" y="52519"/>
                  </a:cubicBezTo>
                  <a:cubicBezTo>
                    <a:pt x="24586" y="51807"/>
                    <a:pt x="24209" y="51117"/>
                    <a:pt x="23811" y="50384"/>
                  </a:cubicBezTo>
                  <a:cubicBezTo>
                    <a:pt x="23728" y="50217"/>
                    <a:pt x="23644" y="50029"/>
                    <a:pt x="23602" y="49861"/>
                  </a:cubicBezTo>
                  <a:cubicBezTo>
                    <a:pt x="23498" y="49464"/>
                    <a:pt x="23309" y="49192"/>
                    <a:pt x="22870" y="49129"/>
                  </a:cubicBezTo>
                  <a:cubicBezTo>
                    <a:pt x="22744" y="49087"/>
                    <a:pt x="22598" y="48962"/>
                    <a:pt x="22556" y="48836"/>
                  </a:cubicBezTo>
                  <a:cubicBezTo>
                    <a:pt x="22347" y="48501"/>
                    <a:pt x="22179" y="48125"/>
                    <a:pt x="22012" y="47790"/>
                  </a:cubicBezTo>
                  <a:cubicBezTo>
                    <a:pt x="21761" y="47309"/>
                    <a:pt x="21489" y="46869"/>
                    <a:pt x="21740" y="46325"/>
                  </a:cubicBezTo>
                  <a:cubicBezTo>
                    <a:pt x="21133" y="45823"/>
                    <a:pt x="20485" y="45593"/>
                    <a:pt x="19857" y="45279"/>
                  </a:cubicBezTo>
                  <a:cubicBezTo>
                    <a:pt x="19710" y="45195"/>
                    <a:pt x="19438" y="45258"/>
                    <a:pt x="19229" y="45300"/>
                  </a:cubicBezTo>
                  <a:cubicBezTo>
                    <a:pt x="18811" y="45467"/>
                    <a:pt x="18392" y="45425"/>
                    <a:pt x="17974" y="45384"/>
                  </a:cubicBezTo>
                  <a:cubicBezTo>
                    <a:pt x="17639" y="45321"/>
                    <a:pt x="17304" y="45279"/>
                    <a:pt x="16990" y="45279"/>
                  </a:cubicBezTo>
                  <a:cubicBezTo>
                    <a:pt x="16153" y="45300"/>
                    <a:pt x="15463" y="44881"/>
                    <a:pt x="14710" y="44672"/>
                  </a:cubicBezTo>
                  <a:cubicBezTo>
                    <a:pt x="14584" y="44651"/>
                    <a:pt x="14480" y="44484"/>
                    <a:pt x="14333" y="44421"/>
                  </a:cubicBezTo>
                  <a:cubicBezTo>
                    <a:pt x="14208" y="44337"/>
                    <a:pt x="14103" y="44170"/>
                    <a:pt x="13977" y="44170"/>
                  </a:cubicBezTo>
                  <a:cubicBezTo>
                    <a:pt x="13224" y="44065"/>
                    <a:pt x="12847" y="43500"/>
                    <a:pt x="12450" y="42956"/>
                  </a:cubicBezTo>
                  <a:cubicBezTo>
                    <a:pt x="12387" y="42852"/>
                    <a:pt x="12324" y="42747"/>
                    <a:pt x="12220" y="42580"/>
                  </a:cubicBezTo>
                  <a:cubicBezTo>
                    <a:pt x="11718" y="42538"/>
                    <a:pt x="11174" y="42433"/>
                    <a:pt x="10630" y="42371"/>
                  </a:cubicBezTo>
                  <a:cubicBezTo>
                    <a:pt x="10211" y="42329"/>
                    <a:pt x="9814" y="42245"/>
                    <a:pt x="9395" y="42057"/>
                  </a:cubicBezTo>
                  <a:cubicBezTo>
                    <a:pt x="8851" y="41806"/>
                    <a:pt x="8307" y="41555"/>
                    <a:pt x="7742" y="41303"/>
                  </a:cubicBezTo>
                  <a:cubicBezTo>
                    <a:pt x="7365" y="41115"/>
                    <a:pt x="7010" y="40885"/>
                    <a:pt x="6696" y="40592"/>
                  </a:cubicBezTo>
                  <a:cubicBezTo>
                    <a:pt x="6152" y="40132"/>
                    <a:pt x="5545" y="39713"/>
                    <a:pt x="5106" y="39107"/>
                  </a:cubicBezTo>
                  <a:cubicBezTo>
                    <a:pt x="4750" y="38583"/>
                    <a:pt x="4541" y="38060"/>
                    <a:pt x="4604" y="37412"/>
                  </a:cubicBezTo>
                  <a:cubicBezTo>
                    <a:pt x="4708" y="36742"/>
                    <a:pt x="4771" y="36073"/>
                    <a:pt x="4855" y="35382"/>
                  </a:cubicBezTo>
                  <a:lnTo>
                    <a:pt x="4855" y="35005"/>
                  </a:lnTo>
                  <a:lnTo>
                    <a:pt x="3913" y="34294"/>
                  </a:lnTo>
                  <a:cubicBezTo>
                    <a:pt x="3285" y="33876"/>
                    <a:pt x="3076" y="33185"/>
                    <a:pt x="2762" y="32557"/>
                  </a:cubicBezTo>
                  <a:cubicBezTo>
                    <a:pt x="2700" y="32432"/>
                    <a:pt x="2700" y="32285"/>
                    <a:pt x="2720" y="32118"/>
                  </a:cubicBezTo>
                  <a:cubicBezTo>
                    <a:pt x="2825" y="31093"/>
                    <a:pt x="2930" y="30047"/>
                    <a:pt x="3097" y="29042"/>
                  </a:cubicBezTo>
                  <a:cubicBezTo>
                    <a:pt x="3202" y="28435"/>
                    <a:pt x="3327" y="27829"/>
                    <a:pt x="3557" y="27285"/>
                  </a:cubicBezTo>
                  <a:cubicBezTo>
                    <a:pt x="4352" y="25506"/>
                    <a:pt x="4980" y="23644"/>
                    <a:pt x="5859" y="21886"/>
                  </a:cubicBezTo>
                  <a:cubicBezTo>
                    <a:pt x="6152" y="21321"/>
                    <a:pt x="6487" y="20777"/>
                    <a:pt x="6801" y="20212"/>
                  </a:cubicBezTo>
                  <a:cubicBezTo>
                    <a:pt x="6863" y="20108"/>
                    <a:pt x="6884" y="20003"/>
                    <a:pt x="6968" y="19794"/>
                  </a:cubicBezTo>
                  <a:cubicBezTo>
                    <a:pt x="6340" y="19899"/>
                    <a:pt x="5817" y="19961"/>
                    <a:pt x="5273" y="20066"/>
                  </a:cubicBezTo>
                  <a:cubicBezTo>
                    <a:pt x="4980" y="20108"/>
                    <a:pt x="4666" y="20171"/>
                    <a:pt x="4373" y="20254"/>
                  </a:cubicBezTo>
                  <a:cubicBezTo>
                    <a:pt x="3348" y="20589"/>
                    <a:pt x="2344" y="20505"/>
                    <a:pt x="1298" y="20359"/>
                  </a:cubicBezTo>
                  <a:cubicBezTo>
                    <a:pt x="837" y="20296"/>
                    <a:pt x="503" y="20045"/>
                    <a:pt x="189" y="19752"/>
                  </a:cubicBezTo>
                  <a:cubicBezTo>
                    <a:pt x="84" y="19668"/>
                    <a:pt x="42" y="19480"/>
                    <a:pt x="42" y="19334"/>
                  </a:cubicBezTo>
                  <a:cubicBezTo>
                    <a:pt x="42" y="19020"/>
                    <a:pt x="0" y="18706"/>
                    <a:pt x="105" y="18413"/>
                  </a:cubicBezTo>
                  <a:cubicBezTo>
                    <a:pt x="461" y="17555"/>
                    <a:pt x="712" y="16614"/>
                    <a:pt x="1716" y="16195"/>
                  </a:cubicBezTo>
                  <a:cubicBezTo>
                    <a:pt x="2135" y="16007"/>
                    <a:pt x="2511" y="15777"/>
                    <a:pt x="2888" y="15484"/>
                  </a:cubicBezTo>
                  <a:cubicBezTo>
                    <a:pt x="3536" y="14982"/>
                    <a:pt x="4290" y="14919"/>
                    <a:pt x="5064" y="14961"/>
                  </a:cubicBezTo>
                  <a:cubicBezTo>
                    <a:pt x="5754" y="15023"/>
                    <a:pt x="6466" y="15086"/>
                    <a:pt x="7156" y="15254"/>
                  </a:cubicBezTo>
                  <a:cubicBezTo>
                    <a:pt x="7951" y="15442"/>
                    <a:pt x="8684" y="15819"/>
                    <a:pt x="9186" y="16551"/>
                  </a:cubicBezTo>
                  <a:cubicBezTo>
                    <a:pt x="9374" y="16823"/>
                    <a:pt x="9583" y="17074"/>
                    <a:pt x="9772" y="17346"/>
                  </a:cubicBezTo>
                  <a:cubicBezTo>
                    <a:pt x="9688" y="17681"/>
                    <a:pt x="9479" y="17869"/>
                    <a:pt x="9207" y="17974"/>
                  </a:cubicBezTo>
                  <a:cubicBezTo>
                    <a:pt x="8872" y="18099"/>
                    <a:pt x="8684" y="18371"/>
                    <a:pt x="8558" y="18685"/>
                  </a:cubicBezTo>
                  <a:cubicBezTo>
                    <a:pt x="8370" y="19062"/>
                    <a:pt x="8140" y="19417"/>
                    <a:pt x="7889" y="19773"/>
                  </a:cubicBezTo>
                  <a:cubicBezTo>
                    <a:pt x="7177" y="20819"/>
                    <a:pt x="6696" y="21970"/>
                    <a:pt x="6215" y="23121"/>
                  </a:cubicBezTo>
                  <a:cubicBezTo>
                    <a:pt x="6131" y="23288"/>
                    <a:pt x="6047" y="23456"/>
                    <a:pt x="6026" y="23644"/>
                  </a:cubicBezTo>
                  <a:cubicBezTo>
                    <a:pt x="5796" y="24690"/>
                    <a:pt x="5378" y="25694"/>
                    <a:pt x="4917" y="26657"/>
                  </a:cubicBezTo>
                  <a:cubicBezTo>
                    <a:pt x="4332" y="27954"/>
                    <a:pt x="4080" y="29314"/>
                    <a:pt x="3976" y="30737"/>
                  </a:cubicBezTo>
                  <a:cubicBezTo>
                    <a:pt x="3955" y="30967"/>
                    <a:pt x="3976" y="31239"/>
                    <a:pt x="3913" y="31469"/>
                  </a:cubicBezTo>
                  <a:cubicBezTo>
                    <a:pt x="3746" y="32013"/>
                    <a:pt x="3871" y="32495"/>
                    <a:pt x="4143" y="32955"/>
                  </a:cubicBezTo>
                  <a:cubicBezTo>
                    <a:pt x="4373" y="33373"/>
                    <a:pt x="4708" y="33666"/>
                    <a:pt x="5169" y="33855"/>
                  </a:cubicBezTo>
                  <a:lnTo>
                    <a:pt x="5524" y="34022"/>
                  </a:lnTo>
                  <a:cubicBezTo>
                    <a:pt x="5922" y="33394"/>
                    <a:pt x="6487" y="32934"/>
                    <a:pt x="7073" y="32495"/>
                  </a:cubicBezTo>
                  <a:cubicBezTo>
                    <a:pt x="7575" y="32097"/>
                    <a:pt x="8140" y="31804"/>
                    <a:pt x="8726" y="31511"/>
                  </a:cubicBezTo>
                  <a:cubicBezTo>
                    <a:pt x="9290" y="31239"/>
                    <a:pt x="9897" y="31072"/>
                    <a:pt x="10567" y="31197"/>
                  </a:cubicBezTo>
                  <a:cubicBezTo>
                    <a:pt x="11153" y="31302"/>
                    <a:pt x="11718" y="31344"/>
                    <a:pt x="12303" y="31386"/>
                  </a:cubicBezTo>
                  <a:cubicBezTo>
                    <a:pt x="12722" y="31407"/>
                    <a:pt x="13140" y="31490"/>
                    <a:pt x="13559" y="31344"/>
                  </a:cubicBezTo>
                  <a:cubicBezTo>
                    <a:pt x="13705" y="31281"/>
                    <a:pt x="13915" y="31302"/>
                    <a:pt x="14103" y="31344"/>
                  </a:cubicBezTo>
                  <a:cubicBezTo>
                    <a:pt x="14500" y="31407"/>
                    <a:pt x="14856" y="31365"/>
                    <a:pt x="15254" y="31197"/>
                  </a:cubicBezTo>
                  <a:cubicBezTo>
                    <a:pt x="15902" y="30967"/>
                    <a:pt x="16530" y="30674"/>
                    <a:pt x="17053" y="30193"/>
                  </a:cubicBezTo>
                  <a:cubicBezTo>
                    <a:pt x="17241" y="30005"/>
                    <a:pt x="17513" y="29879"/>
                    <a:pt x="17744" y="29712"/>
                  </a:cubicBezTo>
                  <a:cubicBezTo>
                    <a:pt x="17681" y="28875"/>
                    <a:pt x="17158" y="28247"/>
                    <a:pt x="17011" y="27473"/>
                  </a:cubicBezTo>
                  <a:cubicBezTo>
                    <a:pt x="16844" y="26699"/>
                    <a:pt x="16467" y="25966"/>
                    <a:pt x="16195" y="25234"/>
                  </a:cubicBezTo>
                  <a:cubicBezTo>
                    <a:pt x="15944" y="24544"/>
                    <a:pt x="15672" y="23811"/>
                    <a:pt x="15421" y="23100"/>
                  </a:cubicBezTo>
                  <a:cubicBezTo>
                    <a:pt x="15149" y="22368"/>
                    <a:pt x="14898" y="21614"/>
                    <a:pt x="14626" y="20840"/>
                  </a:cubicBezTo>
                  <a:cubicBezTo>
                    <a:pt x="14417" y="20694"/>
                    <a:pt x="14208" y="20526"/>
                    <a:pt x="13998" y="20359"/>
                  </a:cubicBezTo>
                  <a:cubicBezTo>
                    <a:pt x="13810" y="20192"/>
                    <a:pt x="13705" y="19982"/>
                    <a:pt x="13684" y="19731"/>
                  </a:cubicBezTo>
                  <a:cubicBezTo>
                    <a:pt x="13475" y="18308"/>
                    <a:pt x="13454" y="18016"/>
                    <a:pt x="13705" y="16635"/>
                  </a:cubicBezTo>
                  <a:cubicBezTo>
                    <a:pt x="13810" y="16132"/>
                    <a:pt x="13998" y="15651"/>
                    <a:pt x="14228" y="15170"/>
                  </a:cubicBezTo>
                  <a:cubicBezTo>
                    <a:pt x="14542" y="14563"/>
                    <a:pt x="14940" y="14019"/>
                    <a:pt x="15337" y="13496"/>
                  </a:cubicBezTo>
                  <a:cubicBezTo>
                    <a:pt x="15588" y="13140"/>
                    <a:pt x="15881" y="12764"/>
                    <a:pt x="16363" y="12575"/>
                  </a:cubicBezTo>
                  <a:cubicBezTo>
                    <a:pt x="16509" y="12534"/>
                    <a:pt x="16635" y="12345"/>
                    <a:pt x="16739" y="12220"/>
                  </a:cubicBezTo>
                  <a:cubicBezTo>
                    <a:pt x="17304" y="11592"/>
                    <a:pt x="18811" y="11592"/>
                    <a:pt x="19250" y="12366"/>
                  </a:cubicBezTo>
                  <a:cubicBezTo>
                    <a:pt x="19501" y="12785"/>
                    <a:pt x="19731" y="13161"/>
                    <a:pt x="19773" y="13684"/>
                  </a:cubicBezTo>
                  <a:cubicBezTo>
                    <a:pt x="19836" y="14417"/>
                    <a:pt x="19878" y="15149"/>
                    <a:pt x="19752" y="15860"/>
                  </a:cubicBezTo>
                  <a:cubicBezTo>
                    <a:pt x="19710" y="16091"/>
                    <a:pt x="19669" y="16342"/>
                    <a:pt x="19606" y="16551"/>
                  </a:cubicBezTo>
                  <a:cubicBezTo>
                    <a:pt x="19125" y="17764"/>
                    <a:pt x="18413" y="18832"/>
                    <a:pt x="17618" y="19836"/>
                  </a:cubicBezTo>
                  <a:cubicBezTo>
                    <a:pt x="17534" y="19940"/>
                    <a:pt x="17430" y="19982"/>
                    <a:pt x="17325" y="20066"/>
                  </a:cubicBezTo>
                  <a:cubicBezTo>
                    <a:pt x="17011" y="20254"/>
                    <a:pt x="16697" y="20464"/>
                    <a:pt x="16384" y="20610"/>
                  </a:cubicBezTo>
                  <a:cubicBezTo>
                    <a:pt x="16174" y="20715"/>
                    <a:pt x="15944" y="20777"/>
                    <a:pt x="15651" y="20840"/>
                  </a:cubicBezTo>
                  <a:cubicBezTo>
                    <a:pt x="15777" y="21217"/>
                    <a:pt x="15944" y="21552"/>
                    <a:pt x="16070" y="21928"/>
                  </a:cubicBezTo>
                  <a:cubicBezTo>
                    <a:pt x="16572" y="23225"/>
                    <a:pt x="17053" y="24544"/>
                    <a:pt x="17534" y="25862"/>
                  </a:cubicBezTo>
                  <a:cubicBezTo>
                    <a:pt x="17744" y="26490"/>
                    <a:pt x="18078" y="27075"/>
                    <a:pt x="18246" y="27745"/>
                  </a:cubicBezTo>
                  <a:cubicBezTo>
                    <a:pt x="18350" y="28226"/>
                    <a:pt x="18727" y="28645"/>
                    <a:pt x="19020" y="29147"/>
                  </a:cubicBezTo>
                  <a:cubicBezTo>
                    <a:pt x="19229" y="29147"/>
                    <a:pt x="19459" y="29168"/>
                    <a:pt x="19627" y="29084"/>
                  </a:cubicBezTo>
                  <a:cubicBezTo>
                    <a:pt x="20192" y="28791"/>
                    <a:pt x="20778" y="29000"/>
                    <a:pt x="21322" y="29105"/>
                  </a:cubicBezTo>
                  <a:cubicBezTo>
                    <a:pt x="21489" y="29147"/>
                    <a:pt x="21594" y="29356"/>
                    <a:pt x="21719" y="29461"/>
                  </a:cubicBezTo>
                  <a:cubicBezTo>
                    <a:pt x="21803" y="29523"/>
                    <a:pt x="21907" y="29565"/>
                    <a:pt x="22054" y="29670"/>
                  </a:cubicBezTo>
                  <a:cubicBezTo>
                    <a:pt x="22054" y="29482"/>
                    <a:pt x="22075" y="29398"/>
                    <a:pt x="22054" y="29314"/>
                  </a:cubicBezTo>
                  <a:cubicBezTo>
                    <a:pt x="21845" y="28875"/>
                    <a:pt x="21614" y="28456"/>
                    <a:pt x="21426" y="27996"/>
                  </a:cubicBezTo>
                  <a:cubicBezTo>
                    <a:pt x="21280" y="27578"/>
                    <a:pt x="21133" y="27117"/>
                    <a:pt x="21029" y="26678"/>
                  </a:cubicBezTo>
                  <a:cubicBezTo>
                    <a:pt x="20924" y="26218"/>
                    <a:pt x="20757" y="25862"/>
                    <a:pt x="20380" y="25527"/>
                  </a:cubicBezTo>
                  <a:cubicBezTo>
                    <a:pt x="19857" y="25067"/>
                    <a:pt x="19438" y="24481"/>
                    <a:pt x="18999" y="23958"/>
                  </a:cubicBezTo>
                  <a:cubicBezTo>
                    <a:pt x="18978" y="23916"/>
                    <a:pt x="18915" y="23853"/>
                    <a:pt x="18915" y="23811"/>
                  </a:cubicBezTo>
                  <a:cubicBezTo>
                    <a:pt x="18769" y="23121"/>
                    <a:pt x="18560" y="22451"/>
                    <a:pt x="18455" y="21761"/>
                  </a:cubicBezTo>
                  <a:cubicBezTo>
                    <a:pt x="18288" y="20694"/>
                    <a:pt x="18560" y="19773"/>
                    <a:pt x="19438" y="19104"/>
                  </a:cubicBezTo>
                  <a:cubicBezTo>
                    <a:pt x="19731" y="18894"/>
                    <a:pt x="19941" y="18580"/>
                    <a:pt x="20171" y="18329"/>
                  </a:cubicBezTo>
                  <a:cubicBezTo>
                    <a:pt x="19669" y="16948"/>
                    <a:pt x="20024" y="15819"/>
                    <a:pt x="20882" y="14814"/>
                  </a:cubicBezTo>
                  <a:cubicBezTo>
                    <a:pt x="21384" y="14228"/>
                    <a:pt x="21907" y="13684"/>
                    <a:pt x="22451" y="13078"/>
                  </a:cubicBezTo>
                  <a:cubicBezTo>
                    <a:pt x="22430" y="12889"/>
                    <a:pt x="22221" y="12931"/>
                    <a:pt x="22075" y="12847"/>
                  </a:cubicBezTo>
                  <a:cubicBezTo>
                    <a:pt x="21635" y="12554"/>
                    <a:pt x="21217" y="12262"/>
                    <a:pt x="20778" y="12031"/>
                  </a:cubicBezTo>
                  <a:cubicBezTo>
                    <a:pt x="20254" y="11738"/>
                    <a:pt x="19920" y="11320"/>
                    <a:pt x="19627" y="10776"/>
                  </a:cubicBezTo>
                  <a:cubicBezTo>
                    <a:pt x="19334" y="10148"/>
                    <a:pt x="19397" y="9583"/>
                    <a:pt x="19669" y="9018"/>
                  </a:cubicBezTo>
                  <a:cubicBezTo>
                    <a:pt x="20338" y="7763"/>
                    <a:pt x="21301" y="6800"/>
                    <a:pt x="22598" y="6256"/>
                  </a:cubicBezTo>
                  <a:cubicBezTo>
                    <a:pt x="23100" y="6047"/>
                    <a:pt x="23623" y="5838"/>
                    <a:pt x="24125" y="5650"/>
                  </a:cubicBezTo>
                  <a:cubicBezTo>
                    <a:pt x="24418" y="5545"/>
                    <a:pt x="24732" y="5545"/>
                    <a:pt x="25004" y="5503"/>
                  </a:cubicBezTo>
                  <a:cubicBezTo>
                    <a:pt x="25088" y="5503"/>
                    <a:pt x="25213" y="5524"/>
                    <a:pt x="25276" y="5461"/>
                  </a:cubicBezTo>
                  <a:cubicBezTo>
                    <a:pt x="26008" y="5001"/>
                    <a:pt x="26950" y="5147"/>
                    <a:pt x="27682" y="4792"/>
                  </a:cubicBezTo>
                  <a:cubicBezTo>
                    <a:pt x="27808" y="4583"/>
                    <a:pt x="27620" y="4499"/>
                    <a:pt x="27557" y="4394"/>
                  </a:cubicBezTo>
                  <a:cubicBezTo>
                    <a:pt x="27515" y="4352"/>
                    <a:pt x="27473" y="4290"/>
                    <a:pt x="27452" y="4248"/>
                  </a:cubicBezTo>
                  <a:cubicBezTo>
                    <a:pt x="27285" y="3892"/>
                    <a:pt x="27410" y="2323"/>
                    <a:pt x="27661" y="2009"/>
                  </a:cubicBezTo>
                  <a:cubicBezTo>
                    <a:pt x="27829" y="1758"/>
                    <a:pt x="28101" y="1590"/>
                    <a:pt x="28436" y="1632"/>
                  </a:cubicBezTo>
                  <a:cubicBezTo>
                    <a:pt x="29021" y="1674"/>
                    <a:pt x="29586" y="1758"/>
                    <a:pt x="30172" y="1842"/>
                  </a:cubicBezTo>
                  <a:cubicBezTo>
                    <a:pt x="30298" y="1862"/>
                    <a:pt x="30423" y="1967"/>
                    <a:pt x="30549" y="2051"/>
                  </a:cubicBezTo>
                  <a:cubicBezTo>
                    <a:pt x="30695" y="2155"/>
                    <a:pt x="30821" y="2281"/>
                    <a:pt x="30946" y="2406"/>
                  </a:cubicBezTo>
                  <a:cubicBezTo>
                    <a:pt x="31009" y="2323"/>
                    <a:pt x="31072" y="2281"/>
                    <a:pt x="31072" y="2260"/>
                  </a:cubicBezTo>
                  <a:cubicBezTo>
                    <a:pt x="31072" y="1549"/>
                    <a:pt x="31679" y="1277"/>
                    <a:pt x="32160" y="1026"/>
                  </a:cubicBezTo>
                  <a:cubicBezTo>
                    <a:pt x="32474" y="837"/>
                    <a:pt x="32850" y="795"/>
                    <a:pt x="33227" y="795"/>
                  </a:cubicBezTo>
                  <a:cubicBezTo>
                    <a:pt x="33834" y="816"/>
                    <a:pt x="34420" y="921"/>
                    <a:pt x="35047" y="1005"/>
                  </a:cubicBezTo>
                  <a:cubicBezTo>
                    <a:pt x="35445" y="1046"/>
                    <a:pt x="35738" y="1235"/>
                    <a:pt x="35884" y="1590"/>
                  </a:cubicBezTo>
                  <a:cubicBezTo>
                    <a:pt x="35947" y="1695"/>
                    <a:pt x="35989" y="1800"/>
                    <a:pt x="36073" y="1988"/>
                  </a:cubicBezTo>
                  <a:cubicBezTo>
                    <a:pt x="36303" y="1904"/>
                    <a:pt x="36554" y="1862"/>
                    <a:pt x="36763" y="1779"/>
                  </a:cubicBezTo>
                  <a:cubicBezTo>
                    <a:pt x="38060" y="1172"/>
                    <a:pt x="39441" y="816"/>
                    <a:pt x="40801" y="377"/>
                  </a:cubicBezTo>
                  <a:cubicBezTo>
                    <a:pt x="41115" y="272"/>
                    <a:pt x="41471" y="230"/>
                    <a:pt x="41806" y="189"/>
                  </a:cubicBezTo>
                  <a:lnTo>
                    <a:pt x="43521" y="21"/>
                  </a:lnTo>
                  <a:cubicBezTo>
                    <a:pt x="43793" y="0"/>
                    <a:pt x="44086" y="0"/>
                    <a:pt x="44338" y="63"/>
                  </a:cubicBezTo>
                  <a:lnTo>
                    <a:pt x="47162" y="377"/>
                  </a:lnTo>
                  <a:cubicBezTo>
                    <a:pt x="47853" y="440"/>
                    <a:pt x="48480" y="607"/>
                    <a:pt x="49045" y="963"/>
                  </a:cubicBezTo>
                  <a:cubicBezTo>
                    <a:pt x="49694" y="1360"/>
                    <a:pt x="50364" y="1737"/>
                    <a:pt x="51033" y="2093"/>
                  </a:cubicBezTo>
                  <a:cubicBezTo>
                    <a:pt x="51577" y="2386"/>
                    <a:pt x="51828" y="2846"/>
                    <a:pt x="51828" y="3432"/>
                  </a:cubicBezTo>
                  <a:lnTo>
                    <a:pt x="51828" y="3620"/>
                  </a:lnTo>
                  <a:cubicBezTo>
                    <a:pt x="51765" y="4248"/>
                    <a:pt x="51640" y="4792"/>
                    <a:pt x="50887" y="5231"/>
                  </a:cubicBezTo>
                  <a:close/>
                  <a:moveTo>
                    <a:pt x="54548" y="22451"/>
                  </a:moveTo>
                  <a:cubicBezTo>
                    <a:pt x="55113" y="22577"/>
                    <a:pt x="55469" y="22347"/>
                    <a:pt x="55699" y="21970"/>
                  </a:cubicBezTo>
                  <a:cubicBezTo>
                    <a:pt x="56055" y="21426"/>
                    <a:pt x="56243" y="20819"/>
                    <a:pt x="56285" y="20171"/>
                  </a:cubicBezTo>
                  <a:cubicBezTo>
                    <a:pt x="56327" y="19417"/>
                    <a:pt x="56348" y="18664"/>
                    <a:pt x="56390" y="17890"/>
                  </a:cubicBezTo>
                  <a:cubicBezTo>
                    <a:pt x="56494" y="16739"/>
                    <a:pt x="56599" y="15588"/>
                    <a:pt x="56076" y="14479"/>
                  </a:cubicBezTo>
                  <a:cubicBezTo>
                    <a:pt x="56013" y="14291"/>
                    <a:pt x="55950" y="14061"/>
                    <a:pt x="55908" y="13852"/>
                  </a:cubicBezTo>
                  <a:cubicBezTo>
                    <a:pt x="55699" y="13140"/>
                    <a:pt x="55406" y="12450"/>
                    <a:pt x="54967" y="11885"/>
                  </a:cubicBezTo>
                  <a:cubicBezTo>
                    <a:pt x="54716" y="11592"/>
                    <a:pt x="54569" y="11257"/>
                    <a:pt x="54485" y="10881"/>
                  </a:cubicBezTo>
                  <a:cubicBezTo>
                    <a:pt x="54297" y="10085"/>
                    <a:pt x="53879" y="9458"/>
                    <a:pt x="53251" y="8893"/>
                  </a:cubicBezTo>
                  <a:cubicBezTo>
                    <a:pt x="53021" y="8684"/>
                    <a:pt x="52791" y="8474"/>
                    <a:pt x="52665" y="8223"/>
                  </a:cubicBezTo>
                  <a:cubicBezTo>
                    <a:pt x="52163" y="7303"/>
                    <a:pt x="51514" y="6591"/>
                    <a:pt x="50531" y="6152"/>
                  </a:cubicBezTo>
                  <a:cubicBezTo>
                    <a:pt x="50364" y="6068"/>
                    <a:pt x="50196" y="5901"/>
                    <a:pt x="50008" y="5796"/>
                  </a:cubicBezTo>
                  <a:cubicBezTo>
                    <a:pt x="49757" y="5629"/>
                    <a:pt x="49485" y="5440"/>
                    <a:pt x="49234" y="5315"/>
                  </a:cubicBezTo>
                  <a:cubicBezTo>
                    <a:pt x="48899" y="5168"/>
                    <a:pt x="48543" y="5022"/>
                    <a:pt x="48208" y="4896"/>
                  </a:cubicBezTo>
                  <a:cubicBezTo>
                    <a:pt x="47999" y="4813"/>
                    <a:pt x="47811" y="4750"/>
                    <a:pt x="47602" y="4708"/>
                  </a:cubicBezTo>
                  <a:cubicBezTo>
                    <a:pt x="46514" y="4583"/>
                    <a:pt x="45446" y="4457"/>
                    <a:pt x="44338" y="4352"/>
                  </a:cubicBezTo>
                  <a:cubicBezTo>
                    <a:pt x="43668" y="4269"/>
                    <a:pt x="42957" y="4164"/>
                    <a:pt x="42203" y="4080"/>
                  </a:cubicBezTo>
                  <a:cubicBezTo>
                    <a:pt x="42266" y="3767"/>
                    <a:pt x="42350" y="3536"/>
                    <a:pt x="42433" y="3285"/>
                  </a:cubicBezTo>
                  <a:cubicBezTo>
                    <a:pt x="42726" y="3285"/>
                    <a:pt x="42936" y="3243"/>
                    <a:pt x="43145" y="3285"/>
                  </a:cubicBezTo>
                  <a:cubicBezTo>
                    <a:pt x="44400" y="3411"/>
                    <a:pt x="45614" y="3557"/>
                    <a:pt x="46869" y="3704"/>
                  </a:cubicBezTo>
                  <a:cubicBezTo>
                    <a:pt x="47748" y="3767"/>
                    <a:pt x="48543" y="3934"/>
                    <a:pt x="49338" y="4352"/>
                  </a:cubicBezTo>
                  <a:cubicBezTo>
                    <a:pt x="49485" y="4436"/>
                    <a:pt x="49673" y="4478"/>
                    <a:pt x="49861" y="4541"/>
                  </a:cubicBezTo>
                  <a:cubicBezTo>
                    <a:pt x="49945" y="4562"/>
                    <a:pt x="50050" y="4562"/>
                    <a:pt x="50112" y="4499"/>
                  </a:cubicBezTo>
                  <a:cubicBezTo>
                    <a:pt x="50489" y="4331"/>
                    <a:pt x="50636" y="4039"/>
                    <a:pt x="50698" y="3641"/>
                  </a:cubicBezTo>
                  <a:cubicBezTo>
                    <a:pt x="50719" y="3285"/>
                    <a:pt x="50615" y="3076"/>
                    <a:pt x="50301" y="2909"/>
                  </a:cubicBezTo>
                  <a:cubicBezTo>
                    <a:pt x="49547" y="2490"/>
                    <a:pt x="48815" y="2072"/>
                    <a:pt x="48062" y="1674"/>
                  </a:cubicBezTo>
                  <a:cubicBezTo>
                    <a:pt x="47811" y="1549"/>
                    <a:pt x="47539" y="1507"/>
                    <a:pt x="47267" y="1444"/>
                  </a:cubicBezTo>
                  <a:cubicBezTo>
                    <a:pt x="46430" y="1318"/>
                    <a:pt x="45572" y="1235"/>
                    <a:pt x="44735" y="1130"/>
                  </a:cubicBezTo>
                  <a:cubicBezTo>
                    <a:pt x="43480" y="984"/>
                    <a:pt x="42224" y="1046"/>
                    <a:pt x="40990" y="1339"/>
                  </a:cubicBezTo>
                  <a:cubicBezTo>
                    <a:pt x="39609" y="1653"/>
                    <a:pt x="38249" y="2176"/>
                    <a:pt x="36889" y="2616"/>
                  </a:cubicBezTo>
                  <a:cubicBezTo>
                    <a:pt x="36596" y="2720"/>
                    <a:pt x="36366" y="2867"/>
                    <a:pt x="36156" y="3139"/>
                  </a:cubicBezTo>
                  <a:cubicBezTo>
                    <a:pt x="35968" y="3411"/>
                    <a:pt x="35675" y="3411"/>
                    <a:pt x="35445" y="3181"/>
                  </a:cubicBezTo>
                  <a:cubicBezTo>
                    <a:pt x="35299" y="2992"/>
                    <a:pt x="35194" y="2783"/>
                    <a:pt x="35047" y="2574"/>
                  </a:cubicBezTo>
                  <a:cubicBezTo>
                    <a:pt x="34943" y="2365"/>
                    <a:pt x="34838" y="2155"/>
                    <a:pt x="34734" y="1925"/>
                  </a:cubicBezTo>
                  <a:cubicBezTo>
                    <a:pt x="34378" y="1883"/>
                    <a:pt x="34043" y="1883"/>
                    <a:pt x="33729" y="1821"/>
                  </a:cubicBezTo>
                  <a:cubicBezTo>
                    <a:pt x="32997" y="1653"/>
                    <a:pt x="32411" y="1862"/>
                    <a:pt x="31951" y="2365"/>
                  </a:cubicBezTo>
                  <a:cubicBezTo>
                    <a:pt x="31867" y="2804"/>
                    <a:pt x="31846" y="3202"/>
                    <a:pt x="31741" y="3557"/>
                  </a:cubicBezTo>
                  <a:cubicBezTo>
                    <a:pt x="31658" y="3934"/>
                    <a:pt x="31344" y="4039"/>
                    <a:pt x="31030" y="3850"/>
                  </a:cubicBezTo>
                  <a:cubicBezTo>
                    <a:pt x="30528" y="3599"/>
                    <a:pt x="30172" y="3202"/>
                    <a:pt x="29817" y="2762"/>
                  </a:cubicBezTo>
                  <a:cubicBezTo>
                    <a:pt x="29356" y="2699"/>
                    <a:pt x="28875" y="2511"/>
                    <a:pt x="28352" y="2616"/>
                  </a:cubicBezTo>
                  <a:cubicBezTo>
                    <a:pt x="28205" y="3013"/>
                    <a:pt x="28205" y="3390"/>
                    <a:pt x="28226" y="3746"/>
                  </a:cubicBezTo>
                  <a:cubicBezTo>
                    <a:pt x="28666" y="4185"/>
                    <a:pt x="28980" y="4687"/>
                    <a:pt x="29545" y="4896"/>
                  </a:cubicBezTo>
                  <a:cubicBezTo>
                    <a:pt x="29356" y="5503"/>
                    <a:pt x="29273" y="5608"/>
                    <a:pt x="28917" y="5545"/>
                  </a:cubicBezTo>
                  <a:cubicBezTo>
                    <a:pt x="28226" y="5482"/>
                    <a:pt x="27599" y="5629"/>
                    <a:pt x="26929" y="5796"/>
                  </a:cubicBezTo>
                  <a:cubicBezTo>
                    <a:pt x="26427" y="5922"/>
                    <a:pt x="25925" y="5964"/>
                    <a:pt x="25423" y="6173"/>
                  </a:cubicBezTo>
                  <a:cubicBezTo>
                    <a:pt x="25255" y="6256"/>
                    <a:pt x="25004" y="6173"/>
                    <a:pt x="24795" y="6215"/>
                  </a:cubicBezTo>
                  <a:cubicBezTo>
                    <a:pt x="24544" y="6236"/>
                    <a:pt x="24251" y="6256"/>
                    <a:pt x="24021" y="6361"/>
                  </a:cubicBezTo>
                  <a:cubicBezTo>
                    <a:pt x="23288" y="6738"/>
                    <a:pt x="22577" y="7156"/>
                    <a:pt x="21928" y="7679"/>
                  </a:cubicBezTo>
                  <a:cubicBezTo>
                    <a:pt x="21301" y="8160"/>
                    <a:pt x="20903" y="8788"/>
                    <a:pt x="20506" y="9458"/>
                  </a:cubicBezTo>
                  <a:cubicBezTo>
                    <a:pt x="20338" y="9730"/>
                    <a:pt x="20338" y="10002"/>
                    <a:pt x="20485" y="10316"/>
                  </a:cubicBezTo>
                  <a:cubicBezTo>
                    <a:pt x="20610" y="10609"/>
                    <a:pt x="20778" y="10839"/>
                    <a:pt x="21029" y="11027"/>
                  </a:cubicBezTo>
                  <a:cubicBezTo>
                    <a:pt x="21426" y="11257"/>
                    <a:pt x="21803" y="11508"/>
                    <a:pt x="22179" y="11780"/>
                  </a:cubicBezTo>
                  <a:cubicBezTo>
                    <a:pt x="22368" y="11885"/>
                    <a:pt x="22556" y="12010"/>
                    <a:pt x="22765" y="12031"/>
                  </a:cubicBezTo>
                  <a:cubicBezTo>
                    <a:pt x="23288" y="12136"/>
                    <a:pt x="23832" y="12220"/>
                    <a:pt x="24376" y="12324"/>
                  </a:cubicBezTo>
                  <a:cubicBezTo>
                    <a:pt x="24523" y="12345"/>
                    <a:pt x="24669" y="12387"/>
                    <a:pt x="24879" y="12429"/>
                  </a:cubicBezTo>
                  <a:cubicBezTo>
                    <a:pt x="24774" y="12596"/>
                    <a:pt x="24732" y="12722"/>
                    <a:pt x="24648" y="12764"/>
                  </a:cubicBezTo>
                  <a:cubicBezTo>
                    <a:pt x="24146" y="13224"/>
                    <a:pt x="23623" y="13663"/>
                    <a:pt x="23100" y="14061"/>
                  </a:cubicBezTo>
                  <a:cubicBezTo>
                    <a:pt x="22451" y="14542"/>
                    <a:pt x="21928" y="15212"/>
                    <a:pt x="21426" y="15860"/>
                  </a:cubicBezTo>
                  <a:cubicBezTo>
                    <a:pt x="21280" y="16070"/>
                    <a:pt x="21175" y="16321"/>
                    <a:pt x="21070" y="16593"/>
                  </a:cubicBezTo>
                  <a:cubicBezTo>
                    <a:pt x="20861" y="17158"/>
                    <a:pt x="20924" y="17660"/>
                    <a:pt x="21447" y="18057"/>
                  </a:cubicBezTo>
                  <a:cubicBezTo>
                    <a:pt x="21698" y="18246"/>
                    <a:pt x="21949" y="18413"/>
                    <a:pt x="22179" y="18580"/>
                  </a:cubicBezTo>
                  <a:cubicBezTo>
                    <a:pt x="22472" y="18769"/>
                    <a:pt x="22765" y="18936"/>
                    <a:pt x="22912" y="19250"/>
                  </a:cubicBezTo>
                  <a:cubicBezTo>
                    <a:pt x="23058" y="19564"/>
                    <a:pt x="23309" y="19731"/>
                    <a:pt x="23581" y="19857"/>
                  </a:cubicBezTo>
                  <a:cubicBezTo>
                    <a:pt x="24104" y="20150"/>
                    <a:pt x="24648" y="20443"/>
                    <a:pt x="25276" y="20380"/>
                  </a:cubicBezTo>
                  <a:cubicBezTo>
                    <a:pt x="25611" y="20359"/>
                    <a:pt x="25946" y="20505"/>
                    <a:pt x="26260" y="20443"/>
                  </a:cubicBezTo>
                  <a:cubicBezTo>
                    <a:pt x="26783" y="20296"/>
                    <a:pt x="27285" y="20296"/>
                    <a:pt x="27808" y="20296"/>
                  </a:cubicBezTo>
                  <a:cubicBezTo>
                    <a:pt x="29252" y="20296"/>
                    <a:pt x="30653" y="20171"/>
                    <a:pt x="32013" y="19564"/>
                  </a:cubicBezTo>
                  <a:cubicBezTo>
                    <a:pt x="32265" y="19459"/>
                    <a:pt x="32474" y="19396"/>
                    <a:pt x="32704" y="19313"/>
                  </a:cubicBezTo>
                  <a:cubicBezTo>
                    <a:pt x="33792" y="18915"/>
                    <a:pt x="34838" y="18455"/>
                    <a:pt x="35822" y="17785"/>
                  </a:cubicBezTo>
                  <a:cubicBezTo>
                    <a:pt x="36177" y="17555"/>
                    <a:pt x="36554" y="17367"/>
                    <a:pt x="36931" y="17199"/>
                  </a:cubicBezTo>
                  <a:cubicBezTo>
                    <a:pt x="37223" y="17053"/>
                    <a:pt x="37433" y="16886"/>
                    <a:pt x="37621" y="16614"/>
                  </a:cubicBezTo>
                  <a:cubicBezTo>
                    <a:pt x="38060" y="16007"/>
                    <a:pt x="38542" y="15379"/>
                    <a:pt x="39065" y="14835"/>
                  </a:cubicBezTo>
                  <a:cubicBezTo>
                    <a:pt x="39400" y="14479"/>
                    <a:pt x="39839" y="14166"/>
                    <a:pt x="40257" y="13852"/>
                  </a:cubicBezTo>
                  <a:cubicBezTo>
                    <a:pt x="40529" y="13663"/>
                    <a:pt x="40843" y="13747"/>
                    <a:pt x="40990" y="13956"/>
                  </a:cubicBezTo>
                  <a:cubicBezTo>
                    <a:pt x="41157" y="14166"/>
                    <a:pt x="41115" y="14438"/>
                    <a:pt x="40906" y="14710"/>
                  </a:cubicBezTo>
                  <a:cubicBezTo>
                    <a:pt x="40780" y="14835"/>
                    <a:pt x="40655" y="14940"/>
                    <a:pt x="40488" y="15065"/>
                  </a:cubicBezTo>
                  <a:cubicBezTo>
                    <a:pt x="39818" y="15651"/>
                    <a:pt x="39232" y="16300"/>
                    <a:pt x="38856" y="17137"/>
                  </a:cubicBezTo>
                  <a:cubicBezTo>
                    <a:pt x="38772" y="17325"/>
                    <a:pt x="38604" y="17471"/>
                    <a:pt x="38479" y="17639"/>
                  </a:cubicBezTo>
                  <a:cubicBezTo>
                    <a:pt x="38332" y="17827"/>
                    <a:pt x="38165" y="17995"/>
                    <a:pt x="38019" y="18204"/>
                  </a:cubicBezTo>
                  <a:cubicBezTo>
                    <a:pt x="37286" y="19313"/>
                    <a:pt x="36993" y="20547"/>
                    <a:pt x="36805" y="21824"/>
                  </a:cubicBezTo>
                  <a:cubicBezTo>
                    <a:pt x="36805" y="21865"/>
                    <a:pt x="36868" y="21928"/>
                    <a:pt x="36889" y="22033"/>
                  </a:cubicBezTo>
                  <a:cubicBezTo>
                    <a:pt x="37119" y="22117"/>
                    <a:pt x="37391" y="22179"/>
                    <a:pt x="37621" y="22326"/>
                  </a:cubicBezTo>
                  <a:cubicBezTo>
                    <a:pt x="38563" y="22744"/>
                    <a:pt x="39525" y="22681"/>
                    <a:pt x="40467" y="22326"/>
                  </a:cubicBezTo>
                  <a:cubicBezTo>
                    <a:pt x="40906" y="22137"/>
                    <a:pt x="41366" y="21949"/>
                    <a:pt x="41827" y="21761"/>
                  </a:cubicBezTo>
                  <a:cubicBezTo>
                    <a:pt x="42726" y="21405"/>
                    <a:pt x="43521" y="20924"/>
                    <a:pt x="44254" y="20338"/>
                  </a:cubicBezTo>
                  <a:cubicBezTo>
                    <a:pt x="44568" y="20087"/>
                    <a:pt x="44882" y="19836"/>
                    <a:pt x="45237" y="19648"/>
                  </a:cubicBezTo>
                  <a:cubicBezTo>
                    <a:pt x="45781" y="19355"/>
                    <a:pt x="46283" y="19020"/>
                    <a:pt x="46723" y="18601"/>
                  </a:cubicBezTo>
                  <a:cubicBezTo>
                    <a:pt x="47058" y="18288"/>
                    <a:pt x="47455" y="18057"/>
                    <a:pt x="47895" y="18036"/>
                  </a:cubicBezTo>
                  <a:cubicBezTo>
                    <a:pt x="48187" y="18162"/>
                    <a:pt x="48208" y="18392"/>
                    <a:pt x="48229" y="18664"/>
                  </a:cubicBezTo>
                  <a:cubicBezTo>
                    <a:pt x="48292" y="19815"/>
                    <a:pt x="48752" y="20756"/>
                    <a:pt x="49652" y="21468"/>
                  </a:cubicBezTo>
                  <a:cubicBezTo>
                    <a:pt x="49861" y="21635"/>
                    <a:pt x="50071" y="21845"/>
                    <a:pt x="50196" y="22054"/>
                  </a:cubicBezTo>
                  <a:cubicBezTo>
                    <a:pt x="50636" y="22744"/>
                    <a:pt x="51535" y="23163"/>
                    <a:pt x="52288" y="23037"/>
                  </a:cubicBezTo>
                  <a:cubicBezTo>
                    <a:pt x="53084" y="22953"/>
                    <a:pt x="53921" y="22284"/>
                    <a:pt x="54046" y="21301"/>
                  </a:cubicBezTo>
                  <a:cubicBezTo>
                    <a:pt x="54151" y="20589"/>
                    <a:pt x="54255" y="19899"/>
                    <a:pt x="54360" y="19208"/>
                  </a:cubicBezTo>
                  <a:cubicBezTo>
                    <a:pt x="54381" y="19020"/>
                    <a:pt x="54465" y="18852"/>
                    <a:pt x="54548" y="18706"/>
                  </a:cubicBezTo>
                  <a:cubicBezTo>
                    <a:pt x="54569" y="18643"/>
                    <a:pt x="54653" y="18601"/>
                    <a:pt x="54695" y="18622"/>
                  </a:cubicBezTo>
                  <a:cubicBezTo>
                    <a:pt x="54778" y="18664"/>
                    <a:pt x="54862" y="18706"/>
                    <a:pt x="54904" y="18769"/>
                  </a:cubicBezTo>
                  <a:cubicBezTo>
                    <a:pt x="54967" y="18832"/>
                    <a:pt x="54988" y="18936"/>
                    <a:pt x="54967" y="19020"/>
                  </a:cubicBezTo>
                  <a:cubicBezTo>
                    <a:pt x="54988" y="20087"/>
                    <a:pt x="54988" y="21280"/>
                    <a:pt x="54548" y="22451"/>
                  </a:cubicBezTo>
                  <a:close/>
                  <a:moveTo>
                    <a:pt x="21991" y="25109"/>
                  </a:moveTo>
                  <a:cubicBezTo>
                    <a:pt x="22096" y="25632"/>
                    <a:pt x="22138" y="26092"/>
                    <a:pt x="22263" y="26531"/>
                  </a:cubicBezTo>
                  <a:cubicBezTo>
                    <a:pt x="22661" y="27871"/>
                    <a:pt x="23184" y="29126"/>
                    <a:pt x="24251" y="30088"/>
                  </a:cubicBezTo>
                  <a:cubicBezTo>
                    <a:pt x="24439" y="30235"/>
                    <a:pt x="24627" y="30423"/>
                    <a:pt x="24753" y="30612"/>
                  </a:cubicBezTo>
                  <a:cubicBezTo>
                    <a:pt x="25276" y="31386"/>
                    <a:pt x="26008" y="31909"/>
                    <a:pt x="26804" y="32411"/>
                  </a:cubicBezTo>
                  <a:cubicBezTo>
                    <a:pt x="27264" y="32704"/>
                    <a:pt x="27703" y="33039"/>
                    <a:pt x="28184" y="33311"/>
                  </a:cubicBezTo>
                  <a:cubicBezTo>
                    <a:pt x="29210" y="33897"/>
                    <a:pt x="30214" y="34524"/>
                    <a:pt x="31428" y="34733"/>
                  </a:cubicBezTo>
                  <a:cubicBezTo>
                    <a:pt x="32306" y="34901"/>
                    <a:pt x="33227" y="35047"/>
                    <a:pt x="34127" y="35194"/>
                  </a:cubicBezTo>
                  <a:cubicBezTo>
                    <a:pt x="34754" y="35298"/>
                    <a:pt x="35403" y="35340"/>
                    <a:pt x="36031" y="35424"/>
                  </a:cubicBezTo>
                  <a:cubicBezTo>
                    <a:pt x="37223" y="35549"/>
                    <a:pt x="38437" y="35738"/>
                    <a:pt x="39672" y="35549"/>
                  </a:cubicBezTo>
                  <a:cubicBezTo>
                    <a:pt x="40216" y="35466"/>
                    <a:pt x="40760" y="35508"/>
                    <a:pt x="41304" y="35424"/>
                  </a:cubicBezTo>
                  <a:cubicBezTo>
                    <a:pt x="42873" y="35131"/>
                    <a:pt x="44421" y="34775"/>
                    <a:pt x="45949" y="34294"/>
                  </a:cubicBezTo>
                  <a:cubicBezTo>
                    <a:pt x="46200" y="34210"/>
                    <a:pt x="46472" y="34148"/>
                    <a:pt x="46723" y="34001"/>
                  </a:cubicBezTo>
                  <a:cubicBezTo>
                    <a:pt x="47455" y="33666"/>
                    <a:pt x="48167" y="33332"/>
                    <a:pt x="48878" y="32997"/>
                  </a:cubicBezTo>
                  <a:cubicBezTo>
                    <a:pt x="49108" y="32850"/>
                    <a:pt x="49422" y="32746"/>
                    <a:pt x="49547" y="32536"/>
                  </a:cubicBezTo>
                  <a:cubicBezTo>
                    <a:pt x="49757" y="32181"/>
                    <a:pt x="50133" y="32013"/>
                    <a:pt x="50384" y="31741"/>
                  </a:cubicBezTo>
                  <a:cubicBezTo>
                    <a:pt x="51096" y="30884"/>
                    <a:pt x="51870" y="30109"/>
                    <a:pt x="52435" y="29168"/>
                  </a:cubicBezTo>
                  <a:cubicBezTo>
                    <a:pt x="53209" y="27808"/>
                    <a:pt x="53816" y="26322"/>
                    <a:pt x="54172" y="24753"/>
                  </a:cubicBezTo>
                  <a:cubicBezTo>
                    <a:pt x="54276" y="24272"/>
                    <a:pt x="54360" y="23811"/>
                    <a:pt x="54318" y="23225"/>
                  </a:cubicBezTo>
                  <a:cubicBezTo>
                    <a:pt x="54130" y="23330"/>
                    <a:pt x="54004" y="23393"/>
                    <a:pt x="53858" y="23497"/>
                  </a:cubicBezTo>
                  <a:cubicBezTo>
                    <a:pt x="53105" y="24125"/>
                    <a:pt x="52226" y="24125"/>
                    <a:pt x="51326" y="23916"/>
                  </a:cubicBezTo>
                  <a:cubicBezTo>
                    <a:pt x="50552" y="23728"/>
                    <a:pt x="49840" y="23309"/>
                    <a:pt x="49296" y="22702"/>
                  </a:cubicBezTo>
                  <a:cubicBezTo>
                    <a:pt x="48606" y="21970"/>
                    <a:pt x="47895" y="21238"/>
                    <a:pt x="47476" y="20296"/>
                  </a:cubicBezTo>
                  <a:cubicBezTo>
                    <a:pt x="47371" y="20087"/>
                    <a:pt x="47225" y="19920"/>
                    <a:pt x="47099" y="19710"/>
                  </a:cubicBezTo>
                  <a:cubicBezTo>
                    <a:pt x="46304" y="20275"/>
                    <a:pt x="45551" y="20798"/>
                    <a:pt x="44819" y="21321"/>
                  </a:cubicBezTo>
                  <a:cubicBezTo>
                    <a:pt x="44275" y="21719"/>
                    <a:pt x="43710" y="22117"/>
                    <a:pt x="43124" y="22389"/>
                  </a:cubicBezTo>
                  <a:cubicBezTo>
                    <a:pt x="42308" y="22807"/>
                    <a:pt x="41450" y="23163"/>
                    <a:pt x="40571" y="23477"/>
                  </a:cubicBezTo>
                  <a:cubicBezTo>
                    <a:pt x="39902" y="23707"/>
                    <a:pt x="39148" y="23832"/>
                    <a:pt x="38416" y="23644"/>
                  </a:cubicBezTo>
                  <a:cubicBezTo>
                    <a:pt x="37747" y="23497"/>
                    <a:pt x="37098" y="23330"/>
                    <a:pt x="36470" y="23100"/>
                  </a:cubicBezTo>
                  <a:cubicBezTo>
                    <a:pt x="35947" y="22912"/>
                    <a:pt x="35550" y="22221"/>
                    <a:pt x="35612" y="21635"/>
                  </a:cubicBezTo>
                  <a:cubicBezTo>
                    <a:pt x="35654" y="21280"/>
                    <a:pt x="35738" y="20903"/>
                    <a:pt x="35822" y="20568"/>
                  </a:cubicBezTo>
                  <a:cubicBezTo>
                    <a:pt x="35947" y="20024"/>
                    <a:pt x="36115" y="19459"/>
                    <a:pt x="36282" y="18790"/>
                  </a:cubicBezTo>
                  <a:cubicBezTo>
                    <a:pt x="35759" y="19041"/>
                    <a:pt x="35403" y="19292"/>
                    <a:pt x="34985" y="19459"/>
                  </a:cubicBezTo>
                  <a:cubicBezTo>
                    <a:pt x="33938" y="19920"/>
                    <a:pt x="32892" y="20296"/>
                    <a:pt x="31846" y="20715"/>
                  </a:cubicBezTo>
                  <a:cubicBezTo>
                    <a:pt x="31156" y="21008"/>
                    <a:pt x="30465" y="21133"/>
                    <a:pt x="29691" y="21196"/>
                  </a:cubicBezTo>
                  <a:cubicBezTo>
                    <a:pt x="28959" y="21238"/>
                    <a:pt x="28268" y="21280"/>
                    <a:pt x="27557" y="21552"/>
                  </a:cubicBezTo>
                  <a:cubicBezTo>
                    <a:pt x="27243" y="21698"/>
                    <a:pt x="26824" y="21635"/>
                    <a:pt x="26448" y="21635"/>
                  </a:cubicBezTo>
                  <a:cubicBezTo>
                    <a:pt x="26134" y="21635"/>
                    <a:pt x="25862" y="21593"/>
                    <a:pt x="25548" y="21552"/>
                  </a:cubicBezTo>
                  <a:cubicBezTo>
                    <a:pt x="24962" y="21531"/>
                    <a:pt x="24397" y="21426"/>
                    <a:pt x="23895" y="21112"/>
                  </a:cubicBezTo>
                  <a:cubicBezTo>
                    <a:pt x="23874" y="21091"/>
                    <a:pt x="23791" y="21112"/>
                    <a:pt x="23707" y="21133"/>
                  </a:cubicBezTo>
                  <a:cubicBezTo>
                    <a:pt x="23686" y="21342"/>
                    <a:pt x="23686" y="21552"/>
                    <a:pt x="23623" y="21761"/>
                  </a:cubicBezTo>
                  <a:cubicBezTo>
                    <a:pt x="23602" y="21928"/>
                    <a:pt x="23560" y="22054"/>
                    <a:pt x="23498" y="22221"/>
                  </a:cubicBezTo>
                  <a:cubicBezTo>
                    <a:pt x="23414" y="22389"/>
                    <a:pt x="23247" y="22493"/>
                    <a:pt x="23058" y="22451"/>
                  </a:cubicBezTo>
                  <a:cubicBezTo>
                    <a:pt x="22933" y="22389"/>
                    <a:pt x="22828" y="22263"/>
                    <a:pt x="22765" y="22137"/>
                  </a:cubicBezTo>
                  <a:cubicBezTo>
                    <a:pt x="22723" y="22033"/>
                    <a:pt x="22723" y="21907"/>
                    <a:pt x="22744" y="21761"/>
                  </a:cubicBezTo>
                  <a:cubicBezTo>
                    <a:pt x="22786" y="21384"/>
                    <a:pt x="22619" y="21029"/>
                    <a:pt x="22451" y="20715"/>
                  </a:cubicBezTo>
                  <a:cubicBezTo>
                    <a:pt x="22221" y="20296"/>
                    <a:pt x="21845" y="19961"/>
                    <a:pt x="21489" y="19648"/>
                  </a:cubicBezTo>
                  <a:cubicBezTo>
                    <a:pt x="21050" y="19292"/>
                    <a:pt x="20673" y="19250"/>
                    <a:pt x="20275" y="19606"/>
                  </a:cubicBezTo>
                  <a:cubicBezTo>
                    <a:pt x="19857" y="19961"/>
                    <a:pt x="19501" y="20380"/>
                    <a:pt x="19480" y="20987"/>
                  </a:cubicBezTo>
                  <a:cubicBezTo>
                    <a:pt x="19438" y="21301"/>
                    <a:pt x="19417" y="21573"/>
                    <a:pt x="19376" y="21907"/>
                  </a:cubicBezTo>
                  <a:cubicBezTo>
                    <a:pt x="19271" y="22451"/>
                    <a:pt x="19334" y="22912"/>
                    <a:pt x="19689" y="23372"/>
                  </a:cubicBezTo>
                  <a:cubicBezTo>
                    <a:pt x="19794" y="23518"/>
                    <a:pt x="19857" y="23686"/>
                    <a:pt x="19961" y="23832"/>
                  </a:cubicBezTo>
                  <a:cubicBezTo>
                    <a:pt x="20213" y="24230"/>
                    <a:pt x="20526" y="24481"/>
                    <a:pt x="20945" y="24648"/>
                  </a:cubicBezTo>
                  <a:cubicBezTo>
                    <a:pt x="21280" y="24837"/>
                    <a:pt x="21594" y="24962"/>
                    <a:pt x="21991" y="25109"/>
                  </a:cubicBezTo>
                  <a:close/>
                  <a:moveTo>
                    <a:pt x="29984" y="35738"/>
                  </a:moveTo>
                  <a:cubicBezTo>
                    <a:pt x="27912" y="34796"/>
                    <a:pt x="26029" y="33562"/>
                    <a:pt x="24188" y="32202"/>
                  </a:cubicBezTo>
                  <a:cubicBezTo>
                    <a:pt x="22933" y="32808"/>
                    <a:pt x="21782" y="33583"/>
                    <a:pt x="20778" y="34587"/>
                  </a:cubicBezTo>
                  <a:cubicBezTo>
                    <a:pt x="20485" y="34901"/>
                    <a:pt x="20171" y="35215"/>
                    <a:pt x="19836" y="35424"/>
                  </a:cubicBezTo>
                  <a:cubicBezTo>
                    <a:pt x="19271" y="35759"/>
                    <a:pt x="18706" y="36156"/>
                    <a:pt x="18288" y="36679"/>
                  </a:cubicBezTo>
                  <a:cubicBezTo>
                    <a:pt x="18162" y="36805"/>
                    <a:pt x="18037" y="36930"/>
                    <a:pt x="17911" y="37035"/>
                  </a:cubicBezTo>
                  <a:cubicBezTo>
                    <a:pt x="16928" y="37767"/>
                    <a:pt x="16237" y="38709"/>
                    <a:pt x="15547" y="39713"/>
                  </a:cubicBezTo>
                  <a:cubicBezTo>
                    <a:pt x="15149" y="40299"/>
                    <a:pt x="15149" y="40467"/>
                    <a:pt x="15630" y="40990"/>
                  </a:cubicBezTo>
                  <a:cubicBezTo>
                    <a:pt x="15756" y="41157"/>
                    <a:pt x="15965" y="41262"/>
                    <a:pt x="16132" y="41387"/>
                  </a:cubicBezTo>
                  <a:cubicBezTo>
                    <a:pt x="16404" y="41575"/>
                    <a:pt x="16697" y="41722"/>
                    <a:pt x="16969" y="41952"/>
                  </a:cubicBezTo>
                  <a:cubicBezTo>
                    <a:pt x="17723" y="42664"/>
                    <a:pt x="18560" y="43187"/>
                    <a:pt x="19522" y="43500"/>
                  </a:cubicBezTo>
                  <a:cubicBezTo>
                    <a:pt x="19648" y="43563"/>
                    <a:pt x="19815" y="43605"/>
                    <a:pt x="19941" y="43710"/>
                  </a:cubicBezTo>
                  <a:cubicBezTo>
                    <a:pt x="20171" y="43898"/>
                    <a:pt x="20422" y="43940"/>
                    <a:pt x="20694" y="43919"/>
                  </a:cubicBezTo>
                  <a:cubicBezTo>
                    <a:pt x="21050" y="43898"/>
                    <a:pt x="21384" y="43940"/>
                    <a:pt x="21698" y="43961"/>
                  </a:cubicBezTo>
                  <a:cubicBezTo>
                    <a:pt x="21886" y="43961"/>
                    <a:pt x="22054" y="44065"/>
                    <a:pt x="22242" y="43835"/>
                  </a:cubicBezTo>
                  <a:cubicBezTo>
                    <a:pt x="22242" y="43647"/>
                    <a:pt x="22263" y="43417"/>
                    <a:pt x="22242" y="43166"/>
                  </a:cubicBezTo>
                  <a:cubicBezTo>
                    <a:pt x="22138" y="41910"/>
                    <a:pt x="22033" y="40676"/>
                    <a:pt x="21949" y="39420"/>
                  </a:cubicBezTo>
                  <a:cubicBezTo>
                    <a:pt x="21928" y="39086"/>
                    <a:pt x="21949" y="38730"/>
                    <a:pt x="21949" y="38437"/>
                  </a:cubicBezTo>
                  <a:lnTo>
                    <a:pt x="22033" y="37328"/>
                  </a:lnTo>
                  <a:cubicBezTo>
                    <a:pt x="22033" y="37140"/>
                    <a:pt x="22012" y="36972"/>
                    <a:pt x="22054" y="36784"/>
                  </a:cubicBezTo>
                  <a:cubicBezTo>
                    <a:pt x="22096" y="36638"/>
                    <a:pt x="22242" y="36449"/>
                    <a:pt x="22326" y="36470"/>
                  </a:cubicBezTo>
                  <a:cubicBezTo>
                    <a:pt x="22682" y="36491"/>
                    <a:pt x="22849" y="36219"/>
                    <a:pt x="23058" y="36010"/>
                  </a:cubicBezTo>
                  <a:cubicBezTo>
                    <a:pt x="23163" y="35905"/>
                    <a:pt x="23288" y="35780"/>
                    <a:pt x="23414" y="35759"/>
                  </a:cubicBezTo>
                  <a:cubicBezTo>
                    <a:pt x="24083" y="35654"/>
                    <a:pt x="24732" y="35382"/>
                    <a:pt x="25381" y="35654"/>
                  </a:cubicBezTo>
                  <a:cubicBezTo>
                    <a:pt x="25548" y="35696"/>
                    <a:pt x="25757" y="35780"/>
                    <a:pt x="25820" y="35905"/>
                  </a:cubicBezTo>
                  <a:cubicBezTo>
                    <a:pt x="26071" y="36261"/>
                    <a:pt x="26301" y="36617"/>
                    <a:pt x="26301" y="37098"/>
                  </a:cubicBezTo>
                  <a:cubicBezTo>
                    <a:pt x="26301" y="37328"/>
                    <a:pt x="26343" y="37558"/>
                    <a:pt x="26385" y="37830"/>
                  </a:cubicBezTo>
                  <a:cubicBezTo>
                    <a:pt x="26406" y="38165"/>
                    <a:pt x="26448" y="38479"/>
                    <a:pt x="26448" y="38814"/>
                  </a:cubicBezTo>
                  <a:cubicBezTo>
                    <a:pt x="26427" y="39316"/>
                    <a:pt x="26406" y="39776"/>
                    <a:pt x="26532" y="40278"/>
                  </a:cubicBezTo>
                  <a:cubicBezTo>
                    <a:pt x="26594" y="40487"/>
                    <a:pt x="26532" y="40697"/>
                    <a:pt x="26532" y="40906"/>
                  </a:cubicBezTo>
                  <a:cubicBezTo>
                    <a:pt x="26532" y="41115"/>
                    <a:pt x="26511" y="41324"/>
                    <a:pt x="26552" y="41534"/>
                  </a:cubicBezTo>
                  <a:cubicBezTo>
                    <a:pt x="26657" y="42078"/>
                    <a:pt x="26657" y="42643"/>
                    <a:pt x="26615" y="43187"/>
                  </a:cubicBezTo>
                  <a:cubicBezTo>
                    <a:pt x="26594" y="43647"/>
                    <a:pt x="26552" y="44149"/>
                    <a:pt x="26824" y="44588"/>
                  </a:cubicBezTo>
                  <a:cubicBezTo>
                    <a:pt x="27222" y="44672"/>
                    <a:pt x="27578" y="44735"/>
                    <a:pt x="27912" y="44588"/>
                  </a:cubicBezTo>
                  <a:cubicBezTo>
                    <a:pt x="28268" y="44463"/>
                    <a:pt x="28582" y="44484"/>
                    <a:pt x="28917" y="44526"/>
                  </a:cubicBezTo>
                  <a:cubicBezTo>
                    <a:pt x="29168" y="44547"/>
                    <a:pt x="29461" y="44526"/>
                    <a:pt x="29733" y="44526"/>
                  </a:cubicBezTo>
                  <a:cubicBezTo>
                    <a:pt x="30068" y="44526"/>
                    <a:pt x="30402" y="44463"/>
                    <a:pt x="30716" y="44484"/>
                  </a:cubicBezTo>
                  <a:cubicBezTo>
                    <a:pt x="31135" y="44526"/>
                    <a:pt x="31511" y="44463"/>
                    <a:pt x="31867" y="44275"/>
                  </a:cubicBezTo>
                  <a:cubicBezTo>
                    <a:pt x="31993" y="44212"/>
                    <a:pt x="32160" y="44128"/>
                    <a:pt x="32286" y="44149"/>
                  </a:cubicBezTo>
                  <a:cubicBezTo>
                    <a:pt x="32788" y="44212"/>
                    <a:pt x="33248" y="44003"/>
                    <a:pt x="33729" y="44003"/>
                  </a:cubicBezTo>
                  <a:cubicBezTo>
                    <a:pt x="34775" y="43961"/>
                    <a:pt x="35738" y="43542"/>
                    <a:pt x="36742" y="43312"/>
                  </a:cubicBezTo>
                  <a:cubicBezTo>
                    <a:pt x="37642" y="43103"/>
                    <a:pt x="38437" y="42538"/>
                    <a:pt x="39169" y="41931"/>
                  </a:cubicBezTo>
                  <a:cubicBezTo>
                    <a:pt x="39525" y="41617"/>
                    <a:pt x="39776" y="41283"/>
                    <a:pt x="39797" y="40759"/>
                  </a:cubicBezTo>
                  <a:cubicBezTo>
                    <a:pt x="39818" y="40174"/>
                    <a:pt x="39944" y="39609"/>
                    <a:pt x="39797" y="39023"/>
                  </a:cubicBezTo>
                  <a:cubicBezTo>
                    <a:pt x="39713" y="38730"/>
                    <a:pt x="39797" y="38416"/>
                    <a:pt x="39818" y="38102"/>
                  </a:cubicBezTo>
                  <a:cubicBezTo>
                    <a:pt x="39839" y="37726"/>
                    <a:pt x="39776" y="37328"/>
                    <a:pt x="39588" y="36993"/>
                  </a:cubicBezTo>
                  <a:cubicBezTo>
                    <a:pt x="39044" y="36993"/>
                    <a:pt x="38521" y="37014"/>
                    <a:pt x="37998" y="36993"/>
                  </a:cubicBezTo>
                  <a:cubicBezTo>
                    <a:pt x="37475" y="36951"/>
                    <a:pt x="36972" y="36889"/>
                    <a:pt x="36449" y="36847"/>
                  </a:cubicBezTo>
                  <a:cubicBezTo>
                    <a:pt x="36345" y="36993"/>
                    <a:pt x="36282" y="37119"/>
                    <a:pt x="36219" y="37161"/>
                  </a:cubicBezTo>
                  <a:cubicBezTo>
                    <a:pt x="35403" y="37851"/>
                    <a:pt x="34566" y="38521"/>
                    <a:pt x="33729" y="39190"/>
                  </a:cubicBezTo>
                  <a:cubicBezTo>
                    <a:pt x="33562" y="39295"/>
                    <a:pt x="33311" y="39337"/>
                    <a:pt x="33122" y="39316"/>
                  </a:cubicBezTo>
                  <a:cubicBezTo>
                    <a:pt x="32516" y="39232"/>
                    <a:pt x="31888" y="39253"/>
                    <a:pt x="31407" y="38835"/>
                  </a:cubicBezTo>
                  <a:cubicBezTo>
                    <a:pt x="30925" y="38793"/>
                    <a:pt x="30716" y="38458"/>
                    <a:pt x="30570" y="38081"/>
                  </a:cubicBezTo>
                  <a:cubicBezTo>
                    <a:pt x="30465" y="37830"/>
                    <a:pt x="30361" y="37600"/>
                    <a:pt x="30298" y="37307"/>
                  </a:cubicBezTo>
                  <a:cubicBezTo>
                    <a:pt x="30214" y="36784"/>
                    <a:pt x="30109" y="36282"/>
                    <a:pt x="29984" y="35738"/>
                  </a:cubicBezTo>
                  <a:close/>
                  <a:moveTo>
                    <a:pt x="11571" y="41324"/>
                  </a:moveTo>
                  <a:cubicBezTo>
                    <a:pt x="11550" y="41115"/>
                    <a:pt x="11571" y="41052"/>
                    <a:pt x="11550" y="40969"/>
                  </a:cubicBezTo>
                  <a:cubicBezTo>
                    <a:pt x="11320" y="40236"/>
                    <a:pt x="11592" y="39525"/>
                    <a:pt x="11676" y="38793"/>
                  </a:cubicBezTo>
                  <a:cubicBezTo>
                    <a:pt x="11948" y="38437"/>
                    <a:pt x="12011" y="38039"/>
                    <a:pt x="12073" y="37600"/>
                  </a:cubicBezTo>
                  <a:cubicBezTo>
                    <a:pt x="12094" y="37412"/>
                    <a:pt x="12178" y="37244"/>
                    <a:pt x="12283" y="37098"/>
                  </a:cubicBezTo>
                  <a:cubicBezTo>
                    <a:pt x="12910" y="36135"/>
                    <a:pt x="13475" y="35110"/>
                    <a:pt x="14375" y="34315"/>
                  </a:cubicBezTo>
                  <a:cubicBezTo>
                    <a:pt x="14584" y="34148"/>
                    <a:pt x="14772" y="33938"/>
                    <a:pt x="14919" y="33687"/>
                  </a:cubicBezTo>
                  <a:cubicBezTo>
                    <a:pt x="15212" y="33269"/>
                    <a:pt x="15568" y="33018"/>
                    <a:pt x="16049" y="32808"/>
                  </a:cubicBezTo>
                  <a:cubicBezTo>
                    <a:pt x="16572" y="32578"/>
                    <a:pt x="17179" y="32432"/>
                    <a:pt x="17430" y="31846"/>
                  </a:cubicBezTo>
                  <a:cubicBezTo>
                    <a:pt x="17451" y="31762"/>
                    <a:pt x="17555" y="31700"/>
                    <a:pt x="17639" y="31679"/>
                  </a:cubicBezTo>
                  <a:cubicBezTo>
                    <a:pt x="18162" y="31469"/>
                    <a:pt x="18664" y="31135"/>
                    <a:pt x="19229" y="31030"/>
                  </a:cubicBezTo>
                  <a:cubicBezTo>
                    <a:pt x="19836" y="30925"/>
                    <a:pt x="20359" y="30632"/>
                    <a:pt x="20882" y="30340"/>
                  </a:cubicBezTo>
                  <a:cubicBezTo>
                    <a:pt x="20673" y="29712"/>
                    <a:pt x="20589" y="29670"/>
                    <a:pt x="20150" y="29775"/>
                  </a:cubicBezTo>
                  <a:cubicBezTo>
                    <a:pt x="19920" y="29816"/>
                    <a:pt x="19689" y="29837"/>
                    <a:pt x="19438" y="29900"/>
                  </a:cubicBezTo>
                  <a:cubicBezTo>
                    <a:pt x="18706" y="30068"/>
                    <a:pt x="18037" y="30277"/>
                    <a:pt x="17827" y="31135"/>
                  </a:cubicBezTo>
                  <a:cubicBezTo>
                    <a:pt x="17827" y="31156"/>
                    <a:pt x="17806" y="31176"/>
                    <a:pt x="17765" y="31176"/>
                  </a:cubicBezTo>
                  <a:cubicBezTo>
                    <a:pt x="16990" y="31532"/>
                    <a:pt x="16195" y="31867"/>
                    <a:pt x="15421" y="32181"/>
                  </a:cubicBezTo>
                  <a:cubicBezTo>
                    <a:pt x="14772" y="32432"/>
                    <a:pt x="14103" y="32683"/>
                    <a:pt x="13371" y="32516"/>
                  </a:cubicBezTo>
                  <a:cubicBezTo>
                    <a:pt x="12408" y="32327"/>
                    <a:pt x="11446" y="32223"/>
                    <a:pt x="10504" y="32055"/>
                  </a:cubicBezTo>
                  <a:cubicBezTo>
                    <a:pt x="10065" y="31951"/>
                    <a:pt x="9667" y="32013"/>
                    <a:pt x="9270" y="32202"/>
                  </a:cubicBezTo>
                  <a:cubicBezTo>
                    <a:pt x="8454" y="32620"/>
                    <a:pt x="7679" y="33101"/>
                    <a:pt x="6989" y="33729"/>
                  </a:cubicBezTo>
                  <a:cubicBezTo>
                    <a:pt x="6842" y="33876"/>
                    <a:pt x="6675" y="34043"/>
                    <a:pt x="6612" y="34210"/>
                  </a:cubicBezTo>
                  <a:cubicBezTo>
                    <a:pt x="6194" y="35026"/>
                    <a:pt x="5713" y="35822"/>
                    <a:pt x="5733" y="36784"/>
                  </a:cubicBezTo>
                  <a:cubicBezTo>
                    <a:pt x="5733" y="36993"/>
                    <a:pt x="5713" y="37202"/>
                    <a:pt x="5671" y="37412"/>
                  </a:cubicBezTo>
                  <a:cubicBezTo>
                    <a:pt x="5608" y="37726"/>
                    <a:pt x="5713" y="37998"/>
                    <a:pt x="5901" y="38270"/>
                  </a:cubicBezTo>
                  <a:cubicBezTo>
                    <a:pt x="6424" y="38981"/>
                    <a:pt x="7093" y="39567"/>
                    <a:pt x="7889" y="39985"/>
                  </a:cubicBezTo>
                  <a:cubicBezTo>
                    <a:pt x="8516" y="40341"/>
                    <a:pt x="9060" y="40864"/>
                    <a:pt x="9855" y="40885"/>
                  </a:cubicBezTo>
                  <a:cubicBezTo>
                    <a:pt x="10316" y="41283"/>
                    <a:pt x="10922" y="41262"/>
                    <a:pt x="11571" y="41324"/>
                  </a:cubicBezTo>
                  <a:close/>
                  <a:moveTo>
                    <a:pt x="17869" y="44254"/>
                  </a:moveTo>
                  <a:cubicBezTo>
                    <a:pt x="17451" y="43940"/>
                    <a:pt x="17200" y="43731"/>
                    <a:pt x="16928" y="43521"/>
                  </a:cubicBezTo>
                  <a:cubicBezTo>
                    <a:pt x="16384" y="43082"/>
                    <a:pt x="15840" y="42664"/>
                    <a:pt x="15233" y="42308"/>
                  </a:cubicBezTo>
                  <a:cubicBezTo>
                    <a:pt x="14500" y="41848"/>
                    <a:pt x="14040" y="41199"/>
                    <a:pt x="13956" y="40299"/>
                  </a:cubicBezTo>
                  <a:cubicBezTo>
                    <a:pt x="13935" y="39985"/>
                    <a:pt x="13956" y="39713"/>
                    <a:pt x="14187" y="39462"/>
                  </a:cubicBezTo>
                  <a:cubicBezTo>
                    <a:pt x="14396" y="39211"/>
                    <a:pt x="14584" y="38918"/>
                    <a:pt x="14793" y="38667"/>
                  </a:cubicBezTo>
                  <a:cubicBezTo>
                    <a:pt x="15442" y="37788"/>
                    <a:pt x="16070" y="36951"/>
                    <a:pt x="16928" y="36303"/>
                  </a:cubicBezTo>
                  <a:cubicBezTo>
                    <a:pt x="17221" y="36073"/>
                    <a:pt x="17493" y="35801"/>
                    <a:pt x="17723" y="35549"/>
                  </a:cubicBezTo>
                  <a:cubicBezTo>
                    <a:pt x="18037" y="35215"/>
                    <a:pt x="18371" y="34901"/>
                    <a:pt x="18790" y="34692"/>
                  </a:cubicBezTo>
                  <a:cubicBezTo>
                    <a:pt x="19229" y="34482"/>
                    <a:pt x="19585" y="34127"/>
                    <a:pt x="19941" y="33792"/>
                  </a:cubicBezTo>
                  <a:cubicBezTo>
                    <a:pt x="20736" y="32976"/>
                    <a:pt x="21594" y="32285"/>
                    <a:pt x="22619" y="31762"/>
                  </a:cubicBezTo>
                  <a:cubicBezTo>
                    <a:pt x="22891" y="31595"/>
                    <a:pt x="23184" y="31469"/>
                    <a:pt x="23456" y="31176"/>
                  </a:cubicBezTo>
                  <a:cubicBezTo>
                    <a:pt x="23184" y="30925"/>
                    <a:pt x="22933" y="30695"/>
                    <a:pt x="22702" y="30507"/>
                  </a:cubicBezTo>
                  <a:cubicBezTo>
                    <a:pt x="22326" y="30507"/>
                    <a:pt x="22033" y="30612"/>
                    <a:pt x="21719" y="30800"/>
                  </a:cubicBezTo>
                  <a:cubicBezTo>
                    <a:pt x="21217" y="31072"/>
                    <a:pt x="20652" y="31260"/>
                    <a:pt x="20171" y="31553"/>
                  </a:cubicBezTo>
                  <a:cubicBezTo>
                    <a:pt x="19543" y="31930"/>
                    <a:pt x="18915" y="32285"/>
                    <a:pt x="18204" y="32453"/>
                  </a:cubicBezTo>
                  <a:cubicBezTo>
                    <a:pt x="18162" y="32495"/>
                    <a:pt x="18099" y="32516"/>
                    <a:pt x="18057" y="32557"/>
                  </a:cubicBezTo>
                  <a:cubicBezTo>
                    <a:pt x="17513" y="32955"/>
                    <a:pt x="16948" y="33353"/>
                    <a:pt x="16404" y="33687"/>
                  </a:cubicBezTo>
                  <a:cubicBezTo>
                    <a:pt x="15944" y="34001"/>
                    <a:pt x="15672" y="34524"/>
                    <a:pt x="15275" y="34859"/>
                  </a:cubicBezTo>
                  <a:cubicBezTo>
                    <a:pt x="14521" y="35549"/>
                    <a:pt x="13956" y="36366"/>
                    <a:pt x="13433" y="37223"/>
                  </a:cubicBezTo>
                  <a:cubicBezTo>
                    <a:pt x="13245" y="37537"/>
                    <a:pt x="13057" y="37851"/>
                    <a:pt x="13036" y="38207"/>
                  </a:cubicBezTo>
                  <a:cubicBezTo>
                    <a:pt x="13015" y="38479"/>
                    <a:pt x="12910" y="38730"/>
                    <a:pt x="12806" y="39002"/>
                  </a:cubicBezTo>
                  <a:cubicBezTo>
                    <a:pt x="12492" y="39713"/>
                    <a:pt x="12429" y="40404"/>
                    <a:pt x="12743" y="41115"/>
                  </a:cubicBezTo>
                  <a:cubicBezTo>
                    <a:pt x="12931" y="41534"/>
                    <a:pt x="13140" y="41952"/>
                    <a:pt x="13371" y="42350"/>
                  </a:cubicBezTo>
                  <a:cubicBezTo>
                    <a:pt x="13496" y="42559"/>
                    <a:pt x="13643" y="42852"/>
                    <a:pt x="13852" y="42894"/>
                  </a:cubicBezTo>
                  <a:cubicBezTo>
                    <a:pt x="14417" y="43061"/>
                    <a:pt x="14835" y="43480"/>
                    <a:pt x="15358" y="43710"/>
                  </a:cubicBezTo>
                  <a:cubicBezTo>
                    <a:pt x="15693" y="43877"/>
                    <a:pt x="16049" y="44024"/>
                    <a:pt x="16384" y="44065"/>
                  </a:cubicBezTo>
                  <a:cubicBezTo>
                    <a:pt x="16802" y="44191"/>
                    <a:pt x="17283" y="44212"/>
                    <a:pt x="17869" y="44254"/>
                  </a:cubicBezTo>
                  <a:close/>
                  <a:moveTo>
                    <a:pt x="14605" y="19857"/>
                  </a:moveTo>
                  <a:cubicBezTo>
                    <a:pt x="14982" y="19815"/>
                    <a:pt x="15254" y="19773"/>
                    <a:pt x="15547" y="19731"/>
                  </a:cubicBezTo>
                  <a:cubicBezTo>
                    <a:pt x="15651" y="19710"/>
                    <a:pt x="15777" y="19668"/>
                    <a:pt x="15881" y="19627"/>
                  </a:cubicBezTo>
                  <a:cubicBezTo>
                    <a:pt x="16384" y="19313"/>
                    <a:pt x="16969" y="19041"/>
                    <a:pt x="17283" y="18476"/>
                  </a:cubicBezTo>
                  <a:cubicBezTo>
                    <a:pt x="17534" y="17995"/>
                    <a:pt x="17848" y="17555"/>
                    <a:pt x="18162" y="17095"/>
                  </a:cubicBezTo>
                  <a:cubicBezTo>
                    <a:pt x="18894" y="15965"/>
                    <a:pt x="18853" y="14710"/>
                    <a:pt x="18664" y="13454"/>
                  </a:cubicBezTo>
                  <a:cubicBezTo>
                    <a:pt x="18643" y="13329"/>
                    <a:pt x="18560" y="13161"/>
                    <a:pt x="18455" y="13057"/>
                  </a:cubicBezTo>
                  <a:cubicBezTo>
                    <a:pt x="18141" y="12617"/>
                    <a:pt x="17660" y="12554"/>
                    <a:pt x="17304" y="12973"/>
                  </a:cubicBezTo>
                  <a:cubicBezTo>
                    <a:pt x="17095" y="13224"/>
                    <a:pt x="16865" y="13391"/>
                    <a:pt x="16593" y="13538"/>
                  </a:cubicBezTo>
                  <a:cubicBezTo>
                    <a:pt x="16488" y="13580"/>
                    <a:pt x="16384" y="13663"/>
                    <a:pt x="16300" y="13747"/>
                  </a:cubicBezTo>
                  <a:cubicBezTo>
                    <a:pt x="15630" y="14584"/>
                    <a:pt x="14982" y="15421"/>
                    <a:pt x="14689" y="16488"/>
                  </a:cubicBezTo>
                  <a:cubicBezTo>
                    <a:pt x="14563" y="16990"/>
                    <a:pt x="14563" y="17513"/>
                    <a:pt x="14459" y="18036"/>
                  </a:cubicBezTo>
                  <a:cubicBezTo>
                    <a:pt x="14354" y="18664"/>
                    <a:pt x="14584" y="19229"/>
                    <a:pt x="14605" y="19857"/>
                  </a:cubicBezTo>
                  <a:close/>
                  <a:moveTo>
                    <a:pt x="25506" y="44568"/>
                  </a:moveTo>
                  <a:lnTo>
                    <a:pt x="25506" y="43061"/>
                  </a:lnTo>
                  <a:lnTo>
                    <a:pt x="25506" y="40425"/>
                  </a:lnTo>
                  <a:cubicBezTo>
                    <a:pt x="25506" y="40341"/>
                    <a:pt x="25485" y="40236"/>
                    <a:pt x="25464" y="40153"/>
                  </a:cubicBezTo>
                  <a:cubicBezTo>
                    <a:pt x="25339" y="39755"/>
                    <a:pt x="25381" y="39379"/>
                    <a:pt x="25443" y="38981"/>
                  </a:cubicBezTo>
                  <a:cubicBezTo>
                    <a:pt x="25548" y="38228"/>
                    <a:pt x="25339" y="37495"/>
                    <a:pt x="25339" y="36721"/>
                  </a:cubicBezTo>
                  <a:cubicBezTo>
                    <a:pt x="25339" y="36617"/>
                    <a:pt x="25255" y="36491"/>
                    <a:pt x="25192" y="36366"/>
                  </a:cubicBezTo>
                  <a:cubicBezTo>
                    <a:pt x="24983" y="36345"/>
                    <a:pt x="24753" y="36240"/>
                    <a:pt x="24565" y="36282"/>
                  </a:cubicBezTo>
                  <a:cubicBezTo>
                    <a:pt x="23979" y="36491"/>
                    <a:pt x="23288" y="36407"/>
                    <a:pt x="22786" y="36868"/>
                  </a:cubicBezTo>
                  <a:cubicBezTo>
                    <a:pt x="22765" y="36930"/>
                    <a:pt x="22744" y="36993"/>
                    <a:pt x="22744" y="37035"/>
                  </a:cubicBezTo>
                  <a:cubicBezTo>
                    <a:pt x="22849" y="37642"/>
                    <a:pt x="22933" y="38249"/>
                    <a:pt x="22786" y="38855"/>
                  </a:cubicBezTo>
                  <a:cubicBezTo>
                    <a:pt x="22765" y="38918"/>
                    <a:pt x="22786" y="39023"/>
                    <a:pt x="22807" y="39107"/>
                  </a:cubicBezTo>
                  <a:cubicBezTo>
                    <a:pt x="22995" y="40759"/>
                    <a:pt x="23163" y="42371"/>
                    <a:pt x="23330" y="44044"/>
                  </a:cubicBezTo>
                  <a:cubicBezTo>
                    <a:pt x="23560" y="44296"/>
                    <a:pt x="23749" y="44547"/>
                    <a:pt x="24000" y="44840"/>
                  </a:cubicBezTo>
                  <a:cubicBezTo>
                    <a:pt x="24125" y="44840"/>
                    <a:pt x="24230" y="44881"/>
                    <a:pt x="24355" y="44861"/>
                  </a:cubicBezTo>
                  <a:cubicBezTo>
                    <a:pt x="24753" y="44777"/>
                    <a:pt x="25088" y="44672"/>
                    <a:pt x="25506" y="44568"/>
                  </a:cubicBezTo>
                  <a:close/>
                  <a:moveTo>
                    <a:pt x="8642" y="17095"/>
                  </a:moveTo>
                  <a:cubicBezTo>
                    <a:pt x="8202" y="16467"/>
                    <a:pt x="7512" y="16216"/>
                    <a:pt x="6780" y="16111"/>
                  </a:cubicBezTo>
                  <a:cubicBezTo>
                    <a:pt x="6236" y="16049"/>
                    <a:pt x="5692" y="16007"/>
                    <a:pt x="5148" y="15986"/>
                  </a:cubicBezTo>
                  <a:cubicBezTo>
                    <a:pt x="4478" y="15965"/>
                    <a:pt x="3892" y="16070"/>
                    <a:pt x="3327" y="16446"/>
                  </a:cubicBezTo>
                  <a:cubicBezTo>
                    <a:pt x="3013" y="16697"/>
                    <a:pt x="2679" y="16927"/>
                    <a:pt x="2302" y="17074"/>
                  </a:cubicBezTo>
                  <a:cubicBezTo>
                    <a:pt x="1611" y="17388"/>
                    <a:pt x="1444" y="18057"/>
                    <a:pt x="1193" y="18643"/>
                  </a:cubicBezTo>
                  <a:cubicBezTo>
                    <a:pt x="1109" y="18852"/>
                    <a:pt x="1256" y="19124"/>
                    <a:pt x="1465" y="19145"/>
                  </a:cubicBezTo>
                  <a:cubicBezTo>
                    <a:pt x="2093" y="19208"/>
                    <a:pt x="2720" y="19376"/>
                    <a:pt x="3390" y="19250"/>
                  </a:cubicBezTo>
                  <a:cubicBezTo>
                    <a:pt x="4352" y="19041"/>
                    <a:pt x="5378" y="18894"/>
                    <a:pt x="6340" y="18685"/>
                  </a:cubicBezTo>
                  <a:cubicBezTo>
                    <a:pt x="6591" y="18622"/>
                    <a:pt x="6884" y="18518"/>
                    <a:pt x="7093" y="18371"/>
                  </a:cubicBezTo>
                  <a:cubicBezTo>
                    <a:pt x="7617" y="17974"/>
                    <a:pt x="8119" y="17534"/>
                    <a:pt x="8642" y="17095"/>
                  </a:cubicBezTo>
                  <a:close/>
                  <a:moveTo>
                    <a:pt x="35194" y="36679"/>
                  </a:moveTo>
                  <a:cubicBezTo>
                    <a:pt x="34399" y="36575"/>
                    <a:pt x="33771" y="36491"/>
                    <a:pt x="33122" y="36449"/>
                  </a:cubicBezTo>
                  <a:cubicBezTo>
                    <a:pt x="32474" y="36386"/>
                    <a:pt x="31846" y="36094"/>
                    <a:pt x="31114" y="36094"/>
                  </a:cubicBezTo>
                  <a:cubicBezTo>
                    <a:pt x="31135" y="36617"/>
                    <a:pt x="31302" y="37098"/>
                    <a:pt x="31428" y="37537"/>
                  </a:cubicBezTo>
                  <a:cubicBezTo>
                    <a:pt x="31469" y="37663"/>
                    <a:pt x="31595" y="37767"/>
                    <a:pt x="31700" y="37851"/>
                  </a:cubicBezTo>
                  <a:cubicBezTo>
                    <a:pt x="31867" y="37956"/>
                    <a:pt x="32013" y="38018"/>
                    <a:pt x="32202" y="38081"/>
                  </a:cubicBezTo>
                  <a:cubicBezTo>
                    <a:pt x="32725" y="38332"/>
                    <a:pt x="33227" y="38374"/>
                    <a:pt x="33729" y="37935"/>
                  </a:cubicBezTo>
                  <a:cubicBezTo>
                    <a:pt x="34085" y="37621"/>
                    <a:pt x="34482" y="37328"/>
                    <a:pt x="34859" y="37014"/>
                  </a:cubicBezTo>
                  <a:cubicBezTo>
                    <a:pt x="34964" y="36972"/>
                    <a:pt x="35027" y="36868"/>
                    <a:pt x="35194" y="36679"/>
                  </a:cubicBezTo>
                  <a:close/>
                  <a:moveTo>
                    <a:pt x="25820" y="47246"/>
                  </a:moveTo>
                  <a:cubicBezTo>
                    <a:pt x="25778" y="46765"/>
                    <a:pt x="25715" y="46409"/>
                    <a:pt x="25695" y="46032"/>
                  </a:cubicBezTo>
                  <a:cubicBezTo>
                    <a:pt x="25674" y="45697"/>
                    <a:pt x="25778" y="45321"/>
                    <a:pt x="25548" y="44944"/>
                  </a:cubicBezTo>
                  <a:cubicBezTo>
                    <a:pt x="25130" y="45572"/>
                    <a:pt x="24565" y="45739"/>
                    <a:pt x="23916" y="45593"/>
                  </a:cubicBezTo>
                  <a:cubicBezTo>
                    <a:pt x="23874" y="45572"/>
                    <a:pt x="23791" y="45593"/>
                    <a:pt x="23728" y="45593"/>
                  </a:cubicBezTo>
                  <a:cubicBezTo>
                    <a:pt x="23498" y="45677"/>
                    <a:pt x="23372" y="45781"/>
                    <a:pt x="23456" y="46053"/>
                  </a:cubicBezTo>
                  <a:cubicBezTo>
                    <a:pt x="23728" y="46116"/>
                    <a:pt x="24042" y="46137"/>
                    <a:pt x="24335" y="46221"/>
                  </a:cubicBezTo>
                  <a:cubicBezTo>
                    <a:pt x="24502" y="46241"/>
                    <a:pt x="24648" y="46304"/>
                    <a:pt x="24753" y="46367"/>
                  </a:cubicBezTo>
                  <a:cubicBezTo>
                    <a:pt x="24837" y="46430"/>
                    <a:pt x="24920" y="46576"/>
                    <a:pt x="24879" y="46702"/>
                  </a:cubicBezTo>
                  <a:cubicBezTo>
                    <a:pt x="24879" y="46785"/>
                    <a:pt x="24774" y="46932"/>
                    <a:pt x="24669" y="46953"/>
                  </a:cubicBezTo>
                  <a:cubicBezTo>
                    <a:pt x="24460" y="47016"/>
                    <a:pt x="24251" y="47016"/>
                    <a:pt x="24042" y="47016"/>
                  </a:cubicBezTo>
                  <a:cubicBezTo>
                    <a:pt x="23811" y="47037"/>
                    <a:pt x="23581" y="46869"/>
                    <a:pt x="23372" y="47078"/>
                  </a:cubicBezTo>
                  <a:cubicBezTo>
                    <a:pt x="23393" y="47141"/>
                    <a:pt x="23414" y="47246"/>
                    <a:pt x="23456" y="47246"/>
                  </a:cubicBezTo>
                  <a:cubicBezTo>
                    <a:pt x="23874" y="47309"/>
                    <a:pt x="24293" y="47434"/>
                    <a:pt x="24711" y="47434"/>
                  </a:cubicBezTo>
                  <a:cubicBezTo>
                    <a:pt x="25067" y="47455"/>
                    <a:pt x="25443" y="47329"/>
                    <a:pt x="25820" y="47246"/>
                  </a:cubicBezTo>
                  <a:close/>
                  <a:moveTo>
                    <a:pt x="23874" y="48585"/>
                  </a:moveTo>
                  <a:cubicBezTo>
                    <a:pt x="24251" y="49422"/>
                    <a:pt x="24544" y="50280"/>
                    <a:pt x="25151" y="51138"/>
                  </a:cubicBezTo>
                  <a:cubicBezTo>
                    <a:pt x="25485" y="50217"/>
                    <a:pt x="25862" y="49464"/>
                    <a:pt x="25695" y="48459"/>
                  </a:cubicBezTo>
                  <a:cubicBezTo>
                    <a:pt x="25088" y="48899"/>
                    <a:pt x="24502" y="48522"/>
                    <a:pt x="23874" y="48585"/>
                  </a:cubicBezTo>
                  <a:close/>
                  <a:moveTo>
                    <a:pt x="22200" y="45028"/>
                  </a:moveTo>
                  <a:cubicBezTo>
                    <a:pt x="22158" y="44965"/>
                    <a:pt x="22138" y="44923"/>
                    <a:pt x="22117" y="44881"/>
                  </a:cubicBezTo>
                  <a:cubicBezTo>
                    <a:pt x="22054" y="44861"/>
                    <a:pt x="22012" y="44923"/>
                    <a:pt x="21949" y="44923"/>
                  </a:cubicBezTo>
                  <a:cubicBezTo>
                    <a:pt x="21991" y="44965"/>
                    <a:pt x="22012" y="45028"/>
                    <a:pt x="22054" y="45049"/>
                  </a:cubicBezTo>
                  <a:cubicBezTo>
                    <a:pt x="22096" y="45049"/>
                    <a:pt x="22138" y="45028"/>
                    <a:pt x="22200" y="45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37;p53"/>
            <p:cNvSpPr/>
            <p:nvPr/>
          </p:nvSpPr>
          <p:spPr>
            <a:xfrm flipH="1">
              <a:off x="6287475" y="3398600"/>
              <a:ext cx="301850" cy="153800"/>
            </a:xfrm>
            <a:custGeom>
              <a:avLst/>
              <a:gdLst/>
              <a:ahLst/>
              <a:cxnLst/>
              <a:rect l="l" t="t" r="r" b="b"/>
              <a:pathLst>
                <a:path w="12074" h="6152" extrusionOk="0">
                  <a:moveTo>
                    <a:pt x="858" y="0"/>
                  </a:moveTo>
                  <a:cubicBezTo>
                    <a:pt x="1172" y="314"/>
                    <a:pt x="1277" y="670"/>
                    <a:pt x="1277" y="1088"/>
                  </a:cubicBezTo>
                  <a:cubicBezTo>
                    <a:pt x="1277" y="1779"/>
                    <a:pt x="1549" y="2323"/>
                    <a:pt x="2072" y="2741"/>
                  </a:cubicBezTo>
                  <a:cubicBezTo>
                    <a:pt x="2553" y="3097"/>
                    <a:pt x="2951" y="3599"/>
                    <a:pt x="3599" y="3703"/>
                  </a:cubicBezTo>
                  <a:cubicBezTo>
                    <a:pt x="3641" y="3703"/>
                    <a:pt x="3725" y="3766"/>
                    <a:pt x="3746" y="3787"/>
                  </a:cubicBezTo>
                  <a:cubicBezTo>
                    <a:pt x="4101" y="4227"/>
                    <a:pt x="4645" y="4248"/>
                    <a:pt x="5106" y="4478"/>
                  </a:cubicBezTo>
                  <a:cubicBezTo>
                    <a:pt x="5985" y="4833"/>
                    <a:pt x="6884" y="4833"/>
                    <a:pt x="7805" y="4959"/>
                  </a:cubicBezTo>
                  <a:cubicBezTo>
                    <a:pt x="8035" y="5001"/>
                    <a:pt x="8307" y="4938"/>
                    <a:pt x="8516" y="4854"/>
                  </a:cubicBezTo>
                  <a:cubicBezTo>
                    <a:pt x="9249" y="4603"/>
                    <a:pt x="10023" y="4394"/>
                    <a:pt x="10713" y="3975"/>
                  </a:cubicBezTo>
                  <a:cubicBezTo>
                    <a:pt x="11048" y="3766"/>
                    <a:pt x="11404" y="3787"/>
                    <a:pt x="11780" y="3871"/>
                  </a:cubicBezTo>
                  <a:cubicBezTo>
                    <a:pt x="11885" y="3892"/>
                    <a:pt x="12011" y="4080"/>
                    <a:pt x="12031" y="4185"/>
                  </a:cubicBezTo>
                  <a:cubicBezTo>
                    <a:pt x="12073" y="4310"/>
                    <a:pt x="11969" y="4540"/>
                    <a:pt x="11885" y="4582"/>
                  </a:cubicBezTo>
                  <a:cubicBezTo>
                    <a:pt x="11257" y="4708"/>
                    <a:pt x="10881" y="5252"/>
                    <a:pt x="10295" y="5440"/>
                  </a:cubicBezTo>
                  <a:cubicBezTo>
                    <a:pt x="9709" y="5587"/>
                    <a:pt x="9144" y="5859"/>
                    <a:pt x="8558" y="6068"/>
                  </a:cubicBezTo>
                  <a:cubicBezTo>
                    <a:pt x="8328" y="6152"/>
                    <a:pt x="8098" y="6152"/>
                    <a:pt x="7826" y="6110"/>
                  </a:cubicBezTo>
                  <a:cubicBezTo>
                    <a:pt x="6529" y="6068"/>
                    <a:pt x="5231" y="5733"/>
                    <a:pt x="3976" y="5356"/>
                  </a:cubicBezTo>
                  <a:cubicBezTo>
                    <a:pt x="3955" y="5356"/>
                    <a:pt x="3934" y="5336"/>
                    <a:pt x="3913" y="5336"/>
                  </a:cubicBezTo>
                  <a:cubicBezTo>
                    <a:pt x="2867" y="4729"/>
                    <a:pt x="1758" y="4185"/>
                    <a:pt x="942" y="3243"/>
                  </a:cubicBezTo>
                  <a:cubicBezTo>
                    <a:pt x="461" y="2636"/>
                    <a:pt x="0" y="1967"/>
                    <a:pt x="168" y="1088"/>
                  </a:cubicBezTo>
                  <a:cubicBezTo>
                    <a:pt x="272" y="649"/>
                    <a:pt x="440" y="251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8;p53"/>
            <p:cNvSpPr/>
            <p:nvPr/>
          </p:nvSpPr>
          <p:spPr>
            <a:xfrm flipH="1">
              <a:off x="6511375" y="3285600"/>
              <a:ext cx="52850" cy="48675"/>
            </a:xfrm>
            <a:custGeom>
              <a:avLst/>
              <a:gdLst/>
              <a:ahLst/>
              <a:cxnLst/>
              <a:rect l="l" t="t" r="r" b="b"/>
              <a:pathLst>
                <a:path w="2114" h="1947" extrusionOk="0">
                  <a:moveTo>
                    <a:pt x="2114" y="817"/>
                  </a:moveTo>
                  <a:cubicBezTo>
                    <a:pt x="2114" y="1549"/>
                    <a:pt x="1696" y="1946"/>
                    <a:pt x="963" y="1905"/>
                  </a:cubicBezTo>
                  <a:cubicBezTo>
                    <a:pt x="294" y="1842"/>
                    <a:pt x="1" y="1256"/>
                    <a:pt x="335" y="649"/>
                  </a:cubicBezTo>
                  <a:cubicBezTo>
                    <a:pt x="587" y="231"/>
                    <a:pt x="1110" y="1"/>
                    <a:pt x="1570" y="105"/>
                  </a:cubicBezTo>
                  <a:cubicBezTo>
                    <a:pt x="1988" y="231"/>
                    <a:pt x="2114" y="419"/>
                    <a:pt x="2114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9;p53"/>
            <p:cNvSpPr/>
            <p:nvPr/>
          </p:nvSpPr>
          <p:spPr>
            <a:xfrm flipH="1">
              <a:off x="6192800" y="3356750"/>
              <a:ext cx="45525" cy="53375"/>
            </a:xfrm>
            <a:custGeom>
              <a:avLst/>
              <a:gdLst/>
              <a:ahLst/>
              <a:cxnLst/>
              <a:rect l="l" t="t" r="r" b="b"/>
              <a:pathLst>
                <a:path w="1821" h="2135" extrusionOk="0">
                  <a:moveTo>
                    <a:pt x="1779" y="1088"/>
                  </a:moveTo>
                  <a:cubicBezTo>
                    <a:pt x="1779" y="1130"/>
                    <a:pt x="1779" y="1193"/>
                    <a:pt x="1737" y="1297"/>
                  </a:cubicBezTo>
                  <a:cubicBezTo>
                    <a:pt x="1653" y="1904"/>
                    <a:pt x="1109" y="2134"/>
                    <a:pt x="586" y="1820"/>
                  </a:cubicBezTo>
                  <a:cubicBezTo>
                    <a:pt x="126" y="1507"/>
                    <a:pt x="0" y="732"/>
                    <a:pt x="335" y="293"/>
                  </a:cubicBezTo>
                  <a:cubicBezTo>
                    <a:pt x="419" y="188"/>
                    <a:pt x="565" y="84"/>
                    <a:pt x="691" y="84"/>
                  </a:cubicBezTo>
                  <a:cubicBezTo>
                    <a:pt x="1569" y="0"/>
                    <a:pt x="1820" y="335"/>
                    <a:pt x="1779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129469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7"/>
          <p:cNvSpPr txBox="1">
            <a:spLocks noGrp="1"/>
          </p:cNvSpPr>
          <p:nvPr>
            <p:ph type="title"/>
          </p:nvPr>
        </p:nvSpPr>
        <p:spPr>
          <a:xfrm>
            <a:off x="1746870" y="295516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17" name="Google Shape;1317;p57"/>
          <p:cNvSpPr txBox="1">
            <a:spLocks noGrp="1"/>
          </p:cNvSpPr>
          <p:nvPr>
            <p:ph type="subTitle" idx="1"/>
          </p:nvPr>
        </p:nvSpPr>
        <p:spPr>
          <a:xfrm>
            <a:off x="797358" y="931001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18" name="Google Shape;1318;p57"/>
          <p:cNvSpPr txBox="1">
            <a:spLocks noGrp="1"/>
          </p:cNvSpPr>
          <p:nvPr>
            <p:ph type="subTitle" idx="2"/>
          </p:nvPr>
        </p:nvSpPr>
        <p:spPr>
          <a:xfrm>
            <a:off x="301380" y="1365474"/>
            <a:ext cx="3253638" cy="1317586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19" name="Google Shape;1319;p57"/>
          <p:cNvSpPr txBox="1">
            <a:spLocks noGrp="1"/>
          </p:cNvSpPr>
          <p:nvPr>
            <p:ph type="subTitle" idx="5"/>
          </p:nvPr>
        </p:nvSpPr>
        <p:spPr>
          <a:xfrm>
            <a:off x="798949" y="2675152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20" name="Google Shape;1320;p57"/>
          <p:cNvSpPr txBox="1">
            <a:spLocks noGrp="1"/>
          </p:cNvSpPr>
          <p:nvPr>
            <p:ph type="subTitle" idx="6"/>
          </p:nvPr>
        </p:nvSpPr>
        <p:spPr>
          <a:xfrm>
            <a:off x="302971" y="3039236"/>
            <a:ext cx="3373540" cy="1518294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6" name="Google Shape;1366;p57"/>
          <p:cNvSpPr txBox="1">
            <a:spLocks noGrp="1"/>
          </p:cNvSpPr>
          <p:nvPr>
            <p:ph type="subTitle" idx="3"/>
          </p:nvPr>
        </p:nvSpPr>
        <p:spPr>
          <a:xfrm>
            <a:off x="6308689" y="1217351"/>
            <a:ext cx="17322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7" name="Google Shape;1367;p57"/>
          <p:cNvSpPr txBox="1">
            <a:spLocks noGrp="1"/>
          </p:cNvSpPr>
          <p:nvPr>
            <p:ph type="subTitle" idx="4"/>
          </p:nvPr>
        </p:nvSpPr>
        <p:spPr>
          <a:xfrm>
            <a:off x="5196434" y="1651824"/>
            <a:ext cx="3582623" cy="1097435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Blê-đúc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8" name="Google Shape;1368;p57"/>
          <p:cNvSpPr txBox="1">
            <a:spLocks noGrp="1"/>
          </p:cNvSpPr>
          <p:nvPr>
            <p:ph type="subTitle" idx="7"/>
          </p:nvPr>
        </p:nvSpPr>
        <p:spPr>
          <a:xfrm>
            <a:off x="6432815" y="2550402"/>
            <a:ext cx="1732200" cy="572700"/>
          </a:xfrm>
          <a:prstGeom prst="rect">
            <a:avLst/>
          </a:prstGeom>
        </p:spPr>
        <p:txBody>
          <a:bodyPr spcFirstLastPara="1" wrap="square" lIns="91425" tIns="91425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9" name="Google Shape;1369;p57"/>
          <p:cNvSpPr txBox="1">
            <a:spLocks noGrp="1"/>
          </p:cNvSpPr>
          <p:nvPr>
            <p:ph type="subTitle" idx="8"/>
          </p:nvPr>
        </p:nvSpPr>
        <p:spPr>
          <a:xfrm>
            <a:off x="5575752" y="3141002"/>
            <a:ext cx="3316000" cy="149406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Ni-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6" name="Google Shape;2094;p73"/>
          <p:cNvGrpSpPr/>
          <p:nvPr/>
        </p:nvGrpSpPr>
        <p:grpSpPr>
          <a:xfrm>
            <a:off x="3661634" y="1903136"/>
            <a:ext cx="1758760" cy="2281727"/>
            <a:chOff x="7162025" y="2806025"/>
            <a:chExt cx="1261975" cy="1797475"/>
          </a:xfrm>
        </p:grpSpPr>
        <p:sp>
          <p:nvSpPr>
            <p:cNvPr id="57" name="Google Shape;2095;p73"/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" name="Google Shape;2096;p73"/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Google Shape;2097;p73"/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Google Shape;2098;p73"/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Google Shape;2099;p73"/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2" name="Google Shape;2100;p73"/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Google Shape;2101;p73"/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Google Shape;2102;p73"/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Google Shape;2103;p73"/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Google Shape;2104;p73"/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Google Shape;2105;p73"/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Google Shape;2106;p73"/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Google Shape;2107;p73"/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Google Shape;2108;p73"/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Google Shape;2109;p73"/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Google Shape;2110;p73"/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Google Shape;2111;p73"/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4" name="Google Shape;2112;p73"/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5" name="Google Shape;2113;p73"/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" name="Google Shape;2114;p73"/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Google Shape;2115;p73"/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Google Shape;2116;p73"/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" name="Google Shape;2117;p73"/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Google Shape;2118;p73"/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Google Shape;2119;p73"/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  <p:bldP spid="1317" grpId="0" build="p"/>
      <p:bldP spid="1318" grpId="0" build="p"/>
      <p:bldP spid="1319" grpId="0" build="p"/>
      <p:bldP spid="1320" grpId="0" build="p"/>
      <p:bldP spid="1366" grpId="0" build="p"/>
      <p:bldP spid="1367" grpId="0" build="p"/>
      <p:bldP spid="1368" grpId="0" build="p"/>
      <p:bldP spid="13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0225" y="290938"/>
            <a:ext cx="7704000" cy="5727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văn của Ni-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-la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2"/>
          </p:nvPr>
        </p:nvSpPr>
        <p:spPr>
          <a:xfrm>
            <a:off x="876159" y="1145469"/>
            <a:ext cx="4957082" cy="5727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 Ni-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" name="Google Shape;785;p46"/>
          <p:cNvGrpSpPr/>
          <p:nvPr/>
        </p:nvGrpSpPr>
        <p:grpSpPr>
          <a:xfrm>
            <a:off x="6863255" y="2427890"/>
            <a:ext cx="2063272" cy="2431631"/>
            <a:chOff x="5873175" y="2230500"/>
            <a:chExt cx="1824604" cy="2278965"/>
          </a:xfrm>
        </p:grpSpPr>
        <p:sp>
          <p:nvSpPr>
            <p:cNvPr id="25" name="Google Shape;786;p46"/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7;p46"/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88;p46"/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89;p46"/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90;p4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91;p46"/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2;p46"/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3;p4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94;p46"/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95;p46"/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96;p46"/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97;p46"/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98;p46"/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99;p46"/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00;p46"/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01;p46"/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02;p4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3;p46"/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Subtitle 12"/>
          <p:cNvSpPr>
            <a:spLocks noGrp="1"/>
          </p:cNvSpPr>
          <p:nvPr>
            <p:ph type="subTitle" idx="2"/>
          </p:nvPr>
        </p:nvSpPr>
        <p:spPr>
          <a:xfrm>
            <a:off x="744778" y="1718168"/>
            <a:ext cx="6209949" cy="1733945"/>
          </a:xfrm>
        </p:spPr>
        <p:txBody>
          <a:bodyPr/>
          <a:lstStyle/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có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nhà.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82600" indent="-342900">
              <a:lnSpc>
                <a:spcPct val="100000"/>
              </a:lnSpc>
              <a:buFontTx/>
              <a:buChar char="-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  <a:endParaRPr lang="vi-VN" b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Subtitle 12"/>
          <p:cNvSpPr>
            <a:spLocks noGrp="1"/>
          </p:cNvSpPr>
          <p:nvPr>
            <p:ph type="subTitle" idx="2"/>
          </p:nvPr>
        </p:nvSpPr>
        <p:spPr>
          <a:xfrm>
            <a:off x="2102549" y="3448684"/>
            <a:ext cx="4535940" cy="954794"/>
          </a:xfrm>
        </p:spPr>
        <p:txBody>
          <a:bodyPr/>
          <a:lstStyle/>
          <a:p>
            <a:pPr marL="139700" indent="0">
              <a:lnSpc>
                <a:spcPct val="100000"/>
              </a:lnSpc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683400" y="3564508"/>
            <a:ext cx="450408" cy="6240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5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43" grpId="0" build="p"/>
      <p:bldP spid="44" grpId="0" build="p"/>
      <p:bldP spid="4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970</Words>
  <Application>Microsoft Office PowerPoint</Application>
  <PresentationFormat>On-screen Show (16:9)</PresentationFormat>
  <Paragraphs>98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Patrick Hand SC</vt:lpstr>
      <vt:lpstr>Patrick Hand</vt:lpstr>
      <vt:lpstr>Cambria</vt:lpstr>
      <vt:lpstr>Arial</vt:lpstr>
      <vt:lpstr>English Language Grammar Rules by Slidesgo</vt:lpstr>
      <vt:lpstr>KHỞI ĐỘNG</vt:lpstr>
      <vt:lpstr>PowerPoint Presentation</vt:lpstr>
      <vt:lpstr>Mục tiêu bài học</vt:lpstr>
      <vt:lpstr>PowerPoint Presentation</vt:lpstr>
      <vt:lpstr>Phiếu hoàn thành sau đọc cá nhân</vt:lpstr>
      <vt:lpstr>Cùng so kết quả</vt:lpstr>
      <vt:lpstr>PowerPoint Presentation</vt:lpstr>
      <vt:lpstr>HOẠT ĐỘNG NHÓM</vt:lpstr>
      <vt:lpstr>1. Bài tập làm văn của Ni-cô-la</vt:lpstr>
      <vt:lpstr>1. Bài tập làm văn của Ni-cô-la</vt:lpstr>
      <vt:lpstr>Từ thái độ và hành động của bố Ni-cô-la, em có nhận xét gì về nhân vật này?</vt:lpstr>
      <vt:lpstr>Theo em, điều gì có thể xảy ra nếu như Ni-cô-la viết bài tập làm văn theo sự giúp đỡ của bố hoặc ông Blê-đúc.</vt:lpstr>
      <vt:lpstr>Theo em, tại sao sau bài tập làm văn về tình bạn, bố Ni-cô-la và ông Blê-đúc lại không nói chuyện với nhau nữa?</vt:lpstr>
      <vt:lpstr>2. Bài học của Ni-cô-la</vt:lpstr>
      <vt:lpstr>PowerPoint Presentation</vt:lpstr>
      <vt:lpstr>Qua văn bản Bài tập làm văn, em có được bài học gì cho bản thân mình? Hãy chia sẻ cùng các bạn trong lớp.</vt:lpstr>
      <vt:lpstr>Qua văn bản Bài tập làm văn, em có được bài học gì cho bản thân mình? Hãy chia sẻ cùng các bạn trong lớp.</vt:lpstr>
      <vt:lpstr>Theo em, văn bản này có liên hệ gì với chủ đề Khác biệt và gần gũi mà chúng ta đang tìm hiểu ở hai văn bản trước?</vt:lpstr>
      <vt:lpstr>PowerPoint Presentation</vt:lpstr>
      <vt:lpstr>Em hãy lựa chọn 1 trong những nhiệm vụ viết bên dưới để hoàn thành nhé.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LÀM VĂN</dc:title>
  <cp:lastModifiedBy>Tram Thieu</cp:lastModifiedBy>
  <cp:revision>21</cp:revision>
  <dcterms:modified xsi:type="dcterms:W3CDTF">2023-05-31T08:56:14Z</dcterms:modified>
</cp:coreProperties>
</file>