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18"/>
  </p:notesMasterIdLst>
  <p:sldIdLst>
    <p:sldId id="256" r:id="rId2"/>
    <p:sldId id="258" r:id="rId3"/>
    <p:sldId id="279" r:id="rId4"/>
    <p:sldId id="280" r:id="rId5"/>
    <p:sldId id="281" r:id="rId6"/>
    <p:sldId id="282" r:id="rId7"/>
    <p:sldId id="287" r:id="rId8"/>
    <p:sldId id="283" r:id="rId9"/>
    <p:sldId id="284" r:id="rId10"/>
    <p:sldId id="285" r:id="rId11"/>
    <p:sldId id="291" r:id="rId12"/>
    <p:sldId id="286" r:id="rId13"/>
    <p:sldId id="288" r:id="rId14"/>
    <p:sldId id="292" r:id="rId15"/>
    <p:sldId id="293" r:id="rId16"/>
    <p:sldId id="294" r:id="rId17"/>
  </p:sldIdLst>
  <p:sldSz cx="9144000" cy="5143500" type="screen16x9"/>
  <p:notesSz cx="6858000" cy="9144000"/>
  <p:embeddedFontLst>
    <p:embeddedFont>
      <p:font typeface="Cambria" panose="02040503050406030204" pitchFamily="18" charset="0"/>
      <p:regular r:id="rId19"/>
      <p:bold r:id="rId20"/>
      <p:italic r:id="rId21"/>
      <p:boldItalic r:id="rId22"/>
    </p:embeddedFont>
    <p:embeddedFont>
      <p:font typeface="Nunito Sans" pitchFamily="2" charset="0"/>
      <p:regular r:id="rId23"/>
      <p:bold r:id="rId24"/>
      <p:italic r:id="rId25"/>
      <p:boldItalic r:id="rId26"/>
    </p:embeddedFont>
    <p:embeddedFont>
      <p:font typeface="Open Sans ExtraBold" panose="020B0906030804020204" pitchFamily="34" charset="0"/>
      <p:bold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91">
          <p15:clr>
            <a:srgbClr val="FF00FF"/>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139A93B-CCA2-4F1F-9DD4-866150AAC93D}">
  <a:tblStyle styleId="{E139A93B-CCA2-4F1F-9DD4-866150AAC93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48" y="48"/>
      </p:cViewPr>
      <p:guideLst>
        <p:guide orient="horz" pos="591"/>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8694b295a0_1_3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6" name="Google Shape;576;g8694b295a0_1_3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g8dfbd73c83_1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1" name="Google Shape;871;g8dfbd73c83_1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p:nvPr/>
        </p:nvSpPr>
        <p:spPr>
          <a:xfrm>
            <a:off x="4496075" y="144475"/>
            <a:ext cx="4503600" cy="1572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496075" y="1815000"/>
            <a:ext cx="4503600" cy="318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713225" y="539499"/>
            <a:ext cx="3557100" cy="2833200"/>
          </a:xfrm>
          <a:prstGeom prst="rect">
            <a:avLst/>
          </a:prstGeom>
        </p:spPr>
        <p:txBody>
          <a:bodyPr spcFirstLastPara="1" wrap="square" lIns="91425" tIns="91425" rIns="91425" bIns="91425" anchor="ctr" anchorCtr="0">
            <a:noAutofit/>
          </a:bodyPr>
          <a:lstStyle>
            <a:lvl1pPr lvl="0">
              <a:spcBef>
                <a:spcPts val="0"/>
              </a:spcBef>
              <a:spcAft>
                <a:spcPts val="0"/>
              </a:spcAft>
              <a:buSzPts val="6000"/>
              <a:buFont typeface="Open Sans ExtraBold"/>
              <a:buNone/>
              <a:defRPr sz="5600">
                <a:latin typeface="Open Sans ExtraBold"/>
                <a:ea typeface="Open Sans ExtraBold"/>
                <a:cs typeface="Open Sans ExtraBold"/>
                <a:sym typeface="Open Sans ExtraBold"/>
              </a:defRPr>
            </a:lvl1pPr>
            <a:lvl2pPr lvl="1" algn="ctr">
              <a:spcBef>
                <a:spcPts val="0"/>
              </a:spcBef>
              <a:spcAft>
                <a:spcPts val="0"/>
              </a:spcAft>
              <a:buSzPts val="6000"/>
              <a:buFont typeface="Open Sans ExtraBold"/>
              <a:buNone/>
              <a:defRPr sz="6000">
                <a:latin typeface="Open Sans ExtraBold"/>
                <a:ea typeface="Open Sans ExtraBold"/>
                <a:cs typeface="Open Sans ExtraBold"/>
                <a:sym typeface="Open Sans ExtraBold"/>
              </a:defRPr>
            </a:lvl2pPr>
            <a:lvl3pPr lvl="2" algn="ctr">
              <a:spcBef>
                <a:spcPts val="0"/>
              </a:spcBef>
              <a:spcAft>
                <a:spcPts val="0"/>
              </a:spcAft>
              <a:buSzPts val="6000"/>
              <a:buFont typeface="Open Sans ExtraBold"/>
              <a:buNone/>
              <a:defRPr sz="6000">
                <a:latin typeface="Open Sans ExtraBold"/>
                <a:ea typeface="Open Sans ExtraBold"/>
                <a:cs typeface="Open Sans ExtraBold"/>
                <a:sym typeface="Open Sans ExtraBold"/>
              </a:defRPr>
            </a:lvl3pPr>
            <a:lvl4pPr lvl="3" algn="ctr">
              <a:spcBef>
                <a:spcPts val="0"/>
              </a:spcBef>
              <a:spcAft>
                <a:spcPts val="0"/>
              </a:spcAft>
              <a:buSzPts val="6000"/>
              <a:buFont typeface="Open Sans ExtraBold"/>
              <a:buNone/>
              <a:defRPr sz="6000">
                <a:latin typeface="Open Sans ExtraBold"/>
                <a:ea typeface="Open Sans ExtraBold"/>
                <a:cs typeface="Open Sans ExtraBold"/>
                <a:sym typeface="Open Sans ExtraBold"/>
              </a:defRPr>
            </a:lvl4pPr>
            <a:lvl5pPr lvl="4" algn="ctr">
              <a:spcBef>
                <a:spcPts val="0"/>
              </a:spcBef>
              <a:spcAft>
                <a:spcPts val="0"/>
              </a:spcAft>
              <a:buSzPts val="6000"/>
              <a:buFont typeface="Open Sans ExtraBold"/>
              <a:buNone/>
              <a:defRPr sz="6000">
                <a:latin typeface="Open Sans ExtraBold"/>
                <a:ea typeface="Open Sans ExtraBold"/>
                <a:cs typeface="Open Sans ExtraBold"/>
                <a:sym typeface="Open Sans ExtraBold"/>
              </a:defRPr>
            </a:lvl5pPr>
            <a:lvl6pPr lvl="5" algn="ctr">
              <a:spcBef>
                <a:spcPts val="0"/>
              </a:spcBef>
              <a:spcAft>
                <a:spcPts val="0"/>
              </a:spcAft>
              <a:buSzPts val="6000"/>
              <a:buFont typeface="Open Sans ExtraBold"/>
              <a:buNone/>
              <a:defRPr sz="6000">
                <a:latin typeface="Open Sans ExtraBold"/>
                <a:ea typeface="Open Sans ExtraBold"/>
                <a:cs typeface="Open Sans ExtraBold"/>
                <a:sym typeface="Open Sans ExtraBold"/>
              </a:defRPr>
            </a:lvl6pPr>
            <a:lvl7pPr lvl="6" algn="ctr">
              <a:spcBef>
                <a:spcPts val="0"/>
              </a:spcBef>
              <a:spcAft>
                <a:spcPts val="0"/>
              </a:spcAft>
              <a:buSzPts val="6000"/>
              <a:buFont typeface="Open Sans ExtraBold"/>
              <a:buNone/>
              <a:defRPr sz="6000">
                <a:latin typeface="Open Sans ExtraBold"/>
                <a:ea typeface="Open Sans ExtraBold"/>
                <a:cs typeface="Open Sans ExtraBold"/>
                <a:sym typeface="Open Sans ExtraBold"/>
              </a:defRPr>
            </a:lvl7pPr>
            <a:lvl8pPr lvl="7" algn="ctr">
              <a:spcBef>
                <a:spcPts val="0"/>
              </a:spcBef>
              <a:spcAft>
                <a:spcPts val="0"/>
              </a:spcAft>
              <a:buSzPts val="6000"/>
              <a:buFont typeface="Open Sans ExtraBold"/>
              <a:buNone/>
              <a:defRPr sz="6000">
                <a:latin typeface="Open Sans ExtraBold"/>
                <a:ea typeface="Open Sans ExtraBold"/>
                <a:cs typeface="Open Sans ExtraBold"/>
                <a:sym typeface="Open Sans ExtraBold"/>
              </a:defRPr>
            </a:lvl8pPr>
            <a:lvl9pPr lvl="8" algn="ctr">
              <a:spcBef>
                <a:spcPts val="0"/>
              </a:spcBef>
              <a:spcAft>
                <a:spcPts val="0"/>
              </a:spcAft>
              <a:buSzPts val="6000"/>
              <a:buFont typeface="Open Sans ExtraBold"/>
              <a:buNone/>
              <a:defRPr sz="6000">
                <a:latin typeface="Open Sans ExtraBold"/>
                <a:ea typeface="Open Sans ExtraBold"/>
                <a:cs typeface="Open Sans ExtraBold"/>
                <a:sym typeface="Open Sans ExtraBold"/>
              </a:defRPr>
            </a:lvl9pPr>
          </a:lstStyle>
          <a:p>
            <a:endParaRPr/>
          </a:p>
        </p:txBody>
      </p:sp>
      <p:sp>
        <p:nvSpPr>
          <p:cNvPr id="17" name="Google Shape;17;p2"/>
          <p:cNvSpPr txBox="1">
            <a:spLocks noGrp="1"/>
          </p:cNvSpPr>
          <p:nvPr>
            <p:ph type="subTitle" idx="1"/>
          </p:nvPr>
        </p:nvSpPr>
        <p:spPr>
          <a:xfrm>
            <a:off x="713225" y="4043375"/>
            <a:ext cx="2463900" cy="5652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600"/>
              <a:buNone/>
              <a:defRPr>
                <a:solidFill>
                  <a:schemeClr val="dk1"/>
                </a:solidFill>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grpSp>
        <p:nvGrpSpPr>
          <p:cNvPr id="18" name="Google Shape;18;p2"/>
          <p:cNvGrpSpPr/>
          <p:nvPr/>
        </p:nvGrpSpPr>
        <p:grpSpPr>
          <a:xfrm>
            <a:off x="5211905" y="468083"/>
            <a:ext cx="829932" cy="142840"/>
            <a:chOff x="1973350" y="1241613"/>
            <a:chExt cx="1033925" cy="177950"/>
          </a:xfrm>
        </p:grpSpPr>
        <p:sp>
          <p:nvSpPr>
            <p:cNvPr id="19" name="Google Shape;19;p2"/>
            <p:cNvSpPr/>
            <p:nvPr/>
          </p:nvSpPr>
          <p:spPr>
            <a:xfrm>
              <a:off x="1973350" y="1241613"/>
              <a:ext cx="208375" cy="84775"/>
            </a:xfrm>
            <a:custGeom>
              <a:avLst/>
              <a:gdLst/>
              <a:ahLst/>
              <a:cxnLst/>
              <a:rect l="l" t="t" r="r" b="b"/>
              <a:pathLst>
                <a:path w="8335" h="3391" extrusionOk="0">
                  <a:moveTo>
                    <a:pt x="3898" y="1"/>
                  </a:moveTo>
                  <a:cubicBezTo>
                    <a:pt x="3088" y="1"/>
                    <a:pt x="2270" y="562"/>
                    <a:pt x="2297" y="1631"/>
                  </a:cubicBezTo>
                  <a:cubicBezTo>
                    <a:pt x="2109" y="1557"/>
                    <a:pt x="1920" y="1523"/>
                    <a:pt x="1734" y="1523"/>
                  </a:cubicBezTo>
                  <a:cubicBezTo>
                    <a:pt x="807" y="1523"/>
                    <a:pt x="0" y="2384"/>
                    <a:pt x="197" y="3390"/>
                  </a:cubicBezTo>
                  <a:lnTo>
                    <a:pt x="8335" y="3390"/>
                  </a:lnTo>
                  <a:cubicBezTo>
                    <a:pt x="8335" y="2228"/>
                    <a:pt x="7366" y="1360"/>
                    <a:pt x="6298" y="1360"/>
                  </a:cubicBezTo>
                  <a:cubicBezTo>
                    <a:pt x="6016" y="1360"/>
                    <a:pt x="5727" y="1421"/>
                    <a:pt x="5447" y="1553"/>
                  </a:cubicBezTo>
                  <a:cubicBezTo>
                    <a:pt x="5447" y="1526"/>
                    <a:pt x="5447" y="1500"/>
                    <a:pt x="5447" y="1448"/>
                  </a:cubicBezTo>
                  <a:cubicBezTo>
                    <a:pt x="5372" y="470"/>
                    <a:pt x="4638" y="1"/>
                    <a:pt x="38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315575" y="1285988"/>
              <a:ext cx="364900" cy="133575"/>
            </a:xfrm>
            <a:custGeom>
              <a:avLst/>
              <a:gdLst/>
              <a:ahLst/>
              <a:cxnLst/>
              <a:rect l="l" t="t" r="r" b="b"/>
              <a:pathLst>
                <a:path w="14596" h="5343" extrusionOk="0">
                  <a:moveTo>
                    <a:pt x="5700" y="1"/>
                  </a:moveTo>
                  <a:cubicBezTo>
                    <a:pt x="5132" y="1"/>
                    <a:pt x="4568" y="145"/>
                    <a:pt x="4069" y="434"/>
                  </a:cubicBezTo>
                  <a:cubicBezTo>
                    <a:pt x="3465" y="749"/>
                    <a:pt x="3282" y="1090"/>
                    <a:pt x="2888" y="1615"/>
                  </a:cubicBezTo>
                  <a:cubicBezTo>
                    <a:pt x="2730" y="1825"/>
                    <a:pt x="2625" y="2114"/>
                    <a:pt x="2573" y="2376"/>
                  </a:cubicBezTo>
                  <a:cubicBezTo>
                    <a:pt x="2547" y="2481"/>
                    <a:pt x="2520" y="2586"/>
                    <a:pt x="2520" y="2665"/>
                  </a:cubicBezTo>
                  <a:lnTo>
                    <a:pt x="2389" y="2665"/>
                  </a:lnTo>
                  <a:cubicBezTo>
                    <a:pt x="1077" y="2665"/>
                    <a:pt x="1" y="3741"/>
                    <a:pt x="1" y="5054"/>
                  </a:cubicBezTo>
                  <a:cubicBezTo>
                    <a:pt x="1" y="5159"/>
                    <a:pt x="1" y="5238"/>
                    <a:pt x="1" y="5343"/>
                  </a:cubicBezTo>
                  <a:lnTo>
                    <a:pt x="14595" y="5343"/>
                  </a:lnTo>
                  <a:cubicBezTo>
                    <a:pt x="14543" y="5264"/>
                    <a:pt x="14490" y="5185"/>
                    <a:pt x="14411" y="5106"/>
                  </a:cubicBezTo>
                  <a:cubicBezTo>
                    <a:pt x="13913" y="4634"/>
                    <a:pt x="13256" y="4345"/>
                    <a:pt x="12574" y="4345"/>
                  </a:cubicBezTo>
                  <a:cubicBezTo>
                    <a:pt x="12364" y="4345"/>
                    <a:pt x="12180" y="4371"/>
                    <a:pt x="11997" y="4424"/>
                  </a:cubicBezTo>
                  <a:cubicBezTo>
                    <a:pt x="11647" y="3213"/>
                    <a:pt x="10534" y="2416"/>
                    <a:pt x="9316" y="2416"/>
                  </a:cubicBezTo>
                  <a:cubicBezTo>
                    <a:pt x="9161" y="2416"/>
                    <a:pt x="9004" y="2428"/>
                    <a:pt x="8847" y="2455"/>
                  </a:cubicBezTo>
                  <a:cubicBezTo>
                    <a:pt x="8847" y="2429"/>
                    <a:pt x="8847" y="2429"/>
                    <a:pt x="8847" y="2403"/>
                  </a:cubicBezTo>
                  <a:cubicBezTo>
                    <a:pt x="8847" y="2403"/>
                    <a:pt x="8847" y="2403"/>
                    <a:pt x="8847" y="2376"/>
                  </a:cubicBezTo>
                  <a:cubicBezTo>
                    <a:pt x="8689" y="1851"/>
                    <a:pt x="8400" y="1353"/>
                    <a:pt x="8007" y="959"/>
                  </a:cubicBezTo>
                  <a:cubicBezTo>
                    <a:pt x="7797" y="775"/>
                    <a:pt x="7560" y="591"/>
                    <a:pt x="7350" y="434"/>
                  </a:cubicBezTo>
                  <a:cubicBezTo>
                    <a:pt x="6839" y="145"/>
                    <a:pt x="6268" y="1"/>
                    <a:pt x="57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723100" y="1252663"/>
              <a:ext cx="284175" cy="106525"/>
            </a:xfrm>
            <a:custGeom>
              <a:avLst/>
              <a:gdLst/>
              <a:ahLst/>
              <a:cxnLst/>
              <a:rect l="l" t="t" r="r" b="b"/>
              <a:pathLst>
                <a:path w="11367" h="4261" extrusionOk="0">
                  <a:moveTo>
                    <a:pt x="4610" y="0"/>
                  </a:moveTo>
                  <a:cubicBezTo>
                    <a:pt x="4544" y="0"/>
                    <a:pt x="4477" y="3"/>
                    <a:pt x="4410" y="8"/>
                  </a:cubicBezTo>
                  <a:cubicBezTo>
                    <a:pt x="3098" y="113"/>
                    <a:pt x="2127" y="1216"/>
                    <a:pt x="2127" y="2502"/>
                  </a:cubicBezTo>
                  <a:cubicBezTo>
                    <a:pt x="2127" y="2528"/>
                    <a:pt x="2127" y="2554"/>
                    <a:pt x="2127" y="2581"/>
                  </a:cubicBezTo>
                  <a:cubicBezTo>
                    <a:pt x="2022" y="2554"/>
                    <a:pt x="1890" y="2528"/>
                    <a:pt x="1785" y="2528"/>
                  </a:cubicBezTo>
                  <a:cubicBezTo>
                    <a:pt x="1770" y="2528"/>
                    <a:pt x="1754" y="2528"/>
                    <a:pt x="1738" y="2528"/>
                  </a:cubicBezTo>
                  <a:cubicBezTo>
                    <a:pt x="788" y="2528"/>
                    <a:pt x="0" y="3305"/>
                    <a:pt x="0" y="4261"/>
                  </a:cubicBezTo>
                  <a:lnTo>
                    <a:pt x="10946" y="4261"/>
                  </a:lnTo>
                  <a:cubicBezTo>
                    <a:pt x="10920" y="4208"/>
                    <a:pt x="10894" y="4156"/>
                    <a:pt x="10841" y="4103"/>
                  </a:cubicBezTo>
                  <a:cubicBezTo>
                    <a:pt x="11366" y="2817"/>
                    <a:pt x="10710" y="1006"/>
                    <a:pt x="8899" y="1006"/>
                  </a:cubicBezTo>
                  <a:cubicBezTo>
                    <a:pt x="8112" y="1006"/>
                    <a:pt x="7403" y="1426"/>
                    <a:pt x="7062" y="2108"/>
                  </a:cubicBezTo>
                  <a:cubicBezTo>
                    <a:pt x="6862" y="889"/>
                    <a:pt x="5814" y="0"/>
                    <a:pt x="4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8642060" y="3085478"/>
            <a:ext cx="144051" cy="54401"/>
            <a:chOff x="4736324" y="1804332"/>
            <a:chExt cx="88691" cy="33492"/>
          </a:xfrm>
        </p:grpSpPr>
        <p:sp>
          <p:nvSpPr>
            <p:cNvPr id="23" name="Google Shape;23;p2"/>
            <p:cNvSpPr/>
            <p:nvPr/>
          </p:nvSpPr>
          <p:spPr>
            <a:xfrm>
              <a:off x="4736324" y="1827755"/>
              <a:ext cx="32634" cy="10069"/>
            </a:xfrm>
            <a:custGeom>
              <a:avLst/>
              <a:gdLst/>
              <a:ahLst/>
              <a:cxnLst/>
              <a:rect l="l" t="t" r="r" b="b"/>
              <a:pathLst>
                <a:path w="1559" h="481" extrusionOk="0">
                  <a:moveTo>
                    <a:pt x="800" y="1"/>
                  </a:moveTo>
                  <a:cubicBezTo>
                    <a:pt x="360" y="1"/>
                    <a:pt x="0" y="120"/>
                    <a:pt x="0" y="240"/>
                  </a:cubicBezTo>
                  <a:cubicBezTo>
                    <a:pt x="0" y="400"/>
                    <a:pt x="360" y="480"/>
                    <a:pt x="800" y="480"/>
                  </a:cubicBezTo>
                  <a:cubicBezTo>
                    <a:pt x="1199" y="480"/>
                    <a:pt x="1559" y="400"/>
                    <a:pt x="1559" y="240"/>
                  </a:cubicBezTo>
                  <a:cubicBezTo>
                    <a:pt x="1559" y="120"/>
                    <a:pt x="1199" y="1"/>
                    <a:pt x="800"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759748" y="1804332"/>
              <a:ext cx="32655" cy="10906"/>
            </a:xfrm>
            <a:custGeom>
              <a:avLst/>
              <a:gdLst/>
              <a:ahLst/>
              <a:cxnLst/>
              <a:rect l="l" t="t" r="r" b="b"/>
              <a:pathLst>
                <a:path w="1560" h="521" extrusionOk="0">
                  <a:moveTo>
                    <a:pt x="760" y="0"/>
                  </a:moveTo>
                  <a:cubicBezTo>
                    <a:pt x="320" y="0"/>
                    <a:pt x="0" y="120"/>
                    <a:pt x="0" y="280"/>
                  </a:cubicBezTo>
                  <a:cubicBezTo>
                    <a:pt x="0" y="400"/>
                    <a:pt x="320" y="520"/>
                    <a:pt x="760" y="520"/>
                  </a:cubicBezTo>
                  <a:cubicBezTo>
                    <a:pt x="1199" y="520"/>
                    <a:pt x="1559" y="400"/>
                    <a:pt x="1559" y="280"/>
                  </a:cubicBezTo>
                  <a:cubicBezTo>
                    <a:pt x="1559" y="120"/>
                    <a:pt x="1199" y="0"/>
                    <a:pt x="76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792381" y="1827755"/>
              <a:ext cx="32634" cy="10069"/>
            </a:xfrm>
            <a:custGeom>
              <a:avLst/>
              <a:gdLst/>
              <a:ahLst/>
              <a:cxnLst/>
              <a:rect l="l" t="t" r="r" b="b"/>
              <a:pathLst>
                <a:path w="1559" h="481" extrusionOk="0">
                  <a:moveTo>
                    <a:pt x="759" y="1"/>
                  </a:moveTo>
                  <a:cubicBezTo>
                    <a:pt x="360" y="1"/>
                    <a:pt x="0" y="120"/>
                    <a:pt x="0" y="240"/>
                  </a:cubicBezTo>
                  <a:cubicBezTo>
                    <a:pt x="0" y="400"/>
                    <a:pt x="360" y="480"/>
                    <a:pt x="759" y="480"/>
                  </a:cubicBezTo>
                  <a:cubicBezTo>
                    <a:pt x="1199" y="480"/>
                    <a:pt x="1559" y="400"/>
                    <a:pt x="1559" y="240"/>
                  </a:cubicBezTo>
                  <a:cubicBezTo>
                    <a:pt x="1559" y="120"/>
                    <a:pt x="1199" y="1"/>
                    <a:pt x="759"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5412660" y="2644803"/>
            <a:ext cx="144051" cy="54401"/>
            <a:chOff x="4736324" y="1804332"/>
            <a:chExt cx="88691" cy="33492"/>
          </a:xfrm>
        </p:grpSpPr>
        <p:sp>
          <p:nvSpPr>
            <p:cNvPr id="27" name="Google Shape;27;p2"/>
            <p:cNvSpPr/>
            <p:nvPr/>
          </p:nvSpPr>
          <p:spPr>
            <a:xfrm>
              <a:off x="4736324" y="1827755"/>
              <a:ext cx="32634" cy="10069"/>
            </a:xfrm>
            <a:custGeom>
              <a:avLst/>
              <a:gdLst/>
              <a:ahLst/>
              <a:cxnLst/>
              <a:rect l="l" t="t" r="r" b="b"/>
              <a:pathLst>
                <a:path w="1559" h="481" extrusionOk="0">
                  <a:moveTo>
                    <a:pt x="800" y="1"/>
                  </a:moveTo>
                  <a:cubicBezTo>
                    <a:pt x="360" y="1"/>
                    <a:pt x="0" y="120"/>
                    <a:pt x="0" y="240"/>
                  </a:cubicBezTo>
                  <a:cubicBezTo>
                    <a:pt x="0" y="400"/>
                    <a:pt x="360" y="480"/>
                    <a:pt x="800" y="480"/>
                  </a:cubicBezTo>
                  <a:cubicBezTo>
                    <a:pt x="1199" y="480"/>
                    <a:pt x="1559" y="400"/>
                    <a:pt x="1559" y="240"/>
                  </a:cubicBezTo>
                  <a:cubicBezTo>
                    <a:pt x="1559" y="120"/>
                    <a:pt x="1199" y="1"/>
                    <a:pt x="800"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759748" y="1804332"/>
              <a:ext cx="32655" cy="10906"/>
            </a:xfrm>
            <a:custGeom>
              <a:avLst/>
              <a:gdLst/>
              <a:ahLst/>
              <a:cxnLst/>
              <a:rect l="l" t="t" r="r" b="b"/>
              <a:pathLst>
                <a:path w="1560" h="521" extrusionOk="0">
                  <a:moveTo>
                    <a:pt x="760" y="0"/>
                  </a:moveTo>
                  <a:cubicBezTo>
                    <a:pt x="320" y="0"/>
                    <a:pt x="0" y="120"/>
                    <a:pt x="0" y="280"/>
                  </a:cubicBezTo>
                  <a:cubicBezTo>
                    <a:pt x="0" y="400"/>
                    <a:pt x="320" y="520"/>
                    <a:pt x="760" y="520"/>
                  </a:cubicBezTo>
                  <a:cubicBezTo>
                    <a:pt x="1199" y="520"/>
                    <a:pt x="1559" y="400"/>
                    <a:pt x="1559" y="280"/>
                  </a:cubicBezTo>
                  <a:cubicBezTo>
                    <a:pt x="1559" y="120"/>
                    <a:pt x="1199" y="0"/>
                    <a:pt x="76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792381" y="1827755"/>
              <a:ext cx="32634" cy="10069"/>
            </a:xfrm>
            <a:custGeom>
              <a:avLst/>
              <a:gdLst/>
              <a:ahLst/>
              <a:cxnLst/>
              <a:rect l="l" t="t" r="r" b="b"/>
              <a:pathLst>
                <a:path w="1559" h="481" extrusionOk="0">
                  <a:moveTo>
                    <a:pt x="759" y="1"/>
                  </a:moveTo>
                  <a:cubicBezTo>
                    <a:pt x="360" y="1"/>
                    <a:pt x="0" y="120"/>
                    <a:pt x="0" y="240"/>
                  </a:cubicBezTo>
                  <a:cubicBezTo>
                    <a:pt x="0" y="400"/>
                    <a:pt x="360" y="480"/>
                    <a:pt x="759" y="480"/>
                  </a:cubicBezTo>
                  <a:cubicBezTo>
                    <a:pt x="1199" y="480"/>
                    <a:pt x="1559" y="400"/>
                    <a:pt x="1559" y="240"/>
                  </a:cubicBezTo>
                  <a:cubicBezTo>
                    <a:pt x="1559" y="120"/>
                    <a:pt x="1199" y="1"/>
                    <a:pt x="759"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1"/>
        <p:cNvGrpSpPr/>
        <p:nvPr/>
      </p:nvGrpSpPr>
      <p:grpSpPr>
        <a:xfrm>
          <a:off x="0" y="0"/>
          <a:ext cx="0" cy="0"/>
          <a:chOff x="0" y="0"/>
          <a:chExt cx="0" cy="0"/>
        </a:xfrm>
      </p:grpSpPr>
      <p:sp>
        <p:nvSpPr>
          <p:cNvPr id="142" name="Google Shape;142;p6"/>
          <p:cNvSpPr/>
          <p:nvPr/>
        </p:nvSpPr>
        <p:spPr>
          <a:xfrm flipH="1">
            <a:off x="8307915" y="474708"/>
            <a:ext cx="190575" cy="77507"/>
          </a:xfrm>
          <a:custGeom>
            <a:avLst/>
            <a:gdLst/>
            <a:ahLst/>
            <a:cxnLst/>
            <a:rect l="l" t="t" r="r" b="b"/>
            <a:pathLst>
              <a:path w="10086" h="4102" extrusionOk="0">
                <a:moveTo>
                  <a:pt x="5391" y="0"/>
                </a:moveTo>
                <a:cubicBezTo>
                  <a:pt x="4492" y="0"/>
                  <a:pt x="3593" y="567"/>
                  <a:pt x="3492" y="1739"/>
                </a:cubicBezTo>
                <a:cubicBezTo>
                  <a:pt x="3492" y="1792"/>
                  <a:pt x="3492" y="1844"/>
                  <a:pt x="3492" y="1870"/>
                </a:cubicBezTo>
                <a:cubicBezTo>
                  <a:pt x="3148" y="1710"/>
                  <a:pt x="2795" y="1636"/>
                  <a:pt x="2450" y="1636"/>
                </a:cubicBezTo>
                <a:cubicBezTo>
                  <a:pt x="1161" y="1636"/>
                  <a:pt x="1" y="2673"/>
                  <a:pt x="1" y="4102"/>
                </a:cubicBezTo>
                <a:lnTo>
                  <a:pt x="9844" y="4102"/>
                </a:lnTo>
                <a:cubicBezTo>
                  <a:pt x="10086" y="2871"/>
                  <a:pt x="9113" y="1824"/>
                  <a:pt x="7974" y="1824"/>
                </a:cubicBezTo>
                <a:cubicBezTo>
                  <a:pt x="7752" y="1824"/>
                  <a:pt x="7524" y="1864"/>
                  <a:pt x="7298" y="1949"/>
                </a:cubicBezTo>
                <a:cubicBezTo>
                  <a:pt x="7339" y="666"/>
                  <a:pt x="6365" y="0"/>
                  <a:pt x="5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6"/>
          <p:cNvSpPr/>
          <p:nvPr/>
        </p:nvSpPr>
        <p:spPr>
          <a:xfrm flipH="1">
            <a:off x="8041590" y="528370"/>
            <a:ext cx="230727" cy="75920"/>
          </a:xfrm>
          <a:custGeom>
            <a:avLst/>
            <a:gdLst/>
            <a:ahLst/>
            <a:cxnLst/>
            <a:rect l="l" t="t" r="r" b="b"/>
            <a:pathLst>
              <a:path w="12211" h="4018" extrusionOk="0">
                <a:moveTo>
                  <a:pt x="4340" y="0"/>
                </a:moveTo>
                <a:cubicBezTo>
                  <a:pt x="4320" y="0"/>
                  <a:pt x="4299" y="1"/>
                  <a:pt x="4279" y="2"/>
                </a:cubicBezTo>
                <a:cubicBezTo>
                  <a:pt x="3360" y="2"/>
                  <a:pt x="2914" y="815"/>
                  <a:pt x="2993" y="1577"/>
                </a:cubicBezTo>
                <a:lnTo>
                  <a:pt x="2809" y="1577"/>
                </a:lnTo>
                <a:cubicBezTo>
                  <a:pt x="1392" y="1577"/>
                  <a:pt x="210" y="2600"/>
                  <a:pt x="0" y="4018"/>
                </a:cubicBezTo>
                <a:lnTo>
                  <a:pt x="11944" y="4018"/>
                </a:lnTo>
                <a:cubicBezTo>
                  <a:pt x="12211" y="2272"/>
                  <a:pt x="10838" y="895"/>
                  <a:pt x="9285" y="895"/>
                </a:cubicBezTo>
                <a:cubicBezTo>
                  <a:pt x="8854" y="895"/>
                  <a:pt x="8408" y="1001"/>
                  <a:pt x="7980" y="1235"/>
                </a:cubicBezTo>
                <a:cubicBezTo>
                  <a:pt x="7586" y="868"/>
                  <a:pt x="7088" y="684"/>
                  <a:pt x="6563" y="684"/>
                </a:cubicBezTo>
                <a:cubicBezTo>
                  <a:pt x="6248" y="684"/>
                  <a:pt x="5933" y="763"/>
                  <a:pt x="5644" y="894"/>
                </a:cubicBezTo>
                <a:cubicBezTo>
                  <a:pt x="5441" y="361"/>
                  <a:pt x="4920" y="0"/>
                  <a:pt x="4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6"/>
          <p:cNvSpPr/>
          <p:nvPr/>
        </p:nvSpPr>
        <p:spPr>
          <a:xfrm flipH="1">
            <a:off x="125900" y="108100"/>
            <a:ext cx="5500500" cy="4963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6"/>
          <p:cNvSpPr txBox="1">
            <a:spLocks noGrp="1"/>
          </p:cNvSpPr>
          <p:nvPr>
            <p:ph type="title"/>
          </p:nvPr>
        </p:nvSpPr>
        <p:spPr>
          <a:xfrm>
            <a:off x="713225" y="539500"/>
            <a:ext cx="3611700" cy="484500"/>
          </a:xfrm>
          <a:prstGeom prst="rect">
            <a:avLst/>
          </a:prstGeom>
        </p:spPr>
        <p:txBody>
          <a:bodyPr spcFirstLastPara="1" wrap="square" lIns="91425" tIns="91425" rIns="91425" bIns="91425" anchor="t" anchorCtr="0">
            <a:noAutofit/>
          </a:bodyPr>
          <a:lstStyle>
            <a:lvl1pPr lvl="0" algn="ctr">
              <a:spcBef>
                <a:spcPts val="0"/>
              </a:spcBef>
              <a:spcAft>
                <a:spcPts val="0"/>
              </a:spcAft>
              <a:buSzPts val="2500"/>
              <a:buNone/>
              <a:defRPr/>
            </a:lvl1pPr>
            <a:lvl2pPr lvl="1">
              <a:spcBef>
                <a:spcPts val="0"/>
              </a:spcBef>
              <a:spcAft>
                <a:spcPts val="0"/>
              </a:spcAft>
              <a:buSzPts val="2500"/>
              <a:buNone/>
              <a:defRPr/>
            </a:lvl2pPr>
            <a:lvl3pPr lvl="2">
              <a:spcBef>
                <a:spcPts val="0"/>
              </a:spcBef>
              <a:spcAft>
                <a:spcPts val="0"/>
              </a:spcAft>
              <a:buSzPts val="2500"/>
              <a:buNone/>
              <a:defRPr/>
            </a:lvl3pPr>
            <a:lvl4pPr lvl="3">
              <a:spcBef>
                <a:spcPts val="0"/>
              </a:spcBef>
              <a:spcAft>
                <a:spcPts val="0"/>
              </a:spcAft>
              <a:buSzPts val="2500"/>
              <a:buNone/>
              <a:defRPr/>
            </a:lvl4pPr>
            <a:lvl5pPr lvl="4">
              <a:spcBef>
                <a:spcPts val="0"/>
              </a:spcBef>
              <a:spcAft>
                <a:spcPts val="0"/>
              </a:spcAft>
              <a:buSzPts val="2500"/>
              <a:buNone/>
              <a:defRPr/>
            </a:lvl5pPr>
            <a:lvl6pPr lvl="5">
              <a:spcBef>
                <a:spcPts val="0"/>
              </a:spcBef>
              <a:spcAft>
                <a:spcPts val="0"/>
              </a:spcAft>
              <a:buSzPts val="2500"/>
              <a:buNone/>
              <a:defRPr/>
            </a:lvl6pPr>
            <a:lvl7pPr lvl="6">
              <a:spcBef>
                <a:spcPts val="0"/>
              </a:spcBef>
              <a:spcAft>
                <a:spcPts val="0"/>
              </a:spcAft>
              <a:buSzPts val="2500"/>
              <a:buNone/>
              <a:defRPr/>
            </a:lvl7pPr>
            <a:lvl8pPr lvl="7">
              <a:spcBef>
                <a:spcPts val="0"/>
              </a:spcBef>
              <a:spcAft>
                <a:spcPts val="0"/>
              </a:spcAft>
              <a:buSzPts val="2500"/>
              <a:buNone/>
              <a:defRPr/>
            </a:lvl8pPr>
            <a:lvl9pPr lvl="8">
              <a:spcBef>
                <a:spcPts val="0"/>
              </a:spcBef>
              <a:spcAft>
                <a:spcPts val="0"/>
              </a:spcAft>
              <a:buSzPts val="2500"/>
              <a:buNone/>
              <a:defRPr/>
            </a:lvl9pPr>
          </a:lstStyle>
          <a:p>
            <a:endParaRPr/>
          </a:p>
        </p:txBody>
      </p:sp>
      <p:sp>
        <p:nvSpPr>
          <p:cNvPr id="146" name="Google Shape;146;p6"/>
          <p:cNvSpPr txBox="1">
            <a:spLocks noGrp="1"/>
          </p:cNvSpPr>
          <p:nvPr>
            <p:ph type="subTitle" idx="1"/>
          </p:nvPr>
        </p:nvSpPr>
        <p:spPr>
          <a:xfrm>
            <a:off x="713225" y="3076250"/>
            <a:ext cx="1686600" cy="896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400">
                <a:solidFill>
                  <a:schemeClr val="dk1"/>
                </a:solidFill>
              </a:defRPr>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47" name="Google Shape;147;p6"/>
          <p:cNvSpPr txBox="1">
            <a:spLocks noGrp="1"/>
          </p:cNvSpPr>
          <p:nvPr>
            <p:ph type="subTitle" idx="2"/>
          </p:nvPr>
        </p:nvSpPr>
        <p:spPr>
          <a:xfrm>
            <a:off x="713237" y="2668175"/>
            <a:ext cx="1686600" cy="340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1800">
                <a:solidFill>
                  <a:schemeClr val="dk1"/>
                </a:solidFill>
                <a:latin typeface="Open Sans ExtraBold"/>
                <a:ea typeface="Open Sans ExtraBold"/>
                <a:cs typeface="Open Sans ExtraBold"/>
                <a:sym typeface="Open Sans ExtraBold"/>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148" name="Google Shape;148;p6"/>
          <p:cNvSpPr txBox="1">
            <a:spLocks noGrp="1"/>
          </p:cNvSpPr>
          <p:nvPr>
            <p:ph type="subTitle" idx="3"/>
          </p:nvPr>
        </p:nvSpPr>
        <p:spPr>
          <a:xfrm>
            <a:off x="3156850" y="3076250"/>
            <a:ext cx="1686600" cy="896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400">
                <a:solidFill>
                  <a:schemeClr val="dk1"/>
                </a:solidFill>
              </a:defRPr>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49" name="Google Shape;149;p6"/>
          <p:cNvSpPr txBox="1">
            <a:spLocks noGrp="1"/>
          </p:cNvSpPr>
          <p:nvPr>
            <p:ph type="subTitle" idx="4"/>
          </p:nvPr>
        </p:nvSpPr>
        <p:spPr>
          <a:xfrm>
            <a:off x="3156854" y="2668175"/>
            <a:ext cx="1686600" cy="340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1800">
                <a:solidFill>
                  <a:schemeClr val="dk1"/>
                </a:solidFill>
                <a:latin typeface="Open Sans ExtraBold"/>
                <a:ea typeface="Open Sans ExtraBold"/>
                <a:cs typeface="Open Sans ExtraBold"/>
                <a:sym typeface="Open Sans ExtraBold"/>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grpSp>
        <p:nvGrpSpPr>
          <p:cNvPr id="150" name="Google Shape;150;p6"/>
          <p:cNvGrpSpPr/>
          <p:nvPr/>
        </p:nvGrpSpPr>
        <p:grpSpPr>
          <a:xfrm>
            <a:off x="5791980" y="607218"/>
            <a:ext cx="2881257" cy="4136279"/>
            <a:chOff x="5791980" y="607218"/>
            <a:chExt cx="2881257" cy="4136279"/>
          </a:xfrm>
        </p:grpSpPr>
        <p:sp>
          <p:nvSpPr>
            <p:cNvPr id="151" name="Google Shape;151;p6"/>
            <p:cNvSpPr/>
            <p:nvPr/>
          </p:nvSpPr>
          <p:spPr>
            <a:xfrm>
              <a:off x="8580263" y="4732965"/>
              <a:ext cx="35086" cy="10532"/>
            </a:xfrm>
            <a:custGeom>
              <a:avLst/>
              <a:gdLst/>
              <a:ahLst/>
              <a:cxnLst/>
              <a:rect l="l" t="t" r="r" b="b"/>
              <a:pathLst>
                <a:path w="1599" h="480" extrusionOk="0">
                  <a:moveTo>
                    <a:pt x="799" y="0"/>
                  </a:moveTo>
                  <a:cubicBezTo>
                    <a:pt x="360" y="0"/>
                    <a:pt x="0" y="120"/>
                    <a:pt x="0" y="240"/>
                  </a:cubicBezTo>
                  <a:cubicBezTo>
                    <a:pt x="0" y="360"/>
                    <a:pt x="360" y="480"/>
                    <a:pt x="799" y="480"/>
                  </a:cubicBezTo>
                  <a:cubicBezTo>
                    <a:pt x="1239" y="480"/>
                    <a:pt x="1599" y="360"/>
                    <a:pt x="1599" y="240"/>
                  </a:cubicBezTo>
                  <a:cubicBezTo>
                    <a:pt x="1599" y="120"/>
                    <a:pt x="1239" y="0"/>
                    <a:pt x="799"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a:off x="8604818" y="4708410"/>
              <a:ext cx="34208" cy="10532"/>
            </a:xfrm>
            <a:custGeom>
              <a:avLst/>
              <a:gdLst/>
              <a:ahLst/>
              <a:cxnLst/>
              <a:rect l="l" t="t" r="r" b="b"/>
              <a:pathLst>
                <a:path w="1559" h="480" extrusionOk="0">
                  <a:moveTo>
                    <a:pt x="800" y="0"/>
                  </a:moveTo>
                  <a:cubicBezTo>
                    <a:pt x="360" y="0"/>
                    <a:pt x="0" y="120"/>
                    <a:pt x="0" y="240"/>
                  </a:cubicBezTo>
                  <a:cubicBezTo>
                    <a:pt x="0" y="400"/>
                    <a:pt x="360" y="480"/>
                    <a:pt x="800" y="480"/>
                  </a:cubicBezTo>
                  <a:cubicBezTo>
                    <a:pt x="1199" y="480"/>
                    <a:pt x="1559" y="400"/>
                    <a:pt x="1559" y="240"/>
                  </a:cubicBezTo>
                  <a:cubicBezTo>
                    <a:pt x="1559" y="120"/>
                    <a:pt x="1199" y="0"/>
                    <a:pt x="80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p:nvPr/>
          </p:nvSpPr>
          <p:spPr>
            <a:xfrm>
              <a:off x="8639006" y="4732965"/>
              <a:ext cx="34230" cy="10532"/>
            </a:xfrm>
            <a:custGeom>
              <a:avLst/>
              <a:gdLst/>
              <a:ahLst/>
              <a:cxnLst/>
              <a:rect l="l" t="t" r="r" b="b"/>
              <a:pathLst>
                <a:path w="1560" h="480" extrusionOk="0">
                  <a:moveTo>
                    <a:pt x="800" y="0"/>
                  </a:moveTo>
                  <a:cubicBezTo>
                    <a:pt x="361" y="0"/>
                    <a:pt x="1" y="120"/>
                    <a:pt x="1" y="240"/>
                  </a:cubicBezTo>
                  <a:cubicBezTo>
                    <a:pt x="1" y="360"/>
                    <a:pt x="361" y="480"/>
                    <a:pt x="800" y="480"/>
                  </a:cubicBezTo>
                  <a:cubicBezTo>
                    <a:pt x="1240" y="480"/>
                    <a:pt x="1560" y="360"/>
                    <a:pt x="1560" y="240"/>
                  </a:cubicBezTo>
                  <a:cubicBezTo>
                    <a:pt x="1560" y="120"/>
                    <a:pt x="1240" y="0"/>
                    <a:pt x="80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6"/>
            <p:cNvSpPr/>
            <p:nvPr/>
          </p:nvSpPr>
          <p:spPr>
            <a:xfrm>
              <a:off x="7710030" y="1139593"/>
              <a:ext cx="34230" cy="10532"/>
            </a:xfrm>
            <a:custGeom>
              <a:avLst/>
              <a:gdLst/>
              <a:ahLst/>
              <a:cxnLst/>
              <a:rect l="l" t="t" r="r" b="b"/>
              <a:pathLst>
                <a:path w="1560" h="480" extrusionOk="0">
                  <a:moveTo>
                    <a:pt x="800" y="0"/>
                  </a:moveTo>
                  <a:cubicBezTo>
                    <a:pt x="361" y="0"/>
                    <a:pt x="1" y="120"/>
                    <a:pt x="1" y="240"/>
                  </a:cubicBezTo>
                  <a:cubicBezTo>
                    <a:pt x="1" y="400"/>
                    <a:pt x="361" y="480"/>
                    <a:pt x="800" y="480"/>
                  </a:cubicBezTo>
                  <a:cubicBezTo>
                    <a:pt x="1240" y="480"/>
                    <a:pt x="1560" y="400"/>
                    <a:pt x="1560" y="240"/>
                  </a:cubicBezTo>
                  <a:cubicBezTo>
                    <a:pt x="1560" y="120"/>
                    <a:pt x="1240" y="0"/>
                    <a:pt x="80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a:off x="7734585" y="1115916"/>
              <a:ext cx="34230" cy="10532"/>
            </a:xfrm>
            <a:custGeom>
              <a:avLst/>
              <a:gdLst/>
              <a:ahLst/>
              <a:cxnLst/>
              <a:rect l="l" t="t" r="r" b="b"/>
              <a:pathLst>
                <a:path w="1560" h="480" extrusionOk="0">
                  <a:moveTo>
                    <a:pt x="800" y="0"/>
                  </a:moveTo>
                  <a:cubicBezTo>
                    <a:pt x="361" y="0"/>
                    <a:pt x="1" y="80"/>
                    <a:pt x="1" y="240"/>
                  </a:cubicBezTo>
                  <a:cubicBezTo>
                    <a:pt x="1" y="360"/>
                    <a:pt x="361" y="480"/>
                    <a:pt x="800" y="480"/>
                  </a:cubicBezTo>
                  <a:cubicBezTo>
                    <a:pt x="1200" y="480"/>
                    <a:pt x="1560" y="360"/>
                    <a:pt x="1560" y="240"/>
                  </a:cubicBezTo>
                  <a:cubicBezTo>
                    <a:pt x="1560" y="80"/>
                    <a:pt x="1200" y="0"/>
                    <a:pt x="80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6"/>
            <p:cNvSpPr/>
            <p:nvPr/>
          </p:nvSpPr>
          <p:spPr>
            <a:xfrm>
              <a:off x="7768795" y="1139593"/>
              <a:ext cx="34230" cy="10532"/>
            </a:xfrm>
            <a:custGeom>
              <a:avLst/>
              <a:gdLst/>
              <a:ahLst/>
              <a:cxnLst/>
              <a:rect l="l" t="t" r="r" b="b"/>
              <a:pathLst>
                <a:path w="1560" h="480" extrusionOk="0">
                  <a:moveTo>
                    <a:pt x="800" y="0"/>
                  </a:moveTo>
                  <a:cubicBezTo>
                    <a:pt x="360" y="0"/>
                    <a:pt x="1" y="120"/>
                    <a:pt x="1" y="240"/>
                  </a:cubicBezTo>
                  <a:cubicBezTo>
                    <a:pt x="1" y="400"/>
                    <a:pt x="360" y="480"/>
                    <a:pt x="800" y="480"/>
                  </a:cubicBezTo>
                  <a:cubicBezTo>
                    <a:pt x="1200" y="480"/>
                    <a:pt x="1559" y="400"/>
                    <a:pt x="1559" y="240"/>
                  </a:cubicBezTo>
                  <a:cubicBezTo>
                    <a:pt x="1559" y="120"/>
                    <a:pt x="1200" y="0"/>
                    <a:pt x="80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p:nvPr/>
          </p:nvSpPr>
          <p:spPr>
            <a:xfrm>
              <a:off x="5791980" y="630896"/>
              <a:ext cx="34208" cy="10554"/>
            </a:xfrm>
            <a:custGeom>
              <a:avLst/>
              <a:gdLst/>
              <a:ahLst/>
              <a:cxnLst/>
              <a:rect l="l" t="t" r="r" b="b"/>
              <a:pathLst>
                <a:path w="1559" h="481" extrusionOk="0">
                  <a:moveTo>
                    <a:pt x="759" y="1"/>
                  </a:moveTo>
                  <a:cubicBezTo>
                    <a:pt x="360" y="1"/>
                    <a:pt x="0" y="121"/>
                    <a:pt x="0" y="241"/>
                  </a:cubicBezTo>
                  <a:cubicBezTo>
                    <a:pt x="0" y="401"/>
                    <a:pt x="360" y="481"/>
                    <a:pt x="759" y="481"/>
                  </a:cubicBezTo>
                  <a:cubicBezTo>
                    <a:pt x="1199" y="481"/>
                    <a:pt x="1559" y="401"/>
                    <a:pt x="1559" y="241"/>
                  </a:cubicBezTo>
                  <a:cubicBezTo>
                    <a:pt x="1559" y="121"/>
                    <a:pt x="1199" y="1"/>
                    <a:pt x="759"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
            <p:cNvSpPr/>
            <p:nvPr/>
          </p:nvSpPr>
          <p:spPr>
            <a:xfrm>
              <a:off x="5816535" y="607218"/>
              <a:ext cx="34208" cy="10554"/>
            </a:xfrm>
            <a:custGeom>
              <a:avLst/>
              <a:gdLst/>
              <a:ahLst/>
              <a:cxnLst/>
              <a:rect l="l" t="t" r="r" b="b"/>
              <a:pathLst>
                <a:path w="1559" h="481" extrusionOk="0">
                  <a:moveTo>
                    <a:pt x="760" y="1"/>
                  </a:moveTo>
                  <a:cubicBezTo>
                    <a:pt x="320" y="1"/>
                    <a:pt x="0" y="81"/>
                    <a:pt x="0" y="241"/>
                  </a:cubicBezTo>
                  <a:cubicBezTo>
                    <a:pt x="0" y="361"/>
                    <a:pt x="320" y="480"/>
                    <a:pt x="760" y="480"/>
                  </a:cubicBezTo>
                  <a:cubicBezTo>
                    <a:pt x="1199" y="480"/>
                    <a:pt x="1559" y="361"/>
                    <a:pt x="1559" y="241"/>
                  </a:cubicBezTo>
                  <a:cubicBezTo>
                    <a:pt x="1559" y="81"/>
                    <a:pt x="1199" y="1"/>
                    <a:pt x="760"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
            <p:cNvSpPr/>
            <p:nvPr/>
          </p:nvSpPr>
          <p:spPr>
            <a:xfrm>
              <a:off x="5850723" y="630896"/>
              <a:ext cx="34230" cy="10554"/>
            </a:xfrm>
            <a:custGeom>
              <a:avLst/>
              <a:gdLst/>
              <a:ahLst/>
              <a:cxnLst/>
              <a:rect l="l" t="t" r="r" b="b"/>
              <a:pathLst>
                <a:path w="1560" h="481" extrusionOk="0">
                  <a:moveTo>
                    <a:pt x="760" y="1"/>
                  </a:moveTo>
                  <a:cubicBezTo>
                    <a:pt x="321" y="1"/>
                    <a:pt x="1" y="121"/>
                    <a:pt x="1" y="241"/>
                  </a:cubicBezTo>
                  <a:cubicBezTo>
                    <a:pt x="1" y="401"/>
                    <a:pt x="321" y="481"/>
                    <a:pt x="760" y="481"/>
                  </a:cubicBezTo>
                  <a:cubicBezTo>
                    <a:pt x="1200" y="481"/>
                    <a:pt x="1560" y="401"/>
                    <a:pt x="1560" y="241"/>
                  </a:cubicBezTo>
                  <a:cubicBezTo>
                    <a:pt x="1560" y="121"/>
                    <a:pt x="1200" y="1"/>
                    <a:pt x="760"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5"/>
        <p:cNvGrpSpPr/>
        <p:nvPr/>
      </p:nvGrpSpPr>
      <p:grpSpPr>
        <a:xfrm>
          <a:off x="0" y="0"/>
          <a:ext cx="0" cy="0"/>
          <a:chOff x="0" y="0"/>
          <a:chExt cx="0" cy="0"/>
        </a:xfrm>
      </p:grpSpPr>
      <p:sp>
        <p:nvSpPr>
          <p:cNvPr id="296" name="Google Shape;296;p11"/>
          <p:cNvSpPr txBox="1">
            <a:spLocks noGrp="1"/>
          </p:cNvSpPr>
          <p:nvPr>
            <p:ph type="title"/>
          </p:nvPr>
        </p:nvSpPr>
        <p:spPr>
          <a:xfrm>
            <a:off x="713225" y="539500"/>
            <a:ext cx="7717500" cy="484500"/>
          </a:xfrm>
          <a:prstGeom prst="rect">
            <a:avLst/>
          </a:prstGeom>
        </p:spPr>
        <p:txBody>
          <a:bodyPr spcFirstLastPara="1" wrap="square" lIns="91425" tIns="91425" rIns="91425" bIns="91425" anchor="t" anchorCtr="0">
            <a:noAutofit/>
          </a:bodyPr>
          <a:lstStyle>
            <a:lvl1pPr lvl="0" algn="ctr">
              <a:spcBef>
                <a:spcPts val="0"/>
              </a:spcBef>
              <a:spcAft>
                <a:spcPts val="0"/>
              </a:spcAft>
              <a:buSzPts val="2500"/>
              <a:buNone/>
              <a:defRPr/>
            </a:lvl1pPr>
            <a:lvl2pPr lvl="1">
              <a:spcBef>
                <a:spcPts val="0"/>
              </a:spcBef>
              <a:spcAft>
                <a:spcPts val="0"/>
              </a:spcAft>
              <a:buSzPts val="2500"/>
              <a:buNone/>
              <a:defRPr/>
            </a:lvl2pPr>
            <a:lvl3pPr lvl="2">
              <a:spcBef>
                <a:spcPts val="0"/>
              </a:spcBef>
              <a:spcAft>
                <a:spcPts val="0"/>
              </a:spcAft>
              <a:buSzPts val="2500"/>
              <a:buNone/>
              <a:defRPr/>
            </a:lvl3pPr>
            <a:lvl4pPr lvl="3">
              <a:spcBef>
                <a:spcPts val="0"/>
              </a:spcBef>
              <a:spcAft>
                <a:spcPts val="0"/>
              </a:spcAft>
              <a:buSzPts val="2500"/>
              <a:buNone/>
              <a:defRPr/>
            </a:lvl4pPr>
            <a:lvl5pPr lvl="4">
              <a:spcBef>
                <a:spcPts val="0"/>
              </a:spcBef>
              <a:spcAft>
                <a:spcPts val="0"/>
              </a:spcAft>
              <a:buSzPts val="2500"/>
              <a:buNone/>
              <a:defRPr/>
            </a:lvl5pPr>
            <a:lvl6pPr lvl="5">
              <a:spcBef>
                <a:spcPts val="0"/>
              </a:spcBef>
              <a:spcAft>
                <a:spcPts val="0"/>
              </a:spcAft>
              <a:buSzPts val="2500"/>
              <a:buNone/>
              <a:defRPr/>
            </a:lvl6pPr>
            <a:lvl7pPr lvl="6">
              <a:spcBef>
                <a:spcPts val="0"/>
              </a:spcBef>
              <a:spcAft>
                <a:spcPts val="0"/>
              </a:spcAft>
              <a:buSzPts val="2500"/>
              <a:buNone/>
              <a:defRPr/>
            </a:lvl7pPr>
            <a:lvl8pPr lvl="7">
              <a:spcBef>
                <a:spcPts val="0"/>
              </a:spcBef>
              <a:spcAft>
                <a:spcPts val="0"/>
              </a:spcAft>
              <a:buSzPts val="2500"/>
              <a:buNone/>
              <a:defRPr/>
            </a:lvl8pPr>
            <a:lvl9pPr lvl="8">
              <a:spcBef>
                <a:spcPts val="0"/>
              </a:spcBef>
              <a:spcAft>
                <a:spcPts val="0"/>
              </a:spcAft>
              <a:buSzPts val="2500"/>
              <a:buNone/>
              <a:defRPr/>
            </a:lvl9pPr>
          </a:lstStyle>
          <a:p>
            <a:endParaRPr/>
          </a:p>
        </p:txBody>
      </p:sp>
      <p:grpSp>
        <p:nvGrpSpPr>
          <p:cNvPr id="297" name="Google Shape;297;p11"/>
          <p:cNvGrpSpPr/>
          <p:nvPr/>
        </p:nvGrpSpPr>
        <p:grpSpPr>
          <a:xfrm>
            <a:off x="6782580" y="1445418"/>
            <a:ext cx="2011045" cy="542907"/>
            <a:chOff x="6782580" y="302418"/>
            <a:chExt cx="2011045" cy="542907"/>
          </a:xfrm>
        </p:grpSpPr>
        <p:sp>
          <p:nvSpPr>
            <p:cNvPr id="298" name="Google Shape;298;p11"/>
            <p:cNvSpPr/>
            <p:nvPr/>
          </p:nvSpPr>
          <p:spPr>
            <a:xfrm>
              <a:off x="8700630" y="834793"/>
              <a:ext cx="34230" cy="10532"/>
            </a:xfrm>
            <a:custGeom>
              <a:avLst/>
              <a:gdLst/>
              <a:ahLst/>
              <a:cxnLst/>
              <a:rect l="l" t="t" r="r" b="b"/>
              <a:pathLst>
                <a:path w="1560" h="480" extrusionOk="0">
                  <a:moveTo>
                    <a:pt x="800" y="0"/>
                  </a:moveTo>
                  <a:cubicBezTo>
                    <a:pt x="361" y="0"/>
                    <a:pt x="1" y="120"/>
                    <a:pt x="1" y="240"/>
                  </a:cubicBezTo>
                  <a:cubicBezTo>
                    <a:pt x="1" y="400"/>
                    <a:pt x="361" y="480"/>
                    <a:pt x="800" y="480"/>
                  </a:cubicBezTo>
                  <a:cubicBezTo>
                    <a:pt x="1240" y="480"/>
                    <a:pt x="1560" y="400"/>
                    <a:pt x="1560" y="240"/>
                  </a:cubicBezTo>
                  <a:cubicBezTo>
                    <a:pt x="1560" y="120"/>
                    <a:pt x="1240" y="0"/>
                    <a:pt x="80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1"/>
            <p:cNvSpPr/>
            <p:nvPr/>
          </p:nvSpPr>
          <p:spPr>
            <a:xfrm>
              <a:off x="8725185" y="811116"/>
              <a:ext cx="34230" cy="10532"/>
            </a:xfrm>
            <a:custGeom>
              <a:avLst/>
              <a:gdLst/>
              <a:ahLst/>
              <a:cxnLst/>
              <a:rect l="l" t="t" r="r" b="b"/>
              <a:pathLst>
                <a:path w="1560" h="480" extrusionOk="0">
                  <a:moveTo>
                    <a:pt x="800" y="0"/>
                  </a:moveTo>
                  <a:cubicBezTo>
                    <a:pt x="361" y="0"/>
                    <a:pt x="1" y="80"/>
                    <a:pt x="1" y="240"/>
                  </a:cubicBezTo>
                  <a:cubicBezTo>
                    <a:pt x="1" y="360"/>
                    <a:pt x="361" y="480"/>
                    <a:pt x="800" y="480"/>
                  </a:cubicBezTo>
                  <a:cubicBezTo>
                    <a:pt x="1200" y="480"/>
                    <a:pt x="1560" y="360"/>
                    <a:pt x="1560" y="240"/>
                  </a:cubicBezTo>
                  <a:cubicBezTo>
                    <a:pt x="1560" y="80"/>
                    <a:pt x="1200" y="0"/>
                    <a:pt x="80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1"/>
            <p:cNvSpPr/>
            <p:nvPr/>
          </p:nvSpPr>
          <p:spPr>
            <a:xfrm>
              <a:off x="8759395" y="834793"/>
              <a:ext cx="34230" cy="10532"/>
            </a:xfrm>
            <a:custGeom>
              <a:avLst/>
              <a:gdLst/>
              <a:ahLst/>
              <a:cxnLst/>
              <a:rect l="l" t="t" r="r" b="b"/>
              <a:pathLst>
                <a:path w="1560" h="480" extrusionOk="0">
                  <a:moveTo>
                    <a:pt x="800" y="0"/>
                  </a:moveTo>
                  <a:cubicBezTo>
                    <a:pt x="360" y="0"/>
                    <a:pt x="1" y="120"/>
                    <a:pt x="1" y="240"/>
                  </a:cubicBezTo>
                  <a:cubicBezTo>
                    <a:pt x="1" y="400"/>
                    <a:pt x="360" y="480"/>
                    <a:pt x="800" y="480"/>
                  </a:cubicBezTo>
                  <a:cubicBezTo>
                    <a:pt x="1200" y="480"/>
                    <a:pt x="1559" y="400"/>
                    <a:pt x="1559" y="240"/>
                  </a:cubicBezTo>
                  <a:cubicBezTo>
                    <a:pt x="1559" y="120"/>
                    <a:pt x="1200" y="0"/>
                    <a:pt x="80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1"/>
            <p:cNvSpPr/>
            <p:nvPr/>
          </p:nvSpPr>
          <p:spPr>
            <a:xfrm>
              <a:off x="6782580" y="326096"/>
              <a:ext cx="34208" cy="10554"/>
            </a:xfrm>
            <a:custGeom>
              <a:avLst/>
              <a:gdLst/>
              <a:ahLst/>
              <a:cxnLst/>
              <a:rect l="l" t="t" r="r" b="b"/>
              <a:pathLst>
                <a:path w="1559" h="481" extrusionOk="0">
                  <a:moveTo>
                    <a:pt x="759" y="1"/>
                  </a:moveTo>
                  <a:cubicBezTo>
                    <a:pt x="360" y="1"/>
                    <a:pt x="0" y="121"/>
                    <a:pt x="0" y="241"/>
                  </a:cubicBezTo>
                  <a:cubicBezTo>
                    <a:pt x="0" y="401"/>
                    <a:pt x="360" y="481"/>
                    <a:pt x="759" y="481"/>
                  </a:cubicBezTo>
                  <a:cubicBezTo>
                    <a:pt x="1199" y="481"/>
                    <a:pt x="1559" y="401"/>
                    <a:pt x="1559" y="241"/>
                  </a:cubicBezTo>
                  <a:cubicBezTo>
                    <a:pt x="1559" y="121"/>
                    <a:pt x="1199" y="1"/>
                    <a:pt x="759"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1"/>
            <p:cNvSpPr/>
            <p:nvPr/>
          </p:nvSpPr>
          <p:spPr>
            <a:xfrm>
              <a:off x="6807135" y="302418"/>
              <a:ext cx="34208" cy="10554"/>
            </a:xfrm>
            <a:custGeom>
              <a:avLst/>
              <a:gdLst/>
              <a:ahLst/>
              <a:cxnLst/>
              <a:rect l="l" t="t" r="r" b="b"/>
              <a:pathLst>
                <a:path w="1559" h="481" extrusionOk="0">
                  <a:moveTo>
                    <a:pt x="760" y="1"/>
                  </a:moveTo>
                  <a:cubicBezTo>
                    <a:pt x="320" y="1"/>
                    <a:pt x="0" y="81"/>
                    <a:pt x="0" y="241"/>
                  </a:cubicBezTo>
                  <a:cubicBezTo>
                    <a:pt x="0" y="361"/>
                    <a:pt x="320" y="480"/>
                    <a:pt x="760" y="480"/>
                  </a:cubicBezTo>
                  <a:cubicBezTo>
                    <a:pt x="1199" y="480"/>
                    <a:pt x="1559" y="361"/>
                    <a:pt x="1559" y="241"/>
                  </a:cubicBezTo>
                  <a:cubicBezTo>
                    <a:pt x="1559" y="81"/>
                    <a:pt x="1199" y="1"/>
                    <a:pt x="760"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1"/>
            <p:cNvSpPr/>
            <p:nvPr/>
          </p:nvSpPr>
          <p:spPr>
            <a:xfrm>
              <a:off x="6841323" y="326096"/>
              <a:ext cx="34230" cy="10554"/>
            </a:xfrm>
            <a:custGeom>
              <a:avLst/>
              <a:gdLst/>
              <a:ahLst/>
              <a:cxnLst/>
              <a:rect l="l" t="t" r="r" b="b"/>
              <a:pathLst>
                <a:path w="1560" h="481" extrusionOk="0">
                  <a:moveTo>
                    <a:pt x="760" y="1"/>
                  </a:moveTo>
                  <a:cubicBezTo>
                    <a:pt x="321" y="1"/>
                    <a:pt x="1" y="121"/>
                    <a:pt x="1" y="241"/>
                  </a:cubicBezTo>
                  <a:cubicBezTo>
                    <a:pt x="1" y="401"/>
                    <a:pt x="321" y="481"/>
                    <a:pt x="760" y="481"/>
                  </a:cubicBezTo>
                  <a:cubicBezTo>
                    <a:pt x="1200" y="481"/>
                    <a:pt x="1560" y="401"/>
                    <a:pt x="1560" y="241"/>
                  </a:cubicBezTo>
                  <a:cubicBezTo>
                    <a:pt x="1560" y="121"/>
                    <a:pt x="1200" y="1"/>
                    <a:pt x="760"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4" name="Google Shape;304;p11"/>
          <p:cNvGrpSpPr/>
          <p:nvPr/>
        </p:nvGrpSpPr>
        <p:grpSpPr>
          <a:xfrm>
            <a:off x="518105" y="4172668"/>
            <a:ext cx="2011045" cy="542907"/>
            <a:chOff x="6782580" y="302418"/>
            <a:chExt cx="2011045" cy="542907"/>
          </a:xfrm>
        </p:grpSpPr>
        <p:sp>
          <p:nvSpPr>
            <p:cNvPr id="305" name="Google Shape;305;p11"/>
            <p:cNvSpPr/>
            <p:nvPr/>
          </p:nvSpPr>
          <p:spPr>
            <a:xfrm>
              <a:off x="8700630" y="834793"/>
              <a:ext cx="34230" cy="10532"/>
            </a:xfrm>
            <a:custGeom>
              <a:avLst/>
              <a:gdLst/>
              <a:ahLst/>
              <a:cxnLst/>
              <a:rect l="l" t="t" r="r" b="b"/>
              <a:pathLst>
                <a:path w="1560" h="480" extrusionOk="0">
                  <a:moveTo>
                    <a:pt x="800" y="0"/>
                  </a:moveTo>
                  <a:cubicBezTo>
                    <a:pt x="361" y="0"/>
                    <a:pt x="1" y="120"/>
                    <a:pt x="1" y="240"/>
                  </a:cubicBezTo>
                  <a:cubicBezTo>
                    <a:pt x="1" y="400"/>
                    <a:pt x="361" y="480"/>
                    <a:pt x="800" y="480"/>
                  </a:cubicBezTo>
                  <a:cubicBezTo>
                    <a:pt x="1240" y="480"/>
                    <a:pt x="1560" y="400"/>
                    <a:pt x="1560" y="240"/>
                  </a:cubicBezTo>
                  <a:cubicBezTo>
                    <a:pt x="1560" y="120"/>
                    <a:pt x="1240" y="0"/>
                    <a:pt x="80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1"/>
            <p:cNvSpPr/>
            <p:nvPr/>
          </p:nvSpPr>
          <p:spPr>
            <a:xfrm>
              <a:off x="8725185" y="811116"/>
              <a:ext cx="34230" cy="10532"/>
            </a:xfrm>
            <a:custGeom>
              <a:avLst/>
              <a:gdLst/>
              <a:ahLst/>
              <a:cxnLst/>
              <a:rect l="l" t="t" r="r" b="b"/>
              <a:pathLst>
                <a:path w="1560" h="480" extrusionOk="0">
                  <a:moveTo>
                    <a:pt x="800" y="0"/>
                  </a:moveTo>
                  <a:cubicBezTo>
                    <a:pt x="361" y="0"/>
                    <a:pt x="1" y="80"/>
                    <a:pt x="1" y="240"/>
                  </a:cubicBezTo>
                  <a:cubicBezTo>
                    <a:pt x="1" y="360"/>
                    <a:pt x="361" y="480"/>
                    <a:pt x="800" y="480"/>
                  </a:cubicBezTo>
                  <a:cubicBezTo>
                    <a:pt x="1200" y="480"/>
                    <a:pt x="1560" y="360"/>
                    <a:pt x="1560" y="240"/>
                  </a:cubicBezTo>
                  <a:cubicBezTo>
                    <a:pt x="1560" y="80"/>
                    <a:pt x="1200" y="0"/>
                    <a:pt x="80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1"/>
            <p:cNvSpPr/>
            <p:nvPr/>
          </p:nvSpPr>
          <p:spPr>
            <a:xfrm>
              <a:off x="8759395" y="834793"/>
              <a:ext cx="34230" cy="10532"/>
            </a:xfrm>
            <a:custGeom>
              <a:avLst/>
              <a:gdLst/>
              <a:ahLst/>
              <a:cxnLst/>
              <a:rect l="l" t="t" r="r" b="b"/>
              <a:pathLst>
                <a:path w="1560" h="480" extrusionOk="0">
                  <a:moveTo>
                    <a:pt x="800" y="0"/>
                  </a:moveTo>
                  <a:cubicBezTo>
                    <a:pt x="360" y="0"/>
                    <a:pt x="1" y="120"/>
                    <a:pt x="1" y="240"/>
                  </a:cubicBezTo>
                  <a:cubicBezTo>
                    <a:pt x="1" y="400"/>
                    <a:pt x="360" y="480"/>
                    <a:pt x="800" y="480"/>
                  </a:cubicBezTo>
                  <a:cubicBezTo>
                    <a:pt x="1200" y="480"/>
                    <a:pt x="1559" y="400"/>
                    <a:pt x="1559" y="240"/>
                  </a:cubicBezTo>
                  <a:cubicBezTo>
                    <a:pt x="1559" y="120"/>
                    <a:pt x="1200" y="0"/>
                    <a:pt x="80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1"/>
            <p:cNvSpPr/>
            <p:nvPr/>
          </p:nvSpPr>
          <p:spPr>
            <a:xfrm>
              <a:off x="6782580" y="326096"/>
              <a:ext cx="34208" cy="10554"/>
            </a:xfrm>
            <a:custGeom>
              <a:avLst/>
              <a:gdLst/>
              <a:ahLst/>
              <a:cxnLst/>
              <a:rect l="l" t="t" r="r" b="b"/>
              <a:pathLst>
                <a:path w="1559" h="481" extrusionOk="0">
                  <a:moveTo>
                    <a:pt x="759" y="1"/>
                  </a:moveTo>
                  <a:cubicBezTo>
                    <a:pt x="360" y="1"/>
                    <a:pt x="0" y="121"/>
                    <a:pt x="0" y="241"/>
                  </a:cubicBezTo>
                  <a:cubicBezTo>
                    <a:pt x="0" y="401"/>
                    <a:pt x="360" y="481"/>
                    <a:pt x="759" y="481"/>
                  </a:cubicBezTo>
                  <a:cubicBezTo>
                    <a:pt x="1199" y="481"/>
                    <a:pt x="1559" y="401"/>
                    <a:pt x="1559" y="241"/>
                  </a:cubicBezTo>
                  <a:cubicBezTo>
                    <a:pt x="1559" y="121"/>
                    <a:pt x="1199" y="1"/>
                    <a:pt x="759"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1"/>
            <p:cNvSpPr/>
            <p:nvPr/>
          </p:nvSpPr>
          <p:spPr>
            <a:xfrm>
              <a:off x="6807135" y="302418"/>
              <a:ext cx="34208" cy="10554"/>
            </a:xfrm>
            <a:custGeom>
              <a:avLst/>
              <a:gdLst/>
              <a:ahLst/>
              <a:cxnLst/>
              <a:rect l="l" t="t" r="r" b="b"/>
              <a:pathLst>
                <a:path w="1559" h="481" extrusionOk="0">
                  <a:moveTo>
                    <a:pt x="760" y="1"/>
                  </a:moveTo>
                  <a:cubicBezTo>
                    <a:pt x="320" y="1"/>
                    <a:pt x="0" y="81"/>
                    <a:pt x="0" y="241"/>
                  </a:cubicBezTo>
                  <a:cubicBezTo>
                    <a:pt x="0" y="361"/>
                    <a:pt x="320" y="480"/>
                    <a:pt x="760" y="480"/>
                  </a:cubicBezTo>
                  <a:cubicBezTo>
                    <a:pt x="1199" y="480"/>
                    <a:pt x="1559" y="361"/>
                    <a:pt x="1559" y="241"/>
                  </a:cubicBezTo>
                  <a:cubicBezTo>
                    <a:pt x="1559" y="81"/>
                    <a:pt x="1199" y="1"/>
                    <a:pt x="760"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1"/>
            <p:cNvSpPr/>
            <p:nvPr/>
          </p:nvSpPr>
          <p:spPr>
            <a:xfrm>
              <a:off x="6841323" y="326096"/>
              <a:ext cx="34230" cy="10554"/>
            </a:xfrm>
            <a:custGeom>
              <a:avLst/>
              <a:gdLst/>
              <a:ahLst/>
              <a:cxnLst/>
              <a:rect l="l" t="t" r="r" b="b"/>
              <a:pathLst>
                <a:path w="1560" h="481" extrusionOk="0">
                  <a:moveTo>
                    <a:pt x="760" y="1"/>
                  </a:moveTo>
                  <a:cubicBezTo>
                    <a:pt x="321" y="1"/>
                    <a:pt x="1" y="121"/>
                    <a:pt x="1" y="241"/>
                  </a:cubicBezTo>
                  <a:cubicBezTo>
                    <a:pt x="1" y="401"/>
                    <a:pt x="321" y="481"/>
                    <a:pt x="760" y="481"/>
                  </a:cubicBezTo>
                  <a:cubicBezTo>
                    <a:pt x="1200" y="481"/>
                    <a:pt x="1560" y="401"/>
                    <a:pt x="1560" y="241"/>
                  </a:cubicBezTo>
                  <a:cubicBezTo>
                    <a:pt x="1560" y="121"/>
                    <a:pt x="1200" y="1"/>
                    <a:pt x="760"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 name="Google Shape;311;p11"/>
          <p:cNvGrpSpPr/>
          <p:nvPr/>
        </p:nvGrpSpPr>
        <p:grpSpPr>
          <a:xfrm flipH="1">
            <a:off x="6800730" y="4311068"/>
            <a:ext cx="2011045" cy="542907"/>
            <a:chOff x="6782580" y="302418"/>
            <a:chExt cx="2011045" cy="542907"/>
          </a:xfrm>
        </p:grpSpPr>
        <p:sp>
          <p:nvSpPr>
            <p:cNvPr id="312" name="Google Shape;312;p11"/>
            <p:cNvSpPr/>
            <p:nvPr/>
          </p:nvSpPr>
          <p:spPr>
            <a:xfrm>
              <a:off x="8700630" y="834793"/>
              <a:ext cx="34230" cy="10532"/>
            </a:xfrm>
            <a:custGeom>
              <a:avLst/>
              <a:gdLst/>
              <a:ahLst/>
              <a:cxnLst/>
              <a:rect l="l" t="t" r="r" b="b"/>
              <a:pathLst>
                <a:path w="1560" h="480" extrusionOk="0">
                  <a:moveTo>
                    <a:pt x="800" y="0"/>
                  </a:moveTo>
                  <a:cubicBezTo>
                    <a:pt x="361" y="0"/>
                    <a:pt x="1" y="120"/>
                    <a:pt x="1" y="240"/>
                  </a:cubicBezTo>
                  <a:cubicBezTo>
                    <a:pt x="1" y="400"/>
                    <a:pt x="361" y="480"/>
                    <a:pt x="800" y="480"/>
                  </a:cubicBezTo>
                  <a:cubicBezTo>
                    <a:pt x="1240" y="480"/>
                    <a:pt x="1560" y="400"/>
                    <a:pt x="1560" y="240"/>
                  </a:cubicBezTo>
                  <a:cubicBezTo>
                    <a:pt x="1560" y="120"/>
                    <a:pt x="1240" y="0"/>
                    <a:pt x="80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1"/>
            <p:cNvSpPr/>
            <p:nvPr/>
          </p:nvSpPr>
          <p:spPr>
            <a:xfrm>
              <a:off x="8725185" y="811116"/>
              <a:ext cx="34230" cy="10532"/>
            </a:xfrm>
            <a:custGeom>
              <a:avLst/>
              <a:gdLst/>
              <a:ahLst/>
              <a:cxnLst/>
              <a:rect l="l" t="t" r="r" b="b"/>
              <a:pathLst>
                <a:path w="1560" h="480" extrusionOk="0">
                  <a:moveTo>
                    <a:pt x="800" y="0"/>
                  </a:moveTo>
                  <a:cubicBezTo>
                    <a:pt x="361" y="0"/>
                    <a:pt x="1" y="80"/>
                    <a:pt x="1" y="240"/>
                  </a:cubicBezTo>
                  <a:cubicBezTo>
                    <a:pt x="1" y="360"/>
                    <a:pt x="361" y="480"/>
                    <a:pt x="800" y="480"/>
                  </a:cubicBezTo>
                  <a:cubicBezTo>
                    <a:pt x="1200" y="480"/>
                    <a:pt x="1560" y="360"/>
                    <a:pt x="1560" y="240"/>
                  </a:cubicBezTo>
                  <a:cubicBezTo>
                    <a:pt x="1560" y="80"/>
                    <a:pt x="1200" y="0"/>
                    <a:pt x="80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1"/>
            <p:cNvSpPr/>
            <p:nvPr/>
          </p:nvSpPr>
          <p:spPr>
            <a:xfrm>
              <a:off x="8759395" y="834793"/>
              <a:ext cx="34230" cy="10532"/>
            </a:xfrm>
            <a:custGeom>
              <a:avLst/>
              <a:gdLst/>
              <a:ahLst/>
              <a:cxnLst/>
              <a:rect l="l" t="t" r="r" b="b"/>
              <a:pathLst>
                <a:path w="1560" h="480" extrusionOk="0">
                  <a:moveTo>
                    <a:pt x="800" y="0"/>
                  </a:moveTo>
                  <a:cubicBezTo>
                    <a:pt x="360" y="0"/>
                    <a:pt x="1" y="120"/>
                    <a:pt x="1" y="240"/>
                  </a:cubicBezTo>
                  <a:cubicBezTo>
                    <a:pt x="1" y="400"/>
                    <a:pt x="360" y="480"/>
                    <a:pt x="800" y="480"/>
                  </a:cubicBezTo>
                  <a:cubicBezTo>
                    <a:pt x="1200" y="480"/>
                    <a:pt x="1559" y="400"/>
                    <a:pt x="1559" y="240"/>
                  </a:cubicBezTo>
                  <a:cubicBezTo>
                    <a:pt x="1559" y="120"/>
                    <a:pt x="1200" y="0"/>
                    <a:pt x="80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1"/>
            <p:cNvSpPr/>
            <p:nvPr/>
          </p:nvSpPr>
          <p:spPr>
            <a:xfrm>
              <a:off x="6782580" y="326096"/>
              <a:ext cx="34208" cy="10554"/>
            </a:xfrm>
            <a:custGeom>
              <a:avLst/>
              <a:gdLst/>
              <a:ahLst/>
              <a:cxnLst/>
              <a:rect l="l" t="t" r="r" b="b"/>
              <a:pathLst>
                <a:path w="1559" h="481" extrusionOk="0">
                  <a:moveTo>
                    <a:pt x="759" y="1"/>
                  </a:moveTo>
                  <a:cubicBezTo>
                    <a:pt x="360" y="1"/>
                    <a:pt x="0" y="121"/>
                    <a:pt x="0" y="241"/>
                  </a:cubicBezTo>
                  <a:cubicBezTo>
                    <a:pt x="0" y="401"/>
                    <a:pt x="360" y="481"/>
                    <a:pt x="759" y="481"/>
                  </a:cubicBezTo>
                  <a:cubicBezTo>
                    <a:pt x="1199" y="481"/>
                    <a:pt x="1559" y="401"/>
                    <a:pt x="1559" y="241"/>
                  </a:cubicBezTo>
                  <a:cubicBezTo>
                    <a:pt x="1559" y="121"/>
                    <a:pt x="1199" y="1"/>
                    <a:pt x="759"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1"/>
            <p:cNvSpPr/>
            <p:nvPr/>
          </p:nvSpPr>
          <p:spPr>
            <a:xfrm>
              <a:off x="6807135" y="302418"/>
              <a:ext cx="34208" cy="10554"/>
            </a:xfrm>
            <a:custGeom>
              <a:avLst/>
              <a:gdLst/>
              <a:ahLst/>
              <a:cxnLst/>
              <a:rect l="l" t="t" r="r" b="b"/>
              <a:pathLst>
                <a:path w="1559" h="481" extrusionOk="0">
                  <a:moveTo>
                    <a:pt x="760" y="1"/>
                  </a:moveTo>
                  <a:cubicBezTo>
                    <a:pt x="320" y="1"/>
                    <a:pt x="0" y="81"/>
                    <a:pt x="0" y="241"/>
                  </a:cubicBezTo>
                  <a:cubicBezTo>
                    <a:pt x="0" y="361"/>
                    <a:pt x="320" y="480"/>
                    <a:pt x="760" y="480"/>
                  </a:cubicBezTo>
                  <a:cubicBezTo>
                    <a:pt x="1199" y="480"/>
                    <a:pt x="1559" y="361"/>
                    <a:pt x="1559" y="241"/>
                  </a:cubicBezTo>
                  <a:cubicBezTo>
                    <a:pt x="1559" y="81"/>
                    <a:pt x="1199" y="1"/>
                    <a:pt x="760"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1"/>
            <p:cNvSpPr/>
            <p:nvPr/>
          </p:nvSpPr>
          <p:spPr>
            <a:xfrm>
              <a:off x="6841323" y="326096"/>
              <a:ext cx="34230" cy="10554"/>
            </a:xfrm>
            <a:custGeom>
              <a:avLst/>
              <a:gdLst/>
              <a:ahLst/>
              <a:cxnLst/>
              <a:rect l="l" t="t" r="r" b="b"/>
              <a:pathLst>
                <a:path w="1560" h="481" extrusionOk="0">
                  <a:moveTo>
                    <a:pt x="760" y="1"/>
                  </a:moveTo>
                  <a:cubicBezTo>
                    <a:pt x="321" y="1"/>
                    <a:pt x="1" y="121"/>
                    <a:pt x="1" y="241"/>
                  </a:cubicBezTo>
                  <a:cubicBezTo>
                    <a:pt x="1" y="401"/>
                    <a:pt x="321" y="481"/>
                    <a:pt x="760" y="481"/>
                  </a:cubicBezTo>
                  <a:cubicBezTo>
                    <a:pt x="1200" y="481"/>
                    <a:pt x="1560" y="401"/>
                    <a:pt x="1560" y="241"/>
                  </a:cubicBezTo>
                  <a:cubicBezTo>
                    <a:pt x="1560" y="121"/>
                    <a:pt x="1200" y="1"/>
                    <a:pt x="760"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 name="Google Shape;318;p11"/>
          <p:cNvGrpSpPr/>
          <p:nvPr/>
        </p:nvGrpSpPr>
        <p:grpSpPr>
          <a:xfrm flipH="1">
            <a:off x="289505" y="218518"/>
            <a:ext cx="2011045" cy="542907"/>
            <a:chOff x="6782580" y="302418"/>
            <a:chExt cx="2011045" cy="542907"/>
          </a:xfrm>
        </p:grpSpPr>
        <p:sp>
          <p:nvSpPr>
            <p:cNvPr id="319" name="Google Shape;319;p11"/>
            <p:cNvSpPr/>
            <p:nvPr/>
          </p:nvSpPr>
          <p:spPr>
            <a:xfrm>
              <a:off x="8700630" y="834793"/>
              <a:ext cx="34230" cy="10532"/>
            </a:xfrm>
            <a:custGeom>
              <a:avLst/>
              <a:gdLst/>
              <a:ahLst/>
              <a:cxnLst/>
              <a:rect l="l" t="t" r="r" b="b"/>
              <a:pathLst>
                <a:path w="1560" h="480" extrusionOk="0">
                  <a:moveTo>
                    <a:pt x="800" y="0"/>
                  </a:moveTo>
                  <a:cubicBezTo>
                    <a:pt x="361" y="0"/>
                    <a:pt x="1" y="120"/>
                    <a:pt x="1" y="240"/>
                  </a:cubicBezTo>
                  <a:cubicBezTo>
                    <a:pt x="1" y="400"/>
                    <a:pt x="361" y="480"/>
                    <a:pt x="800" y="480"/>
                  </a:cubicBezTo>
                  <a:cubicBezTo>
                    <a:pt x="1240" y="480"/>
                    <a:pt x="1560" y="400"/>
                    <a:pt x="1560" y="240"/>
                  </a:cubicBezTo>
                  <a:cubicBezTo>
                    <a:pt x="1560" y="120"/>
                    <a:pt x="1240" y="0"/>
                    <a:pt x="80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1"/>
            <p:cNvSpPr/>
            <p:nvPr/>
          </p:nvSpPr>
          <p:spPr>
            <a:xfrm>
              <a:off x="8725185" y="811116"/>
              <a:ext cx="34230" cy="10532"/>
            </a:xfrm>
            <a:custGeom>
              <a:avLst/>
              <a:gdLst/>
              <a:ahLst/>
              <a:cxnLst/>
              <a:rect l="l" t="t" r="r" b="b"/>
              <a:pathLst>
                <a:path w="1560" h="480" extrusionOk="0">
                  <a:moveTo>
                    <a:pt x="800" y="0"/>
                  </a:moveTo>
                  <a:cubicBezTo>
                    <a:pt x="361" y="0"/>
                    <a:pt x="1" y="80"/>
                    <a:pt x="1" y="240"/>
                  </a:cubicBezTo>
                  <a:cubicBezTo>
                    <a:pt x="1" y="360"/>
                    <a:pt x="361" y="480"/>
                    <a:pt x="800" y="480"/>
                  </a:cubicBezTo>
                  <a:cubicBezTo>
                    <a:pt x="1200" y="480"/>
                    <a:pt x="1560" y="360"/>
                    <a:pt x="1560" y="240"/>
                  </a:cubicBezTo>
                  <a:cubicBezTo>
                    <a:pt x="1560" y="80"/>
                    <a:pt x="1200" y="0"/>
                    <a:pt x="80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1"/>
            <p:cNvSpPr/>
            <p:nvPr/>
          </p:nvSpPr>
          <p:spPr>
            <a:xfrm>
              <a:off x="8759395" y="834793"/>
              <a:ext cx="34230" cy="10532"/>
            </a:xfrm>
            <a:custGeom>
              <a:avLst/>
              <a:gdLst/>
              <a:ahLst/>
              <a:cxnLst/>
              <a:rect l="l" t="t" r="r" b="b"/>
              <a:pathLst>
                <a:path w="1560" h="480" extrusionOk="0">
                  <a:moveTo>
                    <a:pt x="800" y="0"/>
                  </a:moveTo>
                  <a:cubicBezTo>
                    <a:pt x="360" y="0"/>
                    <a:pt x="1" y="120"/>
                    <a:pt x="1" y="240"/>
                  </a:cubicBezTo>
                  <a:cubicBezTo>
                    <a:pt x="1" y="400"/>
                    <a:pt x="360" y="480"/>
                    <a:pt x="800" y="480"/>
                  </a:cubicBezTo>
                  <a:cubicBezTo>
                    <a:pt x="1200" y="480"/>
                    <a:pt x="1559" y="400"/>
                    <a:pt x="1559" y="240"/>
                  </a:cubicBezTo>
                  <a:cubicBezTo>
                    <a:pt x="1559" y="120"/>
                    <a:pt x="1200" y="0"/>
                    <a:pt x="80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1"/>
            <p:cNvSpPr/>
            <p:nvPr/>
          </p:nvSpPr>
          <p:spPr>
            <a:xfrm>
              <a:off x="6782580" y="326096"/>
              <a:ext cx="34208" cy="10554"/>
            </a:xfrm>
            <a:custGeom>
              <a:avLst/>
              <a:gdLst/>
              <a:ahLst/>
              <a:cxnLst/>
              <a:rect l="l" t="t" r="r" b="b"/>
              <a:pathLst>
                <a:path w="1559" h="481" extrusionOk="0">
                  <a:moveTo>
                    <a:pt x="759" y="1"/>
                  </a:moveTo>
                  <a:cubicBezTo>
                    <a:pt x="360" y="1"/>
                    <a:pt x="0" y="121"/>
                    <a:pt x="0" y="241"/>
                  </a:cubicBezTo>
                  <a:cubicBezTo>
                    <a:pt x="0" y="401"/>
                    <a:pt x="360" y="481"/>
                    <a:pt x="759" y="481"/>
                  </a:cubicBezTo>
                  <a:cubicBezTo>
                    <a:pt x="1199" y="481"/>
                    <a:pt x="1559" y="401"/>
                    <a:pt x="1559" y="241"/>
                  </a:cubicBezTo>
                  <a:cubicBezTo>
                    <a:pt x="1559" y="121"/>
                    <a:pt x="1199" y="1"/>
                    <a:pt x="759"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1"/>
            <p:cNvSpPr/>
            <p:nvPr/>
          </p:nvSpPr>
          <p:spPr>
            <a:xfrm>
              <a:off x="6807135" y="302418"/>
              <a:ext cx="34208" cy="10554"/>
            </a:xfrm>
            <a:custGeom>
              <a:avLst/>
              <a:gdLst/>
              <a:ahLst/>
              <a:cxnLst/>
              <a:rect l="l" t="t" r="r" b="b"/>
              <a:pathLst>
                <a:path w="1559" h="481" extrusionOk="0">
                  <a:moveTo>
                    <a:pt x="760" y="1"/>
                  </a:moveTo>
                  <a:cubicBezTo>
                    <a:pt x="320" y="1"/>
                    <a:pt x="0" y="81"/>
                    <a:pt x="0" y="241"/>
                  </a:cubicBezTo>
                  <a:cubicBezTo>
                    <a:pt x="0" y="361"/>
                    <a:pt x="320" y="480"/>
                    <a:pt x="760" y="480"/>
                  </a:cubicBezTo>
                  <a:cubicBezTo>
                    <a:pt x="1199" y="480"/>
                    <a:pt x="1559" y="361"/>
                    <a:pt x="1559" y="241"/>
                  </a:cubicBezTo>
                  <a:cubicBezTo>
                    <a:pt x="1559" y="81"/>
                    <a:pt x="1199" y="1"/>
                    <a:pt x="760"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1"/>
            <p:cNvSpPr/>
            <p:nvPr/>
          </p:nvSpPr>
          <p:spPr>
            <a:xfrm>
              <a:off x="6841323" y="326096"/>
              <a:ext cx="34230" cy="10554"/>
            </a:xfrm>
            <a:custGeom>
              <a:avLst/>
              <a:gdLst/>
              <a:ahLst/>
              <a:cxnLst/>
              <a:rect l="l" t="t" r="r" b="b"/>
              <a:pathLst>
                <a:path w="1560" h="481" extrusionOk="0">
                  <a:moveTo>
                    <a:pt x="760" y="1"/>
                  </a:moveTo>
                  <a:cubicBezTo>
                    <a:pt x="321" y="1"/>
                    <a:pt x="1" y="121"/>
                    <a:pt x="1" y="241"/>
                  </a:cubicBezTo>
                  <a:cubicBezTo>
                    <a:pt x="1" y="401"/>
                    <a:pt x="321" y="481"/>
                    <a:pt x="760" y="481"/>
                  </a:cubicBezTo>
                  <a:cubicBezTo>
                    <a:pt x="1200" y="481"/>
                    <a:pt x="1560" y="401"/>
                    <a:pt x="1560" y="241"/>
                  </a:cubicBezTo>
                  <a:cubicBezTo>
                    <a:pt x="1560" y="121"/>
                    <a:pt x="1200" y="1"/>
                    <a:pt x="760"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5" name="Google Shape;325;p11"/>
          <p:cNvGrpSpPr/>
          <p:nvPr/>
        </p:nvGrpSpPr>
        <p:grpSpPr>
          <a:xfrm rot="221190">
            <a:off x="434498" y="232791"/>
            <a:ext cx="458746" cy="455427"/>
            <a:chOff x="3657533" y="3729124"/>
            <a:chExt cx="606916" cy="602525"/>
          </a:xfrm>
        </p:grpSpPr>
        <p:sp>
          <p:nvSpPr>
            <p:cNvPr id="326" name="Google Shape;326;p11"/>
            <p:cNvSpPr/>
            <p:nvPr/>
          </p:nvSpPr>
          <p:spPr>
            <a:xfrm rot="1967212">
              <a:off x="3702909" y="3847179"/>
              <a:ext cx="516165" cy="366415"/>
            </a:xfrm>
            <a:custGeom>
              <a:avLst/>
              <a:gdLst/>
              <a:ahLst/>
              <a:cxnLst/>
              <a:rect l="l" t="t" r="r" b="b"/>
              <a:pathLst>
                <a:path w="17206" h="11678" extrusionOk="0">
                  <a:moveTo>
                    <a:pt x="15122" y="6816"/>
                  </a:moveTo>
                  <a:cubicBezTo>
                    <a:pt x="13544" y="4168"/>
                    <a:pt x="10101" y="1101"/>
                    <a:pt x="6816" y="609"/>
                  </a:cubicBezTo>
                  <a:cubicBezTo>
                    <a:pt x="2808" y="1"/>
                    <a:pt x="1" y="3343"/>
                    <a:pt x="4978" y="5152"/>
                  </a:cubicBezTo>
                  <a:cubicBezTo>
                    <a:pt x="7641" y="6122"/>
                    <a:pt x="12474" y="7091"/>
                    <a:pt x="14716" y="9377"/>
                  </a:cubicBezTo>
                  <a:cubicBezTo>
                    <a:pt x="16974" y="11678"/>
                    <a:pt x="17205" y="10057"/>
                    <a:pt x="15122" y="681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1"/>
            <p:cNvSpPr/>
            <p:nvPr/>
          </p:nvSpPr>
          <p:spPr>
            <a:xfrm rot="1967212">
              <a:off x="3821539" y="3950276"/>
              <a:ext cx="372469" cy="230209"/>
            </a:xfrm>
            <a:custGeom>
              <a:avLst/>
              <a:gdLst/>
              <a:ahLst/>
              <a:cxnLst/>
              <a:rect l="l" t="t" r="r" b="b"/>
              <a:pathLst>
                <a:path w="12416" h="7337" extrusionOk="0">
                  <a:moveTo>
                    <a:pt x="261" y="420"/>
                  </a:moveTo>
                  <a:cubicBezTo>
                    <a:pt x="0" y="391"/>
                    <a:pt x="29" y="1"/>
                    <a:pt x="290" y="29"/>
                  </a:cubicBezTo>
                  <a:cubicBezTo>
                    <a:pt x="2257" y="160"/>
                    <a:pt x="4587" y="1115"/>
                    <a:pt x="6671" y="2316"/>
                  </a:cubicBezTo>
                  <a:cubicBezTo>
                    <a:pt x="9377" y="3864"/>
                    <a:pt x="11692" y="5832"/>
                    <a:pt x="12285" y="6917"/>
                  </a:cubicBezTo>
                  <a:cubicBezTo>
                    <a:pt x="12415" y="7149"/>
                    <a:pt x="12068" y="7337"/>
                    <a:pt x="11952" y="7105"/>
                  </a:cubicBezTo>
                  <a:cubicBezTo>
                    <a:pt x="11388" y="6078"/>
                    <a:pt x="9131" y="4168"/>
                    <a:pt x="6468" y="2648"/>
                  </a:cubicBezTo>
                  <a:cubicBezTo>
                    <a:pt x="4428" y="1476"/>
                    <a:pt x="2171" y="536"/>
                    <a:pt x="261" y="42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 name="Google Shape;328;p11"/>
          <p:cNvGrpSpPr/>
          <p:nvPr/>
        </p:nvGrpSpPr>
        <p:grpSpPr>
          <a:xfrm rot="-3504778">
            <a:off x="605976" y="4386745"/>
            <a:ext cx="374593" cy="391229"/>
            <a:chOff x="3941912" y="3877117"/>
            <a:chExt cx="537560" cy="577447"/>
          </a:xfrm>
        </p:grpSpPr>
        <p:sp>
          <p:nvSpPr>
            <p:cNvPr id="329" name="Google Shape;329;p11"/>
            <p:cNvSpPr/>
            <p:nvPr/>
          </p:nvSpPr>
          <p:spPr>
            <a:xfrm rot="2266630">
              <a:off x="4001562" y="3974777"/>
              <a:ext cx="418261" cy="382126"/>
            </a:xfrm>
            <a:custGeom>
              <a:avLst/>
              <a:gdLst/>
              <a:ahLst/>
              <a:cxnLst/>
              <a:rect l="l" t="t" r="r" b="b"/>
              <a:pathLst>
                <a:path w="10405" h="9218" extrusionOk="0">
                  <a:moveTo>
                    <a:pt x="203" y="275"/>
                  </a:moveTo>
                  <a:cubicBezTo>
                    <a:pt x="1708" y="0"/>
                    <a:pt x="3488" y="232"/>
                    <a:pt x="4935" y="651"/>
                  </a:cubicBezTo>
                  <a:cubicBezTo>
                    <a:pt x="6151" y="984"/>
                    <a:pt x="7294" y="1520"/>
                    <a:pt x="8321" y="2243"/>
                  </a:cubicBezTo>
                  <a:cubicBezTo>
                    <a:pt x="9175" y="2865"/>
                    <a:pt x="9956" y="3705"/>
                    <a:pt x="10173" y="4775"/>
                  </a:cubicBezTo>
                  <a:cubicBezTo>
                    <a:pt x="10405" y="5846"/>
                    <a:pt x="10000" y="6845"/>
                    <a:pt x="9334" y="7684"/>
                  </a:cubicBezTo>
                  <a:cubicBezTo>
                    <a:pt x="8668" y="8523"/>
                    <a:pt x="7800" y="9160"/>
                    <a:pt x="6686" y="9189"/>
                  </a:cubicBezTo>
                  <a:cubicBezTo>
                    <a:pt x="5615" y="9218"/>
                    <a:pt x="4602" y="8653"/>
                    <a:pt x="3806" y="7959"/>
                  </a:cubicBezTo>
                  <a:cubicBezTo>
                    <a:pt x="2866" y="7134"/>
                    <a:pt x="2085" y="6135"/>
                    <a:pt x="1477" y="5036"/>
                  </a:cubicBezTo>
                  <a:cubicBezTo>
                    <a:pt x="724" y="3719"/>
                    <a:pt x="88" y="2055"/>
                    <a:pt x="1" y="521"/>
                  </a:cubicBezTo>
                  <a:cubicBezTo>
                    <a:pt x="1" y="405"/>
                    <a:pt x="88" y="290"/>
                    <a:pt x="203" y="27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1"/>
            <p:cNvSpPr/>
            <p:nvPr/>
          </p:nvSpPr>
          <p:spPr>
            <a:xfrm rot="2266630">
              <a:off x="4049468" y="4049929"/>
              <a:ext cx="350205" cy="290388"/>
            </a:xfrm>
            <a:custGeom>
              <a:avLst/>
              <a:gdLst/>
              <a:ahLst/>
              <a:cxnLst/>
              <a:rect l="l" t="t" r="r" b="b"/>
              <a:pathLst>
                <a:path w="8712" h="7005" extrusionOk="0">
                  <a:moveTo>
                    <a:pt x="6758" y="5644"/>
                  </a:moveTo>
                  <a:lnTo>
                    <a:pt x="3777" y="5991"/>
                  </a:lnTo>
                  <a:cubicBezTo>
                    <a:pt x="3575" y="6020"/>
                    <a:pt x="3546" y="5716"/>
                    <a:pt x="3748" y="5702"/>
                  </a:cubicBezTo>
                  <a:lnTo>
                    <a:pt x="6425" y="5384"/>
                  </a:lnTo>
                  <a:lnTo>
                    <a:pt x="4356" y="3777"/>
                  </a:lnTo>
                  <a:lnTo>
                    <a:pt x="1245" y="4154"/>
                  </a:lnTo>
                  <a:cubicBezTo>
                    <a:pt x="1042" y="4183"/>
                    <a:pt x="1014" y="3879"/>
                    <a:pt x="1216" y="3864"/>
                  </a:cubicBezTo>
                  <a:lnTo>
                    <a:pt x="4023" y="3517"/>
                  </a:lnTo>
                  <a:lnTo>
                    <a:pt x="1867" y="1795"/>
                  </a:lnTo>
                  <a:lnTo>
                    <a:pt x="652" y="1940"/>
                  </a:lnTo>
                  <a:cubicBezTo>
                    <a:pt x="449" y="1969"/>
                    <a:pt x="406" y="1665"/>
                    <a:pt x="608" y="1636"/>
                  </a:cubicBezTo>
                  <a:lnTo>
                    <a:pt x="1549" y="1535"/>
                  </a:lnTo>
                  <a:lnTo>
                    <a:pt x="218" y="478"/>
                  </a:lnTo>
                  <a:cubicBezTo>
                    <a:pt x="1" y="334"/>
                    <a:pt x="247" y="1"/>
                    <a:pt x="449" y="189"/>
                  </a:cubicBezTo>
                  <a:lnTo>
                    <a:pt x="1780" y="1231"/>
                  </a:lnTo>
                  <a:lnTo>
                    <a:pt x="1665" y="305"/>
                  </a:lnTo>
                  <a:cubicBezTo>
                    <a:pt x="1650" y="102"/>
                    <a:pt x="1940" y="73"/>
                    <a:pt x="1969" y="261"/>
                  </a:cubicBezTo>
                  <a:lnTo>
                    <a:pt x="2113" y="1491"/>
                  </a:lnTo>
                  <a:lnTo>
                    <a:pt x="4269" y="3228"/>
                  </a:lnTo>
                  <a:lnTo>
                    <a:pt x="3922" y="464"/>
                  </a:lnTo>
                  <a:cubicBezTo>
                    <a:pt x="3908" y="276"/>
                    <a:pt x="4197" y="232"/>
                    <a:pt x="4226" y="420"/>
                  </a:cubicBezTo>
                  <a:lnTo>
                    <a:pt x="4602" y="3488"/>
                  </a:lnTo>
                  <a:lnTo>
                    <a:pt x="6657" y="5080"/>
                  </a:lnTo>
                  <a:lnTo>
                    <a:pt x="6338" y="2417"/>
                  </a:lnTo>
                  <a:cubicBezTo>
                    <a:pt x="6324" y="2215"/>
                    <a:pt x="6613" y="2186"/>
                    <a:pt x="6642" y="2374"/>
                  </a:cubicBezTo>
                  <a:lnTo>
                    <a:pt x="6990" y="5340"/>
                  </a:lnTo>
                  <a:lnTo>
                    <a:pt x="8509" y="6541"/>
                  </a:lnTo>
                  <a:cubicBezTo>
                    <a:pt x="8712" y="6700"/>
                    <a:pt x="8466" y="7004"/>
                    <a:pt x="8263" y="68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 name="Google Shape;331;p11"/>
          <p:cNvGrpSpPr/>
          <p:nvPr/>
        </p:nvGrpSpPr>
        <p:grpSpPr>
          <a:xfrm rot="2976230">
            <a:off x="8518802" y="3093956"/>
            <a:ext cx="374593" cy="391229"/>
            <a:chOff x="3941912" y="3877117"/>
            <a:chExt cx="537560" cy="577447"/>
          </a:xfrm>
        </p:grpSpPr>
        <p:sp>
          <p:nvSpPr>
            <p:cNvPr id="332" name="Google Shape;332;p11"/>
            <p:cNvSpPr/>
            <p:nvPr/>
          </p:nvSpPr>
          <p:spPr>
            <a:xfrm rot="2266630">
              <a:off x="4001562" y="3974777"/>
              <a:ext cx="418261" cy="382126"/>
            </a:xfrm>
            <a:custGeom>
              <a:avLst/>
              <a:gdLst/>
              <a:ahLst/>
              <a:cxnLst/>
              <a:rect l="l" t="t" r="r" b="b"/>
              <a:pathLst>
                <a:path w="10405" h="9218" extrusionOk="0">
                  <a:moveTo>
                    <a:pt x="203" y="275"/>
                  </a:moveTo>
                  <a:cubicBezTo>
                    <a:pt x="1708" y="0"/>
                    <a:pt x="3488" y="232"/>
                    <a:pt x="4935" y="651"/>
                  </a:cubicBezTo>
                  <a:cubicBezTo>
                    <a:pt x="6151" y="984"/>
                    <a:pt x="7294" y="1520"/>
                    <a:pt x="8321" y="2243"/>
                  </a:cubicBezTo>
                  <a:cubicBezTo>
                    <a:pt x="9175" y="2865"/>
                    <a:pt x="9956" y="3705"/>
                    <a:pt x="10173" y="4775"/>
                  </a:cubicBezTo>
                  <a:cubicBezTo>
                    <a:pt x="10405" y="5846"/>
                    <a:pt x="10000" y="6845"/>
                    <a:pt x="9334" y="7684"/>
                  </a:cubicBezTo>
                  <a:cubicBezTo>
                    <a:pt x="8668" y="8523"/>
                    <a:pt x="7800" y="9160"/>
                    <a:pt x="6686" y="9189"/>
                  </a:cubicBezTo>
                  <a:cubicBezTo>
                    <a:pt x="5615" y="9218"/>
                    <a:pt x="4602" y="8653"/>
                    <a:pt x="3806" y="7959"/>
                  </a:cubicBezTo>
                  <a:cubicBezTo>
                    <a:pt x="2866" y="7134"/>
                    <a:pt x="2085" y="6135"/>
                    <a:pt x="1477" y="5036"/>
                  </a:cubicBezTo>
                  <a:cubicBezTo>
                    <a:pt x="724" y="3719"/>
                    <a:pt x="88" y="2055"/>
                    <a:pt x="1" y="521"/>
                  </a:cubicBezTo>
                  <a:cubicBezTo>
                    <a:pt x="1" y="405"/>
                    <a:pt x="88" y="290"/>
                    <a:pt x="203" y="275"/>
                  </a:cubicBezTo>
                  <a:close/>
                </a:path>
              </a:pathLst>
            </a:custGeom>
            <a:solidFill>
              <a:srgbClr val="DE74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1"/>
            <p:cNvSpPr/>
            <p:nvPr/>
          </p:nvSpPr>
          <p:spPr>
            <a:xfrm rot="2266630">
              <a:off x="4049468" y="4049929"/>
              <a:ext cx="350205" cy="290388"/>
            </a:xfrm>
            <a:custGeom>
              <a:avLst/>
              <a:gdLst/>
              <a:ahLst/>
              <a:cxnLst/>
              <a:rect l="l" t="t" r="r" b="b"/>
              <a:pathLst>
                <a:path w="8712" h="7005" extrusionOk="0">
                  <a:moveTo>
                    <a:pt x="6758" y="5644"/>
                  </a:moveTo>
                  <a:lnTo>
                    <a:pt x="3777" y="5991"/>
                  </a:lnTo>
                  <a:cubicBezTo>
                    <a:pt x="3575" y="6020"/>
                    <a:pt x="3546" y="5716"/>
                    <a:pt x="3748" y="5702"/>
                  </a:cubicBezTo>
                  <a:lnTo>
                    <a:pt x="6425" y="5384"/>
                  </a:lnTo>
                  <a:lnTo>
                    <a:pt x="4356" y="3777"/>
                  </a:lnTo>
                  <a:lnTo>
                    <a:pt x="1245" y="4154"/>
                  </a:lnTo>
                  <a:cubicBezTo>
                    <a:pt x="1042" y="4183"/>
                    <a:pt x="1014" y="3879"/>
                    <a:pt x="1216" y="3864"/>
                  </a:cubicBezTo>
                  <a:lnTo>
                    <a:pt x="4023" y="3517"/>
                  </a:lnTo>
                  <a:lnTo>
                    <a:pt x="1867" y="1795"/>
                  </a:lnTo>
                  <a:lnTo>
                    <a:pt x="652" y="1940"/>
                  </a:lnTo>
                  <a:cubicBezTo>
                    <a:pt x="449" y="1969"/>
                    <a:pt x="406" y="1665"/>
                    <a:pt x="608" y="1636"/>
                  </a:cubicBezTo>
                  <a:lnTo>
                    <a:pt x="1549" y="1535"/>
                  </a:lnTo>
                  <a:lnTo>
                    <a:pt x="218" y="478"/>
                  </a:lnTo>
                  <a:cubicBezTo>
                    <a:pt x="1" y="334"/>
                    <a:pt x="247" y="1"/>
                    <a:pt x="449" y="189"/>
                  </a:cubicBezTo>
                  <a:lnTo>
                    <a:pt x="1780" y="1231"/>
                  </a:lnTo>
                  <a:lnTo>
                    <a:pt x="1665" y="305"/>
                  </a:lnTo>
                  <a:cubicBezTo>
                    <a:pt x="1650" y="102"/>
                    <a:pt x="1940" y="73"/>
                    <a:pt x="1969" y="261"/>
                  </a:cubicBezTo>
                  <a:lnTo>
                    <a:pt x="2113" y="1491"/>
                  </a:lnTo>
                  <a:lnTo>
                    <a:pt x="4269" y="3228"/>
                  </a:lnTo>
                  <a:lnTo>
                    <a:pt x="3922" y="464"/>
                  </a:lnTo>
                  <a:cubicBezTo>
                    <a:pt x="3908" y="276"/>
                    <a:pt x="4197" y="232"/>
                    <a:pt x="4226" y="420"/>
                  </a:cubicBezTo>
                  <a:lnTo>
                    <a:pt x="4602" y="3488"/>
                  </a:lnTo>
                  <a:lnTo>
                    <a:pt x="6657" y="5080"/>
                  </a:lnTo>
                  <a:lnTo>
                    <a:pt x="6338" y="2417"/>
                  </a:lnTo>
                  <a:cubicBezTo>
                    <a:pt x="6324" y="2215"/>
                    <a:pt x="6613" y="2186"/>
                    <a:pt x="6642" y="2374"/>
                  </a:cubicBezTo>
                  <a:lnTo>
                    <a:pt x="6990" y="5340"/>
                  </a:lnTo>
                  <a:lnTo>
                    <a:pt x="8509" y="6541"/>
                  </a:lnTo>
                  <a:cubicBezTo>
                    <a:pt x="8712" y="6700"/>
                    <a:pt x="8466" y="7004"/>
                    <a:pt x="8263" y="68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13"/>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541"/>
        <p:cNvGrpSpPr/>
        <p:nvPr/>
      </p:nvGrpSpPr>
      <p:grpSpPr>
        <a:xfrm>
          <a:off x="0" y="0"/>
          <a:ext cx="0" cy="0"/>
          <a:chOff x="0" y="0"/>
          <a:chExt cx="0" cy="0"/>
        </a:xfrm>
      </p:grpSpPr>
      <p:sp>
        <p:nvSpPr>
          <p:cNvPr id="542" name="Google Shape;542;p20"/>
          <p:cNvSpPr/>
          <p:nvPr/>
        </p:nvSpPr>
        <p:spPr>
          <a:xfrm>
            <a:off x="143875" y="143875"/>
            <a:ext cx="8854500" cy="1347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3" name="Google Shape;543;p20"/>
          <p:cNvGrpSpPr/>
          <p:nvPr/>
        </p:nvGrpSpPr>
        <p:grpSpPr>
          <a:xfrm>
            <a:off x="7955790" y="524489"/>
            <a:ext cx="92123" cy="34788"/>
            <a:chOff x="4736324" y="1804332"/>
            <a:chExt cx="88691" cy="33492"/>
          </a:xfrm>
        </p:grpSpPr>
        <p:sp>
          <p:nvSpPr>
            <p:cNvPr id="544" name="Google Shape;544;p20"/>
            <p:cNvSpPr/>
            <p:nvPr/>
          </p:nvSpPr>
          <p:spPr>
            <a:xfrm>
              <a:off x="4736324" y="1827755"/>
              <a:ext cx="32634" cy="10069"/>
            </a:xfrm>
            <a:custGeom>
              <a:avLst/>
              <a:gdLst/>
              <a:ahLst/>
              <a:cxnLst/>
              <a:rect l="l" t="t" r="r" b="b"/>
              <a:pathLst>
                <a:path w="1559" h="481" extrusionOk="0">
                  <a:moveTo>
                    <a:pt x="800" y="1"/>
                  </a:moveTo>
                  <a:cubicBezTo>
                    <a:pt x="360" y="1"/>
                    <a:pt x="0" y="120"/>
                    <a:pt x="0" y="240"/>
                  </a:cubicBezTo>
                  <a:cubicBezTo>
                    <a:pt x="0" y="400"/>
                    <a:pt x="360" y="480"/>
                    <a:pt x="800" y="480"/>
                  </a:cubicBezTo>
                  <a:cubicBezTo>
                    <a:pt x="1199" y="480"/>
                    <a:pt x="1559" y="400"/>
                    <a:pt x="1559" y="240"/>
                  </a:cubicBezTo>
                  <a:cubicBezTo>
                    <a:pt x="1559" y="120"/>
                    <a:pt x="1199" y="1"/>
                    <a:pt x="800"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0"/>
            <p:cNvSpPr/>
            <p:nvPr/>
          </p:nvSpPr>
          <p:spPr>
            <a:xfrm>
              <a:off x="4759748" y="1804332"/>
              <a:ext cx="32655" cy="10906"/>
            </a:xfrm>
            <a:custGeom>
              <a:avLst/>
              <a:gdLst/>
              <a:ahLst/>
              <a:cxnLst/>
              <a:rect l="l" t="t" r="r" b="b"/>
              <a:pathLst>
                <a:path w="1560" h="521" extrusionOk="0">
                  <a:moveTo>
                    <a:pt x="760" y="0"/>
                  </a:moveTo>
                  <a:cubicBezTo>
                    <a:pt x="320" y="0"/>
                    <a:pt x="0" y="120"/>
                    <a:pt x="0" y="280"/>
                  </a:cubicBezTo>
                  <a:cubicBezTo>
                    <a:pt x="0" y="400"/>
                    <a:pt x="320" y="520"/>
                    <a:pt x="760" y="520"/>
                  </a:cubicBezTo>
                  <a:cubicBezTo>
                    <a:pt x="1199" y="520"/>
                    <a:pt x="1559" y="400"/>
                    <a:pt x="1559" y="280"/>
                  </a:cubicBezTo>
                  <a:cubicBezTo>
                    <a:pt x="1559" y="120"/>
                    <a:pt x="1199" y="0"/>
                    <a:pt x="76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0"/>
            <p:cNvSpPr/>
            <p:nvPr/>
          </p:nvSpPr>
          <p:spPr>
            <a:xfrm>
              <a:off x="4792381" y="1827755"/>
              <a:ext cx="32634" cy="10069"/>
            </a:xfrm>
            <a:custGeom>
              <a:avLst/>
              <a:gdLst/>
              <a:ahLst/>
              <a:cxnLst/>
              <a:rect l="l" t="t" r="r" b="b"/>
              <a:pathLst>
                <a:path w="1559" h="481" extrusionOk="0">
                  <a:moveTo>
                    <a:pt x="759" y="1"/>
                  </a:moveTo>
                  <a:cubicBezTo>
                    <a:pt x="360" y="1"/>
                    <a:pt x="0" y="120"/>
                    <a:pt x="0" y="240"/>
                  </a:cubicBezTo>
                  <a:cubicBezTo>
                    <a:pt x="0" y="400"/>
                    <a:pt x="360" y="480"/>
                    <a:pt x="759" y="480"/>
                  </a:cubicBezTo>
                  <a:cubicBezTo>
                    <a:pt x="1199" y="480"/>
                    <a:pt x="1559" y="400"/>
                    <a:pt x="1559" y="240"/>
                  </a:cubicBezTo>
                  <a:cubicBezTo>
                    <a:pt x="1559" y="120"/>
                    <a:pt x="1199" y="1"/>
                    <a:pt x="759"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7" name="Google Shape;547;p20"/>
          <p:cNvGrpSpPr/>
          <p:nvPr/>
        </p:nvGrpSpPr>
        <p:grpSpPr>
          <a:xfrm>
            <a:off x="701240" y="1276939"/>
            <a:ext cx="92123" cy="34788"/>
            <a:chOff x="4736324" y="1804332"/>
            <a:chExt cx="88691" cy="33492"/>
          </a:xfrm>
        </p:grpSpPr>
        <p:sp>
          <p:nvSpPr>
            <p:cNvPr id="548" name="Google Shape;548;p20"/>
            <p:cNvSpPr/>
            <p:nvPr/>
          </p:nvSpPr>
          <p:spPr>
            <a:xfrm>
              <a:off x="4736324" y="1827755"/>
              <a:ext cx="32634" cy="10069"/>
            </a:xfrm>
            <a:custGeom>
              <a:avLst/>
              <a:gdLst/>
              <a:ahLst/>
              <a:cxnLst/>
              <a:rect l="l" t="t" r="r" b="b"/>
              <a:pathLst>
                <a:path w="1559" h="481" extrusionOk="0">
                  <a:moveTo>
                    <a:pt x="800" y="1"/>
                  </a:moveTo>
                  <a:cubicBezTo>
                    <a:pt x="360" y="1"/>
                    <a:pt x="0" y="120"/>
                    <a:pt x="0" y="240"/>
                  </a:cubicBezTo>
                  <a:cubicBezTo>
                    <a:pt x="0" y="400"/>
                    <a:pt x="360" y="480"/>
                    <a:pt x="800" y="480"/>
                  </a:cubicBezTo>
                  <a:cubicBezTo>
                    <a:pt x="1199" y="480"/>
                    <a:pt x="1559" y="400"/>
                    <a:pt x="1559" y="240"/>
                  </a:cubicBezTo>
                  <a:cubicBezTo>
                    <a:pt x="1559" y="120"/>
                    <a:pt x="1199" y="1"/>
                    <a:pt x="800"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0"/>
            <p:cNvSpPr/>
            <p:nvPr/>
          </p:nvSpPr>
          <p:spPr>
            <a:xfrm>
              <a:off x="4759748" y="1804332"/>
              <a:ext cx="32655" cy="10906"/>
            </a:xfrm>
            <a:custGeom>
              <a:avLst/>
              <a:gdLst/>
              <a:ahLst/>
              <a:cxnLst/>
              <a:rect l="l" t="t" r="r" b="b"/>
              <a:pathLst>
                <a:path w="1560" h="521" extrusionOk="0">
                  <a:moveTo>
                    <a:pt x="760" y="0"/>
                  </a:moveTo>
                  <a:cubicBezTo>
                    <a:pt x="320" y="0"/>
                    <a:pt x="0" y="120"/>
                    <a:pt x="0" y="280"/>
                  </a:cubicBezTo>
                  <a:cubicBezTo>
                    <a:pt x="0" y="400"/>
                    <a:pt x="320" y="520"/>
                    <a:pt x="760" y="520"/>
                  </a:cubicBezTo>
                  <a:cubicBezTo>
                    <a:pt x="1199" y="520"/>
                    <a:pt x="1559" y="400"/>
                    <a:pt x="1559" y="280"/>
                  </a:cubicBezTo>
                  <a:cubicBezTo>
                    <a:pt x="1559" y="120"/>
                    <a:pt x="1199" y="0"/>
                    <a:pt x="76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0"/>
            <p:cNvSpPr/>
            <p:nvPr/>
          </p:nvSpPr>
          <p:spPr>
            <a:xfrm>
              <a:off x="4792381" y="1827755"/>
              <a:ext cx="32634" cy="10069"/>
            </a:xfrm>
            <a:custGeom>
              <a:avLst/>
              <a:gdLst/>
              <a:ahLst/>
              <a:cxnLst/>
              <a:rect l="l" t="t" r="r" b="b"/>
              <a:pathLst>
                <a:path w="1559" h="481" extrusionOk="0">
                  <a:moveTo>
                    <a:pt x="759" y="1"/>
                  </a:moveTo>
                  <a:cubicBezTo>
                    <a:pt x="360" y="1"/>
                    <a:pt x="0" y="120"/>
                    <a:pt x="0" y="240"/>
                  </a:cubicBezTo>
                  <a:cubicBezTo>
                    <a:pt x="0" y="400"/>
                    <a:pt x="360" y="480"/>
                    <a:pt x="759" y="480"/>
                  </a:cubicBezTo>
                  <a:cubicBezTo>
                    <a:pt x="1199" y="480"/>
                    <a:pt x="1559" y="400"/>
                    <a:pt x="1559" y="240"/>
                  </a:cubicBezTo>
                  <a:cubicBezTo>
                    <a:pt x="1559" y="120"/>
                    <a:pt x="1199" y="1"/>
                    <a:pt x="759"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1" name="Google Shape;551;p20"/>
          <p:cNvGrpSpPr/>
          <p:nvPr/>
        </p:nvGrpSpPr>
        <p:grpSpPr>
          <a:xfrm>
            <a:off x="8265640" y="1206639"/>
            <a:ext cx="92123" cy="34788"/>
            <a:chOff x="4736324" y="1804332"/>
            <a:chExt cx="88691" cy="33492"/>
          </a:xfrm>
        </p:grpSpPr>
        <p:sp>
          <p:nvSpPr>
            <p:cNvPr id="552" name="Google Shape;552;p20"/>
            <p:cNvSpPr/>
            <p:nvPr/>
          </p:nvSpPr>
          <p:spPr>
            <a:xfrm>
              <a:off x="4736324" y="1827755"/>
              <a:ext cx="32634" cy="10069"/>
            </a:xfrm>
            <a:custGeom>
              <a:avLst/>
              <a:gdLst/>
              <a:ahLst/>
              <a:cxnLst/>
              <a:rect l="l" t="t" r="r" b="b"/>
              <a:pathLst>
                <a:path w="1559" h="481" extrusionOk="0">
                  <a:moveTo>
                    <a:pt x="800" y="1"/>
                  </a:moveTo>
                  <a:cubicBezTo>
                    <a:pt x="360" y="1"/>
                    <a:pt x="0" y="120"/>
                    <a:pt x="0" y="240"/>
                  </a:cubicBezTo>
                  <a:cubicBezTo>
                    <a:pt x="0" y="400"/>
                    <a:pt x="360" y="480"/>
                    <a:pt x="800" y="480"/>
                  </a:cubicBezTo>
                  <a:cubicBezTo>
                    <a:pt x="1199" y="480"/>
                    <a:pt x="1559" y="400"/>
                    <a:pt x="1559" y="240"/>
                  </a:cubicBezTo>
                  <a:cubicBezTo>
                    <a:pt x="1559" y="120"/>
                    <a:pt x="1199" y="1"/>
                    <a:pt x="800"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0"/>
            <p:cNvSpPr/>
            <p:nvPr/>
          </p:nvSpPr>
          <p:spPr>
            <a:xfrm>
              <a:off x="4759748" y="1804332"/>
              <a:ext cx="32655" cy="10906"/>
            </a:xfrm>
            <a:custGeom>
              <a:avLst/>
              <a:gdLst/>
              <a:ahLst/>
              <a:cxnLst/>
              <a:rect l="l" t="t" r="r" b="b"/>
              <a:pathLst>
                <a:path w="1560" h="521" extrusionOk="0">
                  <a:moveTo>
                    <a:pt x="760" y="0"/>
                  </a:moveTo>
                  <a:cubicBezTo>
                    <a:pt x="320" y="0"/>
                    <a:pt x="0" y="120"/>
                    <a:pt x="0" y="280"/>
                  </a:cubicBezTo>
                  <a:cubicBezTo>
                    <a:pt x="0" y="400"/>
                    <a:pt x="320" y="520"/>
                    <a:pt x="760" y="520"/>
                  </a:cubicBezTo>
                  <a:cubicBezTo>
                    <a:pt x="1199" y="520"/>
                    <a:pt x="1559" y="400"/>
                    <a:pt x="1559" y="280"/>
                  </a:cubicBezTo>
                  <a:cubicBezTo>
                    <a:pt x="1559" y="120"/>
                    <a:pt x="1199" y="0"/>
                    <a:pt x="76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0"/>
            <p:cNvSpPr/>
            <p:nvPr/>
          </p:nvSpPr>
          <p:spPr>
            <a:xfrm>
              <a:off x="4792381" y="1827755"/>
              <a:ext cx="32634" cy="10069"/>
            </a:xfrm>
            <a:custGeom>
              <a:avLst/>
              <a:gdLst/>
              <a:ahLst/>
              <a:cxnLst/>
              <a:rect l="l" t="t" r="r" b="b"/>
              <a:pathLst>
                <a:path w="1559" h="481" extrusionOk="0">
                  <a:moveTo>
                    <a:pt x="759" y="1"/>
                  </a:moveTo>
                  <a:cubicBezTo>
                    <a:pt x="360" y="1"/>
                    <a:pt x="0" y="120"/>
                    <a:pt x="0" y="240"/>
                  </a:cubicBezTo>
                  <a:cubicBezTo>
                    <a:pt x="0" y="400"/>
                    <a:pt x="360" y="480"/>
                    <a:pt x="759" y="480"/>
                  </a:cubicBezTo>
                  <a:cubicBezTo>
                    <a:pt x="1199" y="480"/>
                    <a:pt x="1559" y="400"/>
                    <a:pt x="1559" y="240"/>
                  </a:cubicBezTo>
                  <a:cubicBezTo>
                    <a:pt x="1559" y="120"/>
                    <a:pt x="1199" y="1"/>
                    <a:pt x="759"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5" name="Google Shape;555;p20"/>
          <p:cNvSpPr/>
          <p:nvPr/>
        </p:nvSpPr>
        <p:spPr>
          <a:xfrm>
            <a:off x="6673243" y="374197"/>
            <a:ext cx="323018" cy="120198"/>
          </a:xfrm>
          <a:custGeom>
            <a:avLst/>
            <a:gdLst/>
            <a:ahLst/>
            <a:cxnLst/>
            <a:rect l="l" t="t" r="r" b="b"/>
            <a:pathLst>
              <a:path w="15877" h="5908" extrusionOk="0">
                <a:moveTo>
                  <a:pt x="6747" y="1"/>
                </a:moveTo>
                <a:cubicBezTo>
                  <a:pt x="4752" y="1"/>
                  <a:pt x="3754" y="1340"/>
                  <a:pt x="3597" y="2810"/>
                </a:cubicBezTo>
                <a:cubicBezTo>
                  <a:pt x="3308" y="2705"/>
                  <a:pt x="3019" y="2678"/>
                  <a:pt x="2731" y="2678"/>
                </a:cubicBezTo>
                <a:cubicBezTo>
                  <a:pt x="709" y="2678"/>
                  <a:pt x="1" y="4568"/>
                  <a:pt x="578" y="5907"/>
                </a:cubicBezTo>
                <a:lnTo>
                  <a:pt x="4752" y="5907"/>
                </a:lnTo>
                <a:cubicBezTo>
                  <a:pt x="4752" y="5881"/>
                  <a:pt x="4752" y="5881"/>
                  <a:pt x="4752" y="5855"/>
                </a:cubicBezTo>
                <a:cubicBezTo>
                  <a:pt x="4778" y="5881"/>
                  <a:pt x="4804" y="5881"/>
                  <a:pt x="4830" y="5907"/>
                </a:cubicBezTo>
                <a:lnTo>
                  <a:pt x="15724" y="5907"/>
                </a:lnTo>
                <a:cubicBezTo>
                  <a:pt x="15876" y="4691"/>
                  <a:pt x="14927" y="3645"/>
                  <a:pt x="13728" y="3645"/>
                </a:cubicBezTo>
                <a:cubicBezTo>
                  <a:pt x="13685" y="3645"/>
                  <a:pt x="13641" y="3647"/>
                  <a:pt x="13598" y="3650"/>
                </a:cubicBezTo>
                <a:cubicBezTo>
                  <a:pt x="13577" y="3649"/>
                  <a:pt x="13556" y="3649"/>
                  <a:pt x="13535" y="3649"/>
                </a:cubicBezTo>
                <a:cubicBezTo>
                  <a:pt x="12773" y="3649"/>
                  <a:pt x="12094" y="4115"/>
                  <a:pt x="11813" y="4831"/>
                </a:cubicBezTo>
                <a:cubicBezTo>
                  <a:pt x="11682" y="4017"/>
                  <a:pt x="11157" y="3282"/>
                  <a:pt x="10133" y="3282"/>
                </a:cubicBezTo>
                <a:cubicBezTo>
                  <a:pt x="10094" y="3274"/>
                  <a:pt x="10058" y="3271"/>
                  <a:pt x="10023" y="3271"/>
                </a:cubicBezTo>
                <a:cubicBezTo>
                  <a:pt x="9938" y="3271"/>
                  <a:pt x="9858" y="3290"/>
                  <a:pt x="9765" y="3308"/>
                </a:cubicBezTo>
                <a:cubicBezTo>
                  <a:pt x="9792" y="1655"/>
                  <a:pt x="8768" y="1"/>
                  <a:pt x="67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0"/>
          <p:cNvSpPr/>
          <p:nvPr/>
        </p:nvSpPr>
        <p:spPr>
          <a:xfrm>
            <a:off x="1167077" y="496508"/>
            <a:ext cx="227283" cy="85199"/>
          </a:xfrm>
          <a:custGeom>
            <a:avLst/>
            <a:gdLst/>
            <a:ahLst/>
            <a:cxnLst/>
            <a:rect l="l" t="t" r="r" b="b"/>
            <a:pathLst>
              <a:path w="11367" h="4261" extrusionOk="0">
                <a:moveTo>
                  <a:pt x="4610" y="0"/>
                </a:moveTo>
                <a:cubicBezTo>
                  <a:pt x="4544" y="0"/>
                  <a:pt x="4477" y="3"/>
                  <a:pt x="4410" y="8"/>
                </a:cubicBezTo>
                <a:cubicBezTo>
                  <a:pt x="3098" y="113"/>
                  <a:pt x="2127" y="1216"/>
                  <a:pt x="2127" y="2502"/>
                </a:cubicBezTo>
                <a:cubicBezTo>
                  <a:pt x="2127" y="2528"/>
                  <a:pt x="2127" y="2554"/>
                  <a:pt x="2127" y="2581"/>
                </a:cubicBezTo>
                <a:cubicBezTo>
                  <a:pt x="2022" y="2554"/>
                  <a:pt x="1890" y="2528"/>
                  <a:pt x="1785" y="2528"/>
                </a:cubicBezTo>
                <a:cubicBezTo>
                  <a:pt x="1770" y="2528"/>
                  <a:pt x="1754" y="2528"/>
                  <a:pt x="1738" y="2528"/>
                </a:cubicBezTo>
                <a:cubicBezTo>
                  <a:pt x="788" y="2528"/>
                  <a:pt x="0" y="3305"/>
                  <a:pt x="0" y="4261"/>
                </a:cubicBezTo>
                <a:lnTo>
                  <a:pt x="10946" y="4261"/>
                </a:lnTo>
                <a:cubicBezTo>
                  <a:pt x="10920" y="4208"/>
                  <a:pt x="10894" y="4156"/>
                  <a:pt x="10841" y="4103"/>
                </a:cubicBezTo>
                <a:cubicBezTo>
                  <a:pt x="11366" y="2817"/>
                  <a:pt x="10710" y="1006"/>
                  <a:pt x="8899" y="1006"/>
                </a:cubicBezTo>
                <a:cubicBezTo>
                  <a:pt x="8112" y="1006"/>
                  <a:pt x="7403" y="1426"/>
                  <a:pt x="7062" y="2108"/>
                </a:cubicBezTo>
                <a:cubicBezTo>
                  <a:pt x="6862" y="889"/>
                  <a:pt x="5814" y="0"/>
                  <a:pt x="4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0"/>
          <p:cNvSpPr txBox="1">
            <a:spLocks noGrp="1"/>
          </p:cNvSpPr>
          <p:nvPr>
            <p:ph type="title"/>
          </p:nvPr>
        </p:nvSpPr>
        <p:spPr>
          <a:xfrm>
            <a:off x="713225" y="539500"/>
            <a:ext cx="7717500" cy="48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558" name="Google Shape;558;p20"/>
          <p:cNvSpPr txBox="1">
            <a:spLocks noGrp="1"/>
          </p:cNvSpPr>
          <p:nvPr>
            <p:ph type="title" idx="2" hasCustomPrompt="1"/>
          </p:nvPr>
        </p:nvSpPr>
        <p:spPr>
          <a:xfrm>
            <a:off x="785889" y="2549350"/>
            <a:ext cx="1577700" cy="474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4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559" name="Google Shape;559;p20"/>
          <p:cNvSpPr txBox="1">
            <a:spLocks noGrp="1"/>
          </p:cNvSpPr>
          <p:nvPr>
            <p:ph type="subTitle" idx="1"/>
          </p:nvPr>
        </p:nvSpPr>
        <p:spPr>
          <a:xfrm>
            <a:off x="703389" y="3752225"/>
            <a:ext cx="1742700" cy="856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600"/>
              <a:buNone/>
              <a:defRPr sz="1400">
                <a:solidFill>
                  <a:schemeClr val="dk1"/>
                </a:solidFill>
              </a:defRPr>
            </a:lvl1pPr>
            <a:lvl2pPr lvl="1" rtl="0">
              <a:spcBef>
                <a:spcPts val="0"/>
              </a:spcBef>
              <a:spcAft>
                <a:spcPts val="0"/>
              </a:spcAft>
              <a:buClr>
                <a:schemeClr val="dk1"/>
              </a:buClr>
              <a:buSzPts val="1600"/>
              <a:buNone/>
              <a:defRPr sz="1600">
                <a:solidFill>
                  <a:schemeClr val="dk1"/>
                </a:solidFill>
              </a:defRPr>
            </a:lvl2pPr>
            <a:lvl3pPr lvl="2" rtl="0">
              <a:spcBef>
                <a:spcPts val="1600"/>
              </a:spcBef>
              <a:spcAft>
                <a:spcPts val="0"/>
              </a:spcAft>
              <a:buClr>
                <a:schemeClr val="dk1"/>
              </a:buClr>
              <a:buSzPts val="1600"/>
              <a:buNone/>
              <a:defRPr sz="1600">
                <a:solidFill>
                  <a:schemeClr val="dk1"/>
                </a:solidFill>
              </a:defRPr>
            </a:lvl3pPr>
            <a:lvl4pPr lvl="3" rtl="0">
              <a:spcBef>
                <a:spcPts val="1600"/>
              </a:spcBef>
              <a:spcAft>
                <a:spcPts val="0"/>
              </a:spcAft>
              <a:buClr>
                <a:schemeClr val="dk1"/>
              </a:buClr>
              <a:buSzPts val="1600"/>
              <a:buNone/>
              <a:defRPr sz="1600">
                <a:solidFill>
                  <a:schemeClr val="dk1"/>
                </a:solidFill>
              </a:defRPr>
            </a:lvl4pPr>
            <a:lvl5pPr lvl="4" rtl="0">
              <a:spcBef>
                <a:spcPts val="1600"/>
              </a:spcBef>
              <a:spcAft>
                <a:spcPts val="0"/>
              </a:spcAft>
              <a:buClr>
                <a:schemeClr val="dk1"/>
              </a:buClr>
              <a:buSzPts val="1600"/>
              <a:buNone/>
              <a:defRPr sz="1600">
                <a:solidFill>
                  <a:schemeClr val="dk1"/>
                </a:solidFill>
              </a:defRPr>
            </a:lvl5pPr>
            <a:lvl6pPr lvl="5" rtl="0">
              <a:spcBef>
                <a:spcPts val="1600"/>
              </a:spcBef>
              <a:spcAft>
                <a:spcPts val="0"/>
              </a:spcAft>
              <a:buClr>
                <a:schemeClr val="dk1"/>
              </a:buClr>
              <a:buSzPts val="1600"/>
              <a:buNone/>
              <a:defRPr sz="1600">
                <a:solidFill>
                  <a:schemeClr val="dk1"/>
                </a:solidFill>
              </a:defRPr>
            </a:lvl6pPr>
            <a:lvl7pPr lvl="6" rtl="0">
              <a:spcBef>
                <a:spcPts val="1600"/>
              </a:spcBef>
              <a:spcAft>
                <a:spcPts val="0"/>
              </a:spcAft>
              <a:buClr>
                <a:schemeClr val="dk1"/>
              </a:buClr>
              <a:buSzPts val="1600"/>
              <a:buNone/>
              <a:defRPr sz="1600">
                <a:solidFill>
                  <a:schemeClr val="dk1"/>
                </a:solidFill>
              </a:defRPr>
            </a:lvl7pPr>
            <a:lvl8pPr lvl="7" rtl="0">
              <a:spcBef>
                <a:spcPts val="1600"/>
              </a:spcBef>
              <a:spcAft>
                <a:spcPts val="0"/>
              </a:spcAft>
              <a:buClr>
                <a:schemeClr val="dk1"/>
              </a:buClr>
              <a:buSzPts val="1600"/>
              <a:buNone/>
              <a:defRPr sz="1600">
                <a:solidFill>
                  <a:schemeClr val="dk1"/>
                </a:solidFill>
              </a:defRPr>
            </a:lvl8pPr>
            <a:lvl9pPr lvl="8" rtl="0">
              <a:spcBef>
                <a:spcPts val="1600"/>
              </a:spcBef>
              <a:spcAft>
                <a:spcPts val="1600"/>
              </a:spcAft>
              <a:buClr>
                <a:schemeClr val="dk1"/>
              </a:buClr>
              <a:buSzPts val="1600"/>
              <a:buNone/>
              <a:defRPr sz="1600">
                <a:solidFill>
                  <a:schemeClr val="dk1"/>
                </a:solidFill>
              </a:defRPr>
            </a:lvl9pPr>
          </a:lstStyle>
          <a:p>
            <a:endParaRPr/>
          </a:p>
        </p:txBody>
      </p:sp>
      <p:sp>
        <p:nvSpPr>
          <p:cNvPr id="560" name="Google Shape;560;p20"/>
          <p:cNvSpPr txBox="1">
            <a:spLocks noGrp="1"/>
          </p:cNvSpPr>
          <p:nvPr>
            <p:ph type="subTitle" idx="3"/>
          </p:nvPr>
        </p:nvSpPr>
        <p:spPr>
          <a:xfrm>
            <a:off x="785889" y="1988650"/>
            <a:ext cx="1577700" cy="376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sz="1800">
                <a:solidFill>
                  <a:schemeClr val="dk1"/>
                </a:solidFill>
                <a:latin typeface="Open Sans ExtraBold"/>
                <a:ea typeface="Open Sans ExtraBold"/>
                <a:cs typeface="Open Sans ExtraBold"/>
                <a:sym typeface="Open Sans ExtraBold"/>
              </a:defRPr>
            </a:lvl1pPr>
            <a:lvl2pPr lvl="1" rtl="0">
              <a:spcBef>
                <a:spcPts val="0"/>
              </a:spcBef>
              <a:spcAft>
                <a:spcPts val="0"/>
              </a:spcAft>
              <a:buClr>
                <a:schemeClr val="dk1"/>
              </a:buClr>
              <a:buSzPts val="3000"/>
              <a:buNone/>
              <a:defRPr sz="3000">
                <a:solidFill>
                  <a:schemeClr val="dk1"/>
                </a:solidFill>
              </a:defRPr>
            </a:lvl2pPr>
            <a:lvl3pPr lvl="2" rtl="0">
              <a:spcBef>
                <a:spcPts val="1600"/>
              </a:spcBef>
              <a:spcAft>
                <a:spcPts val="0"/>
              </a:spcAft>
              <a:buClr>
                <a:schemeClr val="dk1"/>
              </a:buClr>
              <a:buSzPts val="3000"/>
              <a:buNone/>
              <a:defRPr sz="3000">
                <a:solidFill>
                  <a:schemeClr val="dk1"/>
                </a:solidFill>
              </a:defRPr>
            </a:lvl3pPr>
            <a:lvl4pPr lvl="3" rtl="0">
              <a:spcBef>
                <a:spcPts val="1600"/>
              </a:spcBef>
              <a:spcAft>
                <a:spcPts val="0"/>
              </a:spcAft>
              <a:buClr>
                <a:schemeClr val="dk1"/>
              </a:buClr>
              <a:buSzPts val="3000"/>
              <a:buNone/>
              <a:defRPr sz="3000">
                <a:solidFill>
                  <a:schemeClr val="dk1"/>
                </a:solidFill>
              </a:defRPr>
            </a:lvl4pPr>
            <a:lvl5pPr lvl="4" rtl="0">
              <a:spcBef>
                <a:spcPts val="1600"/>
              </a:spcBef>
              <a:spcAft>
                <a:spcPts val="0"/>
              </a:spcAft>
              <a:buClr>
                <a:schemeClr val="dk1"/>
              </a:buClr>
              <a:buSzPts val="3000"/>
              <a:buNone/>
              <a:defRPr sz="3000">
                <a:solidFill>
                  <a:schemeClr val="dk1"/>
                </a:solidFill>
              </a:defRPr>
            </a:lvl5pPr>
            <a:lvl6pPr lvl="5" rtl="0">
              <a:spcBef>
                <a:spcPts val="1600"/>
              </a:spcBef>
              <a:spcAft>
                <a:spcPts val="0"/>
              </a:spcAft>
              <a:buClr>
                <a:schemeClr val="dk1"/>
              </a:buClr>
              <a:buSzPts val="3000"/>
              <a:buNone/>
              <a:defRPr sz="3000">
                <a:solidFill>
                  <a:schemeClr val="dk1"/>
                </a:solidFill>
              </a:defRPr>
            </a:lvl6pPr>
            <a:lvl7pPr lvl="6" rtl="0">
              <a:spcBef>
                <a:spcPts val="1600"/>
              </a:spcBef>
              <a:spcAft>
                <a:spcPts val="0"/>
              </a:spcAft>
              <a:buClr>
                <a:schemeClr val="dk1"/>
              </a:buClr>
              <a:buSzPts val="3000"/>
              <a:buNone/>
              <a:defRPr sz="3000">
                <a:solidFill>
                  <a:schemeClr val="dk1"/>
                </a:solidFill>
              </a:defRPr>
            </a:lvl7pPr>
            <a:lvl8pPr lvl="7" rtl="0">
              <a:spcBef>
                <a:spcPts val="1600"/>
              </a:spcBef>
              <a:spcAft>
                <a:spcPts val="0"/>
              </a:spcAft>
              <a:buClr>
                <a:schemeClr val="dk1"/>
              </a:buClr>
              <a:buSzPts val="3000"/>
              <a:buNone/>
              <a:defRPr sz="3000">
                <a:solidFill>
                  <a:schemeClr val="dk1"/>
                </a:solidFill>
              </a:defRPr>
            </a:lvl8pPr>
            <a:lvl9pPr lvl="8" rtl="0">
              <a:spcBef>
                <a:spcPts val="1600"/>
              </a:spcBef>
              <a:spcAft>
                <a:spcPts val="1600"/>
              </a:spcAft>
              <a:buClr>
                <a:schemeClr val="dk1"/>
              </a:buClr>
              <a:buSzPts val="3000"/>
              <a:buNone/>
              <a:defRPr sz="3000">
                <a:solidFill>
                  <a:schemeClr val="dk1"/>
                </a:solidFill>
              </a:defRPr>
            </a:lvl9pPr>
          </a:lstStyle>
          <a:p>
            <a:endParaRPr/>
          </a:p>
        </p:txBody>
      </p:sp>
      <p:sp>
        <p:nvSpPr>
          <p:cNvPr id="561" name="Google Shape;561;p20"/>
          <p:cNvSpPr txBox="1">
            <a:spLocks noGrp="1"/>
          </p:cNvSpPr>
          <p:nvPr>
            <p:ph type="title" idx="4" hasCustomPrompt="1"/>
          </p:nvPr>
        </p:nvSpPr>
        <p:spPr>
          <a:xfrm>
            <a:off x="2783911" y="2549350"/>
            <a:ext cx="1577700" cy="474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4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562" name="Google Shape;562;p20"/>
          <p:cNvSpPr txBox="1">
            <a:spLocks noGrp="1"/>
          </p:cNvSpPr>
          <p:nvPr>
            <p:ph type="subTitle" idx="5"/>
          </p:nvPr>
        </p:nvSpPr>
        <p:spPr>
          <a:xfrm>
            <a:off x="2701411" y="3752225"/>
            <a:ext cx="1742700" cy="856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600"/>
              <a:buNone/>
              <a:defRPr sz="1400">
                <a:solidFill>
                  <a:schemeClr val="dk1"/>
                </a:solidFill>
              </a:defRPr>
            </a:lvl1pPr>
            <a:lvl2pPr lvl="1" rtl="0">
              <a:spcBef>
                <a:spcPts val="0"/>
              </a:spcBef>
              <a:spcAft>
                <a:spcPts val="0"/>
              </a:spcAft>
              <a:buClr>
                <a:schemeClr val="dk1"/>
              </a:buClr>
              <a:buSzPts val="1600"/>
              <a:buNone/>
              <a:defRPr sz="1600">
                <a:solidFill>
                  <a:schemeClr val="dk1"/>
                </a:solidFill>
              </a:defRPr>
            </a:lvl2pPr>
            <a:lvl3pPr lvl="2" rtl="0">
              <a:spcBef>
                <a:spcPts val="1600"/>
              </a:spcBef>
              <a:spcAft>
                <a:spcPts val="0"/>
              </a:spcAft>
              <a:buClr>
                <a:schemeClr val="dk1"/>
              </a:buClr>
              <a:buSzPts val="1600"/>
              <a:buNone/>
              <a:defRPr sz="1600">
                <a:solidFill>
                  <a:schemeClr val="dk1"/>
                </a:solidFill>
              </a:defRPr>
            </a:lvl3pPr>
            <a:lvl4pPr lvl="3" rtl="0">
              <a:spcBef>
                <a:spcPts val="1600"/>
              </a:spcBef>
              <a:spcAft>
                <a:spcPts val="0"/>
              </a:spcAft>
              <a:buClr>
                <a:schemeClr val="dk1"/>
              </a:buClr>
              <a:buSzPts val="1600"/>
              <a:buNone/>
              <a:defRPr sz="1600">
                <a:solidFill>
                  <a:schemeClr val="dk1"/>
                </a:solidFill>
              </a:defRPr>
            </a:lvl4pPr>
            <a:lvl5pPr lvl="4" rtl="0">
              <a:spcBef>
                <a:spcPts val="1600"/>
              </a:spcBef>
              <a:spcAft>
                <a:spcPts val="0"/>
              </a:spcAft>
              <a:buClr>
                <a:schemeClr val="dk1"/>
              </a:buClr>
              <a:buSzPts val="1600"/>
              <a:buNone/>
              <a:defRPr sz="1600">
                <a:solidFill>
                  <a:schemeClr val="dk1"/>
                </a:solidFill>
              </a:defRPr>
            </a:lvl5pPr>
            <a:lvl6pPr lvl="5" rtl="0">
              <a:spcBef>
                <a:spcPts val="1600"/>
              </a:spcBef>
              <a:spcAft>
                <a:spcPts val="0"/>
              </a:spcAft>
              <a:buClr>
                <a:schemeClr val="dk1"/>
              </a:buClr>
              <a:buSzPts val="1600"/>
              <a:buNone/>
              <a:defRPr sz="1600">
                <a:solidFill>
                  <a:schemeClr val="dk1"/>
                </a:solidFill>
              </a:defRPr>
            </a:lvl6pPr>
            <a:lvl7pPr lvl="6" rtl="0">
              <a:spcBef>
                <a:spcPts val="1600"/>
              </a:spcBef>
              <a:spcAft>
                <a:spcPts val="0"/>
              </a:spcAft>
              <a:buClr>
                <a:schemeClr val="dk1"/>
              </a:buClr>
              <a:buSzPts val="1600"/>
              <a:buNone/>
              <a:defRPr sz="1600">
                <a:solidFill>
                  <a:schemeClr val="dk1"/>
                </a:solidFill>
              </a:defRPr>
            </a:lvl7pPr>
            <a:lvl8pPr lvl="7" rtl="0">
              <a:spcBef>
                <a:spcPts val="1600"/>
              </a:spcBef>
              <a:spcAft>
                <a:spcPts val="0"/>
              </a:spcAft>
              <a:buClr>
                <a:schemeClr val="dk1"/>
              </a:buClr>
              <a:buSzPts val="1600"/>
              <a:buNone/>
              <a:defRPr sz="1600">
                <a:solidFill>
                  <a:schemeClr val="dk1"/>
                </a:solidFill>
              </a:defRPr>
            </a:lvl8pPr>
            <a:lvl9pPr lvl="8" rtl="0">
              <a:spcBef>
                <a:spcPts val="1600"/>
              </a:spcBef>
              <a:spcAft>
                <a:spcPts val="1600"/>
              </a:spcAft>
              <a:buClr>
                <a:schemeClr val="dk1"/>
              </a:buClr>
              <a:buSzPts val="1600"/>
              <a:buNone/>
              <a:defRPr sz="1600">
                <a:solidFill>
                  <a:schemeClr val="dk1"/>
                </a:solidFill>
              </a:defRPr>
            </a:lvl9pPr>
          </a:lstStyle>
          <a:p>
            <a:endParaRPr/>
          </a:p>
        </p:txBody>
      </p:sp>
      <p:sp>
        <p:nvSpPr>
          <p:cNvPr id="563" name="Google Shape;563;p20"/>
          <p:cNvSpPr txBox="1">
            <a:spLocks noGrp="1"/>
          </p:cNvSpPr>
          <p:nvPr>
            <p:ph type="subTitle" idx="6"/>
          </p:nvPr>
        </p:nvSpPr>
        <p:spPr>
          <a:xfrm>
            <a:off x="2783911" y="1988650"/>
            <a:ext cx="1577700" cy="376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sz="1800">
                <a:solidFill>
                  <a:schemeClr val="dk1"/>
                </a:solidFill>
                <a:latin typeface="Open Sans ExtraBold"/>
                <a:ea typeface="Open Sans ExtraBold"/>
                <a:cs typeface="Open Sans ExtraBold"/>
                <a:sym typeface="Open Sans ExtraBold"/>
              </a:defRPr>
            </a:lvl1pPr>
            <a:lvl2pPr lvl="1" rtl="0">
              <a:spcBef>
                <a:spcPts val="0"/>
              </a:spcBef>
              <a:spcAft>
                <a:spcPts val="0"/>
              </a:spcAft>
              <a:buClr>
                <a:schemeClr val="dk1"/>
              </a:buClr>
              <a:buSzPts val="3000"/>
              <a:buNone/>
              <a:defRPr sz="3000">
                <a:solidFill>
                  <a:schemeClr val="dk1"/>
                </a:solidFill>
              </a:defRPr>
            </a:lvl2pPr>
            <a:lvl3pPr lvl="2" rtl="0">
              <a:spcBef>
                <a:spcPts val="1600"/>
              </a:spcBef>
              <a:spcAft>
                <a:spcPts val="0"/>
              </a:spcAft>
              <a:buClr>
                <a:schemeClr val="dk1"/>
              </a:buClr>
              <a:buSzPts val="3000"/>
              <a:buNone/>
              <a:defRPr sz="3000">
                <a:solidFill>
                  <a:schemeClr val="dk1"/>
                </a:solidFill>
              </a:defRPr>
            </a:lvl3pPr>
            <a:lvl4pPr lvl="3" rtl="0">
              <a:spcBef>
                <a:spcPts val="1600"/>
              </a:spcBef>
              <a:spcAft>
                <a:spcPts val="0"/>
              </a:spcAft>
              <a:buClr>
                <a:schemeClr val="dk1"/>
              </a:buClr>
              <a:buSzPts val="3000"/>
              <a:buNone/>
              <a:defRPr sz="3000">
                <a:solidFill>
                  <a:schemeClr val="dk1"/>
                </a:solidFill>
              </a:defRPr>
            </a:lvl4pPr>
            <a:lvl5pPr lvl="4" rtl="0">
              <a:spcBef>
                <a:spcPts val="1600"/>
              </a:spcBef>
              <a:spcAft>
                <a:spcPts val="0"/>
              </a:spcAft>
              <a:buClr>
                <a:schemeClr val="dk1"/>
              </a:buClr>
              <a:buSzPts val="3000"/>
              <a:buNone/>
              <a:defRPr sz="3000">
                <a:solidFill>
                  <a:schemeClr val="dk1"/>
                </a:solidFill>
              </a:defRPr>
            </a:lvl5pPr>
            <a:lvl6pPr lvl="5" rtl="0">
              <a:spcBef>
                <a:spcPts val="1600"/>
              </a:spcBef>
              <a:spcAft>
                <a:spcPts val="0"/>
              </a:spcAft>
              <a:buClr>
                <a:schemeClr val="dk1"/>
              </a:buClr>
              <a:buSzPts val="3000"/>
              <a:buNone/>
              <a:defRPr sz="3000">
                <a:solidFill>
                  <a:schemeClr val="dk1"/>
                </a:solidFill>
              </a:defRPr>
            </a:lvl6pPr>
            <a:lvl7pPr lvl="6" rtl="0">
              <a:spcBef>
                <a:spcPts val="1600"/>
              </a:spcBef>
              <a:spcAft>
                <a:spcPts val="0"/>
              </a:spcAft>
              <a:buClr>
                <a:schemeClr val="dk1"/>
              </a:buClr>
              <a:buSzPts val="3000"/>
              <a:buNone/>
              <a:defRPr sz="3000">
                <a:solidFill>
                  <a:schemeClr val="dk1"/>
                </a:solidFill>
              </a:defRPr>
            </a:lvl7pPr>
            <a:lvl8pPr lvl="7" rtl="0">
              <a:spcBef>
                <a:spcPts val="1600"/>
              </a:spcBef>
              <a:spcAft>
                <a:spcPts val="0"/>
              </a:spcAft>
              <a:buClr>
                <a:schemeClr val="dk1"/>
              </a:buClr>
              <a:buSzPts val="3000"/>
              <a:buNone/>
              <a:defRPr sz="3000">
                <a:solidFill>
                  <a:schemeClr val="dk1"/>
                </a:solidFill>
              </a:defRPr>
            </a:lvl8pPr>
            <a:lvl9pPr lvl="8" rtl="0">
              <a:spcBef>
                <a:spcPts val="1600"/>
              </a:spcBef>
              <a:spcAft>
                <a:spcPts val="1600"/>
              </a:spcAft>
              <a:buClr>
                <a:schemeClr val="dk1"/>
              </a:buClr>
              <a:buSzPts val="3000"/>
              <a:buNone/>
              <a:defRPr sz="3000">
                <a:solidFill>
                  <a:schemeClr val="dk1"/>
                </a:solidFill>
              </a:defRPr>
            </a:lvl9pPr>
          </a:lstStyle>
          <a:p>
            <a:endParaRPr/>
          </a:p>
        </p:txBody>
      </p:sp>
      <p:sp>
        <p:nvSpPr>
          <p:cNvPr id="564" name="Google Shape;564;p20"/>
          <p:cNvSpPr txBox="1">
            <a:spLocks noGrp="1"/>
          </p:cNvSpPr>
          <p:nvPr>
            <p:ph type="title" idx="7" hasCustomPrompt="1"/>
          </p:nvPr>
        </p:nvSpPr>
        <p:spPr>
          <a:xfrm>
            <a:off x="4784152" y="2549350"/>
            <a:ext cx="1575300" cy="474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4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565" name="Google Shape;565;p20"/>
          <p:cNvSpPr txBox="1">
            <a:spLocks noGrp="1"/>
          </p:cNvSpPr>
          <p:nvPr>
            <p:ph type="subTitle" idx="8"/>
          </p:nvPr>
        </p:nvSpPr>
        <p:spPr>
          <a:xfrm>
            <a:off x="4700452" y="3752225"/>
            <a:ext cx="1742700" cy="856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600"/>
              <a:buNone/>
              <a:defRPr sz="1400">
                <a:solidFill>
                  <a:schemeClr val="dk1"/>
                </a:solidFill>
              </a:defRPr>
            </a:lvl1pPr>
            <a:lvl2pPr lvl="1" rtl="0">
              <a:spcBef>
                <a:spcPts val="0"/>
              </a:spcBef>
              <a:spcAft>
                <a:spcPts val="0"/>
              </a:spcAft>
              <a:buClr>
                <a:schemeClr val="dk1"/>
              </a:buClr>
              <a:buSzPts val="1600"/>
              <a:buNone/>
              <a:defRPr sz="1600">
                <a:solidFill>
                  <a:schemeClr val="dk1"/>
                </a:solidFill>
              </a:defRPr>
            </a:lvl2pPr>
            <a:lvl3pPr lvl="2" rtl="0">
              <a:spcBef>
                <a:spcPts val="1600"/>
              </a:spcBef>
              <a:spcAft>
                <a:spcPts val="0"/>
              </a:spcAft>
              <a:buClr>
                <a:schemeClr val="dk1"/>
              </a:buClr>
              <a:buSzPts val="1600"/>
              <a:buNone/>
              <a:defRPr sz="1600">
                <a:solidFill>
                  <a:schemeClr val="dk1"/>
                </a:solidFill>
              </a:defRPr>
            </a:lvl3pPr>
            <a:lvl4pPr lvl="3" rtl="0">
              <a:spcBef>
                <a:spcPts val="1600"/>
              </a:spcBef>
              <a:spcAft>
                <a:spcPts val="0"/>
              </a:spcAft>
              <a:buClr>
                <a:schemeClr val="dk1"/>
              </a:buClr>
              <a:buSzPts val="1600"/>
              <a:buNone/>
              <a:defRPr sz="1600">
                <a:solidFill>
                  <a:schemeClr val="dk1"/>
                </a:solidFill>
              </a:defRPr>
            </a:lvl4pPr>
            <a:lvl5pPr lvl="4" rtl="0">
              <a:spcBef>
                <a:spcPts val="1600"/>
              </a:spcBef>
              <a:spcAft>
                <a:spcPts val="0"/>
              </a:spcAft>
              <a:buClr>
                <a:schemeClr val="dk1"/>
              </a:buClr>
              <a:buSzPts val="1600"/>
              <a:buNone/>
              <a:defRPr sz="1600">
                <a:solidFill>
                  <a:schemeClr val="dk1"/>
                </a:solidFill>
              </a:defRPr>
            </a:lvl5pPr>
            <a:lvl6pPr lvl="5" rtl="0">
              <a:spcBef>
                <a:spcPts val="1600"/>
              </a:spcBef>
              <a:spcAft>
                <a:spcPts val="0"/>
              </a:spcAft>
              <a:buClr>
                <a:schemeClr val="dk1"/>
              </a:buClr>
              <a:buSzPts val="1600"/>
              <a:buNone/>
              <a:defRPr sz="1600">
                <a:solidFill>
                  <a:schemeClr val="dk1"/>
                </a:solidFill>
              </a:defRPr>
            </a:lvl6pPr>
            <a:lvl7pPr lvl="6" rtl="0">
              <a:spcBef>
                <a:spcPts val="1600"/>
              </a:spcBef>
              <a:spcAft>
                <a:spcPts val="0"/>
              </a:spcAft>
              <a:buClr>
                <a:schemeClr val="dk1"/>
              </a:buClr>
              <a:buSzPts val="1600"/>
              <a:buNone/>
              <a:defRPr sz="1600">
                <a:solidFill>
                  <a:schemeClr val="dk1"/>
                </a:solidFill>
              </a:defRPr>
            </a:lvl7pPr>
            <a:lvl8pPr lvl="7" rtl="0">
              <a:spcBef>
                <a:spcPts val="1600"/>
              </a:spcBef>
              <a:spcAft>
                <a:spcPts val="0"/>
              </a:spcAft>
              <a:buClr>
                <a:schemeClr val="dk1"/>
              </a:buClr>
              <a:buSzPts val="1600"/>
              <a:buNone/>
              <a:defRPr sz="1600">
                <a:solidFill>
                  <a:schemeClr val="dk1"/>
                </a:solidFill>
              </a:defRPr>
            </a:lvl8pPr>
            <a:lvl9pPr lvl="8" rtl="0">
              <a:spcBef>
                <a:spcPts val="1600"/>
              </a:spcBef>
              <a:spcAft>
                <a:spcPts val="1600"/>
              </a:spcAft>
              <a:buClr>
                <a:schemeClr val="dk1"/>
              </a:buClr>
              <a:buSzPts val="1600"/>
              <a:buNone/>
              <a:defRPr sz="1600">
                <a:solidFill>
                  <a:schemeClr val="dk1"/>
                </a:solidFill>
              </a:defRPr>
            </a:lvl9pPr>
          </a:lstStyle>
          <a:p>
            <a:endParaRPr/>
          </a:p>
        </p:txBody>
      </p:sp>
      <p:sp>
        <p:nvSpPr>
          <p:cNvPr id="566" name="Google Shape;566;p20"/>
          <p:cNvSpPr txBox="1">
            <a:spLocks noGrp="1"/>
          </p:cNvSpPr>
          <p:nvPr>
            <p:ph type="subTitle" idx="9"/>
          </p:nvPr>
        </p:nvSpPr>
        <p:spPr>
          <a:xfrm>
            <a:off x="4782952" y="1988650"/>
            <a:ext cx="1577700" cy="376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sz="1800">
                <a:solidFill>
                  <a:schemeClr val="dk1"/>
                </a:solidFill>
                <a:latin typeface="Open Sans ExtraBold"/>
                <a:ea typeface="Open Sans ExtraBold"/>
                <a:cs typeface="Open Sans ExtraBold"/>
                <a:sym typeface="Open Sans ExtraBold"/>
              </a:defRPr>
            </a:lvl1pPr>
            <a:lvl2pPr lvl="1" rtl="0">
              <a:spcBef>
                <a:spcPts val="0"/>
              </a:spcBef>
              <a:spcAft>
                <a:spcPts val="0"/>
              </a:spcAft>
              <a:buClr>
                <a:schemeClr val="dk1"/>
              </a:buClr>
              <a:buSzPts val="3000"/>
              <a:buNone/>
              <a:defRPr sz="3000">
                <a:solidFill>
                  <a:schemeClr val="dk1"/>
                </a:solidFill>
              </a:defRPr>
            </a:lvl2pPr>
            <a:lvl3pPr lvl="2" rtl="0">
              <a:spcBef>
                <a:spcPts val="1600"/>
              </a:spcBef>
              <a:spcAft>
                <a:spcPts val="0"/>
              </a:spcAft>
              <a:buClr>
                <a:schemeClr val="dk1"/>
              </a:buClr>
              <a:buSzPts val="3000"/>
              <a:buNone/>
              <a:defRPr sz="3000">
                <a:solidFill>
                  <a:schemeClr val="dk1"/>
                </a:solidFill>
              </a:defRPr>
            </a:lvl3pPr>
            <a:lvl4pPr lvl="3" rtl="0">
              <a:spcBef>
                <a:spcPts val="1600"/>
              </a:spcBef>
              <a:spcAft>
                <a:spcPts val="0"/>
              </a:spcAft>
              <a:buClr>
                <a:schemeClr val="dk1"/>
              </a:buClr>
              <a:buSzPts val="3000"/>
              <a:buNone/>
              <a:defRPr sz="3000">
                <a:solidFill>
                  <a:schemeClr val="dk1"/>
                </a:solidFill>
              </a:defRPr>
            </a:lvl4pPr>
            <a:lvl5pPr lvl="4" rtl="0">
              <a:spcBef>
                <a:spcPts val="1600"/>
              </a:spcBef>
              <a:spcAft>
                <a:spcPts val="0"/>
              </a:spcAft>
              <a:buClr>
                <a:schemeClr val="dk1"/>
              </a:buClr>
              <a:buSzPts val="3000"/>
              <a:buNone/>
              <a:defRPr sz="3000">
                <a:solidFill>
                  <a:schemeClr val="dk1"/>
                </a:solidFill>
              </a:defRPr>
            </a:lvl5pPr>
            <a:lvl6pPr lvl="5" rtl="0">
              <a:spcBef>
                <a:spcPts val="1600"/>
              </a:spcBef>
              <a:spcAft>
                <a:spcPts val="0"/>
              </a:spcAft>
              <a:buClr>
                <a:schemeClr val="dk1"/>
              </a:buClr>
              <a:buSzPts val="3000"/>
              <a:buNone/>
              <a:defRPr sz="3000">
                <a:solidFill>
                  <a:schemeClr val="dk1"/>
                </a:solidFill>
              </a:defRPr>
            </a:lvl6pPr>
            <a:lvl7pPr lvl="6" rtl="0">
              <a:spcBef>
                <a:spcPts val="1600"/>
              </a:spcBef>
              <a:spcAft>
                <a:spcPts val="0"/>
              </a:spcAft>
              <a:buClr>
                <a:schemeClr val="dk1"/>
              </a:buClr>
              <a:buSzPts val="3000"/>
              <a:buNone/>
              <a:defRPr sz="3000">
                <a:solidFill>
                  <a:schemeClr val="dk1"/>
                </a:solidFill>
              </a:defRPr>
            </a:lvl7pPr>
            <a:lvl8pPr lvl="7" rtl="0">
              <a:spcBef>
                <a:spcPts val="1600"/>
              </a:spcBef>
              <a:spcAft>
                <a:spcPts val="0"/>
              </a:spcAft>
              <a:buClr>
                <a:schemeClr val="dk1"/>
              </a:buClr>
              <a:buSzPts val="3000"/>
              <a:buNone/>
              <a:defRPr sz="3000">
                <a:solidFill>
                  <a:schemeClr val="dk1"/>
                </a:solidFill>
              </a:defRPr>
            </a:lvl8pPr>
            <a:lvl9pPr lvl="8" rtl="0">
              <a:spcBef>
                <a:spcPts val="1600"/>
              </a:spcBef>
              <a:spcAft>
                <a:spcPts val="1600"/>
              </a:spcAft>
              <a:buClr>
                <a:schemeClr val="dk1"/>
              </a:buClr>
              <a:buSzPts val="3000"/>
              <a:buNone/>
              <a:defRPr sz="3000">
                <a:solidFill>
                  <a:schemeClr val="dk1"/>
                </a:solidFill>
              </a:defRPr>
            </a:lvl9pPr>
          </a:lstStyle>
          <a:p>
            <a:endParaRPr/>
          </a:p>
        </p:txBody>
      </p:sp>
      <p:sp>
        <p:nvSpPr>
          <p:cNvPr id="567" name="Google Shape;567;p20"/>
          <p:cNvSpPr txBox="1">
            <a:spLocks noGrp="1"/>
          </p:cNvSpPr>
          <p:nvPr>
            <p:ph type="title" idx="13" hasCustomPrompt="1"/>
          </p:nvPr>
        </p:nvSpPr>
        <p:spPr>
          <a:xfrm>
            <a:off x="6780411" y="2549350"/>
            <a:ext cx="1577700" cy="474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4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568" name="Google Shape;568;p20"/>
          <p:cNvSpPr txBox="1">
            <a:spLocks noGrp="1"/>
          </p:cNvSpPr>
          <p:nvPr>
            <p:ph type="subTitle" idx="14"/>
          </p:nvPr>
        </p:nvSpPr>
        <p:spPr>
          <a:xfrm>
            <a:off x="6697911" y="3752225"/>
            <a:ext cx="1742700" cy="856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600"/>
              <a:buNone/>
              <a:defRPr sz="1400">
                <a:solidFill>
                  <a:schemeClr val="dk1"/>
                </a:solidFill>
              </a:defRPr>
            </a:lvl1pPr>
            <a:lvl2pPr lvl="1" rtl="0">
              <a:spcBef>
                <a:spcPts val="0"/>
              </a:spcBef>
              <a:spcAft>
                <a:spcPts val="0"/>
              </a:spcAft>
              <a:buClr>
                <a:schemeClr val="dk1"/>
              </a:buClr>
              <a:buSzPts val="1600"/>
              <a:buNone/>
              <a:defRPr sz="1600">
                <a:solidFill>
                  <a:schemeClr val="dk1"/>
                </a:solidFill>
              </a:defRPr>
            </a:lvl2pPr>
            <a:lvl3pPr lvl="2" rtl="0">
              <a:spcBef>
                <a:spcPts val="1600"/>
              </a:spcBef>
              <a:spcAft>
                <a:spcPts val="0"/>
              </a:spcAft>
              <a:buClr>
                <a:schemeClr val="dk1"/>
              </a:buClr>
              <a:buSzPts val="1600"/>
              <a:buNone/>
              <a:defRPr sz="1600">
                <a:solidFill>
                  <a:schemeClr val="dk1"/>
                </a:solidFill>
              </a:defRPr>
            </a:lvl3pPr>
            <a:lvl4pPr lvl="3" rtl="0">
              <a:spcBef>
                <a:spcPts val="1600"/>
              </a:spcBef>
              <a:spcAft>
                <a:spcPts val="0"/>
              </a:spcAft>
              <a:buClr>
                <a:schemeClr val="dk1"/>
              </a:buClr>
              <a:buSzPts val="1600"/>
              <a:buNone/>
              <a:defRPr sz="1600">
                <a:solidFill>
                  <a:schemeClr val="dk1"/>
                </a:solidFill>
              </a:defRPr>
            </a:lvl4pPr>
            <a:lvl5pPr lvl="4" rtl="0">
              <a:spcBef>
                <a:spcPts val="1600"/>
              </a:spcBef>
              <a:spcAft>
                <a:spcPts val="0"/>
              </a:spcAft>
              <a:buClr>
                <a:schemeClr val="dk1"/>
              </a:buClr>
              <a:buSzPts val="1600"/>
              <a:buNone/>
              <a:defRPr sz="1600">
                <a:solidFill>
                  <a:schemeClr val="dk1"/>
                </a:solidFill>
              </a:defRPr>
            </a:lvl5pPr>
            <a:lvl6pPr lvl="5" rtl="0">
              <a:spcBef>
                <a:spcPts val="1600"/>
              </a:spcBef>
              <a:spcAft>
                <a:spcPts val="0"/>
              </a:spcAft>
              <a:buClr>
                <a:schemeClr val="dk1"/>
              </a:buClr>
              <a:buSzPts val="1600"/>
              <a:buNone/>
              <a:defRPr sz="1600">
                <a:solidFill>
                  <a:schemeClr val="dk1"/>
                </a:solidFill>
              </a:defRPr>
            </a:lvl6pPr>
            <a:lvl7pPr lvl="6" rtl="0">
              <a:spcBef>
                <a:spcPts val="1600"/>
              </a:spcBef>
              <a:spcAft>
                <a:spcPts val="0"/>
              </a:spcAft>
              <a:buClr>
                <a:schemeClr val="dk1"/>
              </a:buClr>
              <a:buSzPts val="1600"/>
              <a:buNone/>
              <a:defRPr sz="1600">
                <a:solidFill>
                  <a:schemeClr val="dk1"/>
                </a:solidFill>
              </a:defRPr>
            </a:lvl7pPr>
            <a:lvl8pPr lvl="7" rtl="0">
              <a:spcBef>
                <a:spcPts val="1600"/>
              </a:spcBef>
              <a:spcAft>
                <a:spcPts val="0"/>
              </a:spcAft>
              <a:buClr>
                <a:schemeClr val="dk1"/>
              </a:buClr>
              <a:buSzPts val="1600"/>
              <a:buNone/>
              <a:defRPr sz="1600">
                <a:solidFill>
                  <a:schemeClr val="dk1"/>
                </a:solidFill>
              </a:defRPr>
            </a:lvl8pPr>
            <a:lvl9pPr lvl="8" rtl="0">
              <a:spcBef>
                <a:spcPts val="1600"/>
              </a:spcBef>
              <a:spcAft>
                <a:spcPts val="1600"/>
              </a:spcAft>
              <a:buClr>
                <a:schemeClr val="dk1"/>
              </a:buClr>
              <a:buSzPts val="1600"/>
              <a:buNone/>
              <a:defRPr sz="1600">
                <a:solidFill>
                  <a:schemeClr val="dk1"/>
                </a:solidFill>
              </a:defRPr>
            </a:lvl9pPr>
          </a:lstStyle>
          <a:p>
            <a:endParaRPr/>
          </a:p>
        </p:txBody>
      </p:sp>
      <p:sp>
        <p:nvSpPr>
          <p:cNvPr id="569" name="Google Shape;569;p20"/>
          <p:cNvSpPr txBox="1">
            <a:spLocks noGrp="1"/>
          </p:cNvSpPr>
          <p:nvPr>
            <p:ph type="subTitle" idx="15"/>
          </p:nvPr>
        </p:nvSpPr>
        <p:spPr>
          <a:xfrm>
            <a:off x="6797061" y="1988650"/>
            <a:ext cx="1544400" cy="376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sz="1800">
                <a:solidFill>
                  <a:schemeClr val="dk1"/>
                </a:solidFill>
                <a:latin typeface="Open Sans ExtraBold"/>
                <a:ea typeface="Open Sans ExtraBold"/>
                <a:cs typeface="Open Sans ExtraBold"/>
                <a:sym typeface="Open Sans ExtraBold"/>
              </a:defRPr>
            </a:lvl1pPr>
            <a:lvl2pPr lvl="1" rtl="0">
              <a:spcBef>
                <a:spcPts val="0"/>
              </a:spcBef>
              <a:spcAft>
                <a:spcPts val="0"/>
              </a:spcAft>
              <a:buClr>
                <a:schemeClr val="dk1"/>
              </a:buClr>
              <a:buSzPts val="3000"/>
              <a:buNone/>
              <a:defRPr sz="3000">
                <a:solidFill>
                  <a:schemeClr val="dk1"/>
                </a:solidFill>
              </a:defRPr>
            </a:lvl2pPr>
            <a:lvl3pPr lvl="2" rtl="0">
              <a:spcBef>
                <a:spcPts val="1600"/>
              </a:spcBef>
              <a:spcAft>
                <a:spcPts val="0"/>
              </a:spcAft>
              <a:buClr>
                <a:schemeClr val="dk1"/>
              </a:buClr>
              <a:buSzPts val="3000"/>
              <a:buNone/>
              <a:defRPr sz="3000">
                <a:solidFill>
                  <a:schemeClr val="dk1"/>
                </a:solidFill>
              </a:defRPr>
            </a:lvl3pPr>
            <a:lvl4pPr lvl="3" rtl="0">
              <a:spcBef>
                <a:spcPts val="1600"/>
              </a:spcBef>
              <a:spcAft>
                <a:spcPts val="0"/>
              </a:spcAft>
              <a:buClr>
                <a:schemeClr val="dk1"/>
              </a:buClr>
              <a:buSzPts val="3000"/>
              <a:buNone/>
              <a:defRPr sz="3000">
                <a:solidFill>
                  <a:schemeClr val="dk1"/>
                </a:solidFill>
              </a:defRPr>
            </a:lvl4pPr>
            <a:lvl5pPr lvl="4" rtl="0">
              <a:spcBef>
                <a:spcPts val="1600"/>
              </a:spcBef>
              <a:spcAft>
                <a:spcPts val="0"/>
              </a:spcAft>
              <a:buClr>
                <a:schemeClr val="dk1"/>
              </a:buClr>
              <a:buSzPts val="3000"/>
              <a:buNone/>
              <a:defRPr sz="3000">
                <a:solidFill>
                  <a:schemeClr val="dk1"/>
                </a:solidFill>
              </a:defRPr>
            </a:lvl5pPr>
            <a:lvl6pPr lvl="5" rtl="0">
              <a:spcBef>
                <a:spcPts val="1600"/>
              </a:spcBef>
              <a:spcAft>
                <a:spcPts val="0"/>
              </a:spcAft>
              <a:buClr>
                <a:schemeClr val="dk1"/>
              </a:buClr>
              <a:buSzPts val="3000"/>
              <a:buNone/>
              <a:defRPr sz="3000">
                <a:solidFill>
                  <a:schemeClr val="dk1"/>
                </a:solidFill>
              </a:defRPr>
            </a:lvl6pPr>
            <a:lvl7pPr lvl="6" rtl="0">
              <a:spcBef>
                <a:spcPts val="1600"/>
              </a:spcBef>
              <a:spcAft>
                <a:spcPts val="0"/>
              </a:spcAft>
              <a:buClr>
                <a:schemeClr val="dk1"/>
              </a:buClr>
              <a:buSzPts val="3000"/>
              <a:buNone/>
              <a:defRPr sz="3000">
                <a:solidFill>
                  <a:schemeClr val="dk1"/>
                </a:solidFill>
              </a:defRPr>
            </a:lvl7pPr>
            <a:lvl8pPr lvl="7" rtl="0">
              <a:spcBef>
                <a:spcPts val="1600"/>
              </a:spcBef>
              <a:spcAft>
                <a:spcPts val="0"/>
              </a:spcAft>
              <a:buClr>
                <a:schemeClr val="dk1"/>
              </a:buClr>
              <a:buSzPts val="3000"/>
              <a:buNone/>
              <a:defRPr sz="3000">
                <a:solidFill>
                  <a:schemeClr val="dk1"/>
                </a:solidFill>
              </a:defRPr>
            </a:lvl8pPr>
            <a:lvl9pPr lvl="8" rtl="0">
              <a:spcBef>
                <a:spcPts val="1600"/>
              </a:spcBef>
              <a:spcAft>
                <a:spcPts val="1600"/>
              </a:spcAft>
              <a:buClr>
                <a:schemeClr val="dk1"/>
              </a:buClr>
              <a:buSzPts val="3000"/>
              <a:buNone/>
              <a:defRPr sz="3000">
                <a:solidFill>
                  <a:schemeClr val="dk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100" y="0"/>
            <a:ext cx="9144150" cy="5143500"/>
            <a:chOff x="-100" y="0"/>
            <a:chExt cx="9144150" cy="5143500"/>
          </a:xfrm>
        </p:grpSpPr>
        <p:sp>
          <p:nvSpPr>
            <p:cNvPr id="7" name="Google Shape;7;p1"/>
            <p:cNvSpPr/>
            <p:nvPr/>
          </p:nvSpPr>
          <p:spPr>
            <a:xfrm>
              <a:off x="-100" y="0"/>
              <a:ext cx="9144000" cy="144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p1"/>
            <p:cNvSpPr/>
            <p:nvPr/>
          </p:nvSpPr>
          <p:spPr>
            <a:xfrm>
              <a:off x="-100" y="4999500"/>
              <a:ext cx="9144000" cy="144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p1"/>
            <p:cNvSpPr/>
            <p:nvPr/>
          </p:nvSpPr>
          <p:spPr>
            <a:xfrm rot="-5400000">
              <a:off x="-2499850" y="2499750"/>
              <a:ext cx="5143500" cy="144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1"/>
            <p:cNvSpPr/>
            <p:nvPr/>
          </p:nvSpPr>
          <p:spPr>
            <a:xfrm rot="-5400000">
              <a:off x="6500300" y="2499750"/>
              <a:ext cx="5143500" cy="144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Google Shape;11;p1"/>
          <p:cNvSpPr txBox="1">
            <a:spLocks noGrp="1"/>
          </p:cNvSpPr>
          <p:nvPr>
            <p:ph type="title"/>
          </p:nvPr>
        </p:nvSpPr>
        <p:spPr>
          <a:xfrm>
            <a:off x="713225" y="539500"/>
            <a:ext cx="7717500" cy="612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500"/>
              <a:buFont typeface="Open Sans ExtraBold"/>
              <a:buNone/>
              <a:defRPr sz="2500">
                <a:solidFill>
                  <a:schemeClr val="dk1"/>
                </a:solidFill>
                <a:latin typeface="Open Sans ExtraBold"/>
                <a:ea typeface="Open Sans ExtraBold"/>
                <a:cs typeface="Open Sans ExtraBold"/>
                <a:sym typeface="Open Sans ExtraBold"/>
              </a:defRPr>
            </a:lvl1pPr>
            <a:lvl2pPr lvl="1">
              <a:spcBef>
                <a:spcPts val="0"/>
              </a:spcBef>
              <a:spcAft>
                <a:spcPts val="0"/>
              </a:spcAft>
              <a:buClr>
                <a:schemeClr val="dk1"/>
              </a:buClr>
              <a:buSzPts val="2500"/>
              <a:buFont typeface="Open Sans ExtraBold"/>
              <a:buNone/>
              <a:defRPr sz="2500">
                <a:solidFill>
                  <a:schemeClr val="dk1"/>
                </a:solidFill>
                <a:latin typeface="Open Sans ExtraBold"/>
                <a:ea typeface="Open Sans ExtraBold"/>
                <a:cs typeface="Open Sans ExtraBold"/>
                <a:sym typeface="Open Sans ExtraBold"/>
              </a:defRPr>
            </a:lvl2pPr>
            <a:lvl3pPr lvl="2">
              <a:spcBef>
                <a:spcPts val="0"/>
              </a:spcBef>
              <a:spcAft>
                <a:spcPts val="0"/>
              </a:spcAft>
              <a:buClr>
                <a:schemeClr val="dk1"/>
              </a:buClr>
              <a:buSzPts val="2500"/>
              <a:buFont typeface="Open Sans ExtraBold"/>
              <a:buNone/>
              <a:defRPr sz="2500">
                <a:solidFill>
                  <a:schemeClr val="dk1"/>
                </a:solidFill>
                <a:latin typeface="Open Sans ExtraBold"/>
                <a:ea typeface="Open Sans ExtraBold"/>
                <a:cs typeface="Open Sans ExtraBold"/>
                <a:sym typeface="Open Sans ExtraBold"/>
              </a:defRPr>
            </a:lvl3pPr>
            <a:lvl4pPr lvl="3">
              <a:spcBef>
                <a:spcPts val="0"/>
              </a:spcBef>
              <a:spcAft>
                <a:spcPts val="0"/>
              </a:spcAft>
              <a:buClr>
                <a:schemeClr val="dk1"/>
              </a:buClr>
              <a:buSzPts val="2500"/>
              <a:buFont typeface="Open Sans ExtraBold"/>
              <a:buNone/>
              <a:defRPr sz="2500">
                <a:solidFill>
                  <a:schemeClr val="dk1"/>
                </a:solidFill>
                <a:latin typeface="Open Sans ExtraBold"/>
                <a:ea typeface="Open Sans ExtraBold"/>
                <a:cs typeface="Open Sans ExtraBold"/>
                <a:sym typeface="Open Sans ExtraBold"/>
              </a:defRPr>
            </a:lvl4pPr>
            <a:lvl5pPr lvl="4">
              <a:spcBef>
                <a:spcPts val="0"/>
              </a:spcBef>
              <a:spcAft>
                <a:spcPts val="0"/>
              </a:spcAft>
              <a:buClr>
                <a:schemeClr val="dk1"/>
              </a:buClr>
              <a:buSzPts val="2500"/>
              <a:buFont typeface="Open Sans ExtraBold"/>
              <a:buNone/>
              <a:defRPr sz="2500">
                <a:solidFill>
                  <a:schemeClr val="dk1"/>
                </a:solidFill>
                <a:latin typeface="Open Sans ExtraBold"/>
                <a:ea typeface="Open Sans ExtraBold"/>
                <a:cs typeface="Open Sans ExtraBold"/>
                <a:sym typeface="Open Sans ExtraBold"/>
              </a:defRPr>
            </a:lvl5pPr>
            <a:lvl6pPr lvl="5">
              <a:spcBef>
                <a:spcPts val="0"/>
              </a:spcBef>
              <a:spcAft>
                <a:spcPts val="0"/>
              </a:spcAft>
              <a:buClr>
                <a:schemeClr val="dk1"/>
              </a:buClr>
              <a:buSzPts val="2500"/>
              <a:buFont typeface="Open Sans ExtraBold"/>
              <a:buNone/>
              <a:defRPr sz="2500">
                <a:solidFill>
                  <a:schemeClr val="dk1"/>
                </a:solidFill>
                <a:latin typeface="Open Sans ExtraBold"/>
                <a:ea typeface="Open Sans ExtraBold"/>
                <a:cs typeface="Open Sans ExtraBold"/>
                <a:sym typeface="Open Sans ExtraBold"/>
              </a:defRPr>
            </a:lvl6pPr>
            <a:lvl7pPr lvl="6">
              <a:spcBef>
                <a:spcPts val="0"/>
              </a:spcBef>
              <a:spcAft>
                <a:spcPts val="0"/>
              </a:spcAft>
              <a:buClr>
                <a:schemeClr val="dk1"/>
              </a:buClr>
              <a:buSzPts val="2500"/>
              <a:buFont typeface="Open Sans ExtraBold"/>
              <a:buNone/>
              <a:defRPr sz="2500">
                <a:solidFill>
                  <a:schemeClr val="dk1"/>
                </a:solidFill>
                <a:latin typeface="Open Sans ExtraBold"/>
                <a:ea typeface="Open Sans ExtraBold"/>
                <a:cs typeface="Open Sans ExtraBold"/>
                <a:sym typeface="Open Sans ExtraBold"/>
              </a:defRPr>
            </a:lvl7pPr>
            <a:lvl8pPr lvl="7">
              <a:spcBef>
                <a:spcPts val="0"/>
              </a:spcBef>
              <a:spcAft>
                <a:spcPts val="0"/>
              </a:spcAft>
              <a:buClr>
                <a:schemeClr val="dk1"/>
              </a:buClr>
              <a:buSzPts val="2500"/>
              <a:buFont typeface="Open Sans ExtraBold"/>
              <a:buNone/>
              <a:defRPr sz="2500">
                <a:solidFill>
                  <a:schemeClr val="dk1"/>
                </a:solidFill>
                <a:latin typeface="Open Sans ExtraBold"/>
                <a:ea typeface="Open Sans ExtraBold"/>
                <a:cs typeface="Open Sans ExtraBold"/>
                <a:sym typeface="Open Sans ExtraBold"/>
              </a:defRPr>
            </a:lvl8pPr>
            <a:lvl9pPr lvl="8">
              <a:spcBef>
                <a:spcPts val="0"/>
              </a:spcBef>
              <a:spcAft>
                <a:spcPts val="0"/>
              </a:spcAft>
              <a:buClr>
                <a:schemeClr val="dk1"/>
              </a:buClr>
              <a:buSzPts val="2500"/>
              <a:buFont typeface="Open Sans ExtraBold"/>
              <a:buNone/>
              <a:defRPr sz="2500">
                <a:solidFill>
                  <a:schemeClr val="dk1"/>
                </a:solidFill>
                <a:latin typeface="Open Sans ExtraBold"/>
                <a:ea typeface="Open Sans ExtraBold"/>
                <a:cs typeface="Open Sans ExtraBold"/>
                <a:sym typeface="Open Sans ExtraBold"/>
              </a:defRPr>
            </a:lvl9pPr>
          </a:lstStyle>
          <a:p>
            <a:endParaRPr/>
          </a:p>
        </p:txBody>
      </p:sp>
      <p:sp>
        <p:nvSpPr>
          <p:cNvPr id="12" name="Google Shape;12;p1"/>
          <p:cNvSpPr txBox="1">
            <a:spLocks noGrp="1"/>
          </p:cNvSpPr>
          <p:nvPr>
            <p:ph type="body" idx="1"/>
          </p:nvPr>
        </p:nvSpPr>
        <p:spPr>
          <a:xfrm>
            <a:off x="713225" y="1152475"/>
            <a:ext cx="7717500" cy="34560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Nunito Sans"/>
              <a:buChar char="●"/>
              <a:defRPr sz="1600">
                <a:solidFill>
                  <a:schemeClr val="dk1"/>
                </a:solidFill>
                <a:latin typeface="Nunito Sans"/>
                <a:ea typeface="Nunito Sans"/>
                <a:cs typeface="Nunito Sans"/>
                <a:sym typeface="Nunito Sans"/>
              </a:defRPr>
            </a:lvl1pPr>
            <a:lvl2pPr marL="914400" lvl="1" indent="-330200">
              <a:lnSpc>
                <a:spcPct val="100000"/>
              </a:lnSpc>
              <a:spcBef>
                <a:spcPts val="1600"/>
              </a:spcBef>
              <a:spcAft>
                <a:spcPts val="0"/>
              </a:spcAft>
              <a:buClr>
                <a:schemeClr val="dk1"/>
              </a:buClr>
              <a:buSzPts val="1600"/>
              <a:buFont typeface="Nunito Sans"/>
              <a:buChar char="○"/>
              <a:defRPr sz="1600">
                <a:solidFill>
                  <a:schemeClr val="dk1"/>
                </a:solidFill>
                <a:latin typeface="Nunito Sans"/>
                <a:ea typeface="Nunito Sans"/>
                <a:cs typeface="Nunito Sans"/>
                <a:sym typeface="Nunito Sans"/>
              </a:defRPr>
            </a:lvl2pPr>
            <a:lvl3pPr marL="1371600" lvl="2" indent="-330200">
              <a:lnSpc>
                <a:spcPct val="100000"/>
              </a:lnSpc>
              <a:spcBef>
                <a:spcPts val="1600"/>
              </a:spcBef>
              <a:spcAft>
                <a:spcPts val="0"/>
              </a:spcAft>
              <a:buClr>
                <a:schemeClr val="dk1"/>
              </a:buClr>
              <a:buSzPts val="1600"/>
              <a:buFont typeface="Nunito Sans"/>
              <a:buChar char="■"/>
              <a:defRPr sz="1600">
                <a:solidFill>
                  <a:schemeClr val="dk1"/>
                </a:solidFill>
                <a:latin typeface="Nunito Sans"/>
                <a:ea typeface="Nunito Sans"/>
                <a:cs typeface="Nunito Sans"/>
                <a:sym typeface="Nunito Sans"/>
              </a:defRPr>
            </a:lvl3pPr>
            <a:lvl4pPr marL="1828800" lvl="3" indent="-330200">
              <a:lnSpc>
                <a:spcPct val="100000"/>
              </a:lnSpc>
              <a:spcBef>
                <a:spcPts val="1600"/>
              </a:spcBef>
              <a:spcAft>
                <a:spcPts val="0"/>
              </a:spcAft>
              <a:buClr>
                <a:schemeClr val="dk1"/>
              </a:buClr>
              <a:buSzPts val="1600"/>
              <a:buFont typeface="Nunito Sans"/>
              <a:buChar char="●"/>
              <a:defRPr sz="1600">
                <a:solidFill>
                  <a:schemeClr val="dk1"/>
                </a:solidFill>
                <a:latin typeface="Nunito Sans"/>
                <a:ea typeface="Nunito Sans"/>
                <a:cs typeface="Nunito Sans"/>
                <a:sym typeface="Nunito Sans"/>
              </a:defRPr>
            </a:lvl4pPr>
            <a:lvl5pPr marL="2286000" lvl="4" indent="-330200">
              <a:lnSpc>
                <a:spcPct val="100000"/>
              </a:lnSpc>
              <a:spcBef>
                <a:spcPts val="1600"/>
              </a:spcBef>
              <a:spcAft>
                <a:spcPts val="0"/>
              </a:spcAft>
              <a:buClr>
                <a:schemeClr val="dk1"/>
              </a:buClr>
              <a:buSzPts val="1600"/>
              <a:buFont typeface="Nunito Sans"/>
              <a:buChar char="○"/>
              <a:defRPr sz="1600">
                <a:solidFill>
                  <a:schemeClr val="dk1"/>
                </a:solidFill>
                <a:latin typeface="Nunito Sans"/>
                <a:ea typeface="Nunito Sans"/>
                <a:cs typeface="Nunito Sans"/>
                <a:sym typeface="Nunito Sans"/>
              </a:defRPr>
            </a:lvl5pPr>
            <a:lvl6pPr marL="2743200" lvl="5" indent="-330200">
              <a:lnSpc>
                <a:spcPct val="100000"/>
              </a:lnSpc>
              <a:spcBef>
                <a:spcPts val="1600"/>
              </a:spcBef>
              <a:spcAft>
                <a:spcPts val="0"/>
              </a:spcAft>
              <a:buClr>
                <a:schemeClr val="dk1"/>
              </a:buClr>
              <a:buSzPts val="1600"/>
              <a:buFont typeface="Nunito Sans"/>
              <a:buChar char="■"/>
              <a:defRPr sz="1600">
                <a:solidFill>
                  <a:schemeClr val="dk1"/>
                </a:solidFill>
                <a:latin typeface="Nunito Sans"/>
                <a:ea typeface="Nunito Sans"/>
                <a:cs typeface="Nunito Sans"/>
                <a:sym typeface="Nunito Sans"/>
              </a:defRPr>
            </a:lvl6pPr>
            <a:lvl7pPr marL="3200400" lvl="6" indent="-330200">
              <a:lnSpc>
                <a:spcPct val="100000"/>
              </a:lnSpc>
              <a:spcBef>
                <a:spcPts val="1600"/>
              </a:spcBef>
              <a:spcAft>
                <a:spcPts val="0"/>
              </a:spcAft>
              <a:buClr>
                <a:schemeClr val="dk1"/>
              </a:buClr>
              <a:buSzPts val="1600"/>
              <a:buFont typeface="Nunito Sans"/>
              <a:buChar char="●"/>
              <a:defRPr sz="1600">
                <a:solidFill>
                  <a:schemeClr val="dk1"/>
                </a:solidFill>
                <a:latin typeface="Nunito Sans"/>
                <a:ea typeface="Nunito Sans"/>
                <a:cs typeface="Nunito Sans"/>
                <a:sym typeface="Nunito Sans"/>
              </a:defRPr>
            </a:lvl7pPr>
            <a:lvl8pPr marL="3657600" lvl="7" indent="-330200">
              <a:lnSpc>
                <a:spcPct val="100000"/>
              </a:lnSpc>
              <a:spcBef>
                <a:spcPts val="1600"/>
              </a:spcBef>
              <a:spcAft>
                <a:spcPts val="0"/>
              </a:spcAft>
              <a:buClr>
                <a:schemeClr val="dk1"/>
              </a:buClr>
              <a:buSzPts val="1600"/>
              <a:buFont typeface="Nunito Sans"/>
              <a:buChar char="○"/>
              <a:defRPr sz="1600">
                <a:solidFill>
                  <a:schemeClr val="dk1"/>
                </a:solidFill>
                <a:latin typeface="Nunito Sans"/>
                <a:ea typeface="Nunito Sans"/>
                <a:cs typeface="Nunito Sans"/>
                <a:sym typeface="Nunito Sans"/>
              </a:defRPr>
            </a:lvl8pPr>
            <a:lvl9pPr marL="4114800" lvl="8" indent="-330200">
              <a:lnSpc>
                <a:spcPct val="100000"/>
              </a:lnSpc>
              <a:spcBef>
                <a:spcPts val="1600"/>
              </a:spcBef>
              <a:spcAft>
                <a:spcPts val="1600"/>
              </a:spcAft>
              <a:buClr>
                <a:schemeClr val="dk1"/>
              </a:buClr>
              <a:buSzPts val="1600"/>
              <a:buFont typeface="Nunito Sans"/>
              <a:buChar char="■"/>
              <a:defRPr sz="1600">
                <a:solidFill>
                  <a:schemeClr val="dk1"/>
                </a:solidFill>
                <a:latin typeface="Nunito Sans"/>
                <a:ea typeface="Nunito Sans"/>
                <a:cs typeface="Nunito Sans"/>
                <a:sym typeface="Nunito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7" r:id="rId3"/>
    <p:sldLayoutId id="2147483664" r:id="rId4"/>
    <p:sldLayoutId id="2147483666"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49">
          <p15:clr>
            <a:srgbClr val="FF00FF"/>
          </p15:clr>
        </p15:guide>
        <p15:guide id="2" pos="5311">
          <p15:clr>
            <a:srgbClr val="FF00FF"/>
          </p15:clr>
        </p15:guide>
        <p15:guide id="3" orient="horz" pos="340">
          <p15:clr>
            <a:srgbClr val="FF00FF"/>
          </p15:clr>
        </p15:guide>
        <p15:guide id="4" orient="horz" pos="2903">
          <p15:clr>
            <a:srgbClr val="FF00FF"/>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16.png"/><Relationship Id="rId1" Type="http://schemas.openxmlformats.org/officeDocument/2006/relationships/slideLayout" Target="../slideLayouts/slideLayout3.xml"/><Relationship Id="rId5" Type="http://schemas.microsoft.com/office/2007/relationships/hdphoto" Target="../media/hdphoto16.wdp"/><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microsoft.com/office/2007/relationships/hdphoto" Target="../media/hdphoto17.wdp"/><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microsoft.com/office/2007/relationships/hdphoto" Target="../media/hdphoto17.wdp"/><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microsoft.com/office/2007/relationships/hdphoto" Target="../media/hdphoto18.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9.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5.png"/><Relationship Id="rId11" Type="http://schemas.microsoft.com/office/2007/relationships/hdphoto" Target="../media/hdphoto6.wdp"/><Relationship Id="rId5" Type="http://schemas.microsoft.com/office/2007/relationships/hdphoto" Target="../media/hdphoto3.wdp"/><Relationship Id="rId10" Type="http://schemas.openxmlformats.org/officeDocument/2006/relationships/image" Target="../media/image7.png"/><Relationship Id="rId4" Type="http://schemas.openxmlformats.org/officeDocument/2006/relationships/image" Target="../media/image4.png"/><Relationship Id="rId9" Type="http://schemas.microsoft.com/office/2007/relationships/hdphoto" Target="../media/hdphoto5.wdp"/></Relationships>
</file>

<file path=ppt/slides/_rels/slide6.xml.rels><?xml version="1.0" encoding="UTF-8" standalone="yes"?>
<Relationships xmlns="http://schemas.openxmlformats.org/package/2006/relationships"><Relationship Id="rId3" Type="http://schemas.microsoft.com/office/2007/relationships/hdphoto" Target="../media/hdphoto7.wdp"/><Relationship Id="rId7" Type="http://schemas.microsoft.com/office/2007/relationships/hdphoto" Target="../media/hdphoto9.wdp"/><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0.png"/><Relationship Id="rId5" Type="http://schemas.microsoft.com/office/2007/relationships/hdphoto" Target="../media/hdphoto8.wdp"/><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microsoft.com/office/2007/relationships/hdphoto" Target="../media/hdphoto7.wdp"/><Relationship Id="rId7" Type="http://schemas.microsoft.com/office/2007/relationships/hdphoto" Target="../media/hdphoto9.wdp"/><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0.png"/><Relationship Id="rId5" Type="http://schemas.microsoft.com/office/2007/relationships/hdphoto" Target="../media/hdphoto8.wdp"/><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microsoft.com/office/2007/relationships/hdphoto" Target="../media/hdphoto10.wdp"/><Relationship Id="rId7" Type="http://schemas.microsoft.com/office/2007/relationships/hdphoto" Target="../media/hdphoto12.wdp"/><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3.png"/><Relationship Id="rId5" Type="http://schemas.microsoft.com/office/2007/relationships/hdphoto" Target="../media/hdphoto11.wdp"/><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1.png"/><Relationship Id="rId1" Type="http://schemas.openxmlformats.org/officeDocument/2006/relationships/slideLayout" Target="../slideLayouts/slideLayout3.xml"/><Relationship Id="rId5" Type="http://schemas.microsoft.com/office/2007/relationships/hdphoto" Target="../media/hdphoto9.wdp"/><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7"/>
        <p:cNvGrpSpPr/>
        <p:nvPr/>
      </p:nvGrpSpPr>
      <p:grpSpPr>
        <a:xfrm>
          <a:off x="0" y="0"/>
          <a:ext cx="0" cy="0"/>
          <a:chOff x="0" y="0"/>
          <a:chExt cx="0" cy="0"/>
        </a:xfrm>
      </p:grpSpPr>
      <p:sp>
        <p:nvSpPr>
          <p:cNvPr id="578" name="Google Shape;578;p23"/>
          <p:cNvSpPr txBox="1">
            <a:spLocks noGrp="1"/>
          </p:cNvSpPr>
          <p:nvPr>
            <p:ph type="ctrTitle"/>
          </p:nvPr>
        </p:nvSpPr>
        <p:spPr>
          <a:xfrm>
            <a:off x="214475" y="627083"/>
            <a:ext cx="4070525" cy="283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HAI LOẠI KHÁC BIỆT</a:t>
            </a:r>
            <a:endParaRPr dirty="0"/>
          </a:p>
        </p:txBody>
      </p:sp>
      <p:sp>
        <p:nvSpPr>
          <p:cNvPr id="579" name="Google Shape;579;p23"/>
          <p:cNvSpPr txBox="1">
            <a:spLocks noGrp="1"/>
          </p:cNvSpPr>
          <p:nvPr>
            <p:ph type="subTitle" idx="1"/>
          </p:nvPr>
        </p:nvSpPr>
        <p:spPr>
          <a:xfrm>
            <a:off x="2098503" y="3089819"/>
            <a:ext cx="2463900" cy="565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Giong-mi Mun</a:t>
            </a:r>
            <a:endParaRPr dirty="0"/>
          </a:p>
        </p:txBody>
      </p:sp>
      <p:grpSp>
        <p:nvGrpSpPr>
          <p:cNvPr id="580" name="Google Shape;580;p23"/>
          <p:cNvGrpSpPr/>
          <p:nvPr/>
        </p:nvGrpSpPr>
        <p:grpSpPr>
          <a:xfrm>
            <a:off x="4735042" y="1475008"/>
            <a:ext cx="3979787" cy="3497596"/>
            <a:chOff x="4004450" y="2706750"/>
            <a:chExt cx="2338850" cy="2055475"/>
          </a:xfrm>
        </p:grpSpPr>
        <p:sp>
          <p:nvSpPr>
            <p:cNvPr id="581" name="Google Shape;581;p23"/>
            <p:cNvSpPr/>
            <p:nvPr/>
          </p:nvSpPr>
          <p:spPr>
            <a:xfrm>
              <a:off x="4004450" y="4268650"/>
              <a:ext cx="428775" cy="268850"/>
            </a:xfrm>
            <a:custGeom>
              <a:avLst/>
              <a:gdLst/>
              <a:ahLst/>
              <a:cxnLst/>
              <a:rect l="l" t="t" r="r" b="b"/>
              <a:pathLst>
                <a:path w="17151" h="10754" extrusionOk="0">
                  <a:moveTo>
                    <a:pt x="0" y="0"/>
                  </a:moveTo>
                  <a:lnTo>
                    <a:pt x="0" y="10753"/>
                  </a:lnTo>
                  <a:lnTo>
                    <a:pt x="17150" y="10753"/>
                  </a:lnTo>
                  <a:lnTo>
                    <a:pt x="17150" y="0"/>
                  </a:lnTo>
                  <a:close/>
                </a:path>
              </a:pathLst>
            </a:custGeom>
            <a:solidFill>
              <a:srgbClr val="EDC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3"/>
            <p:cNvSpPr/>
            <p:nvPr/>
          </p:nvSpPr>
          <p:spPr>
            <a:xfrm>
              <a:off x="4042400" y="4184325"/>
              <a:ext cx="428775" cy="84350"/>
            </a:xfrm>
            <a:custGeom>
              <a:avLst/>
              <a:gdLst/>
              <a:ahLst/>
              <a:cxnLst/>
              <a:rect l="l" t="t" r="r" b="b"/>
              <a:pathLst>
                <a:path w="17151" h="3374" extrusionOk="0">
                  <a:moveTo>
                    <a:pt x="1" y="1"/>
                  </a:moveTo>
                  <a:lnTo>
                    <a:pt x="1" y="3373"/>
                  </a:lnTo>
                  <a:lnTo>
                    <a:pt x="17151" y="3373"/>
                  </a:lnTo>
                  <a:lnTo>
                    <a:pt x="17151" y="1"/>
                  </a:lnTo>
                  <a:close/>
                </a:path>
              </a:pathLst>
            </a:custGeom>
            <a:solidFill>
              <a:srgbClr val="FD9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3"/>
            <p:cNvSpPr/>
            <p:nvPr/>
          </p:nvSpPr>
          <p:spPr>
            <a:xfrm>
              <a:off x="4033075" y="4537475"/>
              <a:ext cx="428775" cy="84350"/>
            </a:xfrm>
            <a:custGeom>
              <a:avLst/>
              <a:gdLst/>
              <a:ahLst/>
              <a:cxnLst/>
              <a:rect l="l" t="t" r="r" b="b"/>
              <a:pathLst>
                <a:path w="17151" h="3374" extrusionOk="0">
                  <a:moveTo>
                    <a:pt x="0" y="0"/>
                  </a:moveTo>
                  <a:lnTo>
                    <a:pt x="0" y="3373"/>
                  </a:lnTo>
                  <a:lnTo>
                    <a:pt x="17150" y="3373"/>
                  </a:lnTo>
                  <a:lnTo>
                    <a:pt x="17150" y="0"/>
                  </a:lnTo>
                  <a:close/>
                </a:path>
              </a:pathLst>
            </a:custGeom>
            <a:solidFill>
              <a:srgbClr val="AF73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3"/>
            <p:cNvSpPr/>
            <p:nvPr/>
          </p:nvSpPr>
          <p:spPr>
            <a:xfrm>
              <a:off x="4047075" y="4621175"/>
              <a:ext cx="394250" cy="45450"/>
            </a:xfrm>
            <a:custGeom>
              <a:avLst/>
              <a:gdLst/>
              <a:ahLst/>
              <a:cxnLst/>
              <a:rect l="l" t="t" r="r" b="b"/>
              <a:pathLst>
                <a:path w="15770" h="1818" extrusionOk="0">
                  <a:moveTo>
                    <a:pt x="1" y="0"/>
                  </a:moveTo>
                  <a:lnTo>
                    <a:pt x="1" y="1817"/>
                  </a:lnTo>
                  <a:lnTo>
                    <a:pt x="15769" y="1817"/>
                  </a:lnTo>
                  <a:lnTo>
                    <a:pt x="15769"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3"/>
            <p:cNvSpPr/>
            <p:nvPr/>
          </p:nvSpPr>
          <p:spPr>
            <a:xfrm>
              <a:off x="4226600" y="4179750"/>
              <a:ext cx="169900" cy="492375"/>
            </a:xfrm>
            <a:custGeom>
              <a:avLst/>
              <a:gdLst/>
              <a:ahLst/>
              <a:cxnLst/>
              <a:rect l="l" t="t" r="r" b="b"/>
              <a:pathLst>
                <a:path w="6796" h="19695" extrusionOk="0">
                  <a:moveTo>
                    <a:pt x="554" y="0"/>
                  </a:moveTo>
                  <a:cubicBezTo>
                    <a:pt x="427" y="0"/>
                    <a:pt x="296" y="19"/>
                    <a:pt x="162" y="59"/>
                  </a:cubicBezTo>
                  <a:cubicBezTo>
                    <a:pt x="100" y="84"/>
                    <a:pt x="38" y="122"/>
                    <a:pt x="1" y="184"/>
                  </a:cubicBezTo>
                  <a:lnTo>
                    <a:pt x="88" y="184"/>
                  </a:lnTo>
                  <a:cubicBezTo>
                    <a:pt x="96" y="184"/>
                    <a:pt x="105" y="184"/>
                    <a:pt x="113" y="184"/>
                  </a:cubicBezTo>
                  <a:cubicBezTo>
                    <a:pt x="1083" y="184"/>
                    <a:pt x="1772" y="887"/>
                    <a:pt x="2266" y="1640"/>
                  </a:cubicBezTo>
                  <a:cubicBezTo>
                    <a:pt x="2950" y="2685"/>
                    <a:pt x="3423" y="3855"/>
                    <a:pt x="3809" y="5038"/>
                  </a:cubicBezTo>
                  <a:cubicBezTo>
                    <a:pt x="4157" y="6145"/>
                    <a:pt x="4444" y="7278"/>
                    <a:pt x="4643" y="8423"/>
                  </a:cubicBezTo>
                  <a:cubicBezTo>
                    <a:pt x="4979" y="10302"/>
                    <a:pt x="5402" y="12156"/>
                    <a:pt x="5713" y="14048"/>
                  </a:cubicBezTo>
                  <a:cubicBezTo>
                    <a:pt x="5887" y="15081"/>
                    <a:pt x="6074" y="16102"/>
                    <a:pt x="6236" y="17135"/>
                  </a:cubicBezTo>
                  <a:cubicBezTo>
                    <a:pt x="6311" y="17645"/>
                    <a:pt x="6721" y="19076"/>
                    <a:pt x="6273" y="19474"/>
                  </a:cubicBezTo>
                  <a:lnTo>
                    <a:pt x="5999" y="19474"/>
                  </a:lnTo>
                  <a:cubicBezTo>
                    <a:pt x="6037" y="19561"/>
                    <a:pt x="6086" y="19624"/>
                    <a:pt x="6161" y="19673"/>
                  </a:cubicBezTo>
                  <a:cubicBezTo>
                    <a:pt x="6198" y="19687"/>
                    <a:pt x="6238" y="19694"/>
                    <a:pt x="6276" y="19694"/>
                  </a:cubicBezTo>
                  <a:cubicBezTo>
                    <a:pt x="6341" y="19694"/>
                    <a:pt x="6405" y="19675"/>
                    <a:pt x="6460" y="19636"/>
                  </a:cubicBezTo>
                  <a:cubicBezTo>
                    <a:pt x="6796" y="19375"/>
                    <a:pt x="6721" y="18690"/>
                    <a:pt x="6671" y="18230"/>
                  </a:cubicBezTo>
                  <a:cubicBezTo>
                    <a:pt x="6572" y="17371"/>
                    <a:pt x="6447" y="16525"/>
                    <a:pt x="6298" y="15666"/>
                  </a:cubicBezTo>
                  <a:cubicBezTo>
                    <a:pt x="5937" y="13538"/>
                    <a:pt x="5539" y="11434"/>
                    <a:pt x="5128" y="9306"/>
                  </a:cubicBezTo>
                  <a:cubicBezTo>
                    <a:pt x="4605" y="6593"/>
                    <a:pt x="4070" y="3644"/>
                    <a:pt x="2440" y="1329"/>
                  </a:cubicBezTo>
                  <a:cubicBezTo>
                    <a:pt x="1980" y="687"/>
                    <a:pt x="1328" y="0"/>
                    <a:pt x="554" y="0"/>
                  </a:cubicBez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3"/>
            <p:cNvSpPr/>
            <p:nvPr/>
          </p:nvSpPr>
          <p:spPr>
            <a:xfrm>
              <a:off x="4108375" y="4180900"/>
              <a:ext cx="81225" cy="493875"/>
            </a:xfrm>
            <a:custGeom>
              <a:avLst/>
              <a:gdLst/>
              <a:ahLst/>
              <a:cxnLst/>
              <a:rect l="l" t="t" r="r" b="b"/>
              <a:pathLst>
                <a:path w="3249" h="19755" extrusionOk="0">
                  <a:moveTo>
                    <a:pt x="2871" y="0"/>
                  </a:moveTo>
                  <a:cubicBezTo>
                    <a:pt x="2167" y="0"/>
                    <a:pt x="1877" y="625"/>
                    <a:pt x="1768" y="1370"/>
                  </a:cubicBezTo>
                  <a:cubicBezTo>
                    <a:pt x="1643" y="2129"/>
                    <a:pt x="1544" y="2888"/>
                    <a:pt x="1444" y="3647"/>
                  </a:cubicBezTo>
                  <a:cubicBezTo>
                    <a:pt x="1195" y="5539"/>
                    <a:pt x="996" y="7443"/>
                    <a:pt x="809" y="9347"/>
                  </a:cubicBezTo>
                  <a:cubicBezTo>
                    <a:pt x="498" y="12421"/>
                    <a:pt x="187" y="15520"/>
                    <a:pt x="75" y="18619"/>
                  </a:cubicBezTo>
                  <a:cubicBezTo>
                    <a:pt x="63" y="18843"/>
                    <a:pt x="0" y="19217"/>
                    <a:pt x="87" y="19453"/>
                  </a:cubicBezTo>
                  <a:cubicBezTo>
                    <a:pt x="174" y="19670"/>
                    <a:pt x="421" y="19754"/>
                    <a:pt x="697" y="19754"/>
                  </a:cubicBezTo>
                  <a:cubicBezTo>
                    <a:pt x="1057" y="19754"/>
                    <a:pt x="1467" y="19611"/>
                    <a:pt x="1643" y="19428"/>
                  </a:cubicBezTo>
                  <a:lnTo>
                    <a:pt x="1183" y="19428"/>
                  </a:lnTo>
                  <a:cubicBezTo>
                    <a:pt x="1183" y="19428"/>
                    <a:pt x="958" y="19488"/>
                    <a:pt x="744" y="19488"/>
                  </a:cubicBezTo>
                  <a:cubicBezTo>
                    <a:pt x="591" y="19488"/>
                    <a:pt x="443" y="19457"/>
                    <a:pt x="386" y="19354"/>
                  </a:cubicBezTo>
                  <a:cubicBezTo>
                    <a:pt x="374" y="19279"/>
                    <a:pt x="374" y="19204"/>
                    <a:pt x="374" y="19130"/>
                  </a:cubicBezTo>
                  <a:cubicBezTo>
                    <a:pt x="374" y="18806"/>
                    <a:pt x="399" y="18482"/>
                    <a:pt x="411" y="18171"/>
                  </a:cubicBezTo>
                  <a:cubicBezTo>
                    <a:pt x="461" y="17026"/>
                    <a:pt x="548" y="15881"/>
                    <a:pt x="635" y="14736"/>
                  </a:cubicBezTo>
                  <a:cubicBezTo>
                    <a:pt x="884" y="11588"/>
                    <a:pt x="1195" y="8439"/>
                    <a:pt x="1556" y="5303"/>
                  </a:cubicBezTo>
                  <a:cubicBezTo>
                    <a:pt x="1656" y="4444"/>
                    <a:pt x="1755" y="3585"/>
                    <a:pt x="1867" y="2739"/>
                  </a:cubicBezTo>
                  <a:cubicBezTo>
                    <a:pt x="1917" y="2341"/>
                    <a:pt x="1979" y="1955"/>
                    <a:pt x="2029" y="1557"/>
                  </a:cubicBezTo>
                  <a:cubicBezTo>
                    <a:pt x="2127" y="907"/>
                    <a:pt x="2249" y="137"/>
                    <a:pt x="3084" y="137"/>
                  </a:cubicBezTo>
                  <a:cubicBezTo>
                    <a:pt x="3097" y="137"/>
                    <a:pt x="3111" y="137"/>
                    <a:pt x="3124" y="138"/>
                  </a:cubicBezTo>
                  <a:lnTo>
                    <a:pt x="3236" y="138"/>
                  </a:lnTo>
                  <a:cubicBezTo>
                    <a:pt x="3236" y="138"/>
                    <a:pt x="3249" y="13"/>
                    <a:pt x="2913" y="1"/>
                  </a:cubicBezTo>
                  <a:cubicBezTo>
                    <a:pt x="2899" y="0"/>
                    <a:pt x="2885" y="0"/>
                    <a:pt x="2871" y="0"/>
                  </a:cubicBez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3"/>
            <p:cNvSpPr/>
            <p:nvPr/>
          </p:nvSpPr>
          <p:spPr>
            <a:xfrm>
              <a:off x="4641650" y="4601150"/>
              <a:ext cx="101775" cy="107575"/>
            </a:xfrm>
            <a:custGeom>
              <a:avLst/>
              <a:gdLst/>
              <a:ahLst/>
              <a:cxnLst/>
              <a:rect l="l" t="t" r="r" b="b"/>
              <a:pathLst>
                <a:path w="4071" h="4303" extrusionOk="0">
                  <a:moveTo>
                    <a:pt x="2067" y="0"/>
                  </a:moveTo>
                  <a:cubicBezTo>
                    <a:pt x="1049" y="0"/>
                    <a:pt x="172" y="873"/>
                    <a:pt x="88" y="2021"/>
                  </a:cubicBezTo>
                  <a:cubicBezTo>
                    <a:pt x="1" y="3203"/>
                    <a:pt x="810" y="4224"/>
                    <a:pt x="1880" y="4298"/>
                  </a:cubicBezTo>
                  <a:cubicBezTo>
                    <a:pt x="1922" y="4301"/>
                    <a:pt x="1964" y="4303"/>
                    <a:pt x="2005" y="4303"/>
                  </a:cubicBezTo>
                  <a:cubicBezTo>
                    <a:pt x="3023" y="4303"/>
                    <a:pt x="3900" y="3431"/>
                    <a:pt x="3984" y="2295"/>
                  </a:cubicBezTo>
                  <a:cubicBezTo>
                    <a:pt x="4071" y="1100"/>
                    <a:pt x="3274" y="79"/>
                    <a:pt x="2191" y="5"/>
                  </a:cubicBezTo>
                  <a:cubicBezTo>
                    <a:pt x="2150" y="2"/>
                    <a:pt x="2108" y="0"/>
                    <a:pt x="2067"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3"/>
            <p:cNvSpPr/>
            <p:nvPr/>
          </p:nvSpPr>
          <p:spPr>
            <a:xfrm>
              <a:off x="4677750" y="4620825"/>
              <a:ext cx="51050" cy="68850"/>
            </a:xfrm>
            <a:custGeom>
              <a:avLst/>
              <a:gdLst/>
              <a:ahLst/>
              <a:cxnLst/>
              <a:rect l="l" t="t" r="r" b="b"/>
              <a:pathLst>
                <a:path w="2042" h="2754" extrusionOk="0">
                  <a:moveTo>
                    <a:pt x="1072" y="0"/>
                  </a:moveTo>
                  <a:cubicBezTo>
                    <a:pt x="557" y="0"/>
                    <a:pt x="99" y="572"/>
                    <a:pt x="50" y="1309"/>
                  </a:cubicBezTo>
                  <a:cubicBezTo>
                    <a:pt x="1" y="2068"/>
                    <a:pt x="386" y="2715"/>
                    <a:pt x="922" y="2752"/>
                  </a:cubicBezTo>
                  <a:cubicBezTo>
                    <a:pt x="938" y="2753"/>
                    <a:pt x="954" y="2754"/>
                    <a:pt x="970" y="2754"/>
                  </a:cubicBezTo>
                  <a:cubicBezTo>
                    <a:pt x="1485" y="2754"/>
                    <a:pt x="1932" y="2182"/>
                    <a:pt x="1992" y="1445"/>
                  </a:cubicBezTo>
                  <a:cubicBezTo>
                    <a:pt x="2042" y="686"/>
                    <a:pt x="1656" y="39"/>
                    <a:pt x="1121" y="2"/>
                  </a:cubicBezTo>
                  <a:cubicBezTo>
                    <a:pt x="1105" y="1"/>
                    <a:pt x="1088" y="0"/>
                    <a:pt x="1072" y="0"/>
                  </a:cubicBezTo>
                  <a:close/>
                </a:path>
              </a:pathLst>
            </a:custGeom>
            <a:solidFill>
              <a:srgbClr val="8B8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3"/>
            <p:cNvSpPr/>
            <p:nvPr/>
          </p:nvSpPr>
          <p:spPr>
            <a:xfrm>
              <a:off x="4435700" y="4599650"/>
              <a:ext cx="91500" cy="97825"/>
            </a:xfrm>
            <a:custGeom>
              <a:avLst/>
              <a:gdLst/>
              <a:ahLst/>
              <a:cxnLst/>
              <a:rect l="l" t="t" r="r" b="b"/>
              <a:pathLst>
                <a:path w="3660" h="3913" extrusionOk="0">
                  <a:moveTo>
                    <a:pt x="1846" y="0"/>
                  </a:moveTo>
                  <a:cubicBezTo>
                    <a:pt x="899" y="0"/>
                    <a:pt x="110" y="817"/>
                    <a:pt x="50" y="1869"/>
                  </a:cubicBezTo>
                  <a:cubicBezTo>
                    <a:pt x="0" y="2952"/>
                    <a:pt x="747" y="3861"/>
                    <a:pt x="1730" y="3910"/>
                  </a:cubicBezTo>
                  <a:cubicBezTo>
                    <a:pt x="1758" y="3912"/>
                    <a:pt x="1786" y="3912"/>
                    <a:pt x="1814" y="3912"/>
                  </a:cubicBezTo>
                  <a:cubicBezTo>
                    <a:pt x="2760" y="3912"/>
                    <a:pt x="3549" y="3095"/>
                    <a:pt x="3609" y="2044"/>
                  </a:cubicBezTo>
                  <a:cubicBezTo>
                    <a:pt x="3659" y="961"/>
                    <a:pt x="2912" y="52"/>
                    <a:pt x="1929" y="2"/>
                  </a:cubicBezTo>
                  <a:cubicBezTo>
                    <a:pt x="1901" y="1"/>
                    <a:pt x="1873" y="0"/>
                    <a:pt x="1846"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3"/>
            <p:cNvSpPr/>
            <p:nvPr/>
          </p:nvSpPr>
          <p:spPr>
            <a:xfrm>
              <a:off x="4468050" y="4617100"/>
              <a:ext cx="43575" cy="62925"/>
            </a:xfrm>
            <a:custGeom>
              <a:avLst/>
              <a:gdLst/>
              <a:ahLst/>
              <a:cxnLst/>
              <a:rect l="l" t="t" r="r" b="b"/>
              <a:pathLst>
                <a:path w="1743" h="2517" extrusionOk="0">
                  <a:moveTo>
                    <a:pt x="915" y="1"/>
                  </a:moveTo>
                  <a:cubicBezTo>
                    <a:pt x="456" y="1"/>
                    <a:pt x="74" y="539"/>
                    <a:pt x="38" y="1209"/>
                  </a:cubicBezTo>
                  <a:cubicBezTo>
                    <a:pt x="0" y="1906"/>
                    <a:pt x="349" y="2491"/>
                    <a:pt x="809" y="2515"/>
                  </a:cubicBezTo>
                  <a:cubicBezTo>
                    <a:pt x="819" y="2516"/>
                    <a:pt x="829" y="2516"/>
                    <a:pt x="840" y="2516"/>
                  </a:cubicBezTo>
                  <a:cubicBezTo>
                    <a:pt x="1288" y="2516"/>
                    <a:pt x="1681" y="1977"/>
                    <a:pt x="1705" y="1296"/>
                  </a:cubicBezTo>
                  <a:cubicBezTo>
                    <a:pt x="1743" y="599"/>
                    <a:pt x="1407" y="26"/>
                    <a:pt x="946" y="1"/>
                  </a:cubicBezTo>
                  <a:cubicBezTo>
                    <a:pt x="936" y="1"/>
                    <a:pt x="926" y="1"/>
                    <a:pt x="915" y="1"/>
                  </a:cubicBezTo>
                  <a:close/>
                </a:path>
              </a:pathLst>
            </a:custGeom>
            <a:solidFill>
              <a:srgbClr val="8B8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3"/>
            <p:cNvSpPr/>
            <p:nvPr/>
          </p:nvSpPr>
          <p:spPr>
            <a:xfrm>
              <a:off x="4583950" y="3594300"/>
              <a:ext cx="108275" cy="487525"/>
            </a:xfrm>
            <a:custGeom>
              <a:avLst/>
              <a:gdLst/>
              <a:ahLst/>
              <a:cxnLst/>
              <a:rect l="l" t="t" r="r" b="b"/>
              <a:pathLst>
                <a:path w="4331" h="19501" extrusionOk="0">
                  <a:moveTo>
                    <a:pt x="2423" y="0"/>
                  </a:moveTo>
                  <a:cubicBezTo>
                    <a:pt x="2283" y="0"/>
                    <a:pt x="2145" y="13"/>
                    <a:pt x="2010" y="42"/>
                  </a:cubicBezTo>
                  <a:cubicBezTo>
                    <a:pt x="1550" y="130"/>
                    <a:pt x="1301" y="503"/>
                    <a:pt x="1214" y="951"/>
                  </a:cubicBezTo>
                  <a:cubicBezTo>
                    <a:pt x="1164" y="1337"/>
                    <a:pt x="1127" y="1735"/>
                    <a:pt x="1127" y="2121"/>
                  </a:cubicBezTo>
                  <a:cubicBezTo>
                    <a:pt x="1089" y="2631"/>
                    <a:pt x="1052" y="3129"/>
                    <a:pt x="1027" y="3639"/>
                  </a:cubicBezTo>
                  <a:cubicBezTo>
                    <a:pt x="952" y="4660"/>
                    <a:pt x="890" y="5693"/>
                    <a:pt x="816" y="6713"/>
                  </a:cubicBezTo>
                  <a:cubicBezTo>
                    <a:pt x="591" y="10223"/>
                    <a:pt x="367" y="13732"/>
                    <a:pt x="143" y="17230"/>
                  </a:cubicBezTo>
                  <a:cubicBezTo>
                    <a:pt x="94" y="17952"/>
                    <a:pt x="44" y="18661"/>
                    <a:pt x="7" y="19370"/>
                  </a:cubicBezTo>
                  <a:cubicBezTo>
                    <a:pt x="0" y="19457"/>
                    <a:pt x="63" y="19501"/>
                    <a:pt x="128" y="19501"/>
                  </a:cubicBezTo>
                  <a:cubicBezTo>
                    <a:pt x="193" y="19501"/>
                    <a:pt x="262" y="19457"/>
                    <a:pt x="268" y="19370"/>
                  </a:cubicBezTo>
                  <a:cubicBezTo>
                    <a:pt x="392" y="17454"/>
                    <a:pt x="504" y="15550"/>
                    <a:pt x="616" y="13633"/>
                  </a:cubicBezTo>
                  <a:cubicBezTo>
                    <a:pt x="853" y="9825"/>
                    <a:pt x="1102" y="6004"/>
                    <a:pt x="1338" y="2196"/>
                  </a:cubicBezTo>
                  <a:cubicBezTo>
                    <a:pt x="1351" y="1760"/>
                    <a:pt x="1388" y="1324"/>
                    <a:pt x="1463" y="901"/>
                  </a:cubicBezTo>
                  <a:cubicBezTo>
                    <a:pt x="1500" y="665"/>
                    <a:pt x="1624" y="466"/>
                    <a:pt x="1811" y="329"/>
                  </a:cubicBezTo>
                  <a:cubicBezTo>
                    <a:pt x="1976" y="235"/>
                    <a:pt x="2169" y="205"/>
                    <a:pt x="2362" y="205"/>
                  </a:cubicBezTo>
                  <a:cubicBezTo>
                    <a:pt x="2475" y="205"/>
                    <a:pt x="2589" y="215"/>
                    <a:pt x="2695" y="229"/>
                  </a:cubicBezTo>
                  <a:cubicBezTo>
                    <a:pt x="3218" y="316"/>
                    <a:pt x="3728" y="441"/>
                    <a:pt x="4226" y="615"/>
                  </a:cubicBezTo>
                  <a:cubicBezTo>
                    <a:pt x="4234" y="617"/>
                    <a:pt x="4242" y="619"/>
                    <a:pt x="4249" y="619"/>
                  </a:cubicBezTo>
                  <a:cubicBezTo>
                    <a:pt x="4317" y="619"/>
                    <a:pt x="4330" y="524"/>
                    <a:pt x="4263" y="491"/>
                  </a:cubicBezTo>
                  <a:cubicBezTo>
                    <a:pt x="3712" y="266"/>
                    <a:pt x="3053" y="0"/>
                    <a:pt x="2423" y="0"/>
                  </a:cubicBezTo>
                  <a:close/>
                </a:path>
              </a:pathLst>
            </a:custGeom>
            <a:solidFill>
              <a:srgbClr val="0F1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3"/>
            <p:cNvSpPr/>
            <p:nvPr/>
          </p:nvSpPr>
          <p:spPr>
            <a:xfrm>
              <a:off x="4636050" y="3592250"/>
              <a:ext cx="83100" cy="525850"/>
            </a:xfrm>
            <a:custGeom>
              <a:avLst/>
              <a:gdLst/>
              <a:ahLst/>
              <a:cxnLst/>
              <a:rect l="l" t="t" r="r" b="b"/>
              <a:pathLst>
                <a:path w="3324" h="21034" extrusionOk="0">
                  <a:moveTo>
                    <a:pt x="125" y="0"/>
                  </a:moveTo>
                  <a:cubicBezTo>
                    <a:pt x="26" y="0"/>
                    <a:pt x="1" y="149"/>
                    <a:pt x="101" y="187"/>
                  </a:cubicBezTo>
                  <a:cubicBezTo>
                    <a:pt x="437" y="274"/>
                    <a:pt x="785" y="336"/>
                    <a:pt x="1121" y="398"/>
                  </a:cubicBezTo>
                  <a:cubicBezTo>
                    <a:pt x="1631" y="485"/>
                    <a:pt x="2216" y="560"/>
                    <a:pt x="2664" y="809"/>
                  </a:cubicBezTo>
                  <a:cubicBezTo>
                    <a:pt x="2876" y="921"/>
                    <a:pt x="2938" y="1145"/>
                    <a:pt x="2975" y="1357"/>
                  </a:cubicBezTo>
                  <a:cubicBezTo>
                    <a:pt x="3025" y="1730"/>
                    <a:pt x="3050" y="2116"/>
                    <a:pt x="3013" y="2489"/>
                  </a:cubicBezTo>
                  <a:cubicBezTo>
                    <a:pt x="2988" y="3236"/>
                    <a:pt x="2988" y="3970"/>
                    <a:pt x="2988" y="4717"/>
                  </a:cubicBezTo>
                  <a:cubicBezTo>
                    <a:pt x="2988" y="8264"/>
                    <a:pt x="2739" y="11811"/>
                    <a:pt x="2602" y="15358"/>
                  </a:cubicBezTo>
                  <a:cubicBezTo>
                    <a:pt x="2565" y="16328"/>
                    <a:pt x="2527" y="17287"/>
                    <a:pt x="2515" y="18258"/>
                  </a:cubicBezTo>
                  <a:cubicBezTo>
                    <a:pt x="2515" y="18693"/>
                    <a:pt x="2515" y="19129"/>
                    <a:pt x="2515" y="19577"/>
                  </a:cubicBezTo>
                  <a:cubicBezTo>
                    <a:pt x="2515" y="19900"/>
                    <a:pt x="2652" y="20635"/>
                    <a:pt x="2254" y="20796"/>
                  </a:cubicBezTo>
                  <a:cubicBezTo>
                    <a:pt x="2145" y="20833"/>
                    <a:pt x="2142" y="21033"/>
                    <a:pt x="2267" y="21033"/>
                  </a:cubicBezTo>
                  <a:cubicBezTo>
                    <a:pt x="2271" y="21033"/>
                    <a:pt x="2275" y="21033"/>
                    <a:pt x="2278" y="21033"/>
                  </a:cubicBezTo>
                  <a:cubicBezTo>
                    <a:pt x="2639" y="20996"/>
                    <a:pt x="2776" y="20684"/>
                    <a:pt x="2814" y="20361"/>
                  </a:cubicBezTo>
                  <a:cubicBezTo>
                    <a:pt x="2839" y="19963"/>
                    <a:pt x="2839" y="19564"/>
                    <a:pt x="2814" y="19166"/>
                  </a:cubicBezTo>
                  <a:cubicBezTo>
                    <a:pt x="2814" y="18295"/>
                    <a:pt x="2826" y="17424"/>
                    <a:pt x="2851" y="16553"/>
                  </a:cubicBezTo>
                  <a:cubicBezTo>
                    <a:pt x="2913" y="14611"/>
                    <a:pt x="3013" y="12670"/>
                    <a:pt x="3100" y="10740"/>
                  </a:cubicBezTo>
                  <a:cubicBezTo>
                    <a:pt x="3187" y="8886"/>
                    <a:pt x="3274" y="7019"/>
                    <a:pt x="3287" y="5165"/>
                  </a:cubicBezTo>
                  <a:cubicBezTo>
                    <a:pt x="3287" y="4381"/>
                    <a:pt x="3262" y="3584"/>
                    <a:pt x="3299" y="2800"/>
                  </a:cubicBezTo>
                  <a:cubicBezTo>
                    <a:pt x="3324" y="2402"/>
                    <a:pt x="3324" y="2004"/>
                    <a:pt x="3299" y="1605"/>
                  </a:cubicBezTo>
                  <a:cubicBezTo>
                    <a:pt x="3274" y="1319"/>
                    <a:pt x="3237" y="983"/>
                    <a:pt x="3050" y="747"/>
                  </a:cubicBezTo>
                  <a:cubicBezTo>
                    <a:pt x="2888" y="585"/>
                    <a:pt x="2689" y="473"/>
                    <a:pt x="2465" y="423"/>
                  </a:cubicBezTo>
                  <a:cubicBezTo>
                    <a:pt x="2154" y="311"/>
                    <a:pt x="1830" y="236"/>
                    <a:pt x="1507" y="174"/>
                  </a:cubicBezTo>
                  <a:cubicBezTo>
                    <a:pt x="1046" y="62"/>
                    <a:pt x="586" y="12"/>
                    <a:pt x="125" y="0"/>
                  </a:cubicBezTo>
                  <a:close/>
                </a:path>
              </a:pathLst>
            </a:custGeom>
            <a:solidFill>
              <a:srgbClr val="0F1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3"/>
            <p:cNvSpPr/>
            <p:nvPr/>
          </p:nvSpPr>
          <p:spPr>
            <a:xfrm>
              <a:off x="4403025" y="4025925"/>
              <a:ext cx="433125" cy="638525"/>
            </a:xfrm>
            <a:custGeom>
              <a:avLst/>
              <a:gdLst/>
              <a:ahLst/>
              <a:cxnLst/>
              <a:rect l="l" t="t" r="r" b="b"/>
              <a:pathLst>
                <a:path w="17325" h="25541" extrusionOk="0">
                  <a:moveTo>
                    <a:pt x="7417" y="1"/>
                  </a:moveTo>
                  <a:cubicBezTo>
                    <a:pt x="5342" y="1"/>
                    <a:pt x="3197" y="280"/>
                    <a:pt x="2265" y="2317"/>
                  </a:cubicBezTo>
                  <a:cubicBezTo>
                    <a:pt x="0" y="7220"/>
                    <a:pt x="125" y="17239"/>
                    <a:pt x="224" y="19591"/>
                  </a:cubicBezTo>
                  <a:cubicBezTo>
                    <a:pt x="473" y="25540"/>
                    <a:pt x="2079" y="24532"/>
                    <a:pt x="5912" y="25092"/>
                  </a:cubicBezTo>
                  <a:cubicBezTo>
                    <a:pt x="7953" y="25391"/>
                    <a:pt x="10293" y="25217"/>
                    <a:pt x="12371" y="25341"/>
                  </a:cubicBezTo>
                  <a:cubicBezTo>
                    <a:pt x="12579" y="25353"/>
                    <a:pt x="12775" y="25360"/>
                    <a:pt x="12959" y="25360"/>
                  </a:cubicBezTo>
                  <a:cubicBezTo>
                    <a:pt x="14804" y="25360"/>
                    <a:pt x="15487" y="24721"/>
                    <a:pt x="15532" y="23126"/>
                  </a:cubicBezTo>
                  <a:cubicBezTo>
                    <a:pt x="15644" y="19915"/>
                    <a:pt x="17324" y="1446"/>
                    <a:pt x="15321" y="599"/>
                  </a:cubicBezTo>
                  <a:cubicBezTo>
                    <a:pt x="15010" y="462"/>
                    <a:pt x="13740" y="201"/>
                    <a:pt x="13280" y="164"/>
                  </a:cubicBezTo>
                  <a:cubicBezTo>
                    <a:pt x="13118" y="151"/>
                    <a:pt x="12944" y="139"/>
                    <a:pt x="12769" y="126"/>
                  </a:cubicBezTo>
                  <a:cubicBezTo>
                    <a:pt x="11450" y="39"/>
                    <a:pt x="10131" y="52"/>
                    <a:pt x="8812" y="27"/>
                  </a:cubicBezTo>
                  <a:cubicBezTo>
                    <a:pt x="8361" y="15"/>
                    <a:pt x="7890" y="1"/>
                    <a:pt x="7417" y="1"/>
                  </a:cubicBezTo>
                  <a:close/>
                </a:path>
              </a:pathLst>
            </a:custGeom>
            <a:solidFill>
              <a:srgbClr val="0F1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3"/>
            <p:cNvSpPr/>
            <p:nvPr/>
          </p:nvSpPr>
          <p:spPr>
            <a:xfrm>
              <a:off x="4403025" y="4025825"/>
              <a:ext cx="337925" cy="593575"/>
            </a:xfrm>
            <a:custGeom>
              <a:avLst/>
              <a:gdLst/>
              <a:ahLst/>
              <a:cxnLst/>
              <a:rect l="l" t="t" r="r" b="b"/>
              <a:pathLst>
                <a:path w="13517" h="23743" extrusionOk="0">
                  <a:moveTo>
                    <a:pt x="7378" y="0"/>
                  </a:moveTo>
                  <a:cubicBezTo>
                    <a:pt x="5316" y="0"/>
                    <a:pt x="3192" y="297"/>
                    <a:pt x="2265" y="2321"/>
                  </a:cubicBezTo>
                  <a:cubicBezTo>
                    <a:pt x="0" y="7224"/>
                    <a:pt x="125" y="17243"/>
                    <a:pt x="224" y="19595"/>
                  </a:cubicBezTo>
                  <a:cubicBezTo>
                    <a:pt x="274" y="20628"/>
                    <a:pt x="299" y="22483"/>
                    <a:pt x="784" y="23204"/>
                  </a:cubicBezTo>
                  <a:cubicBezTo>
                    <a:pt x="1409" y="23282"/>
                    <a:pt x="5165" y="23743"/>
                    <a:pt x="8209" y="23743"/>
                  </a:cubicBezTo>
                  <a:cubicBezTo>
                    <a:pt x="10016" y="23743"/>
                    <a:pt x="11572" y="23581"/>
                    <a:pt x="12072" y="23080"/>
                  </a:cubicBezTo>
                  <a:cubicBezTo>
                    <a:pt x="13118" y="22035"/>
                    <a:pt x="13305" y="9788"/>
                    <a:pt x="13479" y="3018"/>
                  </a:cubicBezTo>
                  <a:cubicBezTo>
                    <a:pt x="13516" y="1300"/>
                    <a:pt x="12794" y="155"/>
                    <a:pt x="12309" y="93"/>
                  </a:cubicBezTo>
                  <a:cubicBezTo>
                    <a:pt x="11276" y="68"/>
                    <a:pt x="9583" y="43"/>
                    <a:pt x="8812" y="31"/>
                  </a:cubicBezTo>
                  <a:cubicBezTo>
                    <a:pt x="8348" y="17"/>
                    <a:pt x="7865" y="0"/>
                    <a:pt x="7378" y="0"/>
                  </a:cubicBezTo>
                  <a:close/>
                </a:path>
              </a:pathLst>
            </a:custGeom>
            <a:solidFill>
              <a:srgbClr val="2C4F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3"/>
            <p:cNvSpPr/>
            <p:nvPr/>
          </p:nvSpPr>
          <p:spPr>
            <a:xfrm>
              <a:off x="4660325" y="4026900"/>
              <a:ext cx="47325" cy="332150"/>
            </a:xfrm>
            <a:custGeom>
              <a:avLst/>
              <a:gdLst/>
              <a:ahLst/>
              <a:cxnLst/>
              <a:rect l="l" t="t" r="r" b="b"/>
              <a:pathLst>
                <a:path w="1893" h="13286" extrusionOk="0">
                  <a:moveTo>
                    <a:pt x="38" y="0"/>
                  </a:moveTo>
                  <a:cubicBezTo>
                    <a:pt x="13" y="0"/>
                    <a:pt x="1" y="38"/>
                    <a:pt x="26" y="50"/>
                  </a:cubicBezTo>
                  <a:cubicBezTo>
                    <a:pt x="1892" y="548"/>
                    <a:pt x="1581" y="2987"/>
                    <a:pt x="1556" y="4456"/>
                  </a:cubicBezTo>
                  <a:cubicBezTo>
                    <a:pt x="1532" y="6310"/>
                    <a:pt x="1494" y="8177"/>
                    <a:pt x="1469" y="10031"/>
                  </a:cubicBezTo>
                  <a:lnTo>
                    <a:pt x="1420" y="13230"/>
                  </a:lnTo>
                  <a:cubicBezTo>
                    <a:pt x="1420" y="13267"/>
                    <a:pt x="1448" y="13286"/>
                    <a:pt x="1476" y="13286"/>
                  </a:cubicBezTo>
                  <a:cubicBezTo>
                    <a:pt x="1504" y="13286"/>
                    <a:pt x="1532" y="13267"/>
                    <a:pt x="1532" y="13230"/>
                  </a:cubicBezTo>
                  <a:cubicBezTo>
                    <a:pt x="1569" y="11226"/>
                    <a:pt x="1594" y="9222"/>
                    <a:pt x="1631" y="7219"/>
                  </a:cubicBezTo>
                  <a:lnTo>
                    <a:pt x="1668" y="4269"/>
                  </a:lnTo>
                  <a:cubicBezTo>
                    <a:pt x="1681" y="3373"/>
                    <a:pt x="1780" y="2415"/>
                    <a:pt x="1544" y="1544"/>
                  </a:cubicBezTo>
                  <a:cubicBezTo>
                    <a:pt x="1345" y="822"/>
                    <a:pt x="810" y="125"/>
                    <a:pt x="38" y="0"/>
                  </a:cubicBezTo>
                  <a:close/>
                </a:path>
              </a:pathLst>
            </a:custGeom>
            <a:solidFill>
              <a:srgbClr val="0F1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3"/>
            <p:cNvSpPr/>
            <p:nvPr/>
          </p:nvSpPr>
          <p:spPr>
            <a:xfrm>
              <a:off x="4693625" y="4356350"/>
              <a:ext cx="17450" cy="37725"/>
            </a:xfrm>
            <a:custGeom>
              <a:avLst/>
              <a:gdLst/>
              <a:ahLst/>
              <a:cxnLst/>
              <a:rect l="l" t="t" r="r" b="b"/>
              <a:pathLst>
                <a:path w="698" h="1509" extrusionOk="0">
                  <a:moveTo>
                    <a:pt x="114" y="0"/>
                  </a:moveTo>
                  <a:cubicBezTo>
                    <a:pt x="107" y="0"/>
                    <a:pt x="100" y="4"/>
                    <a:pt x="100" y="15"/>
                  </a:cubicBezTo>
                  <a:cubicBezTo>
                    <a:pt x="25" y="363"/>
                    <a:pt x="0" y="724"/>
                    <a:pt x="25" y="1072"/>
                  </a:cubicBezTo>
                  <a:cubicBezTo>
                    <a:pt x="25" y="1272"/>
                    <a:pt x="137" y="1433"/>
                    <a:pt x="324" y="1508"/>
                  </a:cubicBezTo>
                  <a:cubicBezTo>
                    <a:pt x="349" y="1508"/>
                    <a:pt x="374" y="1496"/>
                    <a:pt x="386" y="1483"/>
                  </a:cubicBezTo>
                  <a:cubicBezTo>
                    <a:pt x="697" y="1035"/>
                    <a:pt x="399" y="450"/>
                    <a:pt x="187" y="27"/>
                  </a:cubicBezTo>
                  <a:cubicBezTo>
                    <a:pt x="187" y="21"/>
                    <a:pt x="181" y="18"/>
                    <a:pt x="175" y="18"/>
                  </a:cubicBezTo>
                  <a:cubicBezTo>
                    <a:pt x="168" y="18"/>
                    <a:pt x="162" y="21"/>
                    <a:pt x="162" y="27"/>
                  </a:cubicBezTo>
                  <a:cubicBezTo>
                    <a:pt x="187" y="226"/>
                    <a:pt x="237" y="413"/>
                    <a:pt x="312" y="587"/>
                  </a:cubicBezTo>
                  <a:cubicBezTo>
                    <a:pt x="374" y="774"/>
                    <a:pt x="498" y="1135"/>
                    <a:pt x="349" y="1309"/>
                  </a:cubicBezTo>
                  <a:cubicBezTo>
                    <a:pt x="326" y="1337"/>
                    <a:pt x="308" y="1349"/>
                    <a:pt x="292" y="1349"/>
                  </a:cubicBezTo>
                  <a:cubicBezTo>
                    <a:pt x="265" y="1349"/>
                    <a:pt x="243" y="1314"/>
                    <a:pt x="212" y="1259"/>
                  </a:cubicBezTo>
                  <a:cubicBezTo>
                    <a:pt x="175" y="1222"/>
                    <a:pt x="162" y="1172"/>
                    <a:pt x="150" y="1122"/>
                  </a:cubicBezTo>
                  <a:cubicBezTo>
                    <a:pt x="125" y="1010"/>
                    <a:pt x="125" y="898"/>
                    <a:pt x="137" y="786"/>
                  </a:cubicBezTo>
                  <a:cubicBezTo>
                    <a:pt x="137" y="537"/>
                    <a:pt x="137" y="276"/>
                    <a:pt x="137" y="15"/>
                  </a:cubicBezTo>
                  <a:cubicBezTo>
                    <a:pt x="137" y="7"/>
                    <a:pt x="125" y="0"/>
                    <a:pt x="114" y="0"/>
                  </a:cubicBezTo>
                  <a:close/>
                </a:path>
              </a:pathLst>
            </a:custGeom>
            <a:solidFill>
              <a:srgbClr val="0F1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3"/>
            <p:cNvSpPr/>
            <p:nvPr/>
          </p:nvSpPr>
          <p:spPr>
            <a:xfrm>
              <a:off x="4494500" y="4263350"/>
              <a:ext cx="96775" cy="112350"/>
            </a:xfrm>
            <a:custGeom>
              <a:avLst/>
              <a:gdLst/>
              <a:ahLst/>
              <a:cxnLst/>
              <a:rect l="l" t="t" r="r" b="b"/>
              <a:pathLst>
                <a:path w="3871" h="4494" extrusionOk="0">
                  <a:moveTo>
                    <a:pt x="1332" y="1"/>
                  </a:moveTo>
                  <a:cubicBezTo>
                    <a:pt x="934" y="623"/>
                    <a:pt x="0" y="1806"/>
                    <a:pt x="0" y="1806"/>
                  </a:cubicBezTo>
                  <a:lnTo>
                    <a:pt x="2315" y="4494"/>
                  </a:lnTo>
                  <a:cubicBezTo>
                    <a:pt x="2315" y="4494"/>
                    <a:pt x="3161" y="3573"/>
                    <a:pt x="3871" y="2726"/>
                  </a:cubicBezTo>
                  <a:cubicBezTo>
                    <a:pt x="3062" y="1806"/>
                    <a:pt x="1332" y="1"/>
                    <a:pt x="1332" y="1"/>
                  </a:cubicBezTo>
                  <a:close/>
                </a:path>
              </a:pathLst>
            </a:custGeom>
            <a:solidFill>
              <a:srgbClr val="EBE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3"/>
            <p:cNvSpPr/>
            <p:nvPr/>
          </p:nvSpPr>
          <p:spPr>
            <a:xfrm>
              <a:off x="4492000" y="4260875"/>
              <a:ext cx="101775" cy="117000"/>
            </a:xfrm>
            <a:custGeom>
              <a:avLst/>
              <a:gdLst/>
              <a:ahLst/>
              <a:cxnLst/>
              <a:rect l="l" t="t" r="r" b="b"/>
              <a:pathLst>
                <a:path w="4071" h="4680" extrusionOk="0">
                  <a:moveTo>
                    <a:pt x="1444" y="100"/>
                  </a:moveTo>
                  <a:cubicBezTo>
                    <a:pt x="1444" y="100"/>
                    <a:pt x="3162" y="1905"/>
                    <a:pt x="3971" y="2825"/>
                  </a:cubicBezTo>
                  <a:cubicBezTo>
                    <a:pt x="3261" y="3672"/>
                    <a:pt x="2415" y="4593"/>
                    <a:pt x="2415" y="4593"/>
                  </a:cubicBezTo>
                  <a:lnTo>
                    <a:pt x="100" y="1905"/>
                  </a:lnTo>
                  <a:cubicBezTo>
                    <a:pt x="100" y="1905"/>
                    <a:pt x="1034" y="722"/>
                    <a:pt x="1444" y="100"/>
                  </a:cubicBezTo>
                  <a:close/>
                  <a:moveTo>
                    <a:pt x="1432" y="0"/>
                  </a:moveTo>
                  <a:cubicBezTo>
                    <a:pt x="1407" y="0"/>
                    <a:pt x="1382" y="25"/>
                    <a:pt x="1357" y="50"/>
                  </a:cubicBezTo>
                  <a:cubicBezTo>
                    <a:pt x="959" y="660"/>
                    <a:pt x="26" y="1830"/>
                    <a:pt x="26" y="1842"/>
                  </a:cubicBezTo>
                  <a:cubicBezTo>
                    <a:pt x="1" y="1880"/>
                    <a:pt x="1" y="1929"/>
                    <a:pt x="26" y="1967"/>
                  </a:cubicBezTo>
                  <a:lnTo>
                    <a:pt x="2340" y="4655"/>
                  </a:lnTo>
                  <a:cubicBezTo>
                    <a:pt x="2353" y="4667"/>
                    <a:pt x="2378" y="4680"/>
                    <a:pt x="2403" y="4680"/>
                  </a:cubicBezTo>
                  <a:lnTo>
                    <a:pt x="2415" y="4680"/>
                  </a:lnTo>
                  <a:cubicBezTo>
                    <a:pt x="2440" y="4680"/>
                    <a:pt x="2465" y="4667"/>
                    <a:pt x="2477" y="4655"/>
                  </a:cubicBezTo>
                  <a:cubicBezTo>
                    <a:pt x="2490" y="4643"/>
                    <a:pt x="3336" y="3722"/>
                    <a:pt x="4033" y="2875"/>
                  </a:cubicBezTo>
                  <a:cubicBezTo>
                    <a:pt x="4070" y="2850"/>
                    <a:pt x="4070" y="2788"/>
                    <a:pt x="4033" y="2763"/>
                  </a:cubicBezTo>
                  <a:cubicBezTo>
                    <a:pt x="3237" y="1855"/>
                    <a:pt x="1519" y="50"/>
                    <a:pt x="1507" y="38"/>
                  </a:cubicBezTo>
                  <a:cubicBezTo>
                    <a:pt x="1494" y="13"/>
                    <a:pt x="1469" y="0"/>
                    <a:pt x="14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3"/>
            <p:cNvSpPr/>
            <p:nvPr/>
          </p:nvSpPr>
          <p:spPr>
            <a:xfrm>
              <a:off x="4595625" y="4385625"/>
              <a:ext cx="89000" cy="84350"/>
            </a:xfrm>
            <a:custGeom>
              <a:avLst/>
              <a:gdLst/>
              <a:ahLst/>
              <a:cxnLst/>
              <a:rect l="l" t="t" r="r" b="b"/>
              <a:pathLst>
                <a:path w="3560" h="3374" extrusionOk="0">
                  <a:moveTo>
                    <a:pt x="2452" y="1"/>
                  </a:moveTo>
                  <a:lnTo>
                    <a:pt x="0" y="2216"/>
                  </a:lnTo>
                  <a:lnTo>
                    <a:pt x="3559" y="3374"/>
                  </a:lnTo>
                  <a:lnTo>
                    <a:pt x="3559" y="3374"/>
                  </a:lnTo>
                  <a:lnTo>
                    <a:pt x="2452" y="1"/>
                  </a:lnTo>
                  <a:close/>
                </a:path>
              </a:pathLst>
            </a:custGeom>
            <a:solidFill>
              <a:srgbClr val="EDC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3"/>
            <p:cNvSpPr/>
            <p:nvPr/>
          </p:nvSpPr>
          <p:spPr>
            <a:xfrm>
              <a:off x="4592825" y="4383150"/>
              <a:ext cx="94500" cy="89150"/>
            </a:xfrm>
            <a:custGeom>
              <a:avLst/>
              <a:gdLst/>
              <a:ahLst/>
              <a:cxnLst/>
              <a:rect l="l" t="t" r="r" b="b"/>
              <a:pathLst>
                <a:path w="3780" h="3566" extrusionOk="0">
                  <a:moveTo>
                    <a:pt x="2564" y="100"/>
                  </a:moveTo>
                  <a:lnTo>
                    <a:pt x="3671" y="3473"/>
                  </a:lnTo>
                  <a:lnTo>
                    <a:pt x="3671" y="3473"/>
                  </a:lnTo>
                  <a:lnTo>
                    <a:pt x="112" y="2315"/>
                  </a:lnTo>
                  <a:lnTo>
                    <a:pt x="2564" y="100"/>
                  </a:lnTo>
                  <a:close/>
                  <a:moveTo>
                    <a:pt x="2564" y="0"/>
                  </a:moveTo>
                  <a:cubicBezTo>
                    <a:pt x="2539" y="0"/>
                    <a:pt x="2514" y="13"/>
                    <a:pt x="2502" y="25"/>
                  </a:cubicBezTo>
                  <a:lnTo>
                    <a:pt x="50" y="2253"/>
                  </a:lnTo>
                  <a:cubicBezTo>
                    <a:pt x="0" y="2290"/>
                    <a:pt x="25" y="2378"/>
                    <a:pt x="87" y="2402"/>
                  </a:cubicBezTo>
                  <a:lnTo>
                    <a:pt x="3647" y="3560"/>
                  </a:lnTo>
                  <a:cubicBezTo>
                    <a:pt x="3656" y="3564"/>
                    <a:pt x="3666" y="3565"/>
                    <a:pt x="3676" y="3565"/>
                  </a:cubicBezTo>
                  <a:cubicBezTo>
                    <a:pt x="3729" y="3565"/>
                    <a:pt x="3780" y="3511"/>
                    <a:pt x="3759" y="3448"/>
                  </a:cubicBezTo>
                  <a:lnTo>
                    <a:pt x="2651" y="75"/>
                  </a:lnTo>
                  <a:cubicBezTo>
                    <a:pt x="2638" y="38"/>
                    <a:pt x="2614" y="13"/>
                    <a:pt x="2589" y="13"/>
                  </a:cubicBezTo>
                  <a:cubicBezTo>
                    <a:pt x="2576" y="0"/>
                    <a:pt x="2576" y="0"/>
                    <a:pt x="25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3"/>
            <p:cNvSpPr/>
            <p:nvPr/>
          </p:nvSpPr>
          <p:spPr>
            <a:xfrm>
              <a:off x="4462750" y="4446175"/>
              <a:ext cx="91200" cy="84350"/>
            </a:xfrm>
            <a:custGeom>
              <a:avLst/>
              <a:gdLst/>
              <a:ahLst/>
              <a:cxnLst/>
              <a:rect l="l" t="t" r="r" b="b"/>
              <a:pathLst>
                <a:path w="3648" h="3374" extrusionOk="0">
                  <a:moveTo>
                    <a:pt x="1814" y="0"/>
                  </a:moveTo>
                  <a:cubicBezTo>
                    <a:pt x="990" y="0"/>
                    <a:pt x="230" y="669"/>
                    <a:pt x="88" y="1450"/>
                  </a:cubicBezTo>
                  <a:cubicBezTo>
                    <a:pt x="75" y="1487"/>
                    <a:pt x="75" y="1537"/>
                    <a:pt x="75" y="1574"/>
                  </a:cubicBezTo>
                  <a:cubicBezTo>
                    <a:pt x="1" y="2420"/>
                    <a:pt x="698" y="3155"/>
                    <a:pt x="1532" y="3341"/>
                  </a:cubicBezTo>
                  <a:cubicBezTo>
                    <a:pt x="1640" y="3363"/>
                    <a:pt x="1748" y="3373"/>
                    <a:pt x="1855" y="3373"/>
                  </a:cubicBezTo>
                  <a:cubicBezTo>
                    <a:pt x="2666" y="3373"/>
                    <a:pt x="3391" y="2771"/>
                    <a:pt x="3523" y="1935"/>
                  </a:cubicBezTo>
                  <a:cubicBezTo>
                    <a:pt x="3647" y="1026"/>
                    <a:pt x="2888" y="81"/>
                    <a:pt x="1942" y="6"/>
                  </a:cubicBezTo>
                  <a:cubicBezTo>
                    <a:pt x="1899" y="2"/>
                    <a:pt x="1856" y="0"/>
                    <a:pt x="1814" y="0"/>
                  </a:cubicBezTo>
                  <a:close/>
                </a:path>
              </a:pathLst>
            </a:custGeom>
            <a:solidFill>
              <a:srgbClr val="DE74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3"/>
            <p:cNvSpPr/>
            <p:nvPr/>
          </p:nvSpPr>
          <p:spPr>
            <a:xfrm>
              <a:off x="4461525" y="4445300"/>
              <a:ext cx="103000" cy="86275"/>
            </a:xfrm>
            <a:custGeom>
              <a:avLst/>
              <a:gdLst/>
              <a:ahLst/>
              <a:cxnLst/>
              <a:rect l="l" t="t" r="r" b="b"/>
              <a:pathLst>
                <a:path w="4120" h="3451" extrusionOk="0">
                  <a:moveTo>
                    <a:pt x="1979" y="78"/>
                  </a:moveTo>
                  <a:cubicBezTo>
                    <a:pt x="2452" y="128"/>
                    <a:pt x="2875" y="364"/>
                    <a:pt x="3161" y="738"/>
                  </a:cubicBezTo>
                  <a:cubicBezTo>
                    <a:pt x="3783" y="1447"/>
                    <a:pt x="3634" y="2555"/>
                    <a:pt x="2838" y="3065"/>
                  </a:cubicBezTo>
                  <a:cubicBezTo>
                    <a:pt x="2562" y="3265"/>
                    <a:pt x="2229" y="3370"/>
                    <a:pt x="1893" y="3370"/>
                  </a:cubicBezTo>
                  <a:cubicBezTo>
                    <a:pt x="1789" y="3370"/>
                    <a:pt x="1684" y="3360"/>
                    <a:pt x="1581" y="3339"/>
                  </a:cubicBezTo>
                  <a:cubicBezTo>
                    <a:pt x="821" y="3165"/>
                    <a:pt x="87" y="2480"/>
                    <a:pt x="162" y="1609"/>
                  </a:cubicBezTo>
                  <a:cubicBezTo>
                    <a:pt x="162" y="1572"/>
                    <a:pt x="174" y="1534"/>
                    <a:pt x="187" y="1497"/>
                  </a:cubicBezTo>
                  <a:cubicBezTo>
                    <a:pt x="348" y="688"/>
                    <a:pt x="1045" y="103"/>
                    <a:pt x="1854" y="78"/>
                  </a:cubicBezTo>
                  <a:close/>
                  <a:moveTo>
                    <a:pt x="1891" y="1"/>
                  </a:moveTo>
                  <a:cubicBezTo>
                    <a:pt x="1024" y="1"/>
                    <a:pt x="267" y="621"/>
                    <a:pt x="100" y="1472"/>
                  </a:cubicBezTo>
                  <a:cubicBezTo>
                    <a:pt x="87" y="1522"/>
                    <a:pt x="87" y="1559"/>
                    <a:pt x="75" y="1609"/>
                  </a:cubicBezTo>
                  <a:cubicBezTo>
                    <a:pt x="0" y="2518"/>
                    <a:pt x="772" y="3239"/>
                    <a:pt x="1568" y="3414"/>
                  </a:cubicBezTo>
                  <a:cubicBezTo>
                    <a:pt x="1680" y="3438"/>
                    <a:pt x="1792" y="3451"/>
                    <a:pt x="1904" y="3451"/>
                  </a:cubicBezTo>
                  <a:cubicBezTo>
                    <a:pt x="3335" y="3451"/>
                    <a:pt x="4119" y="1796"/>
                    <a:pt x="3223" y="688"/>
                  </a:cubicBezTo>
                  <a:cubicBezTo>
                    <a:pt x="2925" y="290"/>
                    <a:pt x="2477" y="53"/>
                    <a:pt x="1991" y="4"/>
                  </a:cubicBezTo>
                  <a:cubicBezTo>
                    <a:pt x="1958" y="2"/>
                    <a:pt x="1925" y="1"/>
                    <a:pt x="18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3"/>
            <p:cNvSpPr/>
            <p:nvPr/>
          </p:nvSpPr>
          <p:spPr>
            <a:xfrm>
              <a:off x="4835500" y="2988050"/>
              <a:ext cx="433125" cy="651550"/>
            </a:xfrm>
            <a:custGeom>
              <a:avLst/>
              <a:gdLst/>
              <a:ahLst/>
              <a:cxnLst/>
              <a:rect l="l" t="t" r="r" b="b"/>
              <a:pathLst>
                <a:path w="17325" h="26062" extrusionOk="0">
                  <a:moveTo>
                    <a:pt x="4229" y="1"/>
                  </a:moveTo>
                  <a:cubicBezTo>
                    <a:pt x="2062" y="1"/>
                    <a:pt x="342" y="442"/>
                    <a:pt x="1" y="1405"/>
                  </a:cubicBezTo>
                  <a:cubicBezTo>
                    <a:pt x="1" y="1405"/>
                    <a:pt x="5371" y="26062"/>
                    <a:pt x="11123" y="26062"/>
                  </a:cubicBezTo>
                  <a:cubicBezTo>
                    <a:pt x="11232" y="26062"/>
                    <a:pt x="11341" y="26053"/>
                    <a:pt x="11450" y="26035"/>
                  </a:cubicBezTo>
                  <a:cubicBezTo>
                    <a:pt x="17325" y="25064"/>
                    <a:pt x="15383" y="16676"/>
                    <a:pt x="15284" y="14398"/>
                  </a:cubicBezTo>
                  <a:cubicBezTo>
                    <a:pt x="15197" y="12108"/>
                    <a:pt x="15246" y="13116"/>
                    <a:pt x="15806" y="12494"/>
                  </a:cubicBezTo>
                  <a:cubicBezTo>
                    <a:pt x="16230" y="12021"/>
                    <a:pt x="16093" y="5014"/>
                    <a:pt x="15433" y="3695"/>
                  </a:cubicBezTo>
                  <a:cubicBezTo>
                    <a:pt x="14761" y="2376"/>
                    <a:pt x="12583" y="1405"/>
                    <a:pt x="8700" y="522"/>
                  </a:cubicBezTo>
                  <a:cubicBezTo>
                    <a:pt x="7189" y="182"/>
                    <a:pt x="5617" y="1"/>
                    <a:pt x="4229" y="1"/>
                  </a:cubicBezTo>
                  <a:close/>
                </a:path>
              </a:pathLst>
            </a:custGeom>
            <a:solidFill>
              <a:srgbClr val="ED6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3"/>
            <p:cNvSpPr/>
            <p:nvPr/>
          </p:nvSpPr>
          <p:spPr>
            <a:xfrm>
              <a:off x="5142050" y="3529450"/>
              <a:ext cx="76400" cy="65725"/>
            </a:xfrm>
            <a:custGeom>
              <a:avLst/>
              <a:gdLst/>
              <a:ahLst/>
              <a:cxnLst/>
              <a:rect l="l" t="t" r="r" b="b"/>
              <a:pathLst>
                <a:path w="3056" h="2629" extrusionOk="0">
                  <a:moveTo>
                    <a:pt x="3030" y="0"/>
                  </a:moveTo>
                  <a:cubicBezTo>
                    <a:pt x="3024" y="0"/>
                    <a:pt x="3017" y="3"/>
                    <a:pt x="3009" y="10"/>
                  </a:cubicBezTo>
                  <a:cubicBezTo>
                    <a:pt x="2561" y="571"/>
                    <a:pt x="1989" y="944"/>
                    <a:pt x="1391" y="1330"/>
                  </a:cubicBezTo>
                  <a:cubicBezTo>
                    <a:pt x="856" y="1666"/>
                    <a:pt x="333" y="2039"/>
                    <a:pt x="10" y="2599"/>
                  </a:cubicBezTo>
                  <a:cubicBezTo>
                    <a:pt x="1" y="2617"/>
                    <a:pt x="12" y="2629"/>
                    <a:pt x="23" y="2629"/>
                  </a:cubicBezTo>
                  <a:cubicBezTo>
                    <a:pt x="27" y="2629"/>
                    <a:pt x="31" y="2627"/>
                    <a:pt x="35" y="2624"/>
                  </a:cubicBezTo>
                  <a:cubicBezTo>
                    <a:pt x="757" y="1442"/>
                    <a:pt x="2300" y="1168"/>
                    <a:pt x="3047" y="35"/>
                  </a:cubicBezTo>
                  <a:cubicBezTo>
                    <a:pt x="3055" y="18"/>
                    <a:pt x="3046" y="0"/>
                    <a:pt x="30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3"/>
            <p:cNvSpPr/>
            <p:nvPr/>
          </p:nvSpPr>
          <p:spPr>
            <a:xfrm>
              <a:off x="5123000" y="4415200"/>
              <a:ext cx="85575" cy="220225"/>
            </a:xfrm>
            <a:custGeom>
              <a:avLst/>
              <a:gdLst/>
              <a:ahLst/>
              <a:cxnLst/>
              <a:rect l="l" t="t" r="r" b="b"/>
              <a:pathLst>
                <a:path w="3423" h="8809" extrusionOk="0">
                  <a:moveTo>
                    <a:pt x="1892" y="0"/>
                  </a:moveTo>
                  <a:cubicBezTo>
                    <a:pt x="1117" y="0"/>
                    <a:pt x="0" y="1544"/>
                    <a:pt x="0" y="1544"/>
                  </a:cubicBezTo>
                  <a:cubicBezTo>
                    <a:pt x="13" y="1805"/>
                    <a:pt x="299" y="6646"/>
                    <a:pt x="199" y="8127"/>
                  </a:cubicBezTo>
                  <a:cubicBezTo>
                    <a:pt x="161" y="8641"/>
                    <a:pt x="537" y="8809"/>
                    <a:pt x="1044" y="8809"/>
                  </a:cubicBezTo>
                  <a:cubicBezTo>
                    <a:pt x="2000" y="8809"/>
                    <a:pt x="3423" y="8214"/>
                    <a:pt x="3423" y="8214"/>
                  </a:cubicBezTo>
                  <a:cubicBezTo>
                    <a:pt x="3423" y="8214"/>
                    <a:pt x="2502" y="6335"/>
                    <a:pt x="2614" y="2041"/>
                  </a:cubicBezTo>
                  <a:cubicBezTo>
                    <a:pt x="2659" y="494"/>
                    <a:pt x="2330" y="0"/>
                    <a:pt x="1892" y="0"/>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3"/>
            <p:cNvSpPr/>
            <p:nvPr/>
          </p:nvSpPr>
          <p:spPr>
            <a:xfrm>
              <a:off x="4654425" y="4436250"/>
              <a:ext cx="117000" cy="218575"/>
            </a:xfrm>
            <a:custGeom>
              <a:avLst/>
              <a:gdLst/>
              <a:ahLst/>
              <a:cxnLst/>
              <a:rect l="l" t="t" r="r" b="b"/>
              <a:pathLst>
                <a:path w="4680" h="8743" extrusionOk="0">
                  <a:moveTo>
                    <a:pt x="3548" y="1"/>
                  </a:moveTo>
                  <a:cubicBezTo>
                    <a:pt x="2684" y="1"/>
                    <a:pt x="1419" y="1125"/>
                    <a:pt x="1419" y="1125"/>
                  </a:cubicBezTo>
                  <a:cubicBezTo>
                    <a:pt x="1394" y="1399"/>
                    <a:pt x="1344" y="5991"/>
                    <a:pt x="324" y="7945"/>
                  </a:cubicBezTo>
                  <a:cubicBezTo>
                    <a:pt x="1" y="8574"/>
                    <a:pt x="914" y="8743"/>
                    <a:pt x="1987" y="8743"/>
                  </a:cubicBezTo>
                  <a:cubicBezTo>
                    <a:pt x="3227" y="8743"/>
                    <a:pt x="4680" y="8517"/>
                    <a:pt x="4680" y="8517"/>
                  </a:cubicBezTo>
                  <a:cubicBezTo>
                    <a:pt x="4680" y="8517"/>
                    <a:pt x="3460" y="6588"/>
                    <a:pt x="4232" y="2270"/>
                  </a:cubicBezTo>
                  <a:cubicBezTo>
                    <a:pt x="4539" y="521"/>
                    <a:pt x="4136" y="1"/>
                    <a:pt x="3548" y="1"/>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3"/>
            <p:cNvSpPr/>
            <p:nvPr/>
          </p:nvSpPr>
          <p:spPr>
            <a:xfrm>
              <a:off x="5056400" y="4565000"/>
              <a:ext cx="190150" cy="178450"/>
            </a:xfrm>
            <a:custGeom>
              <a:avLst/>
              <a:gdLst/>
              <a:ahLst/>
              <a:cxnLst/>
              <a:rect l="l" t="t" r="r" b="b"/>
              <a:pathLst>
                <a:path w="7606" h="7138" extrusionOk="0">
                  <a:moveTo>
                    <a:pt x="3088" y="1"/>
                  </a:moveTo>
                  <a:cubicBezTo>
                    <a:pt x="2374" y="1"/>
                    <a:pt x="2485" y="1367"/>
                    <a:pt x="2366" y="2421"/>
                  </a:cubicBezTo>
                  <a:cubicBezTo>
                    <a:pt x="2254" y="3517"/>
                    <a:pt x="2266" y="3815"/>
                    <a:pt x="1096" y="4575"/>
                  </a:cubicBezTo>
                  <a:cubicBezTo>
                    <a:pt x="673" y="4861"/>
                    <a:pt x="1" y="5794"/>
                    <a:pt x="437" y="6504"/>
                  </a:cubicBezTo>
                  <a:cubicBezTo>
                    <a:pt x="691" y="6907"/>
                    <a:pt x="2210" y="7137"/>
                    <a:pt x="3691" y="7137"/>
                  </a:cubicBezTo>
                  <a:cubicBezTo>
                    <a:pt x="4813" y="7137"/>
                    <a:pt x="5913" y="7005"/>
                    <a:pt x="6423" y="6715"/>
                  </a:cubicBezTo>
                  <a:cubicBezTo>
                    <a:pt x="7605" y="6043"/>
                    <a:pt x="6834" y="5458"/>
                    <a:pt x="6697" y="4326"/>
                  </a:cubicBezTo>
                  <a:cubicBezTo>
                    <a:pt x="6572" y="3206"/>
                    <a:pt x="6000" y="1426"/>
                    <a:pt x="5838" y="1289"/>
                  </a:cubicBezTo>
                  <a:cubicBezTo>
                    <a:pt x="5813" y="1266"/>
                    <a:pt x="5788" y="1256"/>
                    <a:pt x="5766" y="1256"/>
                  </a:cubicBezTo>
                  <a:cubicBezTo>
                    <a:pt x="5654" y="1256"/>
                    <a:pt x="5577" y="1488"/>
                    <a:pt x="5577" y="1488"/>
                  </a:cubicBezTo>
                  <a:cubicBezTo>
                    <a:pt x="5577" y="1488"/>
                    <a:pt x="5415" y="2111"/>
                    <a:pt x="5219" y="2111"/>
                  </a:cubicBezTo>
                  <a:cubicBezTo>
                    <a:pt x="5122" y="2111"/>
                    <a:pt x="5016" y="1958"/>
                    <a:pt x="4917" y="1500"/>
                  </a:cubicBezTo>
                  <a:cubicBezTo>
                    <a:pt x="4693" y="418"/>
                    <a:pt x="4245" y="169"/>
                    <a:pt x="3175" y="7"/>
                  </a:cubicBezTo>
                  <a:cubicBezTo>
                    <a:pt x="3144" y="3"/>
                    <a:pt x="3116" y="1"/>
                    <a:pt x="30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3"/>
            <p:cNvSpPr/>
            <p:nvPr/>
          </p:nvSpPr>
          <p:spPr>
            <a:xfrm>
              <a:off x="5101300" y="4668725"/>
              <a:ext cx="66050" cy="12650"/>
            </a:xfrm>
            <a:custGeom>
              <a:avLst/>
              <a:gdLst/>
              <a:ahLst/>
              <a:cxnLst/>
              <a:rect l="l" t="t" r="r" b="b"/>
              <a:pathLst>
                <a:path w="2642" h="506" extrusionOk="0">
                  <a:moveTo>
                    <a:pt x="1138" y="0"/>
                  </a:moveTo>
                  <a:cubicBezTo>
                    <a:pt x="768" y="0"/>
                    <a:pt x="396" y="75"/>
                    <a:pt x="47" y="226"/>
                  </a:cubicBezTo>
                  <a:cubicBezTo>
                    <a:pt x="1" y="238"/>
                    <a:pt x="40" y="302"/>
                    <a:pt x="85" y="302"/>
                  </a:cubicBezTo>
                  <a:cubicBezTo>
                    <a:pt x="89" y="302"/>
                    <a:pt x="93" y="302"/>
                    <a:pt x="97" y="301"/>
                  </a:cubicBezTo>
                  <a:cubicBezTo>
                    <a:pt x="429" y="156"/>
                    <a:pt x="782" y="84"/>
                    <a:pt x="1135" y="84"/>
                  </a:cubicBezTo>
                  <a:cubicBezTo>
                    <a:pt x="1629" y="84"/>
                    <a:pt x="2120" y="224"/>
                    <a:pt x="2548" y="500"/>
                  </a:cubicBezTo>
                  <a:cubicBezTo>
                    <a:pt x="2555" y="504"/>
                    <a:pt x="2562" y="505"/>
                    <a:pt x="2569" y="505"/>
                  </a:cubicBezTo>
                  <a:cubicBezTo>
                    <a:pt x="2610" y="505"/>
                    <a:pt x="2641" y="447"/>
                    <a:pt x="2598" y="426"/>
                  </a:cubicBezTo>
                  <a:cubicBezTo>
                    <a:pt x="2157" y="144"/>
                    <a:pt x="1649" y="0"/>
                    <a:pt x="11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3"/>
            <p:cNvSpPr/>
            <p:nvPr/>
          </p:nvSpPr>
          <p:spPr>
            <a:xfrm>
              <a:off x="5108550" y="4660875"/>
              <a:ext cx="57450" cy="12575"/>
            </a:xfrm>
            <a:custGeom>
              <a:avLst/>
              <a:gdLst/>
              <a:ahLst/>
              <a:cxnLst/>
              <a:rect l="l" t="t" r="r" b="b"/>
              <a:pathLst>
                <a:path w="2298" h="503" extrusionOk="0">
                  <a:moveTo>
                    <a:pt x="955" y="0"/>
                  </a:moveTo>
                  <a:cubicBezTo>
                    <a:pt x="768" y="0"/>
                    <a:pt x="583" y="12"/>
                    <a:pt x="392" y="30"/>
                  </a:cubicBezTo>
                  <a:cubicBezTo>
                    <a:pt x="356" y="30"/>
                    <a:pt x="317" y="28"/>
                    <a:pt x="278" y="28"/>
                  </a:cubicBezTo>
                  <a:cubicBezTo>
                    <a:pt x="181" y="28"/>
                    <a:pt x="80" y="41"/>
                    <a:pt x="18" y="130"/>
                  </a:cubicBezTo>
                  <a:cubicBezTo>
                    <a:pt x="1" y="156"/>
                    <a:pt x="32" y="188"/>
                    <a:pt x="61" y="188"/>
                  </a:cubicBezTo>
                  <a:cubicBezTo>
                    <a:pt x="73" y="188"/>
                    <a:pt x="85" y="182"/>
                    <a:pt x="93" y="167"/>
                  </a:cubicBezTo>
                  <a:cubicBezTo>
                    <a:pt x="143" y="101"/>
                    <a:pt x="353" y="95"/>
                    <a:pt x="521" y="95"/>
                  </a:cubicBezTo>
                  <a:cubicBezTo>
                    <a:pt x="554" y="95"/>
                    <a:pt x="586" y="95"/>
                    <a:pt x="615" y="95"/>
                  </a:cubicBezTo>
                  <a:cubicBezTo>
                    <a:pt x="657" y="95"/>
                    <a:pt x="693" y="95"/>
                    <a:pt x="715" y="92"/>
                  </a:cubicBezTo>
                  <a:lnTo>
                    <a:pt x="1213" y="92"/>
                  </a:lnTo>
                  <a:cubicBezTo>
                    <a:pt x="1574" y="105"/>
                    <a:pt x="1935" y="242"/>
                    <a:pt x="2196" y="491"/>
                  </a:cubicBezTo>
                  <a:cubicBezTo>
                    <a:pt x="2207" y="499"/>
                    <a:pt x="2218" y="502"/>
                    <a:pt x="2229" y="502"/>
                  </a:cubicBezTo>
                  <a:cubicBezTo>
                    <a:pt x="2268" y="502"/>
                    <a:pt x="2297" y="458"/>
                    <a:pt x="2258" y="428"/>
                  </a:cubicBezTo>
                  <a:cubicBezTo>
                    <a:pt x="1960" y="155"/>
                    <a:pt x="1574" y="5"/>
                    <a:pt x="1163" y="5"/>
                  </a:cubicBezTo>
                  <a:cubicBezTo>
                    <a:pt x="1093" y="2"/>
                    <a:pt x="1024" y="0"/>
                    <a:pt x="9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3"/>
            <p:cNvSpPr/>
            <p:nvPr/>
          </p:nvSpPr>
          <p:spPr>
            <a:xfrm>
              <a:off x="5111575" y="4651275"/>
              <a:ext cx="57325" cy="12675"/>
            </a:xfrm>
            <a:custGeom>
              <a:avLst/>
              <a:gdLst/>
              <a:ahLst/>
              <a:cxnLst/>
              <a:rect l="l" t="t" r="r" b="b"/>
              <a:pathLst>
                <a:path w="2293" h="507" extrusionOk="0">
                  <a:moveTo>
                    <a:pt x="726" y="1"/>
                  </a:moveTo>
                  <a:cubicBezTo>
                    <a:pt x="500" y="1"/>
                    <a:pt x="272" y="26"/>
                    <a:pt x="47" y="78"/>
                  </a:cubicBezTo>
                  <a:cubicBezTo>
                    <a:pt x="0" y="90"/>
                    <a:pt x="19" y="166"/>
                    <a:pt x="62" y="166"/>
                  </a:cubicBezTo>
                  <a:cubicBezTo>
                    <a:pt x="65" y="166"/>
                    <a:pt x="68" y="166"/>
                    <a:pt x="71" y="165"/>
                  </a:cubicBezTo>
                  <a:cubicBezTo>
                    <a:pt x="290" y="113"/>
                    <a:pt x="510" y="88"/>
                    <a:pt x="729" y="88"/>
                  </a:cubicBezTo>
                  <a:cubicBezTo>
                    <a:pt x="1246" y="88"/>
                    <a:pt x="1754" y="230"/>
                    <a:pt x="2200" y="501"/>
                  </a:cubicBezTo>
                  <a:cubicBezTo>
                    <a:pt x="2207" y="505"/>
                    <a:pt x="2213" y="506"/>
                    <a:pt x="2220" y="506"/>
                  </a:cubicBezTo>
                  <a:cubicBezTo>
                    <a:pt x="2261" y="506"/>
                    <a:pt x="2292" y="446"/>
                    <a:pt x="2249" y="414"/>
                  </a:cubicBezTo>
                  <a:cubicBezTo>
                    <a:pt x="1786" y="143"/>
                    <a:pt x="1261" y="1"/>
                    <a:pt x="72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3"/>
            <p:cNvSpPr/>
            <p:nvPr/>
          </p:nvSpPr>
          <p:spPr>
            <a:xfrm>
              <a:off x="5119375" y="4640975"/>
              <a:ext cx="54775" cy="14350"/>
            </a:xfrm>
            <a:custGeom>
              <a:avLst/>
              <a:gdLst/>
              <a:ahLst/>
              <a:cxnLst/>
              <a:rect l="l" t="t" r="r" b="b"/>
              <a:pathLst>
                <a:path w="2191" h="574" extrusionOk="0">
                  <a:moveTo>
                    <a:pt x="592" y="0"/>
                  </a:moveTo>
                  <a:cubicBezTo>
                    <a:pt x="414" y="0"/>
                    <a:pt x="235" y="18"/>
                    <a:pt x="58" y="55"/>
                  </a:cubicBezTo>
                  <a:cubicBezTo>
                    <a:pt x="0" y="55"/>
                    <a:pt x="18" y="130"/>
                    <a:pt x="71" y="130"/>
                  </a:cubicBezTo>
                  <a:cubicBezTo>
                    <a:pt x="75" y="130"/>
                    <a:pt x="79" y="130"/>
                    <a:pt x="83" y="129"/>
                  </a:cubicBezTo>
                  <a:cubicBezTo>
                    <a:pt x="242" y="101"/>
                    <a:pt x="403" y="87"/>
                    <a:pt x="564" y="87"/>
                  </a:cubicBezTo>
                  <a:cubicBezTo>
                    <a:pt x="1108" y="87"/>
                    <a:pt x="1651" y="248"/>
                    <a:pt x="2112" y="565"/>
                  </a:cubicBezTo>
                  <a:cubicBezTo>
                    <a:pt x="2118" y="571"/>
                    <a:pt x="2125" y="574"/>
                    <a:pt x="2131" y="574"/>
                  </a:cubicBezTo>
                  <a:cubicBezTo>
                    <a:pt x="2163" y="574"/>
                    <a:pt x="2190" y="511"/>
                    <a:pt x="2149" y="490"/>
                  </a:cubicBezTo>
                  <a:cubicBezTo>
                    <a:pt x="1688" y="171"/>
                    <a:pt x="1143" y="0"/>
                    <a:pt x="59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3"/>
            <p:cNvSpPr/>
            <p:nvPr/>
          </p:nvSpPr>
          <p:spPr>
            <a:xfrm>
              <a:off x="5085675" y="4636025"/>
              <a:ext cx="111100" cy="30800"/>
            </a:xfrm>
            <a:custGeom>
              <a:avLst/>
              <a:gdLst/>
              <a:ahLst/>
              <a:cxnLst/>
              <a:rect l="l" t="t" r="r" b="b"/>
              <a:pathLst>
                <a:path w="4444" h="1232" extrusionOk="0">
                  <a:moveTo>
                    <a:pt x="1960" y="99"/>
                  </a:moveTo>
                  <a:cubicBezTo>
                    <a:pt x="1972" y="99"/>
                    <a:pt x="1985" y="105"/>
                    <a:pt x="1998" y="115"/>
                  </a:cubicBezTo>
                  <a:lnTo>
                    <a:pt x="1998" y="115"/>
                  </a:lnTo>
                  <a:cubicBezTo>
                    <a:pt x="1962" y="119"/>
                    <a:pt x="1928" y="131"/>
                    <a:pt x="1901" y="150"/>
                  </a:cubicBezTo>
                  <a:lnTo>
                    <a:pt x="1901" y="150"/>
                  </a:lnTo>
                  <a:cubicBezTo>
                    <a:pt x="1919" y="116"/>
                    <a:pt x="1938" y="99"/>
                    <a:pt x="1960" y="99"/>
                  </a:cubicBezTo>
                  <a:close/>
                  <a:moveTo>
                    <a:pt x="1512" y="279"/>
                  </a:moveTo>
                  <a:cubicBezTo>
                    <a:pt x="1572" y="279"/>
                    <a:pt x="1632" y="280"/>
                    <a:pt x="1692" y="284"/>
                  </a:cubicBezTo>
                  <a:lnTo>
                    <a:pt x="1692" y="284"/>
                  </a:lnTo>
                  <a:cubicBezTo>
                    <a:pt x="1708" y="306"/>
                    <a:pt x="1732" y="324"/>
                    <a:pt x="1759" y="334"/>
                  </a:cubicBezTo>
                  <a:lnTo>
                    <a:pt x="1759" y="334"/>
                  </a:lnTo>
                  <a:cubicBezTo>
                    <a:pt x="1524" y="451"/>
                    <a:pt x="1296" y="592"/>
                    <a:pt x="1045" y="688"/>
                  </a:cubicBezTo>
                  <a:cubicBezTo>
                    <a:pt x="889" y="756"/>
                    <a:pt x="680" y="832"/>
                    <a:pt x="490" y="832"/>
                  </a:cubicBezTo>
                  <a:cubicBezTo>
                    <a:pt x="436" y="832"/>
                    <a:pt x="385" y="826"/>
                    <a:pt x="336" y="813"/>
                  </a:cubicBezTo>
                  <a:cubicBezTo>
                    <a:pt x="286" y="800"/>
                    <a:pt x="137" y="725"/>
                    <a:pt x="162" y="638"/>
                  </a:cubicBezTo>
                  <a:cubicBezTo>
                    <a:pt x="174" y="601"/>
                    <a:pt x="286" y="564"/>
                    <a:pt x="323" y="539"/>
                  </a:cubicBezTo>
                  <a:cubicBezTo>
                    <a:pt x="435" y="489"/>
                    <a:pt x="547" y="439"/>
                    <a:pt x="659" y="414"/>
                  </a:cubicBezTo>
                  <a:cubicBezTo>
                    <a:pt x="934" y="320"/>
                    <a:pt x="1221" y="279"/>
                    <a:pt x="1512" y="279"/>
                  </a:cubicBezTo>
                  <a:close/>
                  <a:moveTo>
                    <a:pt x="3052" y="120"/>
                  </a:moveTo>
                  <a:cubicBezTo>
                    <a:pt x="3458" y="120"/>
                    <a:pt x="3841" y="236"/>
                    <a:pt x="4107" y="551"/>
                  </a:cubicBezTo>
                  <a:cubicBezTo>
                    <a:pt x="4393" y="887"/>
                    <a:pt x="4082" y="1111"/>
                    <a:pt x="3771" y="1136"/>
                  </a:cubicBezTo>
                  <a:cubicBezTo>
                    <a:pt x="3723" y="1141"/>
                    <a:pt x="3674" y="1144"/>
                    <a:pt x="3626" y="1144"/>
                  </a:cubicBezTo>
                  <a:cubicBezTo>
                    <a:pt x="3438" y="1144"/>
                    <a:pt x="3252" y="1106"/>
                    <a:pt x="3074" y="1037"/>
                  </a:cubicBezTo>
                  <a:cubicBezTo>
                    <a:pt x="2691" y="898"/>
                    <a:pt x="2426" y="606"/>
                    <a:pt x="2124" y="353"/>
                  </a:cubicBezTo>
                  <a:lnTo>
                    <a:pt x="2124" y="353"/>
                  </a:lnTo>
                  <a:cubicBezTo>
                    <a:pt x="2141" y="330"/>
                    <a:pt x="2154" y="303"/>
                    <a:pt x="2162" y="275"/>
                  </a:cubicBezTo>
                  <a:lnTo>
                    <a:pt x="2162" y="275"/>
                  </a:lnTo>
                  <a:cubicBezTo>
                    <a:pt x="2445" y="182"/>
                    <a:pt x="2754" y="120"/>
                    <a:pt x="3052" y="120"/>
                  </a:cubicBezTo>
                  <a:close/>
                  <a:moveTo>
                    <a:pt x="1902" y="0"/>
                  </a:moveTo>
                  <a:cubicBezTo>
                    <a:pt x="1807" y="0"/>
                    <a:pt x="1716" y="44"/>
                    <a:pt x="1680" y="141"/>
                  </a:cubicBezTo>
                  <a:cubicBezTo>
                    <a:pt x="1671" y="159"/>
                    <a:pt x="1667" y="177"/>
                    <a:pt x="1665" y="194"/>
                  </a:cubicBezTo>
                  <a:lnTo>
                    <a:pt x="1665" y="194"/>
                  </a:lnTo>
                  <a:cubicBezTo>
                    <a:pt x="1615" y="192"/>
                    <a:pt x="1565" y="190"/>
                    <a:pt x="1515" y="190"/>
                  </a:cubicBezTo>
                  <a:cubicBezTo>
                    <a:pt x="1255" y="190"/>
                    <a:pt x="995" y="223"/>
                    <a:pt x="747" y="290"/>
                  </a:cubicBezTo>
                  <a:cubicBezTo>
                    <a:pt x="560" y="340"/>
                    <a:pt x="74" y="439"/>
                    <a:pt x="37" y="688"/>
                  </a:cubicBezTo>
                  <a:cubicBezTo>
                    <a:pt x="0" y="873"/>
                    <a:pt x="245" y="907"/>
                    <a:pt x="430" y="907"/>
                  </a:cubicBezTo>
                  <a:cubicBezTo>
                    <a:pt x="493" y="907"/>
                    <a:pt x="550" y="903"/>
                    <a:pt x="585" y="900"/>
                  </a:cubicBezTo>
                  <a:cubicBezTo>
                    <a:pt x="958" y="875"/>
                    <a:pt x="1294" y="676"/>
                    <a:pt x="1618" y="501"/>
                  </a:cubicBezTo>
                  <a:cubicBezTo>
                    <a:pt x="1699" y="459"/>
                    <a:pt x="1788" y="418"/>
                    <a:pt x="1881" y="379"/>
                  </a:cubicBezTo>
                  <a:lnTo>
                    <a:pt x="1881" y="379"/>
                  </a:lnTo>
                  <a:cubicBezTo>
                    <a:pt x="1916" y="413"/>
                    <a:pt x="1954" y="428"/>
                    <a:pt x="1990" y="428"/>
                  </a:cubicBezTo>
                  <a:cubicBezTo>
                    <a:pt x="2012" y="428"/>
                    <a:pt x="2034" y="422"/>
                    <a:pt x="2054" y="413"/>
                  </a:cubicBezTo>
                  <a:lnTo>
                    <a:pt x="2054" y="413"/>
                  </a:lnTo>
                  <a:cubicBezTo>
                    <a:pt x="2251" y="584"/>
                    <a:pt x="2428" y="772"/>
                    <a:pt x="2638" y="912"/>
                  </a:cubicBezTo>
                  <a:cubicBezTo>
                    <a:pt x="2887" y="1086"/>
                    <a:pt x="3161" y="1186"/>
                    <a:pt x="3447" y="1223"/>
                  </a:cubicBezTo>
                  <a:cubicBezTo>
                    <a:pt x="3491" y="1229"/>
                    <a:pt x="3542" y="1232"/>
                    <a:pt x="3598" y="1232"/>
                  </a:cubicBezTo>
                  <a:cubicBezTo>
                    <a:pt x="3940" y="1232"/>
                    <a:pt x="4443" y="1118"/>
                    <a:pt x="4294" y="701"/>
                  </a:cubicBezTo>
                  <a:cubicBezTo>
                    <a:pt x="4126" y="199"/>
                    <a:pt x="3466" y="53"/>
                    <a:pt x="3006" y="53"/>
                  </a:cubicBezTo>
                  <a:cubicBezTo>
                    <a:pt x="2987" y="53"/>
                    <a:pt x="2968" y="53"/>
                    <a:pt x="2949" y="53"/>
                  </a:cubicBezTo>
                  <a:cubicBezTo>
                    <a:pt x="2683" y="53"/>
                    <a:pt x="2417" y="92"/>
                    <a:pt x="2163" y="171"/>
                  </a:cubicBezTo>
                  <a:lnTo>
                    <a:pt x="2163" y="171"/>
                  </a:lnTo>
                  <a:cubicBezTo>
                    <a:pt x="2160" y="160"/>
                    <a:pt x="2157" y="150"/>
                    <a:pt x="2153" y="141"/>
                  </a:cubicBezTo>
                  <a:cubicBezTo>
                    <a:pt x="2108" y="50"/>
                    <a:pt x="2003" y="0"/>
                    <a:pt x="19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3"/>
            <p:cNvSpPr/>
            <p:nvPr/>
          </p:nvSpPr>
          <p:spPr>
            <a:xfrm>
              <a:off x="5108550" y="4641075"/>
              <a:ext cx="26600" cy="46200"/>
            </a:xfrm>
            <a:custGeom>
              <a:avLst/>
              <a:gdLst/>
              <a:ahLst/>
              <a:cxnLst/>
              <a:rect l="l" t="t" r="r" b="b"/>
              <a:pathLst>
                <a:path w="1064" h="1848" extrusionOk="0">
                  <a:moveTo>
                    <a:pt x="973" y="1"/>
                  </a:moveTo>
                  <a:cubicBezTo>
                    <a:pt x="952" y="1"/>
                    <a:pt x="933" y="13"/>
                    <a:pt x="939" y="38"/>
                  </a:cubicBezTo>
                  <a:cubicBezTo>
                    <a:pt x="977" y="362"/>
                    <a:pt x="827" y="747"/>
                    <a:pt x="690" y="1034"/>
                  </a:cubicBezTo>
                  <a:cubicBezTo>
                    <a:pt x="553" y="1332"/>
                    <a:pt x="329" y="1594"/>
                    <a:pt x="43" y="1768"/>
                  </a:cubicBezTo>
                  <a:cubicBezTo>
                    <a:pt x="0" y="1789"/>
                    <a:pt x="22" y="1848"/>
                    <a:pt x="61" y="1848"/>
                  </a:cubicBezTo>
                  <a:cubicBezTo>
                    <a:pt x="67" y="1848"/>
                    <a:pt x="73" y="1846"/>
                    <a:pt x="80" y="1843"/>
                  </a:cubicBezTo>
                  <a:cubicBezTo>
                    <a:pt x="379" y="1656"/>
                    <a:pt x="616" y="1395"/>
                    <a:pt x="765" y="1071"/>
                  </a:cubicBezTo>
                  <a:cubicBezTo>
                    <a:pt x="914" y="772"/>
                    <a:pt x="1064" y="374"/>
                    <a:pt x="1026" y="38"/>
                  </a:cubicBezTo>
                  <a:cubicBezTo>
                    <a:pt x="1020" y="13"/>
                    <a:pt x="995" y="1"/>
                    <a:pt x="9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3"/>
            <p:cNvSpPr/>
            <p:nvPr/>
          </p:nvSpPr>
          <p:spPr>
            <a:xfrm>
              <a:off x="5135575" y="4642050"/>
              <a:ext cx="34875" cy="50525"/>
            </a:xfrm>
            <a:custGeom>
              <a:avLst/>
              <a:gdLst/>
              <a:ahLst/>
              <a:cxnLst/>
              <a:rect l="l" t="t" r="r" b="b"/>
              <a:pathLst>
                <a:path w="1395" h="2021" extrusionOk="0">
                  <a:moveTo>
                    <a:pt x="55" y="0"/>
                  </a:moveTo>
                  <a:cubicBezTo>
                    <a:pt x="28" y="0"/>
                    <a:pt x="0" y="24"/>
                    <a:pt x="8" y="61"/>
                  </a:cubicBezTo>
                  <a:cubicBezTo>
                    <a:pt x="244" y="820"/>
                    <a:pt x="530" y="1654"/>
                    <a:pt x="1302" y="2015"/>
                  </a:cubicBezTo>
                  <a:cubicBezTo>
                    <a:pt x="1309" y="2019"/>
                    <a:pt x="1316" y="2020"/>
                    <a:pt x="1322" y="2020"/>
                  </a:cubicBezTo>
                  <a:cubicBezTo>
                    <a:pt x="1364" y="2020"/>
                    <a:pt x="1394" y="1962"/>
                    <a:pt x="1352" y="1941"/>
                  </a:cubicBezTo>
                  <a:cubicBezTo>
                    <a:pt x="592" y="1592"/>
                    <a:pt x="319" y="771"/>
                    <a:pt x="95" y="36"/>
                  </a:cubicBezTo>
                  <a:cubicBezTo>
                    <a:pt x="90" y="11"/>
                    <a:pt x="72" y="0"/>
                    <a:pt x="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3"/>
            <p:cNvSpPr/>
            <p:nvPr/>
          </p:nvSpPr>
          <p:spPr>
            <a:xfrm>
              <a:off x="5198600" y="4642325"/>
              <a:ext cx="21175" cy="34375"/>
            </a:xfrm>
            <a:custGeom>
              <a:avLst/>
              <a:gdLst/>
              <a:ahLst/>
              <a:cxnLst/>
              <a:rect l="l" t="t" r="r" b="b"/>
              <a:pathLst>
                <a:path w="847" h="1375" extrusionOk="0">
                  <a:moveTo>
                    <a:pt x="561" y="1"/>
                  </a:moveTo>
                  <a:cubicBezTo>
                    <a:pt x="399" y="274"/>
                    <a:pt x="249" y="561"/>
                    <a:pt x="88" y="847"/>
                  </a:cubicBezTo>
                  <a:cubicBezTo>
                    <a:pt x="25" y="946"/>
                    <a:pt x="1" y="1058"/>
                    <a:pt x="25" y="1170"/>
                  </a:cubicBezTo>
                  <a:cubicBezTo>
                    <a:pt x="88" y="1270"/>
                    <a:pt x="187" y="1332"/>
                    <a:pt x="312" y="1345"/>
                  </a:cubicBezTo>
                  <a:cubicBezTo>
                    <a:pt x="403" y="1363"/>
                    <a:pt x="494" y="1374"/>
                    <a:pt x="585" y="1374"/>
                  </a:cubicBezTo>
                  <a:cubicBezTo>
                    <a:pt x="618" y="1374"/>
                    <a:pt x="652" y="1373"/>
                    <a:pt x="685" y="1370"/>
                  </a:cubicBezTo>
                  <a:cubicBezTo>
                    <a:pt x="710" y="1370"/>
                    <a:pt x="747" y="1370"/>
                    <a:pt x="785" y="1357"/>
                  </a:cubicBezTo>
                  <a:cubicBezTo>
                    <a:pt x="822" y="1320"/>
                    <a:pt x="847" y="1258"/>
                    <a:pt x="847" y="1208"/>
                  </a:cubicBezTo>
                  <a:cubicBezTo>
                    <a:pt x="847" y="1071"/>
                    <a:pt x="809" y="946"/>
                    <a:pt x="760" y="822"/>
                  </a:cubicBezTo>
                  <a:cubicBezTo>
                    <a:pt x="673" y="610"/>
                    <a:pt x="697" y="150"/>
                    <a:pt x="5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3"/>
            <p:cNvSpPr/>
            <p:nvPr/>
          </p:nvSpPr>
          <p:spPr>
            <a:xfrm>
              <a:off x="4680875" y="3572100"/>
              <a:ext cx="529575" cy="938650"/>
            </a:xfrm>
            <a:custGeom>
              <a:avLst/>
              <a:gdLst/>
              <a:ahLst/>
              <a:cxnLst/>
              <a:rect l="l" t="t" r="r" b="b"/>
              <a:pathLst>
                <a:path w="21183" h="37546" extrusionOk="0">
                  <a:moveTo>
                    <a:pt x="9943" y="0"/>
                  </a:moveTo>
                  <a:cubicBezTo>
                    <a:pt x="6842" y="0"/>
                    <a:pt x="4062" y="325"/>
                    <a:pt x="3858" y="1466"/>
                  </a:cubicBezTo>
                  <a:cubicBezTo>
                    <a:pt x="3398" y="4117"/>
                    <a:pt x="1319" y="16151"/>
                    <a:pt x="983" y="19001"/>
                  </a:cubicBezTo>
                  <a:cubicBezTo>
                    <a:pt x="722" y="21279"/>
                    <a:pt x="1046" y="23034"/>
                    <a:pt x="548" y="26456"/>
                  </a:cubicBezTo>
                  <a:cubicBezTo>
                    <a:pt x="50" y="29866"/>
                    <a:pt x="212" y="35031"/>
                    <a:pt x="212" y="35031"/>
                  </a:cubicBezTo>
                  <a:lnTo>
                    <a:pt x="0" y="37147"/>
                  </a:lnTo>
                  <a:cubicBezTo>
                    <a:pt x="426" y="37453"/>
                    <a:pt x="1055" y="37546"/>
                    <a:pt x="1660" y="37546"/>
                  </a:cubicBezTo>
                  <a:cubicBezTo>
                    <a:pt x="2577" y="37546"/>
                    <a:pt x="3435" y="37334"/>
                    <a:pt x="3435" y="37334"/>
                  </a:cubicBezTo>
                  <a:lnTo>
                    <a:pt x="3920" y="35467"/>
                  </a:lnTo>
                  <a:cubicBezTo>
                    <a:pt x="4705" y="34919"/>
                    <a:pt x="6235" y="28136"/>
                    <a:pt x="6434" y="25485"/>
                  </a:cubicBezTo>
                  <a:cubicBezTo>
                    <a:pt x="6634" y="22847"/>
                    <a:pt x="7866" y="18317"/>
                    <a:pt x="8339" y="15927"/>
                  </a:cubicBezTo>
                  <a:cubicBezTo>
                    <a:pt x="8812" y="13538"/>
                    <a:pt x="10965" y="8746"/>
                    <a:pt x="10965" y="8746"/>
                  </a:cubicBezTo>
                  <a:cubicBezTo>
                    <a:pt x="10965" y="8746"/>
                    <a:pt x="14213" y="16251"/>
                    <a:pt x="14064" y="21005"/>
                  </a:cubicBezTo>
                  <a:cubicBezTo>
                    <a:pt x="13914" y="25772"/>
                    <a:pt x="17088" y="34620"/>
                    <a:pt x="17088" y="34620"/>
                  </a:cubicBezTo>
                  <a:lnTo>
                    <a:pt x="17424" y="36997"/>
                  </a:lnTo>
                  <a:cubicBezTo>
                    <a:pt x="17775" y="37222"/>
                    <a:pt x="18385" y="37285"/>
                    <a:pt x="18957" y="37285"/>
                  </a:cubicBezTo>
                  <a:cubicBezTo>
                    <a:pt x="19683" y="37285"/>
                    <a:pt x="20349" y="37184"/>
                    <a:pt x="20349" y="37184"/>
                  </a:cubicBezTo>
                  <a:lnTo>
                    <a:pt x="20573" y="35330"/>
                  </a:lnTo>
                  <a:cubicBezTo>
                    <a:pt x="20822" y="34533"/>
                    <a:pt x="21182" y="25622"/>
                    <a:pt x="20610" y="23531"/>
                  </a:cubicBezTo>
                  <a:cubicBezTo>
                    <a:pt x="20025" y="21428"/>
                    <a:pt x="19316" y="18703"/>
                    <a:pt x="19515" y="16313"/>
                  </a:cubicBezTo>
                  <a:cubicBezTo>
                    <a:pt x="19726" y="13936"/>
                    <a:pt x="18718" y="570"/>
                    <a:pt x="18718" y="570"/>
                  </a:cubicBezTo>
                  <a:cubicBezTo>
                    <a:pt x="18718" y="570"/>
                    <a:pt x="14049" y="0"/>
                    <a:pt x="99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3"/>
            <p:cNvSpPr/>
            <p:nvPr/>
          </p:nvSpPr>
          <p:spPr>
            <a:xfrm>
              <a:off x="4950925" y="3668800"/>
              <a:ext cx="10650" cy="123200"/>
            </a:xfrm>
            <a:custGeom>
              <a:avLst/>
              <a:gdLst/>
              <a:ahLst/>
              <a:cxnLst/>
              <a:rect l="l" t="t" r="r" b="b"/>
              <a:pathLst>
                <a:path w="426" h="4928" extrusionOk="0">
                  <a:moveTo>
                    <a:pt x="357" y="1"/>
                  </a:moveTo>
                  <a:cubicBezTo>
                    <a:pt x="347" y="1"/>
                    <a:pt x="335" y="4"/>
                    <a:pt x="324" y="12"/>
                  </a:cubicBezTo>
                  <a:cubicBezTo>
                    <a:pt x="125" y="211"/>
                    <a:pt x="13" y="473"/>
                    <a:pt x="26" y="759"/>
                  </a:cubicBezTo>
                  <a:cubicBezTo>
                    <a:pt x="1" y="1194"/>
                    <a:pt x="26" y="1630"/>
                    <a:pt x="26" y="2066"/>
                  </a:cubicBezTo>
                  <a:cubicBezTo>
                    <a:pt x="51" y="2999"/>
                    <a:pt x="63" y="3945"/>
                    <a:pt x="100" y="4891"/>
                  </a:cubicBezTo>
                  <a:cubicBezTo>
                    <a:pt x="100" y="4916"/>
                    <a:pt x="125" y="4928"/>
                    <a:pt x="150" y="4928"/>
                  </a:cubicBezTo>
                  <a:cubicBezTo>
                    <a:pt x="175" y="4928"/>
                    <a:pt x="200" y="4916"/>
                    <a:pt x="200" y="4891"/>
                  </a:cubicBezTo>
                  <a:cubicBezTo>
                    <a:pt x="163" y="4044"/>
                    <a:pt x="150" y="3198"/>
                    <a:pt x="125" y="2352"/>
                  </a:cubicBezTo>
                  <a:cubicBezTo>
                    <a:pt x="125" y="1941"/>
                    <a:pt x="113" y="1518"/>
                    <a:pt x="113" y="1107"/>
                  </a:cubicBezTo>
                  <a:cubicBezTo>
                    <a:pt x="113" y="746"/>
                    <a:pt x="88" y="336"/>
                    <a:pt x="387" y="74"/>
                  </a:cubicBezTo>
                  <a:cubicBezTo>
                    <a:pt x="426" y="45"/>
                    <a:pt x="396" y="1"/>
                    <a:pt x="35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3"/>
            <p:cNvSpPr/>
            <p:nvPr/>
          </p:nvSpPr>
          <p:spPr>
            <a:xfrm>
              <a:off x="4875025" y="3768975"/>
              <a:ext cx="81525" cy="22250"/>
            </a:xfrm>
            <a:custGeom>
              <a:avLst/>
              <a:gdLst/>
              <a:ahLst/>
              <a:cxnLst/>
              <a:rect l="l" t="t" r="r" b="b"/>
              <a:pathLst>
                <a:path w="3261" h="890" extrusionOk="0">
                  <a:moveTo>
                    <a:pt x="62" y="0"/>
                  </a:moveTo>
                  <a:cubicBezTo>
                    <a:pt x="0" y="0"/>
                    <a:pt x="0" y="87"/>
                    <a:pt x="62" y="87"/>
                  </a:cubicBezTo>
                  <a:cubicBezTo>
                    <a:pt x="622" y="100"/>
                    <a:pt x="1170" y="162"/>
                    <a:pt x="1718" y="286"/>
                  </a:cubicBezTo>
                  <a:cubicBezTo>
                    <a:pt x="2215" y="386"/>
                    <a:pt x="2800" y="498"/>
                    <a:pt x="3161" y="871"/>
                  </a:cubicBezTo>
                  <a:cubicBezTo>
                    <a:pt x="3171" y="884"/>
                    <a:pt x="3183" y="890"/>
                    <a:pt x="3195" y="890"/>
                  </a:cubicBezTo>
                  <a:cubicBezTo>
                    <a:pt x="3229" y="890"/>
                    <a:pt x="3260" y="846"/>
                    <a:pt x="3224" y="809"/>
                  </a:cubicBezTo>
                  <a:cubicBezTo>
                    <a:pt x="2875" y="436"/>
                    <a:pt x="2315" y="324"/>
                    <a:pt x="1830" y="212"/>
                  </a:cubicBezTo>
                  <a:cubicBezTo>
                    <a:pt x="1257" y="75"/>
                    <a:pt x="660" y="12"/>
                    <a:pt x="6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3"/>
            <p:cNvSpPr/>
            <p:nvPr/>
          </p:nvSpPr>
          <p:spPr>
            <a:xfrm>
              <a:off x="4890125" y="3786775"/>
              <a:ext cx="60825" cy="12675"/>
            </a:xfrm>
            <a:custGeom>
              <a:avLst/>
              <a:gdLst/>
              <a:ahLst/>
              <a:cxnLst/>
              <a:rect l="l" t="t" r="r" b="b"/>
              <a:pathLst>
                <a:path w="2433" h="507" extrusionOk="0">
                  <a:moveTo>
                    <a:pt x="1322" y="0"/>
                  </a:moveTo>
                  <a:cubicBezTo>
                    <a:pt x="1194" y="0"/>
                    <a:pt x="1066" y="3"/>
                    <a:pt x="939" y="10"/>
                  </a:cubicBezTo>
                  <a:cubicBezTo>
                    <a:pt x="715" y="22"/>
                    <a:pt x="168" y="10"/>
                    <a:pt x="68" y="284"/>
                  </a:cubicBezTo>
                  <a:cubicBezTo>
                    <a:pt x="0" y="471"/>
                    <a:pt x="200" y="507"/>
                    <a:pt x="377" y="507"/>
                  </a:cubicBezTo>
                  <a:cubicBezTo>
                    <a:pt x="458" y="507"/>
                    <a:pt x="535" y="499"/>
                    <a:pt x="578" y="495"/>
                  </a:cubicBezTo>
                  <a:cubicBezTo>
                    <a:pt x="1039" y="458"/>
                    <a:pt x="1499" y="383"/>
                    <a:pt x="1947" y="309"/>
                  </a:cubicBezTo>
                  <a:cubicBezTo>
                    <a:pt x="2006" y="297"/>
                    <a:pt x="1987" y="208"/>
                    <a:pt x="1933" y="208"/>
                  </a:cubicBezTo>
                  <a:cubicBezTo>
                    <a:pt x="1930" y="208"/>
                    <a:pt x="1926" y="208"/>
                    <a:pt x="1923" y="209"/>
                  </a:cubicBezTo>
                  <a:cubicBezTo>
                    <a:pt x="1599" y="271"/>
                    <a:pt x="1275" y="321"/>
                    <a:pt x="939" y="358"/>
                  </a:cubicBezTo>
                  <a:cubicBezTo>
                    <a:pt x="790" y="383"/>
                    <a:pt x="641" y="396"/>
                    <a:pt x="479" y="408"/>
                  </a:cubicBezTo>
                  <a:cubicBezTo>
                    <a:pt x="468" y="408"/>
                    <a:pt x="427" y="413"/>
                    <a:pt x="381" y="413"/>
                  </a:cubicBezTo>
                  <a:cubicBezTo>
                    <a:pt x="269" y="413"/>
                    <a:pt x="124" y="388"/>
                    <a:pt x="255" y="221"/>
                  </a:cubicBezTo>
                  <a:cubicBezTo>
                    <a:pt x="292" y="184"/>
                    <a:pt x="417" y="172"/>
                    <a:pt x="466" y="159"/>
                  </a:cubicBezTo>
                  <a:cubicBezTo>
                    <a:pt x="729" y="107"/>
                    <a:pt x="997" y="87"/>
                    <a:pt x="1266" y="87"/>
                  </a:cubicBezTo>
                  <a:cubicBezTo>
                    <a:pt x="1634" y="87"/>
                    <a:pt x="2004" y="123"/>
                    <a:pt x="2371" y="159"/>
                  </a:cubicBezTo>
                  <a:cubicBezTo>
                    <a:pt x="2433" y="159"/>
                    <a:pt x="2433" y="72"/>
                    <a:pt x="2371" y="60"/>
                  </a:cubicBezTo>
                  <a:cubicBezTo>
                    <a:pt x="2024" y="23"/>
                    <a:pt x="1672" y="0"/>
                    <a:pt x="1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3"/>
            <p:cNvSpPr/>
            <p:nvPr/>
          </p:nvSpPr>
          <p:spPr>
            <a:xfrm>
              <a:off x="4956425" y="3761175"/>
              <a:ext cx="96900" cy="24100"/>
            </a:xfrm>
            <a:custGeom>
              <a:avLst/>
              <a:gdLst/>
              <a:ahLst/>
              <a:cxnLst/>
              <a:rect l="l" t="t" r="r" b="b"/>
              <a:pathLst>
                <a:path w="3876" h="964" extrusionOk="0">
                  <a:moveTo>
                    <a:pt x="3813" y="1"/>
                  </a:moveTo>
                  <a:cubicBezTo>
                    <a:pt x="2519" y="88"/>
                    <a:pt x="1249" y="374"/>
                    <a:pt x="55" y="872"/>
                  </a:cubicBezTo>
                  <a:cubicBezTo>
                    <a:pt x="0" y="894"/>
                    <a:pt x="13" y="964"/>
                    <a:pt x="58" y="964"/>
                  </a:cubicBezTo>
                  <a:cubicBezTo>
                    <a:pt x="65" y="964"/>
                    <a:pt x="72" y="962"/>
                    <a:pt x="80" y="959"/>
                  </a:cubicBezTo>
                  <a:cubicBezTo>
                    <a:pt x="1262" y="474"/>
                    <a:pt x="2531" y="175"/>
                    <a:pt x="3813" y="100"/>
                  </a:cubicBezTo>
                  <a:cubicBezTo>
                    <a:pt x="3875" y="100"/>
                    <a:pt x="3875" y="1"/>
                    <a:pt x="38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3"/>
            <p:cNvSpPr/>
            <p:nvPr/>
          </p:nvSpPr>
          <p:spPr>
            <a:xfrm>
              <a:off x="4958100" y="3786825"/>
              <a:ext cx="53800" cy="16825"/>
            </a:xfrm>
            <a:custGeom>
              <a:avLst/>
              <a:gdLst/>
              <a:ahLst/>
              <a:cxnLst/>
              <a:rect l="l" t="t" r="r" b="b"/>
              <a:pathLst>
                <a:path w="2152" h="673" extrusionOk="0">
                  <a:moveTo>
                    <a:pt x="358" y="0"/>
                  </a:moveTo>
                  <a:cubicBezTo>
                    <a:pt x="259" y="0"/>
                    <a:pt x="161" y="3"/>
                    <a:pt x="62" y="8"/>
                  </a:cubicBezTo>
                  <a:cubicBezTo>
                    <a:pt x="0" y="8"/>
                    <a:pt x="0" y="95"/>
                    <a:pt x="62" y="95"/>
                  </a:cubicBezTo>
                  <a:cubicBezTo>
                    <a:pt x="411" y="95"/>
                    <a:pt x="747" y="107"/>
                    <a:pt x="1095" y="132"/>
                  </a:cubicBezTo>
                  <a:cubicBezTo>
                    <a:pt x="1245" y="145"/>
                    <a:pt x="1394" y="170"/>
                    <a:pt x="1543" y="207"/>
                  </a:cubicBezTo>
                  <a:cubicBezTo>
                    <a:pt x="1655" y="232"/>
                    <a:pt x="1917" y="307"/>
                    <a:pt x="1967" y="431"/>
                  </a:cubicBezTo>
                  <a:cubicBezTo>
                    <a:pt x="2002" y="537"/>
                    <a:pt x="1923" y="572"/>
                    <a:pt x="1801" y="572"/>
                  </a:cubicBezTo>
                  <a:cubicBezTo>
                    <a:pt x="1580" y="572"/>
                    <a:pt x="1217" y="455"/>
                    <a:pt x="1145" y="431"/>
                  </a:cubicBezTo>
                  <a:cubicBezTo>
                    <a:pt x="927" y="344"/>
                    <a:pt x="689" y="304"/>
                    <a:pt x="450" y="304"/>
                  </a:cubicBezTo>
                  <a:cubicBezTo>
                    <a:pt x="416" y="304"/>
                    <a:pt x="382" y="305"/>
                    <a:pt x="349" y="307"/>
                  </a:cubicBezTo>
                  <a:cubicBezTo>
                    <a:pt x="290" y="318"/>
                    <a:pt x="287" y="407"/>
                    <a:pt x="338" y="407"/>
                  </a:cubicBezTo>
                  <a:cubicBezTo>
                    <a:pt x="342" y="407"/>
                    <a:pt x="345" y="407"/>
                    <a:pt x="349" y="406"/>
                  </a:cubicBezTo>
                  <a:cubicBezTo>
                    <a:pt x="394" y="401"/>
                    <a:pt x="438" y="399"/>
                    <a:pt x="482" y="399"/>
                  </a:cubicBezTo>
                  <a:cubicBezTo>
                    <a:pt x="864" y="399"/>
                    <a:pt x="1214" y="576"/>
                    <a:pt x="1593" y="643"/>
                  </a:cubicBezTo>
                  <a:cubicBezTo>
                    <a:pt x="1651" y="653"/>
                    <a:pt x="1765" y="673"/>
                    <a:pt x="1872" y="673"/>
                  </a:cubicBezTo>
                  <a:cubicBezTo>
                    <a:pt x="2018" y="673"/>
                    <a:pt x="2152" y="637"/>
                    <a:pt x="2116" y="493"/>
                  </a:cubicBezTo>
                  <a:cubicBezTo>
                    <a:pt x="2054" y="232"/>
                    <a:pt x="1655" y="120"/>
                    <a:pt x="1444" y="83"/>
                  </a:cubicBezTo>
                  <a:cubicBezTo>
                    <a:pt x="1082" y="34"/>
                    <a:pt x="720" y="0"/>
                    <a:pt x="358"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3"/>
            <p:cNvSpPr/>
            <p:nvPr/>
          </p:nvSpPr>
          <p:spPr>
            <a:xfrm>
              <a:off x="4687600" y="4457400"/>
              <a:ext cx="79075" cy="10725"/>
            </a:xfrm>
            <a:custGeom>
              <a:avLst/>
              <a:gdLst/>
              <a:ahLst/>
              <a:cxnLst/>
              <a:rect l="l" t="t" r="r" b="b"/>
              <a:pathLst>
                <a:path w="3163" h="429" extrusionOk="0">
                  <a:moveTo>
                    <a:pt x="58" y="0"/>
                  </a:moveTo>
                  <a:cubicBezTo>
                    <a:pt x="13" y="0"/>
                    <a:pt x="0" y="70"/>
                    <a:pt x="55" y="92"/>
                  </a:cubicBezTo>
                  <a:cubicBezTo>
                    <a:pt x="708" y="315"/>
                    <a:pt x="1388" y="429"/>
                    <a:pt x="2074" y="429"/>
                  </a:cubicBezTo>
                  <a:cubicBezTo>
                    <a:pt x="2421" y="429"/>
                    <a:pt x="2769" y="399"/>
                    <a:pt x="3116" y="341"/>
                  </a:cubicBezTo>
                  <a:cubicBezTo>
                    <a:pt x="3163" y="329"/>
                    <a:pt x="3144" y="253"/>
                    <a:pt x="3101" y="253"/>
                  </a:cubicBezTo>
                  <a:cubicBezTo>
                    <a:pt x="3098" y="253"/>
                    <a:pt x="3095" y="253"/>
                    <a:pt x="3091" y="254"/>
                  </a:cubicBezTo>
                  <a:cubicBezTo>
                    <a:pt x="2761" y="307"/>
                    <a:pt x="2427" y="333"/>
                    <a:pt x="2093" y="333"/>
                  </a:cubicBezTo>
                  <a:cubicBezTo>
                    <a:pt x="1408" y="333"/>
                    <a:pt x="724" y="222"/>
                    <a:pt x="80" y="5"/>
                  </a:cubicBezTo>
                  <a:cubicBezTo>
                    <a:pt x="72" y="2"/>
                    <a:pt x="65" y="0"/>
                    <a:pt x="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3"/>
            <p:cNvSpPr/>
            <p:nvPr/>
          </p:nvSpPr>
          <p:spPr>
            <a:xfrm>
              <a:off x="5118200" y="4441525"/>
              <a:ext cx="77925" cy="13925"/>
            </a:xfrm>
            <a:custGeom>
              <a:avLst/>
              <a:gdLst/>
              <a:ahLst/>
              <a:cxnLst/>
              <a:rect l="l" t="t" r="r" b="b"/>
              <a:pathLst>
                <a:path w="3117" h="557" extrusionOk="0">
                  <a:moveTo>
                    <a:pt x="69" y="0"/>
                  </a:moveTo>
                  <a:cubicBezTo>
                    <a:pt x="22" y="0"/>
                    <a:pt x="0" y="60"/>
                    <a:pt x="43" y="92"/>
                  </a:cubicBezTo>
                  <a:cubicBezTo>
                    <a:pt x="686" y="471"/>
                    <a:pt x="1417" y="557"/>
                    <a:pt x="2152" y="557"/>
                  </a:cubicBezTo>
                  <a:cubicBezTo>
                    <a:pt x="2454" y="557"/>
                    <a:pt x="2757" y="542"/>
                    <a:pt x="3055" y="528"/>
                  </a:cubicBezTo>
                  <a:cubicBezTo>
                    <a:pt x="3117" y="515"/>
                    <a:pt x="3117" y="428"/>
                    <a:pt x="3055" y="428"/>
                  </a:cubicBezTo>
                  <a:cubicBezTo>
                    <a:pt x="2758" y="447"/>
                    <a:pt x="2455" y="463"/>
                    <a:pt x="2152" y="463"/>
                  </a:cubicBezTo>
                  <a:cubicBezTo>
                    <a:pt x="1437" y="463"/>
                    <a:pt x="722" y="372"/>
                    <a:pt x="93" y="5"/>
                  </a:cubicBezTo>
                  <a:cubicBezTo>
                    <a:pt x="84" y="2"/>
                    <a:pt x="76" y="0"/>
                    <a:pt x="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3"/>
            <p:cNvSpPr/>
            <p:nvPr/>
          </p:nvSpPr>
          <p:spPr>
            <a:xfrm>
              <a:off x="4718325" y="4055875"/>
              <a:ext cx="44750" cy="62500"/>
            </a:xfrm>
            <a:custGeom>
              <a:avLst/>
              <a:gdLst/>
              <a:ahLst/>
              <a:cxnLst/>
              <a:rect l="l" t="t" r="r" b="b"/>
              <a:pathLst>
                <a:path w="1790" h="2500" extrusionOk="0">
                  <a:moveTo>
                    <a:pt x="55" y="0"/>
                  </a:moveTo>
                  <a:cubicBezTo>
                    <a:pt x="29" y="0"/>
                    <a:pt x="1" y="24"/>
                    <a:pt x="8" y="61"/>
                  </a:cubicBezTo>
                  <a:cubicBezTo>
                    <a:pt x="344" y="994"/>
                    <a:pt x="929" y="1841"/>
                    <a:pt x="1688" y="2488"/>
                  </a:cubicBezTo>
                  <a:cubicBezTo>
                    <a:pt x="1699" y="2496"/>
                    <a:pt x="1710" y="2499"/>
                    <a:pt x="1721" y="2499"/>
                  </a:cubicBezTo>
                  <a:cubicBezTo>
                    <a:pt x="1760" y="2499"/>
                    <a:pt x="1789" y="2455"/>
                    <a:pt x="1750" y="2426"/>
                  </a:cubicBezTo>
                  <a:cubicBezTo>
                    <a:pt x="1004" y="1778"/>
                    <a:pt x="431" y="957"/>
                    <a:pt x="95" y="36"/>
                  </a:cubicBezTo>
                  <a:cubicBezTo>
                    <a:pt x="90" y="11"/>
                    <a:pt x="73" y="0"/>
                    <a:pt x="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3"/>
            <p:cNvSpPr/>
            <p:nvPr/>
          </p:nvSpPr>
          <p:spPr>
            <a:xfrm>
              <a:off x="4717275" y="4066800"/>
              <a:ext cx="19200" cy="73125"/>
            </a:xfrm>
            <a:custGeom>
              <a:avLst/>
              <a:gdLst/>
              <a:ahLst/>
              <a:cxnLst/>
              <a:rect l="l" t="t" r="r" b="b"/>
              <a:pathLst>
                <a:path w="768" h="2925" extrusionOk="0">
                  <a:moveTo>
                    <a:pt x="75" y="0"/>
                  </a:moveTo>
                  <a:cubicBezTo>
                    <a:pt x="50" y="0"/>
                    <a:pt x="25" y="16"/>
                    <a:pt x="25" y="47"/>
                  </a:cubicBezTo>
                  <a:cubicBezTo>
                    <a:pt x="0" y="1030"/>
                    <a:pt x="324" y="1976"/>
                    <a:pt x="660" y="2897"/>
                  </a:cubicBezTo>
                  <a:cubicBezTo>
                    <a:pt x="669" y="2916"/>
                    <a:pt x="688" y="2924"/>
                    <a:pt x="707" y="2924"/>
                  </a:cubicBezTo>
                  <a:cubicBezTo>
                    <a:pt x="737" y="2924"/>
                    <a:pt x="767" y="2903"/>
                    <a:pt x="759" y="2872"/>
                  </a:cubicBezTo>
                  <a:cubicBezTo>
                    <a:pt x="423" y="1951"/>
                    <a:pt x="87" y="1030"/>
                    <a:pt x="125" y="47"/>
                  </a:cubicBezTo>
                  <a:cubicBezTo>
                    <a:pt x="125" y="16"/>
                    <a:pt x="100" y="0"/>
                    <a:pt x="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3"/>
            <p:cNvSpPr/>
            <p:nvPr/>
          </p:nvSpPr>
          <p:spPr>
            <a:xfrm>
              <a:off x="5046150" y="4105700"/>
              <a:ext cx="42225" cy="33250"/>
            </a:xfrm>
            <a:custGeom>
              <a:avLst/>
              <a:gdLst/>
              <a:ahLst/>
              <a:cxnLst/>
              <a:rect l="l" t="t" r="r" b="b"/>
              <a:pathLst>
                <a:path w="1689" h="1330" extrusionOk="0">
                  <a:moveTo>
                    <a:pt x="50" y="0"/>
                  </a:moveTo>
                  <a:cubicBezTo>
                    <a:pt x="25" y="0"/>
                    <a:pt x="0" y="16"/>
                    <a:pt x="0" y="47"/>
                  </a:cubicBezTo>
                  <a:cubicBezTo>
                    <a:pt x="62" y="769"/>
                    <a:pt x="983" y="1204"/>
                    <a:pt x="1606" y="1329"/>
                  </a:cubicBezTo>
                  <a:cubicBezTo>
                    <a:pt x="1610" y="1330"/>
                    <a:pt x="1614" y="1330"/>
                    <a:pt x="1618" y="1330"/>
                  </a:cubicBezTo>
                  <a:cubicBezTo>
                    <a:pt x="1671" y="1330"/>
                    <a:pt x="1689" y="1253"/>
                    <a:pt x="1631" y="1242"/>
                  </a:cubicBezTo>
                  <a:cubicBezTo>
                    <a:pt x="1058" y="1117"/>
                    <a:pt x="162" y="719"/>
                    <a:pt x="100" y="47"/>
                  </a:cubicBezTo>
                  <a:cubicBezTo>
                    <a:pt x="100" y="16"/>
                    <a:pt x="75" y="0"/>
                    <a:pt x="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3"/>
            <p:cNvSpPr/>
            <p:nvPr/>
          </p:nvSpPr>
          <p:spPr>
            <a:xfrm>
              <a:off x="5045150" y="4107525"/>
              <a:ext cx="55925" cy="74125"/>
            </a:xfrm>
            <a:custGeom>
              <a:avLst/>
              <a:gdLst/>
              <a:ahLst/>
              <a:cxnLst/>
              <a:rect l="l" t="t" r="r" b="b"/>
              <a:pathLst>
                <a:path w="2237" h="2965" extrusionOk="0">
                  <a:moveTo>
                    <a:pt x="59" y="0"/>
                  </a:moveTo>
                  <a:cubicBezTo>
                    <a:pt x="30" y="0"/>
                    <a:pt x="0" y="24"/>
                    <a:pt x="15" y="61"/>
                  </a:cubicBezTo>
                  <a:cubicBezTo>
                    <a:pt x="364" y="1231"/>
                    <a:pt x="862" y="2587"/>
                    <a:pt x="2156" y="2961"/>
                  </a:cubicBezTo>
                  <a:cubicBezTo>
                    <a:pt x="2163" y="2964"/>
                    <a:pt x="2169" y="2965"/>
                    <a:pt x="2175" y="2965"/>
                  </a:cubicBezTo>
                  <a:cubicBezTo>
                    <a:pt x="2223" y="2965"/>
                    <a:pt x="2236" y="2885"/>
                    <a:pt x="2181" y="2874"/>
                  </a:cubicBezTo>
                  <a:cubicBezTo>
                    <a:pt x="911" y="2513"/>
                    <a:pt x="451" y="1169"/>
                    <a:pt x="102" y="36"/>
                  </a:cubicBezTo>
                  <a:cubicBezTo>
                    <a:pt x="97" y="11"/>
                    <a:pt x="78" y="0"/>
                    <a:pt x="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3"/>
            <p:cNvSpPr/>
            <p:nvPr/>
          </p:nvSpPr>
          <p:spPr>
            <a:xfrm>
              <a:off x="4506950" y="4576675"/>
              <a:ext cx="286575" cy="148000"/>
            </a:xfrm>
            <a:custGeom>
              <a:avLst/>
              <a:gdLst/>
              <a:ahLst/>
              <a:cxnLst/>
              <a:rect l="l" t="t" r="r" b="b"/>
              <a:pathLst>
                <a:path w="11463" h="5920" extrusionOk="0">
                  <a:moveTo>
                    <a:pt x="6317" y="0"/>
                  </a:moveTo>
                  <a:cubicBezTo>
                    <a:pt x="5711" y="0"/>
                    <a:pt x="5648" y="627"/>
                    <a:pt x="5426" y="1033"/>
                  </a:cubicBezTo>
                  <a:cubicBezTo>
                    <a:pt x="5165" y="1544"/>
                    <a:pt x="4468" y="2042"/>
                    <a:pt x="3920" y="2266"/>
                  </a:cubicBezTo>
                  <a:cubicBezTo>
                    <a:pt x="3323" y="2515"/>
                    <a:pt x="2676" y="2602"/>
                    <a:pt x="2041" y="2739"/>
                  </a:cubicBezTo>
                  <a:cubicBezTo>
                    <a:pt x="1518" y="2851"/>
                    <a:pt x="349" y="2900"/>
                    <a:pt x="149" y="3373"/>
                  </a:cubicBezTo>
                  <a:cubicBezTo>
                    <a:pt x="0" y="3747"/>
                    <a:pt x="162" y="4170"/>
                    <a:pt x="436" y="4456"/>
                  </a:cubicBezTo>
                  <a:cubicBezTo>
                    <a:pt x="709" y="4742"/>
                    <a:pt x="1680" y="5078"/>
                    <a:pt x="2066" y="5228"/>
                  </a:cubicBezTo>
                  <a:cubicBezTo>
                    <a:pt x="2905" y="5570"/>
                    <a:pt x="3813" y="5834"/>
                    <a:pt x="4733" y="5834"/>
                  </a:cubicBezTo>
                  <a:cubicBezTo>
                    <a:pt x="4918" y="5834"/>
                    <a:pt x="5104" y="5823"/>
                    <a:pt x="5289" y="5800"/>
                  </a:cubicBezTo>
                  <a:cubicBezTo>
                    <a:pt x="5513" y="5763"/>
                    <a:pt x="5750" y="5738"/>
                    <a:pt x="5986" y="5725"/>
                  </a:cubicBezTo>
                  <a:cubicBezTo>
                    <a:pt x="6235" y="5750"/>
                    <a:pt x="6484" y="5788"/>
                    <a:pt x="6733" y="5837"/>
                  </a:cubicBezTo>
                  <a:cubicBezTo>
                    <a:pt x="7035" y="5894"/>
                    <a:pt x="7340" y="5919"/>
                    <a:pt x="7645" y="5919"/>
                  </a:cubicBezTo>
                  <a:cubicBezTo>
                    <a:pt x="8821" y="5919"/>
                    <a:pt x="10007" y="5543"/>
                    <a:pt x="11114" y="5128"/>
                  </a:cubicBezTo>
                  <a:cubicBezTo>
                    <a:pt x="11176" y="5103"/>
                    <a:pt x="11238" y="5066"/>
                    <a:pt x="11288" y="5028"/>
                  </a:cubicBezTo>
                  <a:cubicBezTo>
                    <a:pt x="11338" y="4966"/>
                    <a:pt x="11363" y="4904"/>
                    <a:pt x="11375" y="4842"/>
                  </a:cubicBezTo>
                  <a:cubicBezTo>
                    <a:pt x="11462" y="4444"/>
                    <a:pt x="11450" y="4033"/>
                    <a:pt x="11326" y="3647"/>
                  </a:cubicBezTo>
                  <a:cubicBezTo>
                    <a:pt x="11238" y="3373"/>
                    <a:pt x="11114" y="3099"/>
                    <a:pt x="10977" y="2838"/>
                  </a:cubicBezTo>
                  <a:cubicBezTo>
                    <a:pt x="10790" y="2502"/>
                    <a:pt x="10666" y="2116"/>
                    <a:pt x="10442" y="1805"/>
                  </a:cubicBezTo>
                  <a:cubicBezTo>
                    <a:pt x="10355" y="1693"/>
                    <a:pt x="10218" y="1631"/>
                    <a:pt x="10156" y="1506"/>
                  </a:cubicBezTo>
                  <a:cubicBezTo>
                    <a:pt x="10137" y="1469"/>
                    <a:pt x="10094" y="1454"/>
                    <a:pt x="10037" y="1454"/>
                  </a:cubicBezTo>
                  <a:cubicBezTo>
                    <a:pt x="9865" y="1454"/>
                    <a:pt x="9561" y="1594"/>
                    <a:pt x="9384" y="1706"/>
                  </a:cubicBezTo>
                  <a:cubicBezTo>
                    <a:pt x="8787" y="2079"/>
                    <a:pt x="8152" y="2390"/>
                    <a:pt x="7492" y="2639"/>
                  </a:cubicBezTo>
                  <a:cubicBezTo>
                    <a:pt x="7380" y="2689"/>
                    <a:pt x="7256" y="2726"/>
                    <a:pt x="7119" y="2739"/>
                  </a:cubicBezTo>
                  <a:cubicBezTo>
                    <a:pt x="7100" y="2742"/>
                    <a:pt x="7081" y="2744"/>
                    <a:pt x="7062" y="2744"/>
                  </a:cubicBezTo>
                  <a:cubicBezTo>
                    <a:pt x="6841" y="2744"/>
                    <a:pt x="6682" y="2486"/>
                    <a:pt x="6808" y="2290"/>
                  </a:cubicBezTo>
                  <a:cubicBezTo>
                    <a:pt x="6920" y="2042"/>
                    <a:pt x="7106" y="1954"/>
                    <a:pt x="7256" y="1755"/>
                  </a:cubicBezTo>
                  <a:cubicBezTo>
                    <a:pt x="7430" y="1506"/>
                    <a:pt x="7542" y="1208"/>
                    <a:pt x="7567" y="897"/>
                  </a:cubicBezTo>
                  <a:cubicBezTo>
                    <a:pt x="7592" y="785"/>
                    <a:pt x="7579" y="685"/>
                    <a:pt x="7542" y="573"/>
                  </a:cubicBezTo>
                  <a:cubicBezTo>
                    <a:pt x="7455" y="374"/>
                    <a:pt x="7218" y="262"/>
                    <a:pt x="6994" y="175"/>
                  </a:cubicBezTo>
                  <a:cubicBezTo>
                    <a:pt x="6795" y="88"/>
                    <a:pt x="6571" y="25"/>
                    <a:pt x="6335" y="1"/>
                  </a:cubicBezTo>
                  <a:cubicBezTo>
                    <a:pt x="6329" y="0"/>
                    <a:pt x="6323" y="0"/>
                    <a:pt x="63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3"/>
            <p:cNvSpPr/>
            <p:nvPr/>
          </p:nvSpPr>
          <p:spPr>
            <a:xfrm>
              <a:off x="4512850" y="4670650"/>
              <a:ext cx="280350" cy="54025"/>
            </a:xfrm>
            <a:custGeom>
              <a:avLst/>
              <a:gdLst/>
              <a:ahLst/>
              <a:cxnLst/>
              <a:rect l="l" t="t" r="r" b="b"/>
              <a:pathLst>
                <a:path w="11214" h="2161" extrusionOk="0">
                  <a:moveTo>
                    <a:pt x="11114" y="0"/>
                  </a:moveTo>
                  <a:cubicBezTo>
                    <a:pt x="10940" y="100"/>
                    <a:pt x="10753" y="224"/>
                    <a:pt x="10592" y="349"/>
                  </a:cubicBezTo>
                  <a:cubicBezTo>
                    <a:pt x="10019" y="697"/>
                    <a:pt x="9384" y="909"/>
                    <a:pt x="8712" y="958"/>
                  </a:cubicBezTo>
                  <a:cubicBezTo>
                    <a:pt x="8346" y="993"/>
                    <a:pt x="7976" y="1001"/>
                    <a:pt x="7606" y="1001"/>
                  </a:cubicBezTo>
                  <a:cubicBezTo>
                    <a:pt x="7310" y="1001"/>
                    <a:pt x="7014" y="996"/>
                    <a:pt x="6721" y="996"/>
                  </a:cubicBezTo>
                  <a:cubicBezTo>
                    <a:pt x="5763" y="996"/>
                    <a:pt x="4814" y="1062"/>
                    <a:pt x="3858" y="1062"/>
                  </a:cubicBezTo>
                  <a:cubicBezTo>
                    <a:pt x="3722" y="1062"/>
                    <a:pt x="3585" y="1061"/>
                    <a:pt x="3448" y="1058"/>
                  </a:cubicBezTo>
                  <a:cubicBezTo>
                    <a:pt x="2913" y="1045"/>
                    <a:pt x="1793" y="846"/>
                    <a:pt x="1258" y="759"/>
                  </a:cubicBezTo>
                  <a:cubicBezTo>
                    <a:pt x="834" y="685"/>
                    <a:pt x="424" y="498"/>
                    <a:pt x="1" y="423"/>
                  </a:cubicBezTo>
                  <a:lnTo>
                    <a:pt x="1" y="423"/>
                  </a:lnTo>
                  <a:cubicBezTo>
                    <a:pt x="63" y="523"/>
                    <a:pt x="125" y="610"/>
                    <a:pt x="200" y="697"/>
                  </a:cubicBezTo>
                  <a:cubicBezTo>
                    <a:pt x="486" y="983"/>
                    <a:pt x="1444" y="1319"/>
                    <a:pt x="1830" y="1469"/>
                  </a:cubicBezTo>
                  <a:cubicBezTo>
                    <a:pt x="2669" y="1811"/>
                    <a:pt x="3577" y="2075"/>
                    <a:pt x="4497" y="2075"/>
                  </a:cubicBezTo>
                  <a:cubicBezTo>
                    <a:pt x="4682" y="2075"/>
                    <a:pt x="4868" y="2064"/>
                    <a:pt x="5053" y="2041"/>
                  </a:cubicBezTo>
                  <a:cubicBezTo>
                    <a:pt x="5277" y="2004"/>
                    <a:pt x="5514" y="1979"/>
                    <a:pt x="5750" y="1966"/>
                  </a:cubicBezTo>
                  <a:cubicBezTo>
                    <a:pt x="5999" y="1991"/>
                    <a:pt x="6248" y="2029"/>
                    <a:pt x="6497" y="2078"/>
                  </a:cubicBezTo>
                  <a:cubicBezTo>
                    <a:pt x="6799" y="2135"/>
                    <a:pt x="7104" y="2160"/>
                    <a:pt x="7409" y="2160"/>
                  </a:cubicBezTo>
                  <a:cubicBezTo>
                    <a:pt x="8585" y="2160"/>
                    <a:pt x="9771" y="1784"/>
                    <a:pt x="10878" y="1369"/>
                  </a:cubicBezTo>
                  <a:cubicBezTo>
                    <a:pt x="10940" y="1344"/>
                    <a:pt x="11002" y="1307"/>
                    <a:pt x="11052" y="1269"/>
                  </a:cubicBezTo>
                  <a:cubicBezTo>
                    <a:pt x="11102" y="1207"/>
                    <a:pt x="11127" y="1145"/>
                    <a:pt x="11139" y="1083"/>
                  </a:cubicBezTo>
                  <a:cubicBezTo>
                    <a:pt x="11214" y="722"/>
                    <a:pt x="11214" y="361"/>
                    <a:pt x="111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3"/>
            <p:cNvSpPr/>
            <p:nvPr/>
          </p:nvSpPr>
          <p:spPr>
            <a:xfrm>
              <a:off x="4610900" y="4574475"/>
              <a:ext cx="67800" cy="53300"/>
            </a:xfrm>
            <a:custGeom>
              <a:avLst/>
              <a:gdLst/>
              <a:ahLst/>
              <a:cxnLst/>
              <a:rect l="l" t="t" r="r" b="b"/>
              <a:pathLst>
                <a:path w="2712" h="2132" extrusionOk="0">
                  <a:moveTo>
                    <a:pt x="485" y="94"/>
                  </a:moveTo>
                  <a:cubicBezTo>
                    <a:pt x="512" y="94"/>
                    <a:pt x="540" y="96"/>
                    <a:pt x="571" y="101"/>
                  </a:cubicBezTo>
                  <a:cubicBezTo>
                    <a:pt x="1057" y="163"/>
                    <a:pt x="1194" y="723"/>
                    <a:pt x="1082" y="1121"/>
                  </a:cubicBezTo>
                  <a:cubicBezTo>
                    <a:pt x="973" y="1414"/>
                    <a:pt x="837" y="1687"/>
                    <a:pt x="673" y="1949"/>
                  </a:cubicBezTo>
                  <a:lnTo>
                    <a:pt x="673" y="1949"/>
                  </a:lnTo>
                  <a:cubicBezTo>
                    <a:pt x="501" y="1679"/>
                    <a:pt x="358" y="1399"/>
                    <a:pt x="235" y="1109"/>
                  </a:cubicBezTo>
                  <a:cubicBezTo>
                    <a:pt x="129" y="803"/>
                    <a:pt x="1" y="94"/>
                    <a:pt x="485" y="94"/>
                  </a:cubicBezTo>
                  <a:close/>
                  <a:moveTo>
                    <a:pt x="2243" y="1143"/>
                  </a:moveTo>
                  <a:cubicBezTo>
                    <a:pt x="2454" y="1143"/>
                    <a:pt x="2565" y="1405"/>
                    <a:pt x="2413" y="1557"/>
                  </a:cubicBezTo>
                  <a:cubicBezTo>
                    <a:pt x="2351" y="1607"/>
                    <a:pt x="2276" y="1644"/>
                    <a:pt x="2202" y="1682"/>
                  </a:cubicBezTo>
                  <a:cubicBezTo>
                    <a:pt x="2040" y="1756"/>
                    <a:pt x="1878" y="1831"/>
                    <a:pt x="1704" y="1881"/>
                  </a:cubicBezTo>
                  <a:cubicBezTo>
                    <a:pt x="1405" y="1977"/>
                    <a:pt x="1096" y="2027"/>
                    <a:pt x="787" y="2047"/>
                  </a:cubicBezTo>
                  <a:lnTo>
                    <a:pt x="787" y="2047"/>
                  </a:lnTo>
                  <a:cubicBezTo>
                    <a:pt x="963" y="1929"/>
                    <a:pt x="1128" y="1792"/>
                    <a:pt x="1268" y="1632"/>
                  </a:cubicBezTo>
                  <a:cubicBezTo>
                    <a:pt x="1530" y="1383"/>
                    <a:pt x="1853" y="1221"/>
                    <a:pt x="2202" y="1146"/>
                  </a:cubicBezTo>
                  <a:cubicBezTo>
                    <a:pt x="2216" y="1144"/>
                    <a:pt x="2230" y="1143"/>
                    <a:pt x="2243" y="1143"/>
                  </a:cubicBezTo>
                  <a:close/>
                  <a:moveTo>
                    <a:pt x="513" y="0"/>
                  </a:moveTo>
                  <a:cubicBezTo>
                    <a:pt x="130" y="0"/>
                    <a:pt x="25" y="421"/>
                    <a:pt x="61" y="736"/>
                  </a:cubicBezTo>
                  <a:cubicBezTo>
                    <a:pt x="121" y="1212"/>
                    <a:pt x="373" y="1631"/>
                    <a:pt x="624" y="2025"/>
                  </a:cubicBezTo>
                  <a:lnTo>
                    <a:pt x="624" y="2025"/>
                  </a:lnTo>
                  <a:cubicBezTo>
                    <a:pt x="615" y="2039"/>
                    <a:pt x="606" y="2053"/>
                    <a:pt x="596" y="2067"/>
                  </a:cubicBezTo>
                  <a:cubicBezTo>
                    <a:pt x="584" y="2092"/>
                    <a:pt x="596" y="2129"/>
                    <a:pt x="633" y="2130"/>
                  </a:cubicBezTo>
                  <a:lnTo>
                    <a:pt x="633" y="2130"/>
                  </a:lnTo>
                  <a:cubicBezTo>
                    <a:pt x="637" y="2131"/>
                    <a:pt x="641" y="2131"/>
                    <a:pt x="645" y="2131"/>
                  </a:cubicBezTo>
                  <a:cubicBezTo>
                    <a:pt x="650" y="2131"/>
                    <a:pt x="654" y="2131"/>
                    <a:pt x="658" y="2130"/>
                  </a:cubicBezTo>
                  <a:cubicBezTo>
                    <a:pt x="659" y="2130"/>
                    <a:pt x="659" y="2130"/>
                    <a:pt x="659" y="2129"/>
                  </a:cubicBezTo>
                  <a:lnTo>
                    <a:pt x="659" y="2129"/>
                  </a:lnTo>
                  <a:cubicBezTo>
                    <a:pt x="1136" y="2126"/>
                    <a:pt x="1612" y="2027"/>
                    <a:pt x="2052" y="1843"/>
                  </a:cubicBezTo>
                  <a:cubicBezTo>
                    <a:pt x="2289" y="1744"/>
                    <a:pt x="2712" y="1557"/>
                    <a:pt x="2588" y="1221"/>
                  </a:cubicBezTo>
                  <a:cubicBezTo>
                    <a:pt x="2537" y="1095"/>
                    <a:pt x="2430" y="1053"/>
                    <a:pt x="2306" y="1053"/>
                  </a:cubicBezTo>
                  <a:cubicBezTo>
                    <a:pt x="2123" y="1053"/>
                    <a:pt x="1905" y="1144"/>
                    <a:pt x="1779" y="1196"/>
                  </a:cubicBezTo>
                  <a:cubicBezTo>
                    <a:pt x="1579" y="1296"/>
                    <a:pt x="1380" y="1420"/>
                    <a:pt x="1206" y="1570"/>
                  </a:cubicBezTo>
                  <a:cubicBezTo>
                    <a:pt x="1074" y="1732"/>
                    <a:pt x="918" y="1869"/>
                    <a:pt x="743" y="1982"/>
                  </a:cubicBezTo>
                  <a:lnTo>
                    <a:pt x="743" y="1982"/>
                  </a:lnTo>
                  <a:cubicBezTo>
                    <a:pt x="970" y="1603"/>
                    <a:pt x="1240" y="1184"/>
                    <a:pt x="1206" y="736"/>
                  </a:cubicBezTo>
                  <a:cubicBezTo>
                    <a:pt x="1181" y="362"/>
                    <a:pt x="907" y="64"/>
                    <a:pt x="546" y="1"/>
                  </a:cubicBezTo>
                  <a:cubicBezTo>
                    <a:pt x="535" y="1"/>
                    <a:pt x="524" y="0"/>
                    <a:pt x="5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3"/>
            <p:cNvSpPr/>
            <p:nvPr/>
          </p:nvSpPr>
          <p:spPr>
            <a:xfrm>
              <a:off x="4626850" y="4624850"/>
              <a:ext cx="13275" cy="25325"/>
            </a:xfrm>
            <a:custGeom>
              <a:avLst/>
              <a:gdLst/>
              <a:ahLst/>
              <a:cxnLst/>
              <a:rect l="l" t="t" r="r" b="b"/>
              <a:pathLst>
                <a:path w="531" h="1013" extrusionOk="0">
                  <a:moveTo>
                    <a:pt x="52" y="0"/>
                  </a:moveTo>
                  <a:cubicBezTo>
                    <a:pt x="26" y="0"/>
                    <a:pt x="0" y="22"/>
                    <a:pt x="8" y="52"/>
                  </a:cubicBezTo>
                  <a:lnTo>
                    <a:pt x="20" y="52"/>
                  </a:lnTo>
                  <a:cubicBezTo>
                    <a:pt x="132" y="351"/>
                    <a:pt x="456" y="612"/>
                    <a:pt x="369" y="961"/>
                  </a:cubicBezTo>
                  <a:cubicBezTo>
                    <a:pt x="361" y="992"/>
                    <a:pt x="382" y="1013"/>
                    <a:pt x="405" y="1013"/>
                  </a:cubicBezTo>
                  <a:cubicBezTo>
                    <a:pt x="419" y="1013"/>
                    <a:pt x="434" y="1005"/>
                    <a:pt x="444" y="986"/>
                  </a:cubicBezTo>
                  <a:cubicBezTo>
                    <a:pt x="531" y="612"/>
                    <a:pt x="220" y="351"/>
                    <a:pt x="95" y="27"/>
                  </a:cubicBezTo>
                  <a:cubicBezTo>
                    <a:pt x="86" y="8"/>
                    <a:pt x="69" y="0"/>
                    <a:pt x="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3"/>
            <p:cNvSpPr/>
            <p:nvPr/>
          </p:nvSpPr>
          <p:spPr>
            <a:xfrm>
              <a:off x="4606050" y="4630075"/>
              <a:ext cx="20275" cy="31000"/>
            </a:xfrm>
            <a:custGeom>
              <a:avLst/>
              <a:gdLst/>
              <a:ahLst/>
              <a:cxnLst/>
              <a:rect l="l" t="t" r="r" b="b"/>
              <a:pathLst>
                <a:path w="811" h="1240" extrusionOk="0">
                  <a:moveTo>
                    <a:pt x="65" y="0"/>
                  </a:moveTo>
                  <a:cubicBezTo>
                    <a:pt x="32" y="0"/>
                    <a:pt x="1" y="58"/>
                    <a:pt x="44" y="80"/>
                  </a:cubicBezTo>
                  <a:cubicBezTo>
                    <a:pt x="404" y="354"/>
                    <a:pt x="653" y="764"/>
                    <a:pt x="728" y="1212"/>
                  </a:cubicBezTo>
                  <a:cubicBezTo>
                    <a:pt x="728" y="1231"/>
                    <a:pt x="741" y="1239"/>
                    <a:pt x="756" y="1239"/>
                  </a:cubicBezTo>
                  <a:cubicBezTo>
                    <a:pt x="780" y="1239"/>
                    <a:pt x="810" y="1218"/>
                    <a:pt x="803" y="1187"/>
                  </a:cubicBezTo>
                  <a:cubicBezTo>
                    <a:pt x="728" y="715"/>
                    <a:pt x="467" y="291"/>
                    <a:pt x="81" y="5"/>
                  </a:cubicBezTo>
                  <a:cubicBezTo>
                    <a:pt x="76" y="2"/>
                    <a:pt x="70" y="0"/>
                    <a:pt x="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3"/>
            <p:cNvSpPr/>
            <p:nvPr/>
          </p:nvSpPr>
          <p:spPr>
            <a:xfrm>
              <a:off x="4592025" y="4634875"/>
              <a:ext cx="18925" cy="31800"/>
            </a:xfrm>
            <a:custGeom>
              <a:avLst/>
              <a:gdLst/>
              <a:ahLst/>
              <a:cxnLst/>
              <a:rect l="l" t="t" r="r" b="b"/>
              <a:pathLst>
                <a:path w="757" h="1272" extrusionOk="0">
                  <a:moveTo>
                    <a:pt x="57" y="1"/>
                  </a:moveTo>
                  <a:cubicBezTo>
                    <a:pt x="26" y="1"/>
                    <a:pt x="0" y="45"/>
                    <a:pt x="20" y="74"/>
                  </a:cubicBezTo>
                  <a:cubicBezTo>
                    <a:pt x="318" y="411"/>
                    <a:pt x="530" y="809"/>
                    <a:pt x="667" y="1244"/>
                  </a:cubicBezTo>
                  <a:cubicBezTo>
                    <a:pt x="672" y="1263"/>
                    <a:pt x="687" y="1272"/>
                    <a:pt x="703" y="1272"/>
                  </a:cubicBezTo>
                  <a:cubicBezTo>
                    <a:pt x="729" y="1272"/>
                    <a:pt x="757" y="1250"/>
                    <a:pt x="741" y="1219"/>
                  </a:cubicBezTo>
                  <a:cubicBezTo>
                    <a:pt x="605" y="784"/>
                    <a:pt x="381" y="373"/>
                    <a:pt x="82" y="12"/>
                  </a:cubicBezTo>
                  <a:cubicBezTo>
                    <a:pt x="74" y="4"/>
                    <a:pt x="65" y="1"/>
                    <a:pt x="5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3"/>
            <p:cNvSpPr/>
            <p:nvPr/>
          </p:nvSpPr>
          <p:spPr>
            <a:xfrm>
              <a:off x="5063575" y="4696775"/>
              <a:ext cx="174250" cy="46675"/>
            </a:xfrm>
            <a:custGeom>
              <a:avLst/>
              <a:gdLst/>
              <a:ahLst/>
              <a:cxnLst/>
              <a:rect l="l" t="t" r="r" b="b"/>
              <a:pathLst>
                <a:path w="6970" h="1867" extrusionOk="0">
                  <a:moveTo>
                    <a:pt x="6683" y="0"/>
                  </a:moveTo>
                  <a:cubicBezTo>
                    <a:pt x="5273" y="785"/>
                    <a:pt x="3970" y="1028"/>
                    <a:pt x="2894" y="1028"/>
                  </a:cubicBezTo>
                  <a:cubicBezTo>
                    <a:pt x="1426" y="1028"/>
                    <a:pt x="384" y="574"/>
                    <a:pt x="75" y="424"/>
                  </a:cubicBezTo>
                  <a:lnTo>
                    <a:pt x="75" y="424"/>
                  </a:lnTo>
                  <a:cubicBezTo>
                    <a:pt x="0" y="697"/>
                    <a:pt x="37" y="984"/>
                    <a:pt x="187" y="1233"/>
                  </a:cubicBezTo>
                  <a:cubicBezTo>
                    <a:pt x="435" y="1636"/>
                    <a:pt x="1950" y="1866"/>
                    <a:pt x="3429" y="1866"/>
                  </a:cubicBezTo>
                  <a:cubicBezTo>
                    <a:pt x="4551" y="1866"/>
                    <a:pt x="5651" y="1734"/>
                    <a:pt x="6161" y="1444"/>
                  </a:cubicBezTo>
                  <a:cubicBezTo>
                    <a:pt x="6970" y="984"/>
                    <a:pt x="6870" y="573"/>
                    <a:pt x="66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3"/>
            <p:cNvSpPr/>
            <p:nvPr/>
          </p:nvSpPr>
          <p:spPr>
            <a:xfrm>
              <a:off x="4702650" y="3022075"/>
              <a:ext cx="537975" cy="628050"/>
            </a:xfrm>
            <a:custGeom>
              <a:avLst/>
              <a:gdLst/>
              <a:ahLst/>
              <a:cxnLst/>
              <a:rect l="l" t="t" r="r" b="b"/>
              <a:pathLst>
                <a:path w="21519" h="25122" extrusionOk="0">
                  <a:moveTo>
                    <a:pt x="5648" y="1"/>
                  </a:moveTo>
                  <a:cubicBezTo>
                    <a:pt x="5300" y="1"/>
                    <a:pt x="5041" y="13"/>
                    <a:pt x="4916" y="44"/>
                  </a:cubicBezTo>
                  <a:cubicBezTo>
                    <a:pt x="4269" y="194"/>
                    <a:pt x="1656" y="492"/>
                    <a:pt x="0" y="5172"/>
                  </a:cubicBezTo>
                  <a:lnTo>
                    <a:pt x="884" y="5396"/>
                  </a:lnTo>
                  <a:lnTo>
                    <a:pt x="2987" y="13971"/>
                  </a:lnTo>
                  <a:cubicBezTo>
                    <a:pt x="2987" y="13971"/>
                    <a:pt x="3174" y="17555"/>
                    <a:pt x="3099" y="18961"/>
                  </a:cubicBezTo>
                  <a:cubicBezTo>
                    <a:pt x="3025" y="20368"/>
                    <a:pt x="2614" y="23591"/>
                    <a:pt x="2614" y="23591"/>
                  </a:cubicBezTo>
                  <a:cubicBezTo>
                    <a:pt x="2614" y="23591"/>
                    <a:pt x="4219" y="25122"/>
                    <a:pt x="8003" y="25122"/>
                  </a:cubicBezTo>
                  <a:cubicBezTo>
                    <a:pt x="11774" y="25122"/>
                    <a:pt x="16603" y="24562"/>
                    <a:pt x="18046" y="23691"/>
                  </a:cubicBezTo>
                  <a:cubicBezTo>
                    <a:pt x="18046" y="23691"/>
                    <a:pt x="18121" y="16099"/>
                    <a:pt x="18582" y="13087"/>
                  </a:cubicBezTo>
                  <a:lnTo>
                    <a:pt x="19154" y="9689"/>
                  </a:lnTo>
                  <a:lnTo>
                    <a:pt x="20411" y="10038"/>
                  </a:lnTo>
                  <a:cubicBezTo>
                    <a:pt x="20411" y="10038"/>
                    <a:pt x="21519" y="5732"/>
                    <a:pt x="20411" y="3591"/>
                  </a:cubicBezTo>
                  <a:cubicBezTo>
                    <a:pt x="19303" y="1451"/>
                    <a:pt x="13093" y="156"/>
                    <a:pt x="13093" y="156"/>
                  </a:cubicBezTo>
                  <a:lnTo>
                    <a:pt x="11301" y="156"/>
                  </a:lnTo>
                  <a:cubicBezTo>
                    <a:pt x="11158" y="164"/>
                    <a:pt x="10987" y="167"/>
                    <a:pt x="10794" y="167"/>
                  </a:cubicBezTo>
                  <a:cubicBezTo>
                    <a:pt x="9416" y="167"/>
                    <a:pt x="6931" y="1"/>
                    <a:pt x="56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3"/>
            <p:cNvSpPr/>
            <p:nvPr/>
          </p:nvSpPr>
          <p:spPr>
            <a:xfrm>
              <a:off x="4677450" y="3152900"/>
              <a:ext cx="144075" cy="192000"/>
            </a:xfrm>
            <a:custGeom>
              <a:avLst/>
              <a:gdLst/>
              <a:ahLst/>
              <a:cxnLst/>
              <a:rect l="l" t="t" r="r" b="b"/>
              <a:pathLst>
                <a:path w="5763" h="7680" extrusionOk="0">
                  <a:moveTo>
                    <a:pt x="1344" y="1"/>
                  </a:moveTo>
                  <a:cubicBezTo>
                    <a:pt x="622" y="2851"/>
                    <a:pt x="0" y="5589"/>
                    <a:pt x="560" y="7680"/>
                  </a:cubicBezTo>
                  <a:lnTo>
                    <a:pt x="4493" y="4133"/>
                  </a:lnTo>
                  <a:cubicBezTo>
                    <a:pt x="5090" y="3311"/>
                    <a:pt x="5489" y="2204"/>
                    <a:pt x="5763" y="1059"/>
                  </a:cubicBezTo>
                  <a:lnTo>
                    <a:pt x="1344" y="1"/>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3"/>
            <p:cNvSpPr/>
            <p:nvPr/>
          </p:nvSpPr>
          <p:spPr>
            <a:xfrm>
              <a:off x="5078200" y="3242825"/>
              <a:ext cx="121050" cy="207875"/>
            </a:xfrm>
            <a:custGeom>
              <a:avLst/>
              <a:gdLst/>
              <a:ahLst/>
              <a:cxnLst/>
              <a:rect l="l" t="t" r="r" b="b"/>
              <a:pathLst>
                <a:path w="4842" h="8315" extrusionOk="0">
                  <a:moveTo>
                    <a:pt x="411" y="1"/>
                  </a:moveTo>
                  <a:cubicBezTo>
                    <a:pt x="137" y="1146"/>
                    <a:pt x="0" y="2316"/>
                    <a:pt x="149" y="3324"/>
                  </a:cubicBezTo>
                  <a:lnTo>
                    <a:pt x="2103" y="8314"/>
                  </a:lnTo>
                  <a:cubicBezTo>
                    <a:pt x="3833" y="6696"/>
                    <a:pt x="4182" y="3934"/>
                    <a:pt x="4841" y="1059"/>
                  </a:cubicBezTo>
                  <a:lnTo>
                    <a:pt x="411" y="1"/>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3"/>
            <p:cNvSpPr/>
            <p:nvPr/>
          </p:nvSpPr>
          <p:spPr>
            <a:xfrm>
              <a:off x="4687875" y="3251875"/>
              <a:ext cx="353925" cy="153875"/>
            </a:xfrm>
            <a:custGeom>
              <a:avLst/>
              <a:gdLst/>
              <a:ahLst/>
              <a:cxnLst/>
              <a:rect l="l" t="t" r="r" b="b"/>
              <a:pathLst>
                <a:path w="14157" h="6155" extrusionOk="0">
                  <a:moveTo>
                    <a:pt x="3016" y="1"/>
                  </a:moveTo>
                  <a:cubicBezTo>
                    <a:pt x="1410" y="1"/>
                    <a:pt x="0" y="1325"/>
                    <a:pt x="81" y="3497"/>
                  </a:cubicBezTo>
                  <a:cubicBezTo>
                    <a:pt x="106" y="3995"/>
                    <a:pt x="454" y="4418"/>
                    <a:pt x="940" y="4530"/>
                  </a:cubicBezTo>
                  <a:lnTo>
                    <a:pt x="6217" y="5787"/>
                  </a:lnTo>
                  <a:cubicBezTo>
                    <a:pt x="7460" y="6083"/>
                    <a:pt x="9078" y="6155"/>
                    <a:pt x="10326" y="6155"/>
                  </a:cubicBezTo>
                  <a:cubicBezTo>
                    <a:pt x="10914" y="6155"/>
                    <a:pt x="11421" y="6139"/>
                    <a:pt x="11767" y="6123"/>
                  </a:cubicBezTo>
                  <a:cubicBezTo>
                    <a:pt x="12091" y="6110"/>
                    <a:pt x="12390" y="5998"/>
                    <a:pt x="12626" y="5787"/>
                  </a:cubicBezTo>
                  <a:lnTo>
                    <a:pt x="14157" y="4418"/>
                  </a:lnTo>
                  <a:lnTo>
                    <a:pt x="12676" y="3721"/>
                  </a:lnTo>
                  <a:lnTo>
                    <a:pt x="12352" y="3074"/>
                  </a:lnTo>
                  <a:lnTo>
                    <a:pt x="11817" y="3634"/>
                  </a:lnTo>
                  <a:lnTo>
                    <a:pt x="8084" y="2738"/>
                  </a:lnTo>
                  <a:cubicBezTo>
                    <a:pt x="8084" y="2738"/>
                    <a:pt x="5383" y="261"/>
                    <a:pt x="3392" y="25"/>
                  </a:cubicBezTo>
                  <a:cubicBezTo>
                    <a:pt x="3265" y="8"/>
                    <a:pt x="3140" y="1"/>
                    <a:pt x="3016" y="1"/>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3"/>
            <p:cNvSpPr/>
            <p:nvPr/>
          </p:nvSpPr>
          <p:spPr>
            <a:xfrm>
              <a:off x="4916175" y="3437500"/>
              <a:ext cx="157775" cy="84825"/>
            </a:xfrm>
            <a:custGeom>
              <a:avLst/>
              <a:gdLst/>
              <a:ahLst/>
              <a:cxnLst/>
              <a:rect l="l" t="t" r="r" b="b"/>
              <a:pathLst>
                <a:path w="6311" h="3393" extrusionOk="0">
                  <a:moveTo>
                    <a:pt x="6238" y="1"/>
                  </a:moveTo>
                  <a:cubicBezTo>
                    <a:pt x="6227" y="1"/>
                    <a:pt x="6216" y="5"/>
                    <a:pt x="6207" y="17"/>
                  </a:cubicBezTo>
                  <a:cubicBezTo>
                    <a:pt x="4577" y="1822"/>
                    <a:pt x="2250" y="2593"/>
                    <a:pt x="22" y="3352"/>
                  </a:cubicBezTo>
                  <a:cubicBezTo>
                    <a:pt x="0" y="3363"/>
                    <a:pt x="7" y="3392"/>
                    <a:pt x="25" y="3392"/>
                  </a:cubicBezTo>
                  <a:cubicBezTo>
                    <a:pt x="28" y="3392"/>
                    <a:pt x="31" y="3392"/>
                    <a:pt x="34" y="3390"/>
                  </a:cubicBezTo>
                  <a:cubicBezTo>
                    <a:pt x="2287" y="2693"/>
                    <a:pt x="4639" y="1871"/>
                    <a:pt x="6282" y="92"/>
                  </a:cubicBezTo>
                  <a:cubicBezTo>
                    <a:pt x="6311" y="54"/>
                    <a:pt x="6273" y="1"/>
                    <a:pt x="6238"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3"/>
            <p:cNvSpPr/>
            <p:nvPr/>
          </p:nvSpPr>
          <p:spPr>
            <a:xfrm>
              <a:off x="4877200" y="3470025"/>
              <a:ext cx="185050" cy="107000"/>
            </a:xfrm>
            <a:custGeom>
              <a:avLst/>
              <a:gdLst/>
              <a:ahLst/>
              <a:cxnLst/>
              <a:rect l="l" t="t" r="r" b="b"/>
              <a:pathLst>
                <a:path w="7402" h="4280" extrusionOk="0">
                  <a:moveTo>
                    <a:pt x="7371" y="0"/>
                  </a:moveTo>
                  <a:cubicBezTo>
                    <a:pt x="7365" y="0"/>
                    <a:pt x="7359" y="3"/>
                    <a:pt x="7356" y="10"/>
                  </a:cubicBezTo>
                  <a:cubicBezTo>
                    <a:pt x="5339" y="2139"/>
                    <a:pt x="2937" y="3669"/>
                    <a:pt x="25" y="4229"/>
                  </a:cubicBezTo>
                  <a:cubicBezTo>
                    <a:pt x="0" y="4242"/>
                    <a:pt x="13" y="4279"/>
                    <a:pt x="38" y="4279"/>
                  </a:cubicBezTo>
                  <a:cubicBezTo>
                    <a:pt x="2838" y="3794"/>
                    <a:pt x="5638" y="2313"/>
                    <a:pt x="7393" y="35"/>
                  </a:cubicBezTo>
                  <a:cubicBezTo>
                    <a:pt x="7402" y="18"/>
                    <a:pt x="7386" y="0"/>
                    <a:pt x="7371"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3"/>
            <p:cNvSpPr/>
            <p:nvPr/>
          </p:nvSpPr>
          <p:spPr>
            <a:xfrm>
              <a:off x="4837050" y="3280175"/>
              <a:ext cx="251125" cy="125725"/>
            </a:xfrm>
            <a:custGeom>
              <a:avLst/>
              <a:gdLst/>
              <a:ahLst/>
              <a:cxnLst/>
              <a:rect l="l" t="t" r="r" b="b"/>
              <a:pathLst>
                <a:path w="10045" h="5029" extrusionOk="0">
                  <a:moveTo>
                    <a:pt x="1" y="0"/>
                  </a:moveTo>
                  <a:lnTo>
                    <a:pt x="4270" y="5028"/>
                  </a:lnTo>
                  <a:cubicBezTo>
                    <a:pt x="4892" y="5028"/>
                    <a:pt x="5440" y="5016"/>
                    <a:pt x="5800" y="4991"/>
                  </a:cubicBezTo>
                  <a:cubicBezTo>
                    <a:pt x="6112" y="4978"/>
                    <a:pt x="6423" y="4866"/>
                    <a:pt x="6659" y="4655"/>
                  </a:cubicBezTo>
                  <a:lnTo>
                    <a:pt x="10044" y="2427"/>
                  </a:lnTo>
                  <a:lnTo>
                    <a:pt x="7008" y="2041"/>
                  </a:lnTo>
                  <a:lnTo>
                    <a:pt x="5850" y="2502"/>
                  </a:lnTo>
                  <a:lnTo>
                    <a:pt x="2117" y="1606"/>
                  </a:lnTo>
                  <a:cubicBezTo>
                    <a:pt x="1457" y="1021"/>
                    <a:pt x="748" y="486"/>
                    <a:pt x="1" y="0"/>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3"/>
            <p:cNvSpPr/>
            <p:nvPr/>
          </p:nvSpPr>
          <p:spPr>
            <a:xfrm>
              <a:off x="4789775" y="3241075"/>
              <a:ext cx="386125" cy="221850"/>
            </a:xfrm>
            <a:custGeom>
              <a:avLst/>
              <a:gdLst/>
              <a:ahLst/>
              <a:cxnLst/>
              <a:rect l="l" t="t" r="r" b="b"/>
              <a:pathLst>
                <a:path w="15445" h="8874" extrusionOk="0">
                  <a:moveTo>
                    <a:pt x="1317" y="0"/>
                  </a:moveTo>
                  <a:cubicBezTo>
                    <a:pt x="1088" y="0"/>
                    <a:pt x="861" y="64"/>
                    <a:pt x="660" y="195"/>
                  </a:cubicBezTo>
                  <a:lnTo>
                    <a:pt x="0" y="606"/>
                  </a:lnTo>
                  <a:cubicBezTo>
                    <a:pt x="1668" y="1153"/>
                    <a:pt x="3298" y="2821"/>
                    <a:pt x="3746" y="3195"/>
                  </a:cubicBezTo>
                  <a:cubicBezTo>
                    <a:pt x="4057" y="3456"/>
                    <a:pt x="5650" y="5236"/>
                    <a:pt x="7032" y="6256"/>
                  </a:cubicBezTo>
                  <a:cubicBezTo>
                    <a:pt x="9944" y="8422"/>
                    <a:pt x="12035" y="8807"/>
                    <a:pt x="12869" y="8870"/>
                  </a:cubicBezTo>
                  <a:cubicBezTo>
                    <a:pt x="12893" y="8872"/>
                    <a:pt x="12917" y="8873"/>
                    <a:pt x="12941" y="8873"/>
                  </a:cubicBezTo>
                  <a:cubicBezTo>
                    <a:pt x="13173" y="8873"/>
                    <a:pt x="13382" y="8764"/>
                    <a:pt x="13528" y="8583"/>
                  </a:cubicBezTo>
                  <a:cubicBezTo>
                    <a:pt x="15445" y="6132"/>
                    <a:pt x="13242" y="3767"/>
                    <a:pt x="11686" y="3394"/>
                  </a:cubicBezTo>
                  <a:cubicBezTo>
                    <a:pt x="10815" y="3182"/>
                    <a:pt x="9409" y="2871"/>
                    <a:pt x="8612" y="2635"/>
                  </a:cubicBezTo>
                  <a:cubicBezTo>
                    <a:pt x="7866" y="2410"/>
                    <a:pt x="3696" y="606"/>
                    <a:pt x="3696" y="606"/>
                  </a:cubicBezTo>
                  <a:cubicBezTo>
                    <a:pt x="3485" y="494"/>
                    <a:pt x="3261" y="394"/>
                    <a:pt x="3037" y="345"/>
                  </a:cubicBezTo>
                  <a:lnTo>
                    <a:pt x="1606" y="33"/>
                  </a:lnTo>
                  <a:cubicBezTo>
                    <a:pt x="1510" y="11"/>
                    <a:pt x="1413" y="0"/>
                    <a:pt x="1317" y="0"/>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3"/>
            <p:cNvSpPr/>
            <p:nvPr/>
          </p:nvSpPr>
          <p:spPr>
            <a:xfrm>
              <a:off x="4868800" y="2770725"/>
              <a:ext cx="217500" cy="287325"/>
            </a:xfrm>
            <a:custGeom>
              <a:avLst/>
              <a:gdLst/>
              <a:ahLst/>
              <a:cxnLst/>
              <a:rect l="l" t="t" r="r" b="b"/>
              <a:pathLst>
                <a:path w="8700" h="11493" extrusionOk="0">
                  <a:moveTo>
                    <a:pt x="3348" y="1"/>
                  </a:moveTo>
                  <a:cubicBezTo>
                    <a:pt x="3291" y="1"/>
                    <a:pt x="3245" y="10"/>
                    <a:pt x="3211" y="30"/>
                  </a:cubicBezTo>
                  <a:cubicBezTo>
                    <a:pt x="3137" y="80"/>
                    <a:pt x="3074" y="142"/>
                    <a:pt x="3000" y="204"/>
                  </a:cubicBezTo>
                  <a:cubicBezTo>
                    <a:pt x="2527" y="665"/>
                    <a:pt x="2141" y="1225"/>
                    <a:pt x="1880" y="1834"/>
                  </a:cubicBezTo>
                  <a:cubicBezTo>
                    <a:pt x="1867" y="1859"/>
                    <a:pt x="1855" y="1884"/>
                    <a:pt x="1842" y="1909"/>
                  </a:cubicBezTo>
                  <a:cubicBezTo>
                    <a:pt x="1655" y="2146"/>
                    <a:pt x="672" y="3390"/>
                    <a:pt x="112" y="4087"/>
                  </a:cubicBezTo>
                  <a:cubicBezTo>
                    <a:pt x="0" y="4224"/>
                    <a:pt x="50" y="4423"/>
                    <a:pt x="212" y="4485"/>
                  </a:cubicBezTo>
                  <a:cubicBezTo>
                    <a:pt x="398" y="4572"/>
                    <a:pt x="635" y="4684"/>
                    <a:pt x="809" y="4772"/>
                  </a:cubicBezTo>
                  <a:cubicBezTo>
                    <a:pt x="685" y="5108"/>
                    <a:pt x="623" y="5444"/>
                    <a:pt x="610" y="5805"/>
                  </a:cubicBezTo>
                  <a:cubicBezTo>
                    <a:pt x="610" y="5805"/>
                    <a:pt x="610" y="5817"/>
                    <a:pt x="610" y="5829"/>
                  </a:cubicBezTo>
                  <a:cubicBezTo>
                    <a:pt x="598" y="5941"/>
                    <a:pt x="598" y="6041"/>
                    <a:pt x="610" y="6153"/>
                  </a:cubicBezTo>
                  <a:cubicBezTo>
                    <a:pt x="610" y="6165"/>
                    <a:pt x="610" y="6165"/>
                    <a:pt x="610" y="6178"/>
                  </a:cubicBezTo>
                  <a:cubicBezTo>
                    <a:pt x="635" y="6539"/>
                    <a:pt x="747" y="6900"/>
                    <a:pt x="946" y="7211"/>
                  </a:cubicBezTo>
                  <a:cubicBezTo>
                    <a:pt x="1392" y="7940"/>
                    <a:pt x="2079" y="8086"/>
                    <a:pt x="2559" y="8086"/>
                  </a:cubicBezTo>
                  <a:cubicBezTo>
                    <a:pt x="2882" y="8086"/>
                    <a:pt x="3112" y="8020"/>
                    <a:pt x="3112" y="8020"/>
                  </a:cubicBezTo>
                  <a:cubicBezTo>
                    <a:pt x="3112" y="8020"/>
                    <a:pt x="3112" y="8032"/>
                    <a:pt x="3112" y="8045"/>
                  </a:cubicBezTo>
                  <a:cubicBezTo>
                    <a:pt x="3124" y="8107"/>
                    <a:pt x="3149" y="8356"/>
                    <a:pt x="3149" y="8692"/>
                  </a:cubicBezTo>
                  <a:cubicBezTo>
                    <a:pt x="3149" y="8941"/>
                    <a:pt x="3137" y="9177"/>
                    <a:pt x="3112" y="9414"/>
                  </a:cubicBezTo>
                  <a:cubicBezTo>
                    <a:pt x="3112" y="9439"/>
                    <a:pt x="3112" y="9464"/>
                    <a:pt x="3099" y="9488"/>
                  </a:cubicBezTo>
                  <a:cubicBezTo>
                    <a:pt x="3099" y="9513"/>
                    <a:pt x="3099" y="9551"/>
                    <a:pt x="3087" y="9576"/>
                  </a:cubicBezTo>
                  <a:cubicBezTo>
                    <a:pt x="3062" y="9787"/>
                    <a:pt x="3000" y="9999"/>
                    <a:pt x="2913" y="10198"/>
                  </a:cubicBezTo>
                  <a:cubicBezTo>
                    <a:pt x="2900" y="10223"/>
                    <a:pt x="2900" y="10235"/>
                    <a:pt x="2888" y="10260"/>
                  </a:cubicBezTo>
                  <a:cubicBezTo>
                    <a:pt x="2888" y="10260"/>
                    <a:pt x="3759" y="11467"/>
                    <a:pt x="4954" y="11492"/>
                  </a:cubicBezTo>
                  <a:cubicBezTo>
                    <a:pt x="4972" y="11493"/>
                    <a:pt x="4989" y="11493"/>
                    <a:pt x="5007" y="11493"/>
                  </a:cubicBezTo>
                  <a:cubicBezTo>
                    <a:pt x="6114" y="11493"/>
                    <a:pt x="6982" y="10372"/>
                    <a:pt x="6982" y="10372"/>
                  </a:cubicBezTo>
                  <a:cubicBezTo>
                    <a:pt x="6982" y="10372"/>
                    <a:pt x="6982" y="10360"/>
                    <a:pt x="6970" y="10335"/>
                  </a:cubicBezTo>
                  <a:cubicBezTo>
                    <a:pt x="6858" y="9924"/>
                    <a:pt x="6783" y="9513"/>
                    <a:pt x="6746" y="9090"/>
                  </a:cubicBezTo>
                  <a:cubicBezTo>
                    <a:pt x="6696" y="8642"/>
                    <a:pt x="6721" y="8194"/>
                    <a:pt x="6808" y="7758"/>
                  </a:cubicBezTo>
                  <a:cubicBezTo>
                    <a:pt x="6808" y="7734"/>
                    <a:pt x="6820" y="7721"/>
                    <a:pt x="6820" y="7696"/>
                  </a:cubicBezTo>
                  <a:cubicBezTo>
                    <a:pt x="7107" y="6501"/>
                    <a:pt x="8700" y="3440"/>
                    <a:pt x="7916" y="2631"/>
                  </a:cubicBezTo>
                  <a:cubicBezTo>
                    <a:pt x="7195" y="1875"/>
                    <a:pt x="4161" y="1"/>
                    <a:pt x="3348" y="1"/>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3"/>
            <p:cNvSpPr/>
            <p:nvPr/>
          </p:nvSpPr>
          <p:spPr>
            <a:xfrm>
              <a:off x="4923550" y="2706750"/>
              <a:ext cx="224050" cy="258875"/>
            </a:xfrm>
            <a:custGeom>
              <a:avLst/>
              <a:gdLst/>
              <a:ahLst/>
              <a:cxnLst/>
              <a:rect l="l" t="t" r="r" b="b"/>
              <a:pathLst>
                <a:path w="8962" h="10355" extrusionOk="0">
                  <a:moveTo>
                    <a:pt x="1146" y="0"/>
                  </a:moveTo>
                  <a:cubicBezTo>
                    <a:pt x="1145" y="0"/>
                    <a:pt x="1" y="1083"/>
                    <a:pt x="598" y="2365"/>
                  </a:cubicBezTo>
                  <a:cubicBezTo>
                    <a:pt x="1195" y="3647"/>
                    <a:pt x="2403" y="4232"/>
                    <a:pt x="3212" y="4493"/>
                  </a:cubicBezTo>
                  <a:cubicBezTo>
                    <a:pt x="4033" y="4767"/>
                    <a:pt x="2365" y="7206"/>
                    <a:pt x="2365" y="7206"/>
                  </a:cubicBezTo>
                  <a:lnTo>
                    <a:pt x="2788" y="7480"/>
                  </a:lnTo>
                  <a:cubicBezTo>
                    <a:pt x="2788" y="7480"/>
                    <a:pt x="3037" y="6659"/>
                    <a:pt x="3461" y="6310"/>
                  </a:cubicBezTo>
                  <a:cubicBezTo>
                    <a:pt x="3599" y="6200"/>
                    <a:pt x="3787" y="6137"/>
                    <a:pt x="3980" y="6137"/>
                  </a:cubicBezTo>
                  <a:cubicBezTo>
                    <a:pt x="4378" y="6137"/>
                    <a:pt x="4796" y="6407"/>
                    <a:pt x="4830" y="7094"/>
                  </a:cubicBezTo>
                  <a:cubicBezTo>
                    <a:pt x="4891" y="8289"/>
                    <a:pt x="3147" y="8301"/>
                    <a:pt x="3077" y="8301"/>
                  </a:cubicBezTo>
                  <a:cubicBezTo>
                    <a:pt x="3075" y="8301"/>
                    <a:pt x="3075" y="8301"/>
                    <a:pt x="3075" y="8301"/>
                  </a:cubicBezTo>
                  <a:lnTo>
                    <a:pt x="3075" y="8301"/>
                  </a:lnTo>
                  <a:cubicBezTo>
                    <a:pt x="3311" y="9546"/>
                    <a:pt x="4668" y="10355"/>
                    <a:pt x="4668" y="10355"/>
                  </a:cubicBezTo>
                  <a:cubicBezTo>
                    <a:pt x="4718" y="9521"/>
                    <a:pt x="6410" y="9471"/>
                    <a:pt x="7680" y="7679"/>
                  </a:cubicBezTo>
                  <a:cubicBezTo>
                    <a:pt x="8961" y="5874"/>
                    <a:pt x="7642" y="4817"/>
                    <a:pt x="7642" y="4817"/>
                  </a:cubicBezTo>
                  <a:cubicBezTo>
                    <a:pt x="7642" y="4817"/>
                    <a:pt x="8053" y="4033"/>
                    <a:pt x="6472" y="2377"/>
                  </a:cubicBezTo>
                  <a:cubicBezTo>
                    <a:pt x="5228" y="1075"/>
                    <a:pt x="4031" y="936"/>
                    <a:pt x="2995" y="936"/>
                  </a:cubicBezTo>
                  <a:cubicBezTo>
                    <a:pt x="2714" y="936"/>
                    <a:pt x="2446" y="946"/>
                    <a:pt x="2191" y="946"/>
                  </a:cubicBezTo>
                  <a:cubicBezTo>
                    <a:pt x="996" y="934"/>
                    <a:pt x="1146" y="0"/>
                    <a:pt x="1146"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3"/>
            <p:cNvSpPr/>
            <p:nvPr/>
          </p:nvSpPr>
          <p:spPr>
            <a:xfrm>
              <a:off x="5005075" y="2869700"/>
              <a:ext cx="24925" cy="17175"/>
            </a:xfrm>
            <a:custGeom>
              <a:avLst/>
              <a:gdLst/>
              <a:ahLst/>
              <a:cxnLst/>
              <a:rect l="l" t="t" r="r" b="b"/>
              <a:pathLst>
                <a:path w="997" h="687" extrusionOk="0">
                  <a:moveTo>
                    <a:pt x="744" y="1"/>
                  </a:moveTo>
                  <a:cubicBezTo>
                    <a:pt x="381" y="1"/>
                    <a:pt x="62" y="302"/>
                    <a:pt x="0" y="663"/>
                  </a:cubicBezTo>
                  <a:cubicBezTo>
                    <a:pt x="0" y="677"/>
                    <a:pt x="12" y="687"/>
                    <a:pt x="24" y="687"/>
                  </a:cubicBezTo>
                  <a:cubicBezTo>
                    <a:pt x="34" y="687"/>
                    <a:pt x="45" y="680"/>
                    <a:pt x="50" y="663"/>
                  </a:cubicBezTo>
                  <a:cubicBezTo>
                    <a:pt x="127" y="269"/>
                    <a:pt x="435" y="67"/>
                    <a:pt x="805" y="67"/>
                  </a:cubicBezTo>
                  <a:cubicBezTo>
                    <a:pt x="855" y="67"/>
                    <a:pt x="907" y="71"/>
                    <a:pt x="959" y="78"/>
                  </a:cubicBezTo>
                  <a:cubicBezTo>
                    <a:pt x="984" y="78"/>
                    <a:pt x="996" y="41"/>
                    <a:pt x="971" y="41"/>
                  </a:cubicBezTo>
                  <a:cubicBezTo>
                    <a:pt x="895" y="13"/>
                    <a:pt x="818" y="1"/>
                    <a:pt x="744"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3"/>
            <p:cNvSpPr/>
            <p:nvPr/>
          </p:nvSpPr>
          <p:spPr>
            <a:xfrm>
              <a:off x="4922925" y="2827150"/>
              <a:ext cx="16525" cy="14075"/>
            </a:xfrm>
            <a:custGeom>
              <a:avLst/>
              <a:gdLst/>
              <a:ahLst/>
              <a:cxnLst/>
              <a:rect l="l" t="t" r="r" b="b"/>
              <a:pathLst>
                <a:path w="661" h="563" extrusionOk="0">
                  <a:moveTo>
                    <a:pt x="287" y="1"/>
                  </a:moveTo>
                  <a:cubicBezTo>
                    <a:pt x="125" y="13"/>
                    <a:pt x="1" y="162"/>
                    <a:pt x="13" y="324"/>
                  </a:cubicBezTo>
                  <a:cubicBezTo>
                    <a:pt x="37" y="473"/>
                    <a:pt x="163" y="562"/>
                    <a:pt x="291" y="562"/>
                  </a:cubicBezTo>
                  <a:cubicBezTo>
                    <a:pt x="367" y="562"/>
                    <a:pt x="443" y="531"/>
                    <a:pt x="499" y="461"/>
                  </a:cubicBezTo>
                  <a:cubicBezTo>
                    <a:pt x="660" y="287"/>
                    <a:pt x="523" y="1"/>
                    <a:pt x="28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3"/>
            <p:cNvSpPr/>
            <p:nvPr/>
          </p:nvSpPr>
          <p:spPr>
            <a:xfrm>
              <a:off x="5079750" y="3324350"/>
              <a:ext cx="45125" cy="34700"/>
            </a:xfrm>
            <a:custGeom>
              <a:avLst/>
              <a:gdLst/>
              <a:ahLst/>
              <a:cxnLst/>
              <a:rect l="l" t="t" r="r" b="b"/>
              <a:pathLst>
                <a:path w="1805" h="1388" extrusionOk="0">
                  <a:moveTo>
                    <a:pt x="25" y="0"/>
                  </a:moveTo>
                  <a:cubicBezTo>
                    <a:pt x="13" y="0"/>
                    <a:pt x="0" y="25"/>
                    <a:pt x="25" y="38"/>
                  </a:cubicBezTo>
                  <a:cubicBezTo>
                    <a:pt x="772" y="299"/>
                    <a:pt x="1419" y="660"/>
                    <a:pt x="1792" y="1382"/>
                  </a:cubicBezTo>
                  <a:cubicBezTo>
                    <a:pt x="1792" y="1386"/>
                    <a:pt x="1794" y="1387"/>
                    <a:pt x="1796" y="1387"/>
                  </a:cubicBezTo>
                  <a:cubicBezTo>
                    <a:pt x="1799" y="1387"/>
                    <a:pt x="1805" y="1382"/>
                    <a:pt x="1805" y="1382"/>
                  </a:cubicBezTo>
                  <a:cubicBezTo>
                    <a:pt x="1519" y="623"/>
                    <a:pt x="747" y="249"/>
                    <a:pt x="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3"/>
            <p:cNvSpPr/>
            <p:nvPr/>
          </p:nvSpPr>
          <p:spPr>
            <a:xfrm>
              <a:off x="4734075" y="3251700"/>
              <a:ext cx="57200" cy="7025"/>
            </a:xfrm>
            <a:custGeom>
              <a:avLst/>
              <a:gdLst/>
              <a:ahLst/>
              <a:cxnLst/>
              <a:rect l="l" t="t" r="r" b="b"/>
              <a:pathLst>
                <a:path w="2288" h="281" extrusionOk="0">
                  <a:moveTo>
                    <a:pt x="1145" y="0"/>
                  </a:moveTo>
                  <a:cubicBezTo>
                    <a:pt x="759" y="0"/>
                    <a:pt x="374" y="81"/>
                    <a:pt x="13" y="243"/>
                  </a:cubicBezTo>
                  <a:cubicBezTo>
                    <a:pt x="0" y="256"/>
                    <a:pt x="13" y="280"/>
                    <a:pt x="38" y="280"/>
                  </a:cubicBezTo>
                  <a:cubicBezTo>
                    <a:pt x="396" y="123"/>
                    <a:pt x="777" y="46"/>
                    <a:pt x="1158" y="46"/>
                  </a:cubicBezTo>
                  <a:cubicBezTo>
                    <a:pt x="1533" y="46"/>
                    <a:pt x="1908" y="120"/>
                    <a:pt x="2265" y="268"/>
                  </a:cubicBezTo>
                  <a:cubicBezTo>
                    <a:pt x="2268" y="270"/>
                    <a:pt x="2270" y="271"/>
                    <a:pt x="2272" y="271"/>
                  </a:cubicBezTo>
                  <a:cubicBezTo>
                    <a:pt x="2282" y="271"/>
                    <a:pt x="2288" y="253"/>
                    <a:pt x="2278" y="243"/>
                  </a:cubicBezTo>
                  <a:cubicBezTo>
                    <a:pt x="1917" y="81"/>
                    <a:pt x="1531" y="0"/>
                    <a:pt x="11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3"/>
            <p:cNvSpPr/>
            <p:nvPr/>
          </p:nvSpPr>
          <p:spPr>
            <a:xfrm>
              <a:off x="4930800" y="3040950"/>
              <a:ext cx="100625" cy="35500"/>
            </a:xfrm>
            <a:custGeom>
              <a:avLst/>
              <a:gdLst/>
              <a:ahLst/>
              <a:cxnLst/>
              <a:rect l="l" t="t" r="r" b="b"/>
              <a:pathLst>
                <a:path w="4025" h="1420" extrusionOk="0">
                  <a:moveTo>
                    <a:pt x="30" y="0"/>
                  </a:moveTo>
                  <a:cubicBezTo>
                    <a:pt x="16" y="0"/>
                    <a:pt x="1" y="15"/>
                    <a:pt x="9" y="24"/>
                  </a:cubicBezTo>
                  <a:cubicBezTo>
                    <a:pt x="529" y="913"/>
                    <a:pt x="1462" y="1419"/>
                    <a:pt x="2411" y="1419"/>
                  </a:cubicBezTo>
                  <a:cubicBezTo>
                    <a:pt x="2962" y="1419"/>
                    <a:pt x="3520" y="1248"/>
                    <a:pt x="4004" y="882"/>
                  </a:cubicBezTo>
                  <a:cubicBezTo>
                    <a:pt x="4025" y="872"/>
                    <a:pt x="4012" y="854"/>
                    <a:pt x="4000" y="854"/>
                  </a:cubicBezTo>
                  <a:cubicBezTo>
                    <a:pt x="3997" y="854"/>
                    <a:pt x="3994" y="855"/>
                    <a:pt x="3992" y="857"/>
                  </a:cubicBezTo>
                  <a:cubicBezTo>
                    <a:pt x="3482" y="1177"/>
                    <a:pt x="2925" y="1335"/>
                    <a:pt x="2381" y="1335"/>
                  </a:cubicBezTo>
                  <a:cubicBezTo>
                    <a:pt x="1463" y="1335"/>
                    <a:pt x="586" y="886"/>
                    <a:pt x="47" y="11"/>
                  </a:cubicBezTo>
                  <a:cubicBezTo>
                    <a:pt x="43" y="3"/>
                    <a:pt x="37" y="0"/>
                    <a:pt x="3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3"/>
            <p:cNvSpPr/>
            <p:nvPr/>
          </p:nvSpPr>
          <p:spPr>
            <a:xfrm>
              <a:off x="5035925" y="3042950"/>
              <a:ext cx="11175" cy="14875"/>
            </a:xfrm>
            <a:custGeom>
              <a:avLst/>
              <a:gdLst/>
              <a:ahLst/>
              <a:cxnLst/>
              <a:rect l="l" t="t" r="r" b="b"/>
              <a:pathLst>
                <a:path w="447" h="595" extrusionOk="0">
                  <a:moveTo>
                    <a:pt x="432" y="1"/>
                  </a:moveTo>
                  <a:cubicBezTo>
                    <a:pt x="429" y="1"/>
                    <a:pt x="425" y="2"/>
                    <a:pt x="422" y="6"/>
                  </a:cubicBezTo>
                  <a:cubicBezTo>
                    <a:pt x="335" y="230"/>
                    <a:pt x="198" y="416"/>
                    <a:pt x="11" y="566"/>
                  </a:cubicBezTo>
                  <a:cubicBezTo>
                    <a:pt x="1" y="576"/>
                    <a:pt x="15" y="594"/>
                    <a:pt x="28" y="594"/>
                  </a:cubicBezTo>
                  <a:cubicBezTo>
                    <a:pt x="31" y="594"/>
                    <a:pt x="33" y="593"/>
                    <a:pt x="36" y="591"/>
                  </a:cubicBezTo>
                  <a:cubicBezTo>
                    <a:pt x="223" y="441"/>
                    <a:pt x="372" y="242"/>
                    <a:pt x="447" y="18"/>
                  </a:cubicBezTo>
                  <a:cubicBezTo>
                    <a:pt x="447" y="9"/>
                    <a:pt x="440" y="1"/>
                    <a:pt x="432"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3"/>
            <p:cNvSpPr/>
            <p:nvPr/>
          </p:nvSpPr>
          <p:spPr>
            <a:xfrm>
              <a:off x="5052050" y="3042150"/>
              <a:ext cx="90250" cy="222800"/>
            </a:xfrm>
            <a:custGeom>
              <a:avLst/>
              <a:gdLst/>
              <a:ahLst/>
              <a:cxnLst/>
              <a:rect l="l" t="t" r="r" b="b"/>
              <a:pathLst>
                <a:path w="3610" h="8912" extrusionOk="0">
                  <a:moveTo>
                    <a:pt x="1830" y="0"/>
                  </a:moveTo>
                  <a:cubicBezTo>
                    <a:pt x="1830" y="0"/>
                    <a:pt x="1" y="7418"/>
                    <a:pt x="1270" y="8911"/>
                  </a:cubicBezTo>
                  <a:lnTo>
                    <a:pt x="1457" y="8028"/>
                  </a:lnTo>
                  <a:cubicBezTo>
                    <a:pt x="1457" y="8028"/>
                    <a:pt x="1967" y="2290"/>
                    <a:pt x="3610" y="523"/>
                  </a:cubicBezTo>
                  <a:cubicBezTo>
                    <a:pt x="3610" y="523"/>
                    <a:pt x="3398" y="63"/>
                    <a:pt x="1830" y="0"/>
                  </a:cubicBezTo>
                  <a:close/>
                </a:path>
              </a:pathLst>
            </a:custGeom>
            <a:solidFill>
              <a:srgbClr val="ED6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3"/>
            <p:cNvSpPr/>
            <p:nvPr/>
          </p:nvSpPr>
          <p:spPr>
            <a:xfrm>
              <a:off x="4816825" y="3014825"/>
              <a:ext cx="70975" cy="164550"/>
            </a:xfrm>
            <a:custGeom>
              <a:avLst/>
              <a:gdLst/>
              <a:ahLst/>
              <a:cxnLst/>
              <a:rect l="l" t="t" r="r" b="b"/>
              <a:pathLst>
                <a:path w="2839" h="6582" extrusionOk="0">
                  <a:moveTo>
                    <a:pt x="2001" y="1"/>
                  </a:moveTo>
                  <a:cubicBezTo>
                    <a:pt x="1771" y="1"/>
                    <a:pt x="1519" y="69"/>
                    <a:pt x="1283" y="272"/>
                  </a:cubicBezTo>
                  <a:cubicBezTo>
                    <a:pt x="1283" y="272"/>
                    <a:pt x="1" y="4342"/>
                    <a:pt x="188" y="6582"/>
                  </a:cubicBezTo>
                  <a:lnTo>
                    <a:pt x="810" y="5113"/>
                  </a:lnTo>
                  <a:cubicBezTo>
                    <a:pt x="810" y="5113"/>
                    <a:pt x="1843" y="1467"/>
                    <a:pt x="2838" y="272"/>
                  </a:cubicBezTo>
                  <a:cubicBezTo>
                    <a:pt x="2838" y="272"/>
                    <a:pt x="2462" y="1"/>
                    <a:pt x="2001" y="1"/>
                  </a:cubicBezTo>
                  <a:close/>
                </a:path>
              </a:pathLst>
            </a:custGeom>
            <a:solidFill>
              <a:srgbClr val="ED6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3"/>
            <p:cNvSpPr/>
            <p:nvPr/>
          </p:nvSpPr>
          <p:spPr>
            <a:xfrm>
              <a:off x="5104025" y="3041325"/>
              <a:ext cx="32625" cy="14300"/>
            </a:xfrm>
            <a:custGeom>
              <a:avLst/>
              <a:gdLst/>
              <a:ahLst/>
              <a:cxnLst/>
              <a:rect l="l" t="t" r="r" b="b"/>
              <a:pathLst>
                <a:path w="1305" h="572" extrusionOk="0">
                  <a:moveTo>
                    <a:pt x="186" y="1"/>
                  </a:moveTo>
                  <a:cubicBezTo>
                    <a:pt x="136" y="1"/>
                    <a:pt x="86" y="3"/>
                    <a:pt x="37" y="9"/>
                  </a:cubicBezTo>
                  <a:cubicBezTo>
                    <a:pt x="3" y="9"/>
                    <a:pt x="0" y="60"/>
                    <a:pt x="28" y="60"/>
                  </a:cubicBezTo>
                  <a:cubicBezTo>
                    <a:pt x="31" y="60"/>
                    <a:pt x="34" y="59"/>
                    <a:pt x="37" y="58"/>
                  </a:cubicBezTo>
                  <a:cubicBezTo>
                    <a:pt x="86" y="53"/>
                    <a:pt x="133" y="51"/>
                    <a:pt x="180" y="51"/>
                  </a:cubicBezTo>
                  <a:cubicBezTo>
                    <a:pt x="610" y="51"/>
                    <a:pt x="955" y="254"/>
                    <a:pt x="1270" y="569"/>
                  </a:cubicBezTo>
                  <a:cubicBezTo>
                    <a:pt x="1272" y="571"/>
                    <a:pt x="1275" y="572"/>
                    <a:pt x="1278" y="572"/>
                  </a:cubicBezTo>
                  <a:cubicBezTo>
                    <a:pt x="1290" y="572"/>
                    <a:pt x="1304" y="554"/>
                    <a:pt x="1294" y="544"/>
                  </a:cubicBezTo>
                  <a:cubicBezTo>
                    <a:pt x="1061" y="188"/>
                    <a:pt x="608" y="1"/>
                    <a:pt x="1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3"/>
            <p:cNvSpPr/>
            <p:nvPr/>
          </p:nvSpPr>
          <p:spPr>
            <a:xfrm>
              <a:off x="4849250" y="3013575"/>
              <a:ext cx="30150" cy="4325"/>
            </a:xfrm>
            <a:custGeom>
              <a:avLst/>
              <a:gdLst/>
              <a:ahLst/>
              <a:cxnLst/>
              <a:rect l="l" t="t" r="r" b="b"/>
              <a:pathLst>
                <a:path w="1206" h="173" extrusionOk="0">
                  <a:moveTo>
                    <a:pt x="553" y="1"/>
                  </a:moveTo>
                  <a:cubicBezTo>
                    <a:pt x="376" y="1"/>
                    <a:pt x="198" y="29"/>
                    <a:pt x="23" y="86"/>
                  </a:cubicBezTo>
                  <a:cubicBezTo>
                    <a:pt x="1" y="86"/>
                    <a:pt x="8" y="125"/>
                    <a:pt x="28" y="125"/>
                  </a:cubicBezTo>
                  <a:cubicBezTo>
                    <a:pt x="30" y="125"/>
                    <a:pt x="33" y="124"/>
                    <a:pt x="36" y="123"/>
                  </a:cubicBezTo>
                  <a:cubicBezTo>
                    <a:pt x="200" y="74"/>
                    <a:pt x="369" y="48"/>
                    <a:pt x="538" y="48"/>
                  </a:cubicBezTo>
                  <a:cubicBezTo>
                    <a:pt x="752" y="48"/>
                    <a:pt x="966" y="89"/>
                    <a:pt x="1168" y="173"/>
                  </a:cubicBezTo>
                  <a:cubicBezTo>
                    <a:pt x="1193" y="173"/>
                    <a:pt x="1205" y="135"/>
                    <a:pt x="1180" y="123"/>
                  </a:cubicBezTo>
                  <a:cubicBezTo>
                    <a:pt x="977" y="41"/>
                    <a:pt x="766" y="1"/>
                    <a:pt x="5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3"/>
            <p:cNvSpPr/>
            <p:nvPr/>
          </p:nvSpPr>
          <p:spPr>
            <a:xfrm>
              <a:off x="5190825" y="3295200"/>
              <a:ext cx="35975" cy="20450"/>
            </a:xfrm>
            <a:custGeom>
              <a:avLst/>
              <a:gdLst/>
              <a:ahLst/>
              <a:cxnLst/>
              <a:rect l="l" t="t" r="r" b="b"/>
              <a:pathLst>
                <a:path w="1439" h="818" extrusionOk="0">
                  <a:moveTo>
                    <a:pt x="1400" y="1"/>
                  </a:moveTo>
                  <a:cubicBezTo>
                    <a:pt x="1394" y="1"/>
                    <a:pt x="1388" y="3"/>
                    <a:pt x="1382" y="9"/>
                  </a:cubicBezTo>
                  <a:cubicBezTo>
                    <a:pt x="984" y="370"/>
                    <a:pt x="573" y="706"/>
                    <a:pt x="25" y="768"/>
                  </a:cubicBezTo>
                  <a:cubicBezTo>
                    <a:pt x="0" y="768"/>
                    <a:pt x="0" y="818"/>
                    <a:pt x="25" y="818"/>
                  </a:cubicBezTo>
                  <a:cubicBezTo>
                    <a:pt x="585" y="781"/>
                    <a:pt x="1021" y="395"/>
                    <a:pt x="1419" y="46"/>
                  </a:cubicBezTo>
                  <a:cubicBezTo>
                    <a:pt x="1438" y="27"/>
                    <a:pt x="1421" y="1"/>
                    <a:pt x="140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3"/>
            <p:cNvSpPr/>
            <p:nvPr/>
          </p:nvSpPr>
          <p:spPr>
            <a:xfrm>
              <a:off x="5191825" y="3315875"/>
              <a:ext cx="20125" cy="7000"/>
            </a:xfrm>
            <a:custGeom>
              <a:avLst/>
              <a:gdLst/>
              <a:ahLst/>
              <a:cxnLst/>
              <a:rect l="l" t="t" r="r" b="b"/>
              <a:pathLst>
                <a:path w="805" h="280" extrusionOk="0">
                  <a:moveTo>
                    <a:pt x="789" y="0"/>
                  </a:moveTo>
                  <a:cubicBezTo>
                    <a:pt x="787" y="0"/>
                    <a:pt x="784" y="1"/>
                    <a:pt x="782" y="3"/>
                  </a:cubicBezTo>
                  <a:cubicBezTo>
                    <a:pt x="533" y="91"/>
                    <a:pt x="272" y="178"/>
                    <a:pt x="23" y="240"/>
                  </a:cubicBezTo>
                  <a:cubicBezTo>
                    <a:pt x="0" y="240"/>
                    <a:pt x="8" y="279"/>
                    <a:pt x="27" y="279"/>
                  </a:cubicBezTo>
                  <a:cubicBezTo>
                    <a:pt x="30" y="279"/>
                    <a:pt x="32" y="279"/>
                    <a:pt x="35" y="277"/>
                  </a:cubicBezTo>
                  <a:cubicBezTo>
                    <a:pt x="296" y="240"/>
                    <a:pt x="558" y="153"/>
                    <a:pt x="794" y="28"/>
                  </a:cubicBezTo>
                  <a:cubicBezTo>
                    <a:pt x="804" y="18"/>
                    <a:pt x="798" y="0"/>
                    <a:pt x="78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3"/>
            <p:cNvSpPr/>
            <p:nvPr/>
          </p:nvSpPr>
          <p:spPr>
            <a:xfrm>
              <a:off x="4886225" y="2909375"/>
              <a:ext cx="27700" cy="7200"/>
            </a:xfrm>
            <a:custGeom>
              <a:avLst/>
              <a:gdLst/>
              <a:ahLst/>
              <a:cxnLst/>
              <a:rect l="l" t="t" r="r" b="b"/>
              <a:pathLst>
                <a:path w="1108" h="288" extrusionOk="0">
                  <a:moveTo>
                    <a:pt x="1100" y="0"/>
                  </a:moveTo>
                  <a:cubicBezTo>
                    <a:pt x="1095" y="0"/>
                    <a:pt x="1089" y="3"/>
                    <a:pt x="1083" y="10"/>
                  </a:cubicBezTo>
                  <a:cubicBezTo>
                    <a:pt x="808" y="179"/>
                    <a:pt x="489" y="267"/>
                    <a:pt x="170" y="267"/>
                  </a:cubicBezTo>
                  <a:cubicBezTo>
                    <a:pt x="113" y="267"/>
                    <a:pt x="57" y="264"/>
                    <a:pt x="0" y="259"/>
                  </a:cubicBezTo>
                  <a:cubicBezTo>
                    <a:pt x="0" y="259"/>
                    <a:pt x="0" y="271"/>
                    <a:pt x="0" y="283"/>
                  </a:cubicBezTo>
                  <a:lnTo>
                    <a:pt x="50" y="283"/>
                  </a:lnTo>
                  <a:cubicBezTo>
                    <a:pt x="92" y="286"/>
                    <a:pt x="133" y="288"/>
                    <a:pt x="175" y="288"/>
                  </a:cubicBezTo>
                  <a:cubicBezTo>
                    <a:pt x="504" y="288"/>
                    <a:pt x="820" y="200"/>
                    <a:pt x="1108" y="35"/>
                  </a:cubicBezTo>
                  <a:cubicBezTo>
                    <a:pt x="1108" y="22"/>
                    <a:pt x="1108" y="22"/>
                    <a:pt x="1108" y="10"/>
                  </a:cubicBezTo>
                  <a:cubicBezTo>
                    <a:pt x="1108" y="3"/>
                    <a:pt x="1105" y="0"/>
                    <a:pt x="110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3"/>
            <p:cNvSpPr/>
            <p:nvPr/>
          </p:nvSpPr>
          <p:spPr>
            <a:xfrm>
              <a:off x="4885600" y="2908850"/>
              <a:ext cx="28950" cy="8550"/>
            </a:xfrm>
            <a:custGeom>
              <a:avLst/>
              <a:gdLst/>
              <a:ahLst/>
              <a:cxnLst/>
              <a:rect l="l" t="t" r="r" b="b"/>
              <a:pathLst>
                <a:path w="1158" h="342" extrusionOk="0">
                  <a:moveTo>
                    <a:pt x="1120" y="0"/>
                  </a:moveTo>
                  <a:cubicBezTo>
                    <a:pt x="1112" y="0"/>
                    <a:pt x="1104" y="6"/>
                    <a:pt x="1096" y="6"/>
                  </a:cubicBezTo>
                  <a:cubicBezTo>
                    <a:pt x="821" y="175"/>
                    <a:pt x="510" y="263"/>
                    <a:pt x="194" y="263"/>
                  </a:cubicBezTo>
                  <a:cubicBezTo>
                    <a:pt x="138" y="263"/>
                    <a:pt x="82" y="260"/>
                    <a:pt x="25" y="255"/>
                  </a:cubicBezTo>
                  <a:lnTo>
                    <a:pt x="0" y="242"/>
                  </a:lnTo>
                  <a:lnTo>
                    <a:pt x="0" y="280"/>
                  </a:lnTo>
                  <a:lnTo>
                    <a:pt x="0" y="292"/>
                  </a:lnTo>
                  <a:lnTo>
                    <a:pt x="0" y="304"/>
                  </a:lnTo>
                  <a:lnTo>
                    <a:pt x="0" y="329"/>
                  </a:lnTo>
                  <a:lnTo>
                    <a:pt x="75" y="329"/>
                  </a:lnTo>
                  <a:cubicBezTo>
                    <a:pt x="125" y="342"/>
                    <a:pt x="162" y="342"/>
                    <a:pt x="212" y="342"/>
                  </a:cubicBezTo>
                  <a:cubicBezTo>
                    <a:pt x="535" y="329"/>
                    <a:pt x="859" y="242"/>
                    <a:pt x="1133" y="68"/>
                  </a:cubicBezTo>
                  <a:lnTo>
                    <a:pt x="1145" y="68"/>
                  </a:lnTo>
                  <a:cubicBezTo>
                    <a:pt x="1158" y="56"/>
                    <a:pt x="1158" y="43"/>
                    <a:pt x="1158" y="18"/>
                  </a:cubicBezTo>
                  <a:cubicBezTo>
                    <a:pt x="1145" y="6"/>
                    <a:pt x="1145" y="6"/>
                    <a:pt x="1133" y="6"/>
                  </a:cubicBezTo>
                  <a:cubicBezTo>
                    <a:pt x="1129" y="2"/>
                    <a:pt x="1125" y="0"/>
                    <a:pt x="11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3"/>
            <p:cNvSpPr/>
            <p:nvPr/>
          </p:nvSpPr>
          <p:spPr>
            <a:xfrm>
              <a:off x="5614900" y="4160750"/>
              <a:ext cx="148125" cy="84275"/>
            </a:xfrm>
            <a:custGeom>
              <a:avLst/>
              <a:gdLst/>
              <a:ahLst/>
              <a:cxnLst/>
              <a:rect l="l" t="t" r="r" b="b"/>
              <a:pathLst>
                <a:path w="5925" h="3371" extrusionOk="0">
                  <a:moveTo>
                    <a:pt x="1911" y="1"/>
                  </a:moveTo>
                  <a:cubicBezTo>
                    <a:pt x="992" y="1"/>
                    <a:pt x="244" y="31"/>
                    <a:pt x="150" y="35"/>
                  </a:cubicBezTo>
                  <a:cubicBezTo>
                    <a:pt x="1" y="35"/>
                    <a:pt x="1320" y="259"/>
                    <a:pt x="1195" y="334"/>
                  </a:cubicBezTo>
                  <a:cubicBezTo>
                    <a:pt x="847" y="558"/>
                    <a:pt x="1444" y="994"/>
                    <a:pt x="1295" y="1379"/>
                  </a:cubicBezTo>
                  <a:cubicBezTo>
                    <a:pt x="1392" y="1399"/>
                    <a:pt x="1691" y="1402"/>
                    <a:pt x="2064" y="1402"/>
                  </a:cubicBezTo>
                  <a:cubicBezTo>
                    <a:pt x="2288" y="1402"/>
                    <a:pt x="2538" y="1401"/>
                    <a:pt x="2787" y="1401"/>
                  </a:cubicBezTo>
                  <a:cubicBezTo>
                    <a:pt x="3451" y="1401"/>
                    <a:pt x="4108" y="1410"/>
                    <a:pt x="4232" y="1479"/>
                  </a:cubicBezTo>
                  <a:cubicBezTo>
                    <a:pt x="4518" y="1653"/>
                    <a:pt x="4481" y="2201"/>
                    <a:pt x="4481" y="2499"/>
                  </a:cubicBezTo>
                  <a:cubicBezTo>
                    <a:pt x="4481" y="2798"/>
                    <a:pt x="4456" y="3084"/>
                    <a:pt x="4406" y="3371"/>
                  </a:cubicBezTo>
                  <a:lnTo>
                    <a:pt x="5775" y="3246"/>
                  </a:lnTo>
                  <a:cubicBezTo>
                    <a:pt x="5825" y="2885"/>
                    <a:pt x="5875" y="2512"/>
                    <a:pt x="5900" y="2151"/>
                  </a:cubicBezTo>
                  <a:cubicBezTo>
                    <a:pt x="5925" y="1827"/>
                    <a:pt x="5875" y="745"/>
                    <a:pt x="5688" y="483"/>
                  </a:cubicBezTo>
                  <a:cubicBezTo>
                    <a:pt x="5394" y="81"/>
                    <a:pt x="3422" y="1"/>
                    <a:pt x="1911" y="1"/>
                  </a:cubicBezTo>
                  <a:close/>
                </a:path>
              </a:pathLst>
            </a:custGeom>
            <a:solidFill>
              <a:srgbClr val="2C4F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3"/>
            <p:cNvSpPr/>
            <p:nvPr/>
          </p:nvSpPr>
          <p:spPr>
            <a:xfrm>
              <a:off x="5562625" y="4160900"/>
              <a:ext cx="105500" cy="74475"/>
            </a:xfrm>
            <a:custGeom>
              <a:avLst/>
              <a:gdLst/>
              <a:ahLst/>
              <a:cxnLst/>
              <a:rect l="l" t="t" r="r" b="b"/>
              <a:pathLst>
                <a:path w="4220" h="2979" extrusionOk="0">
                  <a:moveTo>
                    <a:pt x="2303" y="1"/>
                  </a:moveTo>
                  <a:cubicBezTo>
                    <a:pt x="1700" y="1"/>
                    <a:pt x="997" y="77"/>
                    <a:pt x="660" y="365"/>
                  </a:cubicBezTo>
                  <a:cubicBezTo>
                    <a:pt x="412" y="577"/>
                    <a:pt x="287" y="1137"/>
                    <a:pt x="250" y="1448"/>
                  </a:cubicBezTo>
                  <a:cubicBezTo>
                    <a:pt x="188" y="1821"/>
                    <a:pt x="38" y="2618"/>
                    <a:pt x="1" y="2979"/>
                  </a:cubicBezTo>
                  <a:lnTo>
                    <a:pt x="1432" y="2979"/>
                  </a:lnTo>
                  <a:cubicBezTo>
                    <a:pt x="1445" y="2693"/>
                    <a:pt x="1494" y="2394"/>
                    <a:pt x="1557" y="2120"/>
                  </a:cubicBezTo>
                  <a:cubicBezTo>
                    <a:pt x="1619" y="1821"/>
                    <a:pt x="1731" y="1548"/>
                    <a:pt x="2042" y="1448"/>
                  </a:cubicBezTo>
                  <a:cubicBezTo>
                    <a:pt x="2179" y="1404"/>
                    <a:pt x="2415" y="1395"/>
                    <a:pt x="2653" y="1395"/>
                  </a:cubicBezTo>
                  <a:cubicBezTo>
                    <a:pt x="2832" y="1395"/>
                    <a:pt x="3011" y="1400"/>
                    <a:pt x="3150" y="1400"/>
                  </a:cubicBezTo>
                  <a:cubicBezTo>
                    <a:pt x="3196" y="1400"/>
                    <a:pt x="3238" y="1400"/>
                    <a:pt x="3274" y="1398"/>
                  </a:cubicBezTo>
                  <a:cubicBezTo>
                    <a:pt x="3585" y="1386"/>
                    <a:pt x="3909" y="1386"/>
                    <a:pt x="4220" y="1386"/>
                  </a:cubicBezTo>
                  <a:cubicBezTo>
                    <a:pt x="4158" y="988"/>
                    <a:pt x="4071" y="639"/>
                    <a:pt x="3784" y="353"/>
                  </a:cubicBezTo>
                  <a:cubicBezTo>
                    <a:pt x="3647" y="228"/>
                    <a:pt x="3498" y="129"/>
                    <a:pt x="3324" y="79"/>
                  </a:cubicBezTo>
                  <a:cubicBezTo>
                    <a:pt x="3218" y="51"/>
                    <a:pt x="2794" y="1"/>
                    <a:pt x="2303"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3"/>
            <p:cNvSpPr/>
            <p:nvPr/>
          </p:nvSpPr>
          <p:spPr>
            <a:xfrm>
              <a:off x="5324000" y="4228000"/>
              <a:ext cx="649050" cy="473225"/>
            </a:xfrm>
            <a:custGeom>
              <a:avLst/>
              <a:gdLst/>
              <a:ahLst/>
              <a:cxnLst/>
              <a:rect l="l" t="t" r="r" b="b"/>
              <a:pathLst>
                <a:path w="25962" h="18929" extrusionOk="0">
                  <a:moveTo>
                    <a:pt x="6778" y="1"/>
                  </a:moveTo>
                  <a:cubicBezTo>
                    <a:pt x="6589" y="1"/>
                    <a:pt x="6400" y="3"/>
                    <a:pt x="6210" y="9"/>
                  </a:cubicBezTo>
                  <a:cubicBezTo>
                    <a:pt x="4493" y="58"/>
                    <a:pt x="1033" y="482"/>
                    <a:pt x="1033" y="3095"/>
                  </a:cubicBezTo>
                  <a:cubicBezTo>
                    <a:pt x="1033" y="5920"/>
                    <a:pt x="0" y="16661"/>
                    <a:pt x="1830" y="18266"/>
                  </a:cubicBezTo>
                  <a:cubicBezTo>
                    <a:pt x="2203" y="18577"/>
                    <a:pt x="2663" y="18776"/>
                    <a:pt x="3149" y="18851"/>
                  </a:cubicBezTo>
                  <a:cubicBezTo>
                    <a:pt x="3553" y="18903"/>
                    <a:pt x="3958" y="18929"/>
                    <a:pt x="4362" y="18929"/>
                  </a:cubicBezTo>
                  <a:cubicBezTo>
                    <a:pt x="4443" y="18929"/>
                    <a:pt x="4524" y="18928"/>
                    <a:pt x="4605" y="18926"/>
                  </a:cubicBezTo>
                  <a:cubicBezTo>
                    <a:pt x="5734" y="18911"/>
                    <a:pt x="6861" y="18906"/>
                    <a:pt x="7986" y="18906"/>
                  </a:cubicBezTo>
                  <a:cubicBezTo>
                    <a:pt x="10321" y="18906"/>
                    <a:pt x="12651" y="18927"/>
                    <a:pt x="14984" y="18927"/>
                  </a:cubicBezTo>
                  <a:cubicBezTo>
                    <a:pt x="15345" y="18927"/>
                    <a:pt x="15706" y="18927"/>
                    <a:pt x="16067" y="18926"/>
                  </a:cubicBezTo>
                  <a:cubicBezTo>
                    <a:pt x="18096" y="18926"/>
                    <a:pt x="20137" y="18876"/>
                    <a:pt x="22166" y="18789"/>
                  </a:cubicBezTo>
                  <a:cubicBezTo>
                    <a:pt x="23647" y="18714"/>
                    <a:pt x="25700" y="18527"/>
                    <a:pt x="25688" y="16648"/>
                  </a:cubicBezTo>
                  <a:cubicBezTo>
                    <a:pt x="25688" y="12255"/>
                    <a:pt x="25962" y="7812"/>
                    <a:pt x="25812" y="3406"/>
                  </a:cubicBezTo>
                  <a:cubicBezTo>
                    <a:pt x="25787" y="2510"/>
                    <a:pt x="25526" y="1552"/>
                    <a:pt x="24829" y="979"/>
                  </a:cubicBezTo>
                  <a:cubicBezTo>
                    <a:pt x="24120" y="394"/>
                    <a:pt x="23124" y="320"/>
                    <a:pt x="22203" y="295"/>
                  </a:cubicBezTo>
                  <a:cubicBezTo>
                    <a:pt x="21357" y="271"/>
                    <a:pt x="20512" y="261"/>
                    <a:pt x="19666" y="261"/>
                  </a:cubicBezTo>
                  <a:cubicBezTo>
                    <a:pt x="17860" y="261"/>
                    <a:pt x="16052" y="306"/>
                    <a:pt x="14238" y="357"/>
                  </a:cubicBezTo>
                  <a:cubicBezTo>
                    <a:pt x="14048" y="362"/>
                    <a:pt x="13859" y="365"/>
                    <a:pt x="13671" y="365"/>
                  </a:cubicBezTo>
                  <a:cubicBezTo>
                    <a:pt x="11357" y="365"/>
                    <a:pt x="9091" y="1"/>
                    <a:pt x="6778" y="1"/>
                  </a:cubicBezTo>
                  <a:close/>
                </a:path>
              </a:pathLst>
            </a:custGeom>
            <a:solidFill>
              <a:srgbClr val="2C4F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3"/>
            <p:cNvSpPr/>
            <p:nvPr/>
          </p:nvSpPr>
          <p:spPr>
            <a:xfrm>
              <a:off x="5469925" y="4313325"/>
              <a:ext cx="393600" cy="287025"/>
            </a:xfrm>
            <a:custGeom>
              <a:avLst/>
              <a:gdLst/>
              <a:ahLst/>
              <a:cxnLst/>
              <a:rect l="l" t="t" r="r" b="b"/>
              <a:pathLst>
                <a:path w="15744" h="11481" extrusionOk="0">
                  <a:moveTo>
                    <a:pt x="4151" y="0"/>
                  </a:moveTo>
                  <a:cubicBezTo>
                    <a:pt x="4025" y="0"/>
                    <a:pt x="3898" y="2"/>
                    <a:pt x="3771" y="6"/>
                  </a:cubicBezTo>
                  <a:cubicBezTo>
                    <a:pt x="2726" y="31"/>
                    <a:pt x="635" y="292"/>
                    <a:pt x="635" y="1872"/>
                  </a:cubicBezTo>
                  <a:cubicBezTo>
                    <a:pt x="635" y="3590"/>
                    <a:pt x="0" y="10099"/>
                    <a:pt x="1108" y="11082"/>
                  </a:cubicBezTo>
                  <a:cubicBezTo>
                    <a:pt x="1344" y="11269"/>
                    <a:pt x="1618" y="11393"/>
                    <a:pt x="1917" y="11431"/>
                  </a:cubicBezTo>
                  <a:cubicBezTo>
                    <a:pt x="2203" y="11468"/>
                    <a:pt x="2502" y="11480"/>
                    <a:pt x="2800" y="11480"/>
                  </a:cubicBezTo>
                  <a:cubicBezTo>
                    <a:pt x="3572" y="11468"/>
                    <a:pt x="4344" y="11464"/>
                    <a:pt x="5115" y="11464"/>
                  </a:cubicBezTo>
                  <a:cubicBezTo>
                    <a:pt x="6658" y="11464"/>
                    <a:pt x="8202" y="11480"/>
                    <a:pt x="9745" y="11480"/>
                  </a:cubicBezTo>
                  <a:cubicBezTo>
                    <a:pt x="10989" y="11480"/>
                    <a:pt x="12222" y="11455"/>
                    <a:pt x="13454" y="11393"/>
                  </a:cubicBezTo>
                  <a:cubicBezTo>
                    <a:pt x="14350" y="11356"/>
                    <a:pt x="15594" y="11244"/>
                    <a:pt x="15594" y="10099"/>
                  </a:cubicBezTo>
                  <a:cubicBezTo>
                    <a:pt x="15582" y="7423"/>
                    <a:pt x="15744" y="4735"/>
                    <a:pt x="15669" y="2072"/>
                  </a:cubicBezTo>
                  <a:cubicBezTo>
                    <a:pt x="15644" y="1524"/>
                    <a:pt x="15482" y="939"/>
                    <a:pt x="15059" y="591"/>
                  </a:cubicBezTo>
                  <a:cubicBezTo>
                    <a:pt x="14636" y="230"/>
                    <a:pt x="14039" y="192"/>
                    <a:pt x="13479" y="180"/>
                  </a:cubicBezTo>
                  <a:cubicBezTo>
                    <a:pt x="12939" y="163"/>
                    <a:pt x="12401" y="156"/>
                    <a:pt x="11864" y="156"/>
                  </a:cubicBezTo>
                  <a:cubicBezTo>
                    <a:pt x="10789" y="156"/>
                    <a:pt x="9716" y="184"/>
                    <a:pt x="8637" y="217"/>
                  </a:cubicBezTo>
                  <a:cubicBezTo>
                    <a:pt x="8541" y="219"/>
                    <a:pt x="8445" y="220"/>
                    <a:pt x="8349" y="220"/>
                  </a:cubicBezTo>
                  <a:cubicBezTo>
                    <a:pt x="6944" y="220"/>
                    <a:pt x="5564" y="0"/>
                    <a:pt x="4151"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3"/>
            <p:cNvSpPr/>
            <p:nvPr/>
          </p:nvSpPr>
          <p:spPr>
            <a:xfrm>
              <a:off x="5345450" y="4598150"/>
              <a:ext cx="108625" cy="103075"/>
            </a:xfrm>
            <a:custGeom>
              <a:avLst/>
              <a:gdLst/>
              <a:ahLst/>
              <a:cxnLst/>
              <a:rect l="l" t="t" r="r" b="b"/>
              <a:pathLst>
                <a:path w="4345" h="4123" extrusionOk="0">
                  <a:moveTo>
                    <a:pt x="1" y="0"/>
                  </a:moveTo>
                  <a:lnTo>
                    <a:pt x="1" y="0"/>
                  </a:lnTo>
                  <a:cubicBezTo>
                    <a:pt x="138" y="1668"/>
                    <a:pt x="424" y="2975"/>
                    <a:pt x="972" y="3460"/>
                  </a:cubicBezTo>
                  <a:cubicBezTo>
                    <a:pt x="1345" y="3771"/>
                    <a:pt x="1805" y="3970"/>
                    <a:pt x="2291" y="4033"/>
                  </a:cubicBezTo>
                  <a:cubicBezTo>
                    <a:pt x="2697" y="4095"/>
                    <a:pt x="3104" y="4123"/>
                    <a:pt x="3511" y="4123"/>
                  </a:cubicBezTo>
                  <a:cubicBezTo>
                    <a:pt x="3589" y="4123"/>
                    <a:pt x="3668" y="4122"/>
                    <a:pt x="3747" y="4120"/>
                  </a:cubicBezTo>
                  <a:cubicBezTo>
                    <a:pt x="3909" y="4120"/>
                    <a:pt x="4071" y="4120"/>
                    <a:pt x="4232" y="4107"/>
                  </a:cubicBezTo>
                  <a:cubicBezTo>
                    <a:pt x="4344" y="2726"/>
                    <a:pt x="3672" y="1394"/>
                    <a:pt x="2502" y="660"/>
                  </a:cubicBezTo>
                  <a:cubicBezTo>
                    <a:pt x="2017" y="374"/>
                    <a:pt x="1482" y="187"/>
                    <a:pt x="922" y="100"/>
                  </a:cubicBezTo>
                  <a:cubicBezTo>
                    <a:pt x="623" y="38"/>
                    <a:pt x="312" y="13"/>
                    <a:pt x="1"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3"/>
            <p:cNvSpPr/>
            <p:nvPr/>
          </p:nvSpPr>
          <p:spPr>
            <a:xfrm>
              <a:off x="5348875" y="4228825"/>
              <a:ext cx="117325" cy="110175"/>
            </a:xfrm>
            <a:custGeom>
              <a:avLst/>
              <a:gdLst/>
              <a:ahLst/>
              <a:cxnLst/>
              <a:rect l="l" t="t" r="r" b="b"/>
              <a:pathLst>
                <a:path w="4693" h="4407" extrusionOk="0">
                  <a:moveTo>
                    <a:pt x="4693" y="0"/>
                  </a:moveTo>
                  <a:lnTo>
                    <a:pt x="4693" y="0"/>
                  </a:lnTo>
                  <a:cubicBezTo>
                    <a:pt x="2876" y="125"/>
                    <a:pt x="38" y="697"/>
                    <a:pt x="38" y="3062"/>
                  </a:cubicBezTo>
                  <a:cubicBezTo>
                    <a:pt x="38" y="3398"/>
                    <a:pt x="26" y="3859"/>
                    <a:pt x="1" y="4406"/>
                  </a:cubicBezTo>
                  <a:cubicBezTo>
                    <a:pt x="685" y="4356"/>
                    <a:pt x="1357" y="4219"/>
                    <a:pt x="2017" y="3995"/>
                  </a:cubicBezTo>
                  <a:cubicBezTo>
                    <a:pt x="2565" y="3834"/>
                    <a:pt x="3075" y="3547"/>
                    <a:pt x="3498" y="3162"/>
                  </a:cubicBezTo>
                  <a:cubicBezTo>
                    <a:pt x="3809" y="2850"/>
                    <a:pt x="4058" y="2477"/>
                    <a:pt x="4220" y="2066"/>
                  </a:cubicBezTo>
                  <a:cubicBezTo>
                    <a:pt x="4518" y="1419"/>
                    <a:pt x="4668" y="710"/>
                    <a:pt x="4693"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3"/>
            <p:cNvSpPr/>
            <p:nvPr/>
          </p:nvSpPr>
          <p:spPr>
            <a:xfrm>
              <a:off x="5878450" y="4567350"/>
              <a:ext cx="88700" cy="130375"/>
            </a:xfrm>
            <a:custGeom>
              <a:avLst/>
              <a:gdLst/>
              <a:ahLst/>
              <a:cxnLst/>
              <a:rect l="l" t="t" r="r" b="b"/>
              <a:pathLst>
                <a:path w="3548" h="5215" extrusionOk="0">
                  <a:moveTo>
                    <a:pt x="3547" y="0"/>
                  </a:moveTo>
                  <a:lnTo>
                    <a:pt x="3547" y="0"/>
                  </a:lnTo>
                  <a:cubicBezTo>
                    <a:pt x="3261" y="75"/>
                    <a:pt x="2962" y="174"/>
                    <a:pt x="2688" y="299"/>
                  </a:cubicBezTo>
                  <a:cubicBezTo>
                    <a:pt x="1705" y="734"/>
                    <a:pt x="834" y="1494"/>
                    <a:pt x="398" y="2477"/>
                  </a:cubicBezTo>
                  <a:cubicBezTo>
                    <a:pt x="174" y="3062"/>
                    <a:pt x="37" y="3672"/>
                    <a:pt x="13" y="4294"/>
                  </a:cubicBezTo>
                  <a:cubicBezTo>
                    <a:pt x="0" y="4605"/>
                    <a:pt x="0" y="4904"/>
                    <a:pt x="0" y="5215"/>
                  </a:cubicBezTo>
                  <a:cubicBezTo>
                    <a:pt x="1481" y="5140"/>
                    <a:pt x="3522" y="4953"/>
                    <a:pt x="3510" y="3074"/>
                  </a:cubicBezTo>
                  <a:cubicBezTo>
                    <a:pt x="3510" y="2054"/>
                    <a:pt x="3535" y="1021"/>
                    <a:pt x="3547"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3"/>
            <p:cNvSpPr/>
            <p:nvPr/>
          </p:nvSpPr>
          <p:spPr>
            <a:xfrm>
              <a:off x="5857600" y="4235050"/>
              <a:ext cx="112350" cy="104300"/>
            </a:xfrm>
            <a:custGeom>
              <a:avLst/>
              <a:gdLst/>
              <a:ahLst/>
              <a:cxnLst/>
              <a:rect l="l" t="t" r="r" b="b"/>
              <a:pathLst>
                <a:path w="4494" h="4172" extrusionOk="0">
                  <a:moveTo>
                    <a:pt x="0" y="0"/>
                  </a:moveTo>
                  <a:cubicBezTo>
                    <a:pt x="13" y="13"/>
                    <a:pt x="13" y="13"/>
                    <a:pt x="13" y="25"/>
                  </a:cubicBezTo>
                  <a:cubicBezTo>
                    <a:pt x="25" y="536"/>
                    <a:pt x="87" y="1046"/>
                    <a:pt x="224" y="1531"/>
                  </a:cubicBezTo>
                  <a:cubicBezTo>
                    <a:pt x="598" y="2738"/>
                    <a:pt x="1680" y="3634"/>
                    <a:pt x="2888" y="3983"/>
                  </a:cubicBezTo>
                  <a:cubicBezTo>
                    <a:pt x="3367" y="4108"/>
                    <a:pt x="3867" y="4171"/>
                    <a:pt x="4359" y="4171"/>
                  </a:cubicBezTo>
                  <a:cubicBezTo>
                    <a:pt x="4404" y="4171"/>
                    <a:pt x="4448" y="4171"/>
                    <a:pt x="4493" y="4170"/>
                  </a:cubicBezTo>
                  <a:cubicBezTo>
                    <a:pt x="4493" y="3821"/>
                    <a:pt x="4481" y="3473"/>
                    <a:pt x="4468" y="3124"/>
                  </a:cubicBezTo>
                  <a:cubicBezTo>
                    <a:pt x="4443" y="2228"/>
                    <a:pt x="4182" y="1270"/>
                    <a:pt x="3485" y="697"/>
                  </a:cubicBezTo>
                  <a:cubicBezTo>
                    <a:pt x="2776" y="112"/>
                    <a:pt x="1780" y="38"/>
                    <a:pt x="859" y="13"/>
                  </a:cubicBezTo>
                  <a:cubicBezTo>
                    <a:pt x="573" y="0"/>
                    <a:pt x="286" y="0"/>
                    <a:pt x="0" y="0"/>
                  </a:cubicBezTo>
                  <a:close/>
                </a:path>
              </a:pathLst>
            </a:custGeom>
            <a:solidFill>
              <a:srgbClr val="2C4F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3"/>
            <p:cNvSpPr/>
            <p:nvPr/>
          </p:nvSpPr>
          <p:spPr>
            <a:xfrm>
              <a:off x="5324000" y="4229750"/>
              <a:ext cx="634750" cy="471475"/>
            </a:xfrm>
            <a:custGeom>
              <a:avLst/>
              <a:gdLst/>
              <a:ahLst/>
              <a:cxnLst/>
              <a:rect l="l" t="t" r="r" b="b"/>
              <a:pathLst>
                <a:path w="25390" h="18859" extrusionOk="0">
                  <a:moveTo>
                    <a:pt x="5215" y="1"/>
                  </a:moveTo>
                  <a:lnTo>
                    <a:pt x="5215" y="1"/>
                  </a:lnTo>
                  <a:cubicBezTo>
                    <a:pt x="3423" y="200"/>
                    <a:pt x="1033" y="860"/>
                    <a:pt x="1033" y="3025"/>
                  </a:cubicBezTo>
                  <a:cubicBezTo>
                    <a:pt x="1033" y="5850"/>
                    <a:pt x="0" y="16591"/>
                    <a:pt x="1830" y="18196"/>
                  </a:cubicBezTo>
                  <a:cubicBezTo>
                    <a:pt x="2203" y="18507"/>
                    <a:pt x="2663" y="18706"/>
                    <a:pt x="3149" y="18781"/>
                  </a:cubicBezTo>
                  <a:cubicBezTo>
                    <a:pt x="3553" y="18833"/>
                    <a:pt x="3958" y="18859"/>
                    <a:pt x="4362" y="18859"/>
                  </a:cubicBezTo>
                  <a:cubicBezTo>
                    <a:pt x="4443" y="18859"/>
                    <a:pt x="4524" y="18858"/>
                    <a:pt x="4605" y="18856"/>
                  </a:cubicBezTo>
                  <a:cubicBezTo>
                    <a:pt x="5734" y="18841"/>
                    <a:pt x="6861" y="18836"/>
                    <a:pt x="7986" y="18836"/>
                  </a:cubicBezTo>
                  <a:cubicBezTo>
                    <a:pt x="10321" y="18836"/>
                    <a:pt x="12651" y="18857"/>
                    <a:pt x="14984" y="18857"/>
                  </a:cubicBezTo>
                  <a:cubicBezTo>
                    <a:pt x="15345" y="18857"/>
                    <a:pt x="15706" y="18857"/>
                    <a:pt x="16067" y="18856"/>
                  </a:cubicBezTo>
                  <a:cubicBezTo>
                    <a:pt x="18096" y="18856"/>
                    <a:pt x="20137" y="18806"/>
                    <a:pt x="22166" y="18719"/>
                  </a:cubicBezTo>
                  <a:cubicBezTo>
                    <a:pt x="23298" y="18669"/>
                    <a:pt x="24754" y="18545"/>
                    <a:pt x="25389" y="17649"/>
                  </a:cubicBezTo>
                  <a:lnTo>
                    <a:pt x="25389" y="17649"/>
                  </a:lnTo>
                  <a:cubicBezTo>
                    <a:pt x="22825" y="18059"/>
                    <a:pt x="19701" y="18034"/>
                    <a:pt x="17660" y="18047"/>
                  </a:cubicBezTo>
                  <a:cubicBezTo>
                    <a:pt x="13840" y="18047"/>
                    <a:pt x="9795" y="18134"/>
                    <a:pt x="5974" y="18184"/>
                  </a:cubicBezTo>
                  <a:cubicBezTo>
                    <a:pt x="5893" y="18186"/>
                    <a:pt x="5812" y="18187"/>
                    <a:pt x="5731" y="18187"/>
                  </a:cubicBezTo>
                  <a:cubicBezTo>
                    <a:pt x="5327" y="18187"/>
                    <a:pt x="4922" y="18161"/>
                    <a:pt x="4518" y="18109"/>
                  </a:cubicBezTo>
                  <a:cubicBezTo>
                    <a:pt x="4032" y="18047"/>
                    <a:pt x="3572" y="17835"/>
                    <a:pt x="3199" y="17524"/>
                  </a:cubicBezTo>
                  <a:cubicBezTo>
                    <a:pt x="1369" y="15919"/>
                    <a:pt x="2402" y="5178"/>
                    <a:pt x="2402" y="2353"/>
                  </a:cubicBezTo>
                  <a:cubicBezTo>
                    <a:pt x="2402" y="1494"/>
                    <a:pt x="3460" y="349"/>
                    <a:pt x="52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3"/>
            <p:cNvSpPr/>
            <p:nvPr/>
          </p:nvSpPr>
          <p:spPr>
            <a:xfrm>
              <a:off x="5438550" y="4258700"/>
              <a:ext cx="490325" cy="19075"/>
            </a:xfrm>
            <a:custGeom>
              <a:avLst/>
              <a:gdLst/>
              <a:ahLst/>
              <a:cxnLst/>
              <a:rect l="l" t="t" r="r" b="b"/>
              <a:pathLst>
                <a:path w="19613" h="763" extrusionOk="0">
                  <a:moveTo>
                    <a:pt x="19575" y="0"/>
                  </a:moveTo>
                  <a:cubicBezTo>
                    <a:pt x="18144" y="25"/>
                    <a:pt x="16725" y="162"/>
                    <a:pt x="15294" y="199"/>
                  </a:cubicBezTo>
                  <a:cubicBezTo>
                    <a:pt x="14874" y="210"/>
                    <a:pt x="14455" y="215"/>
                    <a:pt x="14036" y="215"/>
                  </a:cubicBezTo>
                  <a:cubicBezTo>
                    <a:pt x="13024" y="215"/>
                    <a:pt x="12012" y="188"/>
                    <a:pt x="11000" y="162"/>
                  </a:cubicBezTo>
                  <a:cubicBezTo>
                    <a:pt x="9569" y="125"/>
                    <a:pt x="8141" y="115"/>
                    <a:pt x="6712" y="115"/>
                  </a:cubicBezTo>
                  <a:cubicBezTo>
                    <a:pt x="5284" y="115"/>
                    <a:pt x="3856" y="125"/>
                    <a:pt x="2425" y="125"/>
                  </a:cubicBezTo>
                  <a:cubicBezTo>
                    <a:pt x="2054" y="125"/>
                    <a:pt x="1676" y="98"/>
                    <a:pt x="1306" y="98"/>
                  </a:cubicBezTo>
                  <a:cubicBezTo>
                    <a:pt x="1168" y="98"/>
                    <a:pt x="1030" y="102"/>
                    <a:pt x="894" y="112"/>
                  </a:cubicBezTo>
                  <a:cubicBezTo>
                    <a:pt x="533" y="137"/>
                    <a:pt x="98" y="237"/>
                    <a:pt x="23" y="635"/>
                  </a:cubicBezTo>
                  <a:cubicBezTo>
                    <a:pt x="0" y="710"/>
                    <a:pt x="64" y="762"/>
                    <a:pt x="126" y="762"/>
                  </a:cubicBezTo>
                  <a:cubicBezTo>
                    <a:pt x="167" y="762"/>
                    <a:pt x="207" y="739"/>
                    <a:pt x="222" y="685"/>
                  </a:cubicBezTo>
                  <a:cubicBezTo>
                    <a:pt x="304" y="367"/>
                    <a:pt x="698" y="319"/>
                    <a:pt x="1015" y="319"/>
                  </a:cubicBezTo>
                  <a:cubicBezTo>
                    <a:pt x="1083" y="319"/>
                    <a:pt x="1148" y="322"/>
                    <a:pt x="1205" y="324"/>
                  </a:cubicBezTo>
                  <a:cubicBezTo>
                    <a:pt x="1691" y="324"/>
                    <a:pt x="2176" y="336"/>
                    <a:pt x="2661" y="336"/>
                  </a:cubicBezTo>
                  <a:cubicBezTo>
                    <a:pt x="4043" y="336"/>
                    <a:pt x="5424" y="324"/>
                    <a:pt x="6818" y="324"/>
                  </a:cubicBezTo>
                  <a:cubicBezTo>
                    <a:pt x="9029" y="324"/>
                    <a:pt x="11248" y="415"/>
                    <a:pt x="13462" y="415"/>
                  </a:cubicBezTo>
                  <a:cubicBezTo>
                    <a:pt x="13965" y="415"/>
                    <a:pt x="14468" y="410"/>
                    <a:pt x="14970" y="398"/>
                  </a:cubicBezTo>
                  <a:cubicBezTo>
                    <a:pt x="16501" y="374"/>
                    <a:pt x="18044" y="237"/>
                    <a:pt x="19575" y="62"/>
                  </a:cubicBezTo>
                  <a:cubicBezTo>
                    <a:pt x="19612" y="50"/>
                    <a:pt x="19612" y="0"/>
                    <a:pt x="195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3"/>
            <p:cNvSpPr/>
            <p:nvPr/>
          </p:nvSpPr>
          <p:spPr>
            <a:xfrm>
              <a:off x="6077875" y="4638275"/>
              <a:ext cx="67850" cy="74400"/>
            </a:xfrm>
            <a:custGeom>
              <a:avLst/>
              <a:gdLst/>
              <a:ahLst/>
              <a:cxnLst/>
              <a:rect l="l" t="t" r="r" b="b"/>
              <a:pathLst>
                <a:path w="2714" h="2976" extrusionOk="0">
                  <a:moveTo>
                    <a:pt x="1357" y="1"/>
                  </a:moveTo>
                  <a:cubicBezTo>
                    <a:pt x="611" y="1"/>
                    <a:pt x="1" y="660"/>
                    <a:pt x="1" y="1482"/>
                  </a:cubicBezTo>
                  <a:cubicBezTo>
                    <a:pt x="1" y="2303"/>
                    <a:pt x="611" y="2975"/>
                    <a:pt x="1357" y="2975"/>
                  </a:cubicBezTo>
                  <a:cubicBezTo>
                    <a:pt x="2104" y="2975"/>
                    <a:pt x="2714" y="2303"/>
                    <a:pt x="2714" y="1482"/>
                  </a:cubicBezTo>
                  <a:cubicBezTo>
                    <a:pt x="2714" y="660"/>
                    <a:pt x="2104" y="1"/>
                    <a:pt x="135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3"/>
            <p:cNvSpPr/>
            <p:nvPr/>
          </p:nvSpPr>
          <p:spPr>
            <a:xfrm>
              <a:off x="6087525" y="4651025"/>
              <a:ext cx="33625" cy="47950"/>
            </a:xfrm>
            <a:custGeom>
              <a:avLst/>
              <a:gdLst/>
              <a:ahLst/>
              <a:cxnLst/>
              <a:rect l="l" t="t" r="r" b="b"/>
              <a:pathLst>
                <a:path w="1345" h="1918" extrusionOk="0">
                  <a:moveTo>
                    <a:pt x="673" y="1"/>
                  </a:moveTo>
                  <a:cubicBezTo>
                    <a:pt x="299" y="1"/>
                    <a:pt x="0" y="437"/>
                    <a:pt x="0" y="959"/>
                  </a:cubicBezTo>
                  <a:cubicBezTo>
                    <a:pt x="0" y="1494"/>
                    <a:pt x="299" y="1918"/>
                    <a:pt x="673" y="1918"/>
                  </a:cubicBezTo>
                  <a:cubicBezTo>
                    <a:pt x="1046" y="1918"/>
                    <a:pt x="1345" y="1494"/>
                    <a:pt x="1345" y="959"/>
                  </a:cubicBezTo>
                  <a:cubicBezTo>
                    <a:pt x="1345" y="437"/>
                    <a:pt x="1046" y="1"/>
                    <a:pt x="673"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3"/>
            <p:cNvSpPr/>
            <p:nvPr/>
          </p:nvSpPr>
          <p:spPr>
            <a:xfrm>
              <a:off x="6230650" y="4613125"/>
              <a:ext cx="68175" cy="67450"/>
            </a:xfrm>
            <a:custGeom>
              <a:avLst/>
              <a:gdLst/>
              <a:ahLst/>
              <a:cxnLst/>
              <a:rect l="l" t="t" r="r" b="b"/>
              <a:pathLst>
                <a:path w="2727" h="2698" extrusionOk="0">
                  <a:moveTo>
                    <a:pt x="1300" y="0"/>
                  </a:moveTo>
                  <a:cubicBezTo>
                    <a:pt x="1224" y="0"/>
                    <a:pt x="1147" y="8"/>
                    <a:pt x="1071" y="24"/>
                  </a:cubicBezTo>
                  <a:cubicBezTo>
                    <a:pt x="411" y="160"/>
                    <a:pt x="0" y="870"/>
                    <a:pt x="162" y="1604"/>
                  </a:cubicBezTo>
                  <a:cubicBezTo>
                    <a:pt x="305" y="2253"/>
                    <a:pt x="847" y="2698"/>
                    <a:pt x="1426" y="2698"/>
                  </a:cubicBezTo>
                  <a:cubicBezTo>
                    <a:pt x="1502" y="2698"/>
                    <a:pt x="1579" y="2690"/>
                    <a:pt x="1656" y="2674"/>
                  </a:cubicBezTo>
                  <a:cubicBezTo>
                    <a:pt x="2315" y="2538"/>
                    <a:pt x="2726" y="1841"/>
                    <a:pt x="2564" y="1106"/>
                  </a:cubicBezTo>
                  <a:cubicBezTo>
                    <a:pt x="2432" y="456"/>
                    <a:pt x="1889" y="0"/>
                    <a:pt x="130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3"/>
            <p:cNvSpPr/>
            <p:nvPr/>
          </p:nvSpPr>
          <p:spPr>
            <a:xfrm>
              <a:off x="6242150" y="4626275"/>
              <a:ext cx="33650" cy="43025"/>
            </a:xfrm>
            <a:custGeom>
              <a:avLst/>
              <a:gdLst/>
              <a:ahLst/>
              <a:cxnLst/>
              <a:rect l="l" t="t" r="r" b="b"/>
              <a:pathLst>
                <a:path w="1346" h="1721" extrusionOk="0">
                  <a:moveTo>
                    <a:pt x="564" y="0"/>
                  </a:moveTo>
                  <a:cubicBezTo>
                    <a:pt x="538" y="0"/>
                    <a:pt x="512" y="3"/>
                    <a:pt x="486" y="8"/>
                  </a:cubicBezTo>
                  <a:cubicBezTo>
                    <a:pt x="175" y="70"/>
                    <a:pt x="1" y="506"/>
                    <a:pt x="113" y="979"/>
                  </a:cubicBezTo>
                  <a:cubicBezTo>
                    <a:pt x="204" y="1412"/>
                    <a:pt x="495" y="1720"/>
                    <a:pt x="782" y="1720"/>
                  </a:cubicBezTo>
                  <a:cubicBezTo>
                    <a:pt x="808" y="1720"/>
                    <a:pt x="834" y="1718"/>
                    <a:pt x="860" y="1713"/>
                  </a:cubicBezTo>
                  <a:cubicBezTo>
                    <a:pt x="1171" y="1651"/>
                    <a:pt x="1345" y="1215"/>
                    <a:pt x="1245" y="742"/>
                  </a:cubicBezTo>
                  <a:cubicBezTo>
                    <a:pt x="1143" y="308"/>
                    <a:pt x="852" y="0"/>
                    <a:pt x="564"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3"/>
            <p:cNvSpPr/>
            <p:nvPr/>
          </p:nvSpPr>
          <p:spPr>
            <a:xfrm>
              <a:off x="6034175" y="3875400"/>
              <a:ext cx="148125" cy="374675"/>
            </a:xfrm>
            <a:custGeom>
              <a:avLst/>
              <a:gdLst/>
              <a:ahLst/>
              <a:cxnLst/>
              <a:rect l="l" t="t" r="r" b="b"/>
              <a:pathLst>
                <a:path w="5925" h="14987" extrusionOk="0">
                  <a:moveTo>
                    <a:pt x="2793" y="0"/>
                  </a:moveTo>
                  <a:cubicBezTo>
                    <a:pt x="1875" y="0"/>
                    <a:pt x="627" y="691"/>
                    <a:pt x="168" y="1020"/>
                  </a:cubicBezTo>
                  <a:cubicBezTo>
                    <a:pt x="0" y="1121"/>
                    <a:pt x="84" y="1353"/>
                    <a:pt x="248" y="1353"/>
                  </a:cubicBezTo>
                  <a:cubicBezTo>
                    <a:pt x="266" y="1353"/>
                    <a:pt x="285" y="1350"/>
                    <a:pt x="305" y="1344"/>
                  </a:cubicBezTo>
                  <a:cubicBezTo>
                    <a:pt x="803" y="1219"/>
                    <a:pt x="1276" y="1007"/>
                    <a:pt x="1774" y="858"/>
                  </a:cubicBezTo>
                  <a:cubicBezTo>
                    <a:pt x="2050" y="776"/>
                    <a:pt x="2402" y="652"/>
                    <a:pt x="2712" y="652"/>
                  </a:cubicBezTo>
                  <a:cubicBezTo>
                    <a:pt x="2779" y="652"/>
                    <a:pt x="2844" y="658"/>
                    <a:pt x="2906" y="671"/>
                  </a:cubicBezTo>
                  <a:cubicBezTo>
                    <a:pt x="3230" y="746"/>
                    <a:pt x="3180" y="1082"/>
                    <a:pt x="3230" y="1368"/>
                  </a:cubicBezTo>
                  <a:cubicBezTo>
                    <a:pt x="3292" y="1729"/>
                    <a:pt x="3342" y="2090"/>
                    <a:pt x="3404" y="2464"/>
                  </a:cubicBezTo>
                  <a:cubicBezTo>
                    <a:pt x="4014" y="6508"/>
                    <a:pt x="4561" y="10566"/>
                    <a:pt x="5109" y="14623"/>
                  </a:cubicBezTo>
                  <a:cubicBezTo>
                    <a:pt x="5146" y="14866"/>
                    <a:pt x="5358" y="14987"/>
                    <a:pt x="5552" y="14987"/>
                  </a:cubicBezTo>
                  <a:cubicBezTo>
                    <a:pt x="5747" y="14987"/>
                    <a:pt x="5924" y="14866"/>
                    <a:pt x="5893" y="14623"/>
                  </a:cubicBezTo>
                  <a:cubicBezTo>
                    <a:pt x="5818" y="14025"/>
                    <a:pt x="5719" y="13441"/>
                    <a:pt x="5632" y="12843"/>
                  </a:cubicBezTo>
                  <a:cubicBezTo>
                    <a:pt x="5246" y="10155"/>
                    <a:pt x="4848" y="7454"/>
                    <a:pt x="4437" y="4754"/>
                  </a:cubicBezTo>
                  <a:cubicBezTo>
                    <a:pt x="4312" y="3982"/>
                    <a:pt x="4200" y="3210"/>
                    <a:pt x="4076" y="2439"/>
                  </a:cubicBezTo>
                  <a:cubicBezTo>
                    <a:pt x="4014" y="2065"/>
                    <a:pt x="3952" y="1704"/>
                    <a:pt x="3902" y="1331"/>
                  </a:cubicBezTo>
                  <a:cubicBezTo>
                    <a:pt x="3852" y="1057"/>
                    <a:pt x="3840" y="746"/>
                    <a:pt x="3715" y="485"/>
                  </a:cubicBezTo>
                  <a:cubicBezTo>
                    <a:pt x="3533" y="133"/>
                    <a:pt x="3195" y="0"/>
                    <a:pt x="2793"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3"/>
            <p:cNvSpPr/>
            <p:nvPr/>
          </p:nvSpPr>
          <p:spPr>
            <a:xfrm>
              <a:off x="5986400" y="3896400"/>
              <a:ext cx="71600" cy="413725"/>
            </a:xfrm>
            <a:custGeom>
              <a:avLst/>
              <a:gdLst/>
              <a:ahLst/>
              <a:cxnLst/>
              <a:rect l="l" t="t" r="r" b="b"/>
              <a:pathLst>
                <a:path w="2864" h="16549" extrusionOk="0">
                  <a:moveTo>
                    <a:pt x="2395" y="0"/>
                  </a:moveTo>
                  <a:cubicBezTo>
                    <a:pt x="2059" y="0"/>
                    <a:pt x="1725" y="173"/>
                    <a:pt x="1432" y="304"/>
                  </a:cubicBezTo>
                  <a:cubicBezTo>
                    <a:pt x="1009" y="491"/>
                    <a:pt x="449" y="703"/>
                    <a:pt x="237" y="1138"/>
                  </a:cubicBezTo>
                  <a:cubicBezTo>
                    <a:pt x="1" y="1661"/>
                    <a:pt x="162" y="2333"/>
                    <a:pt x="237" y="2881"/>
                  </a:cubicBezTo>
                  <a:cubicBezTo>
                    <a:pt x="312" y="3515"/>
                    <a:pt x="349" y="4138"/>
                    <a:pt x="411" y="4772"/>
                  </a:cubicBezTo>
                  <a:cubicBezTo>
                    <a:pt x="561" y="6228"/>
                    <a:pt x="735" y="7685"/>
                    <a:pt x="909" y="9141"/>
                  </a:cubicBezTo>
                  <a:cubicBezTo>
                    <a:pt x="1083" y="10659"/>
                    <a:pt x="1270" y="12165"/>
                    <a:pt x="1419" y="13671"/>
                  </a:cubicBezTo>
                  <a:cubicBezTo>
                    <a:pt x="1482" y="14293"/>
                    <a:pt x="1544" y="14915"/>
                    <a:pt x="1594" y="15525"/>
                  </a:cubicBezTo>
                  <a:cubicBezTo>
                    <a:pt x="1627" y="15958"/>
                    <a:pt x="1769" y="16549"/>
                    <a:pt x="2267" y="16549"/>
                  </a:cubicBezTo>
                  <a:cubicBezTo>
                    <a:pt x="2327" y="16549"/>
                    <a:pt x="2393" y="16540"/>
                    <a:pt x="2465" y="16521"/>
                  </a:cubicBezTo>
                  <a:cubicBezTo>
                    <a:pt x="2714" y="16446"/>
                    <a:pt x="2801" y="16135"/>
                    <a:pt x="2614" y="15948"/>
                  </a:cubicBezTo>
                  <a:cubicBezTo>
                    <a:pt x="2415" y="15724"/>
                    <a:pt x="2465" y="15301"/>
                    <a:pt x="2440" y="15015"/>
                  </a:cubicBezTo>
                  <a:cubicBezTo>
                    <a:pt x="2403" y="14642"/>
                    <a:pt x="2365" y="14268"/>
                    <a:pt x="2328" y="13895"/>
                  </a:cubicBezTo>
                  <a:cubicBezTo>
                    <a:pt x="2253" y="13123"/>
                    <a:pt x="2166" y="12339"/>
                    <a:pt x="2079" y="11555"/>
                  </a:cubicBezTo>
                  <a:cubicBezTo>
                    <a:pt x="1880" y="9875"/>
                    <a:pt x="1668" y="8195"/>
                    <a:pt x="1482" y="6515"/>
                  </a:cubicBezTo>
                  <a:cubicBezTo>
                    <a:pt x="1320" y="5071"/>
                    <a:pt x="1171" y="3615"/>
                    <a:pt x="1021" y="2171"/>
                  </a:cubicBezTo>
                  <a:cubicBezTo>
                    <a:pt x="984" y="1935"/>
                    <a:pt x="909" y="1599"/>
                    <a:pt x="1096" y="1412"/>
                  </a:cubicBezTo>
                  <a:cubicBezTo>
                    <a:pt x="1245" y="1250"/>
                    <a:pt x="1556" y="1151"/>
                    <a:pt x="1743" y="1064"/>
                  </a:cubicBezTo>
                  <a:cubicBezTo>
                    <a:pt x="2104" y="889"/>
                    <a:pt x="2564" y="765"/>
                    <a:pt x="2776" y="404"/>
                  </a:cubicBezTo>
                  <a:cubicBezTo>
                    <a:pt x="2863" y="255"/>
                    <a:pt x="2788" y="68"/>
                    <a:pt x="2627" y="31"/>
                  </a:cubicBezTo>
                  <a:cubicBezTo>
                    <a:pt x="2550" y="10"/>
                    <a:pt x="2472" y="0"/>
                    <a:pt x="2395"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3"/>
            <p:cNvSpPr/>
            <p:nvPr/>
          </p:nvSpPr>
          <p:spPr>
            <a:xfrm>
              <a:off x="5943775" y="4194425"/>
              <a:ext cx="399525" cy="475075"/>
            </a:xfrm>
            <a:custGeom>
              <a:avLst/>
              <a:gdLst/>
              <a:ahLst/>
              <a:cxnLst/>
              <a:rect l="l" t="t" r="r" b="b"/>
              <a:pathLst>
                <a:path w="15981" h="19003" extrusionOk="0">
                  <a:moveTo>
                    <a:pt x="10787" y="0"/>
                  </a:moveTo>
                  <a:cubicBezTo>
                    <a:pt x="8152" y="0"/>
                    <a:pt x="611" y="1326"/>
                    <a:pt x="399" y="2073"/>
                  </a:cubicBezTo>
                  <a:cubicBezTo>
                    <a:pt x="1" y="3418"/>
                    <a:pt x="1544" y="17904"/>
                    <a:pt x="2950" y="18775"/>
                  </a:cubicBezTo>
                  <a:cubicBezTo>
                    <a:pt x="3207" y="18934"/>
                    <a:pt x="3729" y="19003"/>
                    <a:pt x="4416" y="19003"/>
                  </a:cubicBezTo>
                  <a:cubicBezTo>
                    <a:pt x="7494" y="19003"/>
                    <a:pt x="13900" y="17637"/>
                    <a:pt x="14836" y="16946"/>
                  </a:cubicBezTo>
                  <a:cubicBezTo>
                    <a:pt x="15981" y="16087"/>
                    <a:pt x="12969" y="443"/>
                    <a:pt x="11488" y="57"/>
                  </a:cubicBezTo>
                  <a:cubicBezTo>
                    <a:pt x="11334" y="18"/>
                    <a:pt x="11093" y="0"/>
                    <a:pt x="107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3"/>
            <p:cNvSpPr/>
            <p:nvPr/>
          </p:nvSpPr>
          <p:spPr>
            <a:xfrm>
              <a:off x="5943775" y="4220100"/>
              <a:ext cx="372450" cy="449400"/>
            </a:xfrm>
            <a:custGeom>
              <a:avLst/>
              <a:gdLst/>
              <a:ahLst/>
              <a:cxnLst/>
              <a:rect l="l" t="t" r="r" b="b"/>
              <a:pathLst>
                <a:path w="14898" h="17976" extrusionOk="0">
                  <a:moveTo>
                    <a:pt x="3373" y="1"/>
                  </a:moveTo>
                  <a:lnTo>
                    <a:pt x="3373" y="1"/>
                  </a:lnTo>
                  <a:cubicBezTo>
                    <a:pt x="1731" y="362"/>
                    <a:pt x="486" y="748"/>
                    <a:pt x="399" y="1046"/>
                  </a:cubicBezTo>
                  <a:cubicBezTo>
                    <a:pt x="1" y="2391"/>
                    <a:pt x="1544" y="16877"/>
                    <a:pt x="2950" y="17748"/>
                  </a:cubicBezTo>
                  <a:cubicBezTo>
                    <a:pt x="3207" y="17907"/>
                    <a:pt x="3729" y="17976"/>
                    <a:pt x="4416" y="17976"/>
                  </a:cubicBezTo>
                  <a:cubicBezTo>
                    <a:pt x="7494" y="17976"/>
                    <a:pt x="13900" y="16610"/>
                    <a:pt x="14836" y="15919"/>
                  </a:cubicBezTo>
                  <a:cubicBezTo>
                    <a:pt x="14861" y="15894"/>
                    <a:pt x="14886" y="15857"/>
                    <a:pt x="14898" y="15832"/>
                  </a:cubicBezTo>
                  <a:lnTo>
                    <a:pt x="14898" y="15832"/>
                  </a:lnTo>
                  <a:cubicBezTo>
                    <a:pt x="12524" y="16400"/>
                    <a:pt x="9306" y="16928"/>
                    <a:pt x="7387" y="16928"/>
                  </a:cubicBezTo>
                  <a:cubicBezTo>
                    <a:pt x="6701" y="16928"/>
                    <a:pt x="6180" y="16860"/>
                    <a:pt x="5925" y="16703"/>
                  </a:cubicBezTo>
                  <a:cubicBezTo>
                    <a:pt x="4518" y="15832"/>
                    <a:pt x="2975" y="1345"/>
                    <a:pt x="3373"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3"/>
            <p:cNvSpPr/>
            <p:nvPr/>
          </p:nvSpPr>
          <p:spPr>
            <a:xfrm>
              <a:off x="5983300" y="4230375"/>
              <a:ext cx="14325" cy="155900"/>
            </a:xfrm>
            <a:custGeom>
              <a:avLst/>
              <a:gdLst/>
              <a:ahLst/>
              <a:cxnLst/>
              <a:rect l="l" t="t" r="r" b="b"/>
              <a:pathLst>
                <a:path w="573" h="6236" extrusionOk="0">
                  <a:moveTo>
                    <a:pt x="100" y="1"/>
                  </a:moveTo>
                  <a:cubicBezTo>
                    <a:pt x="0" y="2042"/>
                    <a:pt x="486" y="6199"/>
                    <a:pt x="486" y="6236"/>
                  </a:cubicBezTo>
                  <a:lnTo>
                    <a:pt x="573" y="6223"/>
                  </a:lnTo>
                  <a:cubicBezTo>
                    <a:pt x="560" y="6186"/>
                    <a:pt x="75" y="2042"/>
                    <a:pt x="174" y="1"/>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3"/>
            <p:cNvSpPr/>
            <p:nvPr/>
          </p:nvSpPr>
          <p:spPr>
            <a:xfrm>
              <a:off x="6064800" y="4249050"/>
              <a:ext cx="162450" cy="32375"/>
            </a:xfrm>
            <a:custGeom>
              <a:avLst/>
              <a:gdLst/>
              <a:ahLst/>
              <a:cxnLst/>
              <a:rect l="l" t="t" r="r" b="b"/>
              <a:pathLst>
                <a:path w="6498" h="1295" extrusionOk="0">
                  <a:moveTo>
                    <a:pt x="6485" y="0"/>
                  </a:moveTo>
                  <a:cubicBezTo>
                    <a:pt x="4295" y="224"/>
                    <a:pt x="2142" y="635"/>
                    <a:pt x="38" y="1233"/>
                  </a:cubicBezTo>
                  <a:cubicBezTo>
                    <a:pt x="1" y="1245"/>
                    <a:pt x="13" y="1295"/>
                    <a:pt x="51" y="1295"/>
                  </a:cubicBezTo>
                  <a:cubicBezTo>
                    <a:pt x="2166" y="710"/>
                    <a:pt x="4307" y="287"/>
                    <a:pt x="6485" y="25"/>
                  </a:cubicBezTo>
                  <a:cubicBezTo>
                    <a:pt x="6498" y="25"/>
                    <a:pt x="6498" y="0"/>
                    <a:pt x="6485"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3"/>
            <p:cNvSpPr/>
            <p:nvPr/>
          </p:nvSpPr>
          <p:spPr>
            <a:xfrm>
              <a:off x="6060150" y="4280975"/>
              <a:ext cx="7800" cy="19175"/>
            </a:xfrm>
            <a:custGeom>
              <a:avLst/>
              <a:gdLst/>
              <a:ahLst/>
              <a:cxnLst/>
              <a:rect l="l" t="t" r="r" b="b"/>
              <a:pathLst>
                <a:path w="312" h="767" extrusionOk="0">
                  <a:moveTo>
                    <a:pt x="203" y="64"/>
                  </a:moveTo>
                  <a:lnTo>
                    <a:pt x="203" y="64"/>
                  </a:lnTo>
                  <a:cubicBezTo>
                    <a:pt x="214" y="165"/>
                    <a:pt x="226" y="266"/>
                    <a:pt x="237" y="366"/>
                  </a:cubicBezTo>
                  <a:cubicBezTo>
                    <a:pt x="249" y="416"/>
                    <a:pt x="249" y="466"/>
                    <a:pt x="262" y="503"/>
                  </a:cubicBezTo>
                  <a:cubicBezTo>
                    <a:pt x="262" y="528"/>
                    <a:pt x="262" y="553"/>
                    <a:pt x="262" y="578"/>
                  </a:cubicBezTo>
                  <a:cubicBezTo>
                    <a:pt x="194" y="639"/>
                    <a:pt x="145" y="670"/>
                    <a:pt x="114" y="670"/>
                  </a:cubicBezTo>
                  <a:cubicBezTo>
                    <a:pt x="88" y="670"/>
                    <a:pt x="75" y="648"/>
                    <a:pt x="75" y="603"/>
                  </a:cubicBezTo>
                  <a:cubicBezTo>
                    <a:pt x="7" y="421"/>
                    <a:pt x="125" y="229"/>
                    <a:pt x="203" y="64"/>
                  </a:cubicBezTo>
                  <a:close/>
                  <a:moveTo>
                    <a:pt x="222" y="0"/>
                  </a:moveTo>
                  <a:cubicBezTo>
                    <a:pt x="219" y="0"/>
                    <a:pt x="215" y="2"/>
                    <a:pt x="212" y="5"/>
                  </a:cubicBezTo>
                  <a:cubicBezTo>
                    <a:pt x="100" y="117"/>
                    <a:pt x="25" y="267"/>
                    <a:pt x="25" y="428"/>
                  </a:cubicBezTo>
                  <a:cubicBezTo>
                    <a:pt x="13" y="528"/>
                    <a:pt x="0" y="702"/>
                    <a:pt x="100" y="752"/>
                  </a:cubicBezTo>
                  <a:cubicBezTo>
                    <a:pt x="120" y="762"/>
                    <a:pt x="140" y="767"/>
                    <a:pt x="158" y="767"/>
                  </a:cubicBezTo>
                  <a:cubicBezTo>
                    <a:pt x="232" y="767"/>
                    <a:pt x="289" y="697"/>
                    <a:pt x="299" y="628"/>
                  </a:cubicBezTo>
                  <a:cubicBezTo>
                    <a:pt x="311" y="565"/>
                    <a:pt x="311" y="491"/>
                    <a:pt x="287" y="416"/>
                  </a:cubicBezTo>
                  <a:cubicBezTo>
                    <a:pt x="274" y="292"/>
                    <a:pt x="249" y="155"/>
                    <a:pt x="224" y="30"/>
                  </a:cubicBezTo>
                  <a:cubicBezTo>
                    <a:pt x="224" y="28"/>
                    <a:pt x="223" y="26"/>
                    <a:pt x="222" y="24"/>
                  </a:cubicBezTo>
                  <a:lnTo>
                    <a:pt x="222" y="24"/>
                  </a:lnTo>
                  <a:cubicBezTo>
                    <a:pt x="222" y="22"/>
                    <a:pt x="223" y="20"/>
                    <a:pt x="224" y="18"/>
                  </a:cubicBezTo>
                  <a:cubicBezTo>
                    <a:pt x="233" y="9"/>
                    <a:pt x="229" y="0"/>
                    <a:pt x="222"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3"/>
            <p:cNvSpPr/>
            <p:nvPr/>
          </p:nvSpPr>
          <p:spPr>
            <a:xfrm>
              <a:off x="6067600" y="4437900"/>
              <a:ext cx="70975" cy="66925"/>
            </a:xfrm>
            <a:custGeom>
              <a:avLst/>
              <a:gdLst/>
              <a:ahLst/>
              <a:cxnLst/>
              <a:rect l="l" t="t" r="r" b="b"/>
              <a:pathLst>
                <a:path w="2839" h="2677" extrusionOk="0">
                  <a:moveTo>
                    <a:pt x="1507" y="1"/>
                  </a:moveTo>
                  <a:cubicBezTo>
                    <a:pt x="1507" y="1"/>
                    <a:pt x="511" y="349"/>
                    <a:pt x="1" y="486"/>
                  </a:cubicBezTo>
                  <a:cubicBezTo>
                    <a:pt x="1" y="486"/>
                    <a:pt x="860" y="1967"/>
                    <a:pt x="1320" y="2677"/>
                  </a:cubicBezTo>
                  <a:cubicBezTo>
                    <a:pt x="2042" y="2403"/>
                    <a:pt x="2839" y="2054"/>
                    <a:pt x="2839" y="2054"/>
                  </a:cubicBezTo>
                  <a:lnTo>
                    <a:pt x="1507" y="1"/>
                  </a:lnTo>
                  <a:close/>
                </a:path>
              </a:pathLst>
            </a:custGeom>
            <a:solidFill>
              <a:srgbClr val="2C4F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3"/>
            <p:cNvSpPr/>
            <p:nvPr/>
          </p:nvSpPr>
          <p:spPr>
            <a:xfrm>
              <a:off x="6065750" y="4436350"/>
              <a:ext cx="75000" cy="70350"/>
            </a:xfrm>
            <a:custGeom>
              <a:avLst/>
              <a:gdLst/>
              <a:ahLst/>
              <a:cxnLst/>
              <a:rect l="l" t="t" r="r" b="b"/>
              <a:pathLst>
                <a:path w="3000" h="2814" extrusionOk="0">
                  <a:moveTo>
                    <a:pt x="1581" y="63"/>
                  </a:moveTo>
                  <a:lnTo>
                    <a:pt x="2913" y="2116"/>
                  </a:lnTo>
                  <a:cubicBezTo>
                    <a:pt x="2913" y="2116"/>
                    <a:pt x="2116" y="2465"/>
                    <a:pt x="1394" y="2739"/>
                  </a:cubicBezTo>
                  <a:cubicBezTo>
                    <a:pt x="934" y="2029"/>
                    <a:pt x="75" y="548"/>
                    <a:pt x="75" y="548"/>
                  </a:cubicBezTo>
                  <a:cubicBezTo>
                    <a:pt x="585" y="411"/>
                    <a:pt x="1581" y="63"/>
                    <a:pt x="1581" y="63"/>
                  </a:cubicBezTo>
                  <a:close/>
                  <a:moveTo>
                    <a:pt x="1568" y="1"/>
                  </a:moveTo>
                  <a:cubicBezTo>
                    <a:pt x="1556" y="1"/>
                    <a:pt x="560" y="349"/>
                    <a:pt x="63" y="486"/>
                  </a:cubicBezTo>
                  <a:cubicBezTo>
                    <a:pt x="25" y="498"/>
                    <a:pt x="0" y="548"/>
                    <a:pt x="25" y="586"/>
                  </a:cubicBezTo>
                  <a:cubicBezTo>
                    <a:pt x="25" y="598"/>
                    <a:pt x="884" y="2079"/>
                    <a:pt x="1332" y="2776"/>
                  </a:cubicBezTo>
                  <a:cubicBezTo>
                    <a:pt x="1344" y="2801"/>
                    <a:pt x="1369" y="2813"/>
                    <a:pt x="1394" y="2813"/>
                  </a:cubicBezTo>
                  <a:cubicBezTo>
                    <a:pt x="1394" y="2813"/>
                    <a:pt x="1407" y="2801"/>
                    <a:pt x="1419" y="2801"/>
                  </a:cubicBezTo>
                  <a:cubicBezTo>
                    <a:pt x="2128" y="2527"/>
                    <a:pt x="2937" y="2179"/>
                    <a:pt x="2937" y="2179"/>
                  </a:cubicBezTo>
                  <a:cubicBezTo>
                    <a:pt x="2975" y="2154"/>
                    <a:pt x="3000" y="2116"/>
                    <a:pt x="2975" y="2079"/>
                  </a:cubicBezTo>
                  <a:lnTo>
                    <a:pt x="1643" y="25"/>
                  </a:lnTo>
                  <a:cubicBezTo>
                    <a:pt x="1631" y="13"/>
                    <a:pt x="1606" y="1"/>
                    <a:pt x="15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3"/>
            <p:cNvSpPr/>
            <p:nvPr/>
          </p:nvSpPr>
          <p:spPr>
            <a:xfrm>
              <a:off x="6192075" y="4374125"/>
              <a:ext cx="61925" cy="57900"/>
            </a:xfrm>
            <a:custGeom>
              <a:avLst/>
              <a:gdLst/>
              <a:ahLst/>
              <a:cxnLst/>
              <a:rect l="l" t="t" r="r" b="b"/>
              <a:pathLst>
                <a:path w="2477" h="2316" extrusionOk="0">
                  <a:moveTo>
                    <a:pt x="834" y="1"/>
                  </a:moveTo>
                  <a:lnTo>
                    <a:pt x="0" y="2315"/>
                  </a:lnTo>
                  <a:lnTo>
                    <a:pt x="0" y="2315"/>
                  </a:lnTo>
                  <a:lnTo>
                    <a:pt x="2477" y="1581"/>
                  </a:lnTo>
                  <a:lnTo>
                    <a:pt x="834" y="1"/>
                  </a:lnTo>
                  <a:close/>
                </a:path>
              </a:pathLst>
            </a:custGeom>
            <a:solidFill>
              <a:srgbClr val="EDC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3"/>
            <p:cNvSpPr/>
            <p:nvPr/>
          </p:nvSpPr>
          <p:spPr>
            <a:xfrm>
              <a:off x="6189900" y="4372575"/>
              <a:ext cx="66275" cy="61000"/>
            </a:xfrm>
            <a:custGeom>
              <a:avLst/>
              <a:gdLst/>
              <a:ahLst/>
              <a:cxnLst/>
              <a:rect l="l" t="t" r="r" b="b"/>
              <a:pathLst>
                <a:path w="2651" h="2440" extrusionOk="0">
                  <a:moveTo>
                    <a:pt x="921" y="63"/>
                  </a:moveTo>
                  <a:lnTo>
                    <a:pt x="2564" y="1643"/>
                  </a:lnTo>
                  <a:lnTo>
                    <a:pt x="87" y="2377"/>
                  </a:lnTo>
                  <a:lnTo>
                    <a:pt x="87" y="2377"/>
                  </a:lnTo>
                  <a:lnTo>
                    <a:pt x="921" y="63"/>
                  </a:lnTo>
                  <a:close/>
                  <a:moveTo>
                    <a:pt x="909" y="0"/>
                  </a:moveTo>
                  <a:cubicBezTo>
                    <a:pt x="884" y="0"/>
                    <a:pt x="871" y="25"/>
                    <a:pt x="859" y="38"/>
                  </a:cubicBezTo>
                  <a:lnTo>
                    <a:pt x="25" y="2352"/>
                  </a:lnTo>
                  <a:cubicBezTo>
                    <a:pt x="0" y="2390"/>
                    <a:pt x="37" y="2440"/>
                    <a:pt x="87" y="2440"/>
                  </a:cubicBezTo>
                  <a:lnTo>
                    <a:pt x="100" y="2440"/>
                  </a:lnTo>
                  <a:lnTo>
                    <a:pt x="2589" y="1705"/>
                  </a:lnTo>
                  <a:cubicBezTo>
                    <a:pt x="2639" y="1693"/>
                    <a:pt x="2651" y="1631"/>
                    <a:pt x="2614" y="1606"/>
                  </a:cubicBezTo>
                  <a:lnTo>
                    <a:pt x="971" y="13"/>
                  </a:lnTo>
                  <a:cubicBezTo>
                    <a:pt x="958" y="0"/>
                    <a:pt x="933" y="0"/>
                    <a:pt x="9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3"/>
            <p:cNvSpPr/>
            <p:nvPr/>
          </p:nvSpPr>
          <p:spPr>
            <a:xfrm>
              <a:off x="6183975" y="4479600"/>
              <a:ext cx="61625" cy="58225"/>
            </a:xfrm>
            <a:custGeom>
              <a:avLst/>
              <a:gdLst/>
              <a:ahLst/>
              <a:cxnLst/>
              <a:rect l="l" t="t" r="r" b="b"/>
              <a:pathLst>
                <a:path w="2465" h="2329" extrusionOk="0">
                  <a:moveTo>
                    <a:pt x="1208" y="0"/>
                  </a:moveTo>
                  <a:cubicBezTo>
                    <a:pt x="1199" y="0"/>
                    <a:pt x="1191" y="0"/>
                    <a:pt x="1183" y="1"/>
                  </a:cubicBezTo>
                  <a:cubicBezTo>
                    <a:pt x="511" y="50"/>
                    <a:pt x="1" y="623"/>
                    <a:pt x="38" y="1295"/>
                  </a:cubicBezTo>
                  <a:cubicBezTo>
                    <a:pt x="117" y="1894"/>
                    <a:pt x="628" y="2329"/>
                    <a:pt x="1215" y="2329"/>
                  </a:cubicBezTo>
                  <a:cubicBezTo>
                    <a:pt x="1274" y="2329"/>
                    <a:pt x="1334" y="2325"/>
                    <a:pt x="1395" y="2315"/>
                  </a:cubicBezTo>
                  <a:cubicBezTo>
                    <a:pt x="1967" y="2203"/>
                    <a:pt x="2465" y="1706"/>
                    <a:pt x="2440" y="1121"/>
                  </a:cubicBezTo>
                  <a:cubicBezTo>
                    <a:pt x="2440" y="1096"/>
                    <a:pt x="2427" y="1058"/>
                    <a:pt x="2427" y="1034"/>
                  </a:cubicBezTo>
                  <a:cubicBezTo>
                    <a:pt x="2317" y="444"/>
                    <a:pt x="1807" y="0"/>
                    <a:pt x="1208" y="0"/>
                  </a:cubicBezTo>
                  <a:close/>
                </a:path>
              </a:pathLst>
            </a:custGeom>
            <a:solidFill>
              <a:srgbClr val="DE74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3"/>
            <p:cNvSpPr/>
            <p:nvPr/>
          </p:nvSpPr>
          <p:spPr>
            <a:xfrm>
              <a:off x="6174500" y="4478675"/>
              <a:ext cx="72050" cy="60075"/>
            </a:xfrm>
            <a:custGeom>
              <a:avLst/>
              <a:gdLst/>
              <a:ahLst/>
              <a:cxnLst/>
              <a:rect l="l" t="t" r="r" b="b"/>
              <a:pathLst>
                <a:path w="2882" h="2403" extrusionOk="0">
                  <a:moveTo>
                    <a:pt x="1612" y="62"/>
                  </a:moveTo>
                  <a:cubicBezTo>
                    <a:pt x="2197" y="87"/>
                    <a:pt x="2682" y="510"/>
                    <a:pt x="2782" y="1071"/>
                  </a:cubicBezTo>
                  <a:cubicBezTo>
                    <a:pt x="2782" y="1108"/>
                    <a:pt x="2782" y="1133"/>
                    <a:pt x="2782" y="1158"/>
                  </a:cubicBezTo>
                  <a:cubicBezTo>
                    <a:pt x="2819" y="1755"/>
                    <a:pt x="2296" y="2215"/>
                    <a:pt x="1761" y="2315"/>
                  </a:cubicBezTo>
                  <a:cubicBezTo>
                    <a:pt x="1697" y="2329"/>
                    <a:pt x="1631" y="2335"/>
                    <a:pt x="1566" y="2335"/>
                  </a:cubicBezTo>
                  <a:cubicBezTo>
                    <a:pt x="1331" y="2335"/>
                    <a:pt x="1097" y="2250"/>
                    <a:pt x="902" y="2103"/>
                  </a:cubicBezTo>
                  <a:cubicBezTo>
                    <a:pt x="367" y="1730"/>
                    <a:pt x="280" y="971"/>
                    <a:pt x="728" y="498"/>
                  </a:cubicBezTo>
                  <a:cubicBezTo>
                    <a:pt x="940" y="249"/>
                    <a:pt x="1238" y="87"/>
                    <a:pt x="1562" y="62"/>
                  </a:cubicBezTo>
                  <a:close/>
                  <a:moveTo>
                    <a:pt x="1562" y="0"/>
                  </a:moveTo>
                  <a:cubicBezTo>
                    <a:pt x="1213" y="25"/>
                    <a:pt x="902" y="187"/>
                    <a:pt x="678" y="448"/>
                  </a:cubicBezTo>
                  <a:cubicBezTo>
                    <a:pt x="1" y="1212"/>
                    <a:pt x="543" y="2403"/>
                    <a:pt x="1543" y="2403"/>
                  </a:cubicBezTo>
                  <a:cubicBezTo>
                    <a:pt x="1554" y="2403"/>
                    <a:pt x="1564" y="2402"/>
                    <a:pt x="1574" y="2402"/>
                  </a:cubicBezTo>
                  <a:cubicBezTo>
                    <a:pt x="1649" y="2402"/>
                    <a:pt x="1711" y="2390"/>
                    <a:pt x="1774" y="2377"/>
                  </a:cubicBezTo>
                  <a:cubicBezTo>
                    <a:pt x="2334" y="2278"/>
                    <a:pt x="2881" y="1792"/>
                    <a:pt x="2844" y="1158"/>
                  </a:cubicBezTo>
                  <a:cubicBezTo>
                    <a:pt x="2844" y="1133"/>
                    <a:pt x="2844" y="1095"/>
                    <a:pt x="2831" y="1071"/>
                  </a:cubicBezTo>
                  <a:cubicBezTo>
                    <a:pt x="2732" y="448"/>
                    <a:pt x="2184" y="0"/>
                    <a:pt x="15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3"/>
            <p:cNvSpPr/>
            <p:nvPr/>
          </p:nvSpPr>
          <p:spPr>
            <a:xfrm>
              <a:off x="5843900" y="3345650"/>
              <a:ext cx="194500" cy="507350"/>
            </a:xfrm>
            <a:custGeom>
              <a:avLst/>
              <a:gdLst/>
              <a:ahLst/>
              <a:cxnLst/>
              <a:rect l="l" t="t" r="r" b="b"/>
              <a:pathLst>
                <a:path w="7780" h="20294" extrusionOk="0">
                  <a:moveTo>
                    <a:pt x="1052" y="0"/>
                  </a:moveTo>
                  <a:cubicBezTo>
                    <a:pt x="606" y="0"/>
                    <a:pt x="1" y="3952"/>
                    <a:pt x="1" y="3952"/>
                  </a:cubicBezTo>
                  <a:cubicBezTo>
                    <a:pt x="722" y="5172"/>
                    <a:pt x="2440" y="8358"/>
                    <a:pt x="3075" y="10748"/>
                  </a:cubicBezTo>
                  <a:cubicBezTo>
                    <a:pt x="4095" y="14606"/>
                    <a:pt x="6958" y="20293"/>
                    <a:pt x="6958" y="20293"/>
                  </a:cubicBezTo>
                  <a:lnTo>
                    <a:pt x="7779" y="19733"/>
                  </a:lnTo>
                  <a:cubicBezTo>
                    <a:pt x="7779" y="19733"/>
                    <a:pt x="6174" y="12789"/>
                    <a:pt x="5402" y="10212"/>
                  </a:cubicBezTo>
                  <a:cubicBezTo>
                    <a:pt x="4605" y="7574"/>
                    <a:pt x="3896" y="3741"/>
                    <a:pt x="3012" y="1998"/>
                  </a:cubicBezTo>
                  <a:cubicBezTo>
                    <a:pt x="2739" y="1438"/>
                    <a:pt x="2365" y="941"/>
                    <a:pt x="1892" y="530"/>
                  </a:cubicBezTo>
                  <a:cubicBezTo>
                    <a:pt x="1656" y="318"/>
                    <a:pt x="1370" y="144"/>
                    <a:pt x="1083" y="7"/>
                  </a:cubicBezTo>
                  <a:cubicBezTo>
                    <a:pt x="1073" y="3"/>
                    <a:pt x="1062" y="0"/>
                    <a:pt x="1052" y="0"/>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3"/>
            <p:cNvSpPr/>
            <p:nvPr/>
          </p:nvSpPr>
          <p:spPr>
            <a:xfrm>
              <a:off x="6009425" y="3832125"/>
              <a:ext cx="72825" cy="87275"/>
            </a:xfrm>
            <a:custGeom>
              <a:avLst/>
              <a:gdLst/>
              <a:ahLst/>
              <a:cxnLst/>
              <a:rect l="l" t="t" r="r" b="b"/>
              <a:pathLst>
                <a:path w="2913" h="3491" extrusionOk="0">
                  <a:moveTo>
                    <a:pt x="971" y="0"/>
                  </a:moveTo>
                  <a:lnTo>
                    <a:pt x="262" y="312"/>
                  </a:lnTo>
                  <a:cubicBezTo>
                    <a:pt x="424" y="772"/>
                    <a:pt x="1" y="1245"/>
                    <a:pt x="63" y="1730"/>
                  </a:cubicBezTo>
                  <a:cubicBezTo>
                    <a:pt x="150" y="2141"/>
                    <a:pt x="299" y="2527"/>
                    <a:pt x="511" y="2875"/>
                  </a:cubicBezTo>
                  <a:cubicBezTo>
                    <a:pt x="511" y="2875"/>
                    <a:pt x="959" y="2689"/>
                    <a:pt x="1071" y="2639"/>
                  </a:cubicBezTo>
                  <a:cubicBezTo>
                    <a:pt x="1121" y="2619"/>
                    <a:pt x="1167" y="2609"/>
                    <a:pt x="1211" y="2609"/>
                  </a:cubicBezTo>
                  <a:cubicBezTo>
                    <a:pt x="1356" y="2609"/>
                    <a:pt x="1471" y="2710"/>
                    <a:pt x="1556" y="2863"/>
                  </a:cubicBezTo>
                  <a:cubicBezTo>
                    <a:pt x="1606" y="2938"/>
                    <a:pt x="1619" y="3025"/>
                    <a:pt x="1581" y="3112"/>
                  </a:cubicBezTo>
                  <a:cubicBezTo>
                    <a:pt x="1507" y="3211"/>
                    <a:pt x="1444" y="3311"/>
                    <a:pt x="1357" y="3398"/>
                  </a:cubicBezTo>
                  <a:cubicBezTo>
                    <a:pt x="1357" y="3473"/>
                    <a:pt x="1507" y="3473"/>
                    <a:pt x="1581" y="3485"/>
                  </a:cubicBezTo>
                  <a:cubicBezTo>
                    <a:pt x="1601" y="3489"/>
                    <a:pt x="1621" y="3491"/>
                    <a:pt x="1642" y="3491"/>
                  </a:cubicBezTo>
                  <a:cubicBezTo>
                    <a:pt x="1760" y="3491"/>
                    <a:pt x="1878" y="3430"/>
                    <a:pt x="1942" y="3323"/>
                  </a:cubicBezTo>
                  <a:cubicBezTo>
                    <a:pt x="1977" y="3366"/>
                    <a:pt x="2029" y="3388"/>
                    <a:pt x="2080" y="3388"/>
                  </a:cubicBezTo>
                  <a:cubicBezTo>
                    <a:pt x="2120" y="3388"/>
                    <a:pt x="2159" y="3375"/>
                    <a:pt x="2191" y="3348"/>
                  </a:cubicBezTo>
                  <a:cubicBezTo>
                    <a:pt x="2253" y="3274"/>
                    <a:pt x="2303" y="3199"/>
                    <a:pt x="2316" y="3099"/>
                  </a:cubicBezTo>
                  <a:cubicBezTo>
                    <a:pt x="2348" y="3138"/>
                    <a:pt x="2394" y="3157"/>
                    <a:pt x="2440" y="3157"/>
                  </a:cubicBezTo>
                  <a:cubicBezTo>
                    <a:pt x="2481" y="3157"/>
                    <a:pt x="2522" y="3142"/>
                    <a:pt x="2552" y="3112"/>
                  </a:cubicBezTo>
                  <a:cubicBezTo>
                    <a:pt x="2614" y="3037"/>
                    <a:pt x="2652" y="2963"/>
                    <a:pt x="2652" y="2863"/>
                  </a:cubicBezTo>
                  <a:cubicBezTo>
                    <a:pt x="2664" y="2913"/>
                    <a:pt x="2676" y="2975"/>
                    <a:pt x="2726" y="2975"/>
                  </a:cubicBezTo>
                  <a:cubicBezTo>
                    <a:pt x="2730" y="2976"/>
                    <a:pt x="2734" y="2977"/>
                    <a:pt x="2738" y="2977"/>
                  </a:cubicBezTo>
                  <a:cubicBezTo>
                    <a:pt x="2769" y="2977"/>
                    <a:pt x="2791" y="2934"/>
                    <a:pt x="2813" y="2900"/>
                  </a:cubicBezTo>
                  <a:cubicBezTo>
                    <a:pt x="2913" y="2676"/>
                    <a:pt x="2913" y="2427"/>
                    <a:pt x="2838" y="2203"/>
                  </a:cubicBezTo>
                  <a:cubicBezTo>
                    <a:pt x="2714" y="1892"/>
                    <a:pt x="2540" y="1618"/>
                    <a:pt x="2328" y="1382"/>
                  </a:cubicBezTo>
                  <a:cubicBezTo>
                    <a:pt x="2092" y="1108"/>
                    <a:pt x="1805" y="884"/>
                    <a:pt x="1556" y="610"/>
                  </a:cubicBezTo>
                  <a:cubicBezTo>
                    <a:pt x="1370" y="411"/>
                    <a:pt x="1158" y="224"/>
                    <a:pt x="971" y="0"/>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3"/>
            <p:cNvSpPr/>
            <p:nvPr/>
          </p:nvSpPr>
          <p:spPr>
            <a:xfrm>
              <a:off x="5388400" y="3804425"/>
              <a:ext cx="271650" cy="395625"/>
            </a:xfrm>
            <a:custGeom>
              <a:avLst/>
              <a:gdLst/>
              <a:ahLst/>
              <a:cxnLst/>
              <a:rect l="l" t="t" r="r" b="b"/>
              <a:pathLst>
                <a:path w="10866" h="15825" extrusionOk="0">
                  <a:moveTo>
                    <a:pt x="10865" y="1"/>
                  </a:moveTo>
                  <a:lnTo>
                    <a:pt x="5675" y="1233"/>
                  </a:lnTo>
                  <a:lnTo>
                    <a:pt x="0" y="2353"/>
                  </a:lnTo>
                  <a:cubicBezTo>
                    <a:pt x="0" y="2353"/>
                    <a:pt x="523" y="8252"/>
                    <a:pt x="872" y="10766"/>
                  </a:cubicBezTo>
                  <a:cubicBezTo>
                    <a:pt x="1220" y="13293"/>
                    <a:pt x="1033" y="15247"/>
                    <a:pt x="2191" y="15657"/>
                  </a:cubicBezTo>
                  <a:cubicBezTo>
                    <a:pt x="2519" y="15774"/>
                    <a:pt x="2776" y="15824"/>
                    <a:pt x="3012" y="15824"/>
                  </a:cubicBezTo>
                  <a:cubicBezTo>
                    <a:pt x="3607" y="15824"/>
                    <a:pt x="4067" y="15502"/>
                    <a:pt x="5190" y="15110"/>
                  </a:cubicBezTo>
                  <a:cubicBezTo>
                    <a:pt x="6198" y="14761"/>
                    <a:pt x="7866" y="14176"/>
                    <a:pt x="8588" y="13616"/>
                  </a:cubicBezTo>
                  <a:cubicBezTo>
                    <a:pt x="9310" y="13069"/>
                    <a:pt x="9484" y="13006"/>
                    <a:pt x="9944" y="9795"/>
                  </a:cubicBezTo>
                  <a:cubicBezTo>
                    <a:pt x="10417" y="6597"/>
                    <a:pt x="10865" y="1"/>
                    <a:pt x="10865" y="1"/>
                  </a:cubicBezTo>
                  <a:close/>
                </a:path>
              </a:pathLst>
            </a:custGeom>
            <a:solidFill>
              <a:srgbClr val="EDC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3"/>
            <p:cNvSpPr/>
            <p:nvPr/>
          </p:nvSpPr>
          <p:spPr>
            <a:xfrm>
              <a:off x="5388400" y="3859500"/>
              <a:ext cx="117325" cy="340525"/>
            </a:xfrm>
            <a:custGeom>
              <a:avLst/>
              <a:gdLst/>
              <a:ahLst/>
              <a:cxnLst/>
              <a:rect l="l" t="t" r="r" b="b"/>
              <a:pathLst>
                <a:path w="4693" h="13621" extrusionOk="0">
                  <a:moveTo>
                    <a:pt x="722" y="1"/>
                  </a:moveTo>
                  <a:lnTo>
                    <a:pt x="0" y="150"/>
                  </a:lnTo>
                  <a:cubicBezTo>
                    <a:pt x="0" y="150"/>
                    <a:pt x="523" y="6049"/>
                    <a:pt x="872" y="8563"/>
                  </a:cubicBezTo>
                  <a:cubicBezTo>
                    <a:pt x="1220" y="11090"/>
                    <a:pt x="1033" y="13044"/>
                    <a:pt x="2191" y="13454"/>
                  </a:cubicBezTo>
                  <a:cubicBezTo>
                    <a:pt x="2523" y="13570"/>
                    <a:pt x="2782" y="13621"/>
                    <a:pt x="3019" y="13621"/>
                  </a:cubicBezTo>
                  <a:cubicBezTo>
                    <a:pt x="3517" y="13621"/>
                    <a:pt x="3916" y="13397"/>
                    <a:pt x="4692" y="13093"/>
                  </a:cubicBezTo>
                  <a:lnTo>
                    <a:pt x="4692" y="13093"/>
                  </a:lnTo>
                  <a:cubicBezTo>
                    <a:pt x="4677" y="13094"/>
                    <a:pt x="4662" y="13094"/>
                    <a:pt x="4647" y="13094"/>
                  </a:cubicBezTo>
                  <a:cubicBezTo>
                    <a:pt x="3967" y="13094"/>
                    <a:pt x="3325" y="12822"/>
                    <a:pt x="2838" y="12359"/>
                  </a:cubicBezTo>
                  <a:cubicBezTo>
                    <a:pt x="1917" y="11538"/>
                    <a:pt x="1867" y="9994"/>
                    <a:pt x="1519" y="7468"/>
                  </a:cubicBezTo>
                  <a:cubicBezTo>
                    <a:pt x="1257" y="5576"/>
                    <a:pt x="896" y="1780"/>
                    <a:pt x="7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3"/>
            <p:cNvSpPr/>
            <p:nvPr/>
          </p:nvSpPr>
          <p:spPr>
            <a:xfrm>
              <a:off x="5437550" y="3563175"/>
              <a:ext cx="145650" cy="290125"/>
            </a:xfrm>
            <a:custGeom>
              <a:avLst/>
              <a:gdLst/>
              <a:ahLst/>
              <a:cxnLst/>
              <a:rect l="l" t="t" r="r" b="b"/>
              <a:pathLst>
                <a:path w="5826" h="11605" extrusionOk="0">
                  <a:moveTo>
                    <a:pt x="4462" y="1"/>
                  </a:moveTo>
                  <a:cubicBezTo>
                    <a:pt x="4413" y="1"/>
                    <a:pt x="4364" y="11"/>
                    <a:pt x="4319" y="30"/>
                  </a:cubicBezTo>
                  <a:cubicBezTo>
                    <a:pt x="2876" y="628"/>
                    <a:pt x="125" y="11107"/>
                    <a:pt x="1" y="11555"/>
                  </a:cubicBezTo>
                  <a:lnTo>
                    <a:pt x="175" y="11605"/>
                  </a:lnTo>
                  <a:cubicBezTo>
                    <a:pt x="175" y="11567"/>
                    <a:pt x="897" y="8854"/>
                    <a:pt x="1768" y="6091"/>
                  </a:cubicBezTo>
                  <a:cubicBezTo>
                    <a:pt x="2428" y="4025"/>
                    <a:pt x="3647" y="503"/>
                    <a:pt x="4382" y="192"/>
                  </a:cubicBezTo>
                  <a:cubicBezTo>
                    <a:pt x="4404" y="183"/>
                    <a:pt x="4427" y="179"/>
                    <a:pt x="4451" y="179"/>
                  </a:cubicBezTo>
                  <a:cubicBezTo>
                    <a:pt x="4494" y="179"/>
                    <a:pt x="4536" y="193"/>
                    <a:pt x="4568" y="217"/>
                  </a:cubicBezTo>
                  <a:cubicBezTo>
                    <a:pt x="5464" y="827"/>
                    <a:pt x="5576" y="7336"/>
                    <a:pt x="5539" y="9800"/>
                  </a:cubicBezTo>
                  <a:lnTo>
                    <a:pt x="5726" y="9800"/>
                  </a:lnTo>
                  <a:cubicBezTo>
                    <a:pt x="5726" y="9439"/>
                    <a:pt x="5825" y="852"/>
                    <a:pt x="4668" y="68"/>
                  </a:cubicBezTo>
                  <a:cubicBezTo>
                    <a:pt x="4608" y="23"/>
                    <a:pt x="4535" y="1"/>
                    <a:pt x="4462"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3"/>
            <p:cNvSpPr/>
            <p:nvPr/>
          </p:nvSpPr>
          <p:spPr>
            <a:xfrm>
              <a:off x="5363825" y="3802150"/>
              <a:ext cx="300575" cy="64950"/>
            </a:xfrm>
            <a:custGeom>
              <a:avLst/>
              <a:gdLst/>
              <a:ahLst/>
              <a:cxnLst/>
              <a:rect l="l" t="t" r="r" b="b"/>
              <a:pathLst>
                <a:path w="12023" h="2598" extrusionOk="0">
                  <a:moveTo>
                    <a:pt x="10875" y="0"/>
                  </a:moveTo>
                  <a:cubicBezTo>
                    <a:pt x="9909" y="0"/>
                    <a:pt x="8390" y="119"/>
                    <a:pt x="7044" y="478"/>
                  </a:cubicBezTo>
                  <a:cubicBezTo>
                    <a:pt x="4941" y="1038"/>
                    <a:pt x="0" y="2357"/>
                    <a:pt x="1145" y="2544"/>
                  </a:cubicBezTo>
                  <a:cubicBezTo>
                    <a:pt x="1391" y="2581"/>
                    <a:pt x="1626" y="2598"/>
                    <a:pt x="1860" y="2598"/>
                  </a:cubicBezTo>
                  <a:cubicBezTo>
                    <a:pt x="3022" y="2598"/>
                    <a:pt x="4131" y="2178"/>
                    <a:pt x="6173" y="1784"/>
                  </a:cubicBezTo>
                  <a:cubicBezTo>
                    <a:pt x="8625" y="1311"/>
                    <a:pt x="12023" y="241"/>
                    <a:pt x="11848" y="92"/>
                  </a:cubicBezTo>
                  <a:cubicBezTo>
                    <a:pt x="11786" y="38"/>
                    <a:pt x="11418" y="0"/>
                    <a:pt x="10875" y="0"/>
                  </a:cubicBezTo>
                  <a:close/>
                </a:path>
              </a:pathLst>
            </a:custGeom>
            <a:solidFill>
              <a:srgbClr val="EDC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3"/>
            <p:cNvSpPr/>
            <p:nvPr/>
          </p:nvSpPr>
          <p:spPr>
            <a:xfrm>
              <a:off x="5460900" y="3571050"/>
              <a:ext cx="156200" cy="294700"/>
            </a:xfrm>
            <a:custGeom>
              <a:avLst/>
              <a:gdLst/>
              <a:ahLst/>
              <a:cxnLst/>
              <a:rect l="l" t="t" r="r" b="b"/>
              <a:pathLst>
                <a:path w="6248" h="11788" extrusionOk="0">
                  <a:moveTo>
                    <a:pt x="3367" y="0"/>
                  </a:moveTo>
                  <a:cubicBezTo>
                    <a:pt x="3305" y="0"/>
                    <a:pt x="3243" y="13"/>
                    <a:pt x="3186" y="39"/>
                  </a:cubicBezTo>
                  <a:cubicBezTo>
                    <a:pt x="1556" y="748"/>
                    <a:pt x="62" y="11315"/>
                    <a:pt x="0" y="11763"/>
                  </a:cubicBezTo>
                  <a:lnTo>
                    <a:pt x="174" y="11788"/>
                  </a:lnTo>
                  <a:cubicBezTo>
                    <a:pt x="174" y="11763"/>
                    <a:pt x="560" y="9012"/>
                    <a:pt x="1145" y="6224"/>
                  </a:cubicBezTo>
                  <a:cubicBezTo>
                    <a:pt x="2091" y="1595"/>
                    <a:pt x="2825" y="388"/>
                    <a:pt x="3261" y="201"/>
                  </a:cubicBezTo>
                  <a:cubicBezTo>
                    <a:pt x="3295" y="186"/>
                    <a:pt x="3332" y="179"/>
                    <a:pt x="3368" y="179"/>
                  </a:cubicBezTo>
                  <a:cubicBezTo>
                    <a:pt x="3425" y="179"/>
                    <a:pt x="3482" y="196"/>
                    <a:pt x="3535" y="226"/>
                  </a:cubicBezTo>
                  <a:cubicBezTo>
                    <a:pt x="3920" y="450"/>
                    <a:pt x="4555" y="1570"/>
                    <a:pt x="5327" y="5577"/>
                  </a:cubicBezTo>
                  <a:cubicBezTo>
                    <a:pt x="5787" y="7992"/>
                    <a:pt x="6074" y="10331"/>
                    <a:pt x="6074" y="10356"/>
                  </a:cubicBezTo>
                  <a:lnTo>
                    <a:pt x="6248" y="10331"/>
                  </a:lnTo>
                  <a:cubicBezTo>
                    <a:pt x="6210" y="9946"/>
                    <a:pt x="5090" y="910"/>
                    <a:pt x="3622" y="76"/>
                  </a:cubicBezTo>
                  <a:cubicBezTo>
                    <a:pt x="3542" y="26"/>
                    <a:pt x="3454" y="0"/>
                    <a:pt x="3367"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3"/>
            <p:cNvSpPr/>
            <p:nvPr/>
          </p:nvSpPr>
          <p:spPr>
            <a:xfrm>
              <a:off x="5450925" y="3863550"/>
              <a:ext cx="67550" cy="318950"/>
            </a:xfrm>
            <a:custGeom>
              <a:avLst/>
              <a:gdLst/>
              <a:ahLst/>
              <a:cxnLst/>
              <a:rect l="l" t="t" r="r" b="b"/>
              <a:pathLst>
                <a:path w="2702" h="12758" extrusionOk="0">
                  <a:moveTo>
                    <a:pt x="51" y="0"/>
                  </a:moveTo>
                  <a:lnTo>
                    <a:pt x="1" y="13"/>
                  </a:lnTo>
                  <a:lnTo>
                    <a:pt x="26" y="125"/>
                  </a:lnTo>
                  <a:lnTo>
                    <a:pt x="63" y="125"/>
                  </a:lnTo>
                  <a:lnTo>
                    <a:pt x="51" y="0"/>
                  </a:lnTo>
                  <a:close/>
                  <a:moveTo>
                    <a:pt x="76" y="237"/>
                  </a:moveTo>
                  <a:lnTo>
                    <a:pt x="38" y="249"/>
                  </a:lnTo>
                  <a:lnTo>
                    <a:pt x="51" y="361"/>
                  </a:lnTo>
                  <a:lnTo>
                    <a:pt x="100" y="361"/>
                  </a:lnTo>
                  <a:lnTo>
                    <a:pt x="76" y="237"/>
                  </a:lnTo>
                  <a:close/>
                  <a:moveTo>
                    <a:pt x="63" y="473"/>
                  </a:moveTo>
                  <a:lnTo>
                    <a:pt x="88" y="598"/>
                  </a:lnTo>
                  <a:lnTo>
                    <a:pt x="125" y="585"/>
                  </a:lnTo>
                  <a:lnTo>
                    <a:pt x="113" y="473"/>
                  </a:lnTo>
                  <a:close/>
                  <a:moveTo>
                    <a:pt x="100" y="710"/>
                  </a:moveTo>
                  <a:lnTo>
                    <a:pt x="113" y="834"/>
                  </a:lnTo>
                  <a:lnTo>
                    <a:pt x="163" y="822"/>
                  </a:lnTo>
                  <a:lnTo>
                    <a:pt x="138" y="710"/>
                  </a:lnTo>
                  <a:close/>
                  <a:moveTo>
                    <a:pt x="175" y="934"/>
                  </a:moveTo>
                  <a:lnTo>
                    <a:pt x="125" y="946"/>
                  </a:lnTo>
                  <a:lnTo>
                    <a:pt x="150" y="1058"/>
                  </a:lnTo>
                  <a:lnTo>
                    <a:pt x="188" y="1058"/>
                  </a:lnTo>
                  <a:lnTo>
                    <a:pt x="175" y="934"/>
                  </a:lnTo>
                  <a:close/>
                  <a:moveTo>
                    <a:pt x="212" y="1170"/>
                  </a:moveTo>
                  <a:lnTo>
                    <a:pt x="163" y="1183"/>
                  </a:lnTo>
                  <a:lnTo>
                    <a:pt x="175" y="1295"/>
                  </a:lnTo>
                  <a:lnTo>
                    <a:pt x="225" y="1295"/>
                  </a:lnTo>
                  <a:lnTo>
                    <a:pt x="212" y="1170"/>
                  </a:lnTo>
                  <a:close/>
                  <a:moveTo>
                    <a:pt x="200" y="1407"/>
                  </a:moveTo>
                  <a:lnTo>
                    <a:pt x="212" y="1531"/>
                  </a:lnTo>
                  <a:lnTo>
                    <a:pt x="262" y="1519"/>
                  </a:lnTo>
                  <a:lnTo>
                    <a:pt x="237" y="1407"/>
                  </a:lnTo>
                  <a:close/>
                  <a:moveTo>
                    <a:pt x="225" y="1643"/>
                  </a:moveTo>
                  <a:lnTo>
                    <a:pt x="250" y="1768"/>
                  </a:lnTo>
                  <a:lnTo>
                    <a:pt x="287" y="1755"/>
                  </a:lnTo>
                  <a:lnTo>
                    <a:pt x="275" y="1643"/>
                  </a:lnTo>
                  <a:close/>
                  <a:moveTo>
                    <a:pt x="312" y="1867"/>
                  </a:moveTo>
                  <a:lnTo>
                    <a:pt x="262" y="1880"/>
                  </a:lnTo>
                  <a:lnTo>
                    <a:pt x="287" y="1992"/>
                  </a:lnTo>
                  <a:lnTo>
                    <a:pt x="324" y="1992"/>
                  </a:lnTo>
                  <a:lnTo>
                    <a:pt x="312" y="1867"/>
                  </a:lnTo>
                  <a:close/>
                  <a:moveTo>
                    <a:pt x="337" y="2104"/>
                  </a:moveTo>
                  <a:lnTo>
                    <a:pt x="300" y="2116"/>
                  </a:lnTo>
                  <a:lnTo>
                    <a:pt x="312" y="2228"/>
                  </a:lnTo>
                  <a:lnTo>
                    <a:pt x="362" y="2228"/>
                  </a:lnTo>
                  <a:lnTo>
                    <a:pt x="337" y="2104"/>
                  </a:lnTo>
                  <a:close/>
                  <a:moveTo>
                    <a:pt x="337" y="2340"/>
                  </a:moveTo>
                  <a:lnTo>
                    <a:pt x="349" y="2465"/>
                  </a:lnTo>
                  <a:lnTo>
                    <a:pt x="399" y="2452"/>
                  </a:lnTo>
                  <a:lnTo>
                    <a:pt x="374" y="2340"/>
                  </a:lnTo>
                  <a:close/>
                  <a:moveTo>
                    <a:pt x="374" y="2577"/>
                  </a:moveTo>
                  <a:lnTo>
                    <a:pt x="387" y="2701"/>
                  </a:lnTo>
                  <a:lnTo>
                    <a:pt x="424" y="2689"/>
                  </a:lnTo>
                  <a:lnTo>
                    <a:pt x="412" y="2577"/>
                  </a:lnTo>
                  <a:close/>
                  <a:moveTo>
                    <a:pt x="449" y="2801"/>
                  </a:moveTo>
                  <a:lnTo>
                    <a:pt x="399" y="2813"/>
                  </a:lnTo>
                  <a:lnTo>
                    <a:pt x="424" y="2925"/>
                  </a:lnTo>
                  <a:lnTo>
                    <a:pt x="461" y="2925"/>
                  </a:lnTo>
                  <a:lnTo>
                    <a:pt x="449" y="2801"/>
                  </a:lnTo>
                  <a:close/>
                  <a:moveTo>
                    <a:pt x="486" y="3037"/>
                  </a:moveTo>
                  <a:lnTo>
                    <a:pt x="436" y="3050"/>
                  </a:lnTo>
                  <a:lnTo>
                    <a:pt x="461" y="3162"/>
                  </a:lnTo>
                  <a:lnTo>
                    <a:pt x="499" y="3162"/>
                  </a:lnTo>
                  <a:lnTo>
                    <a:pt x="486" y="3037"/>
                  </a:lnTo>
                  <a:close/>
                  <a:moveTo>
                    <a:pt x="474" y="3274"/>
                  </a:moveTo>
                  <a:lnTo>
                    <a:pt x="499" y="3398"/>
                  </a:lnTo>
                  <a:lnTo>
                    <a:pt x="536" y="3386"/>
                  </a:lnTo>
                  <a:lnTo>
                    <a:pt x="524" y="3274"/>
                  </a:lnTo>
                  <a:close/>
                  <a:moveTo>
                    <a:pt x="511" y="3510"/>
                  </a:moveTo>
                  <a:lnTo>
                    <a:pt x="524" y="3635"/>
                  </a:lnTo>
                  <a:lnTo>
                    <a:pt x="573" y="3622"/>
                  </a:lnTo>
                  <a:lnTo>
                    <a:pt x="561" y="3510"/>
                  </a:lnTo>
                  <a:close/>
                  <a:moveTo>
                    <a:pt x="598" y="3734"/>
                  </a:moveTo>
                  <a:lnTo>
                    <a:pt x="548" y="3747"/>
                  </a:lnTo>
                  <a:lnTo>
                    <a:pt x="561" y="3859"/>
                  </a:lnTo>
                  <a:lnTo>
                    <a:pt x="611" y="3859"/>
                  </a:lnTo>
                  <a:lnTo>
                    <a:pt x="598" y="3734"/>
                  </a:lnTo>
                  <a:close/>
                  <a:moveTo>
                    <a:pt x="623" y="3971"/>
                  </a:moveTo>
                  <a:lnTo>
                    <a:pt x="586" y="3983"/>
                  </a:lnTo>
                  <a:lnTo>
                    <a:pt x="598" y="4095"/>
                  </a:lnTo>
                  <a:lnTo>
                    <a:pt x="648" y="4095"/>
                  </a:lnTo>
                  <a:lnTo>
                    <a:pt x="623" y="3971"/>
                  </a:lnTo>
                  <a:close/>
                  <a:moveTo>
                    <a:pt x="623" y="4207"/>
                  </a:moveTo>
                  <a:lnTo>
                    <a:pt x="636" y="4332"/>
                  </a:lnTo>
                  <a:lnTo>
                    <a:pt x="685" y="4319"/>
                  </a:lnTo>
                  <a:lnTo>
                    <a:pt x="660" y="4207"/>
                  </a:lnTo>
                  <a:close/>
                  <a:moveTo>
                    <a:pt x="660" y="4444"/>
                  </a:moveTo>
                  <a:lnTo>
                    <a:pt x="685" y="4568"/>
                  </a:lnTo>
                  <a:lnTo>
                    <a:pt x="723" y="4556"/>
                  </a:lnTo>
                  <a:lnTo>
                    <a:pt x="710" y="4444"/>
                  </a:lnTo>
                  <a:close/>
                  <a:moveTo>
                    <a:pt x="748" y="4668"/>
                  </a:moveTo>
                  <a:lnTo>
                    <a:pt x="698" y="4680"/>
                  </a:lnTo>
                  <a:lnTo>
                    <a:pt x="723" y="4792"/>
                  </a:lnTo>
                  <a:lnTo>
                    <a:pt x="760" y="4792"/>
                  </a:lnTo>
                  <a:lnTo>
                    <a:pt x="748" y="4668"/>
                  </a:lnTo>
                  <a:close/>
                  <a:moveTo>
                    <a:pt x="785" y="4904"/>
                  </a:moveTo>
                  <a:lnTo>
                    <a:pt x="735" y="4916"/>
                  </a:lnTo>
                  <a:lnTo>
                    <a:pt x="760" y="5028"/>
                  </a:lnTo>
                  <a:lnTo>
                    <a:pt x="797" y="5016"/>
                  </a:lnTo>
                  <a:lnTo>
                    <a:pt x="785" y="4904"/>
                  </a:lnTo>
                  <a:close/>
                  <a:moveTo>
                    <a:pt x="773" y="5140"/>
                  </a:moveTo>
                  <a:lnTo>
                    <a:pt x="797" y="5265"/>
                  </a:lnTo>
                  <a:lnTo>
                    <a:pt x="835" y="5252"/>
                  </a:lnTo>
                  <a:lnTo>
                    <a:pt x="822" y="5140"/>
                  </a:lnTo>
                  <a:close/>
                  <a:moveTo>
                    <a:pt x="860" y="5364"/>
                  </a:moveTo>
                  <a:lnTo>
                    <a:pt x="822" y="5377"/>
                  </a:lnTo>
                  <a:lnTo>
                    <a:pt x="835" y="5489"/>
                  </a:lnTo>
                  <a:lnTo>
                    <a:pt x="885" y="5489"/>
                  </a:lnTo>
                  <a:lnTo>
                    <a:pt x="860" y="5364"/>
                  </a:lnTo>
                  <a:close/>
                  <a:moveTo>
                    <a:pt x="897" y="5601"/>
                  </a:moveTo>
                  <a:lnTo>
                    <a:pt x="860" y="5613"/>
                  </a:lnTo>
                  <a:lnTo>
                    <a:pt x="872" y="5725"/>
                  </a:lnTo>
                  <a:lnTo>
                    <a:pt x="922" y="5713"/>
                  </a:lnTo>
                  <a:lnTo>
                    <a:pt x="897" y="5601"/>
                  </a:lnTo>
                  <a:close/>
                  <a:moveTo>
                    <a:pt x="897" y="5837"/>
                  </a:moveTo>
                  <a:lnTo>
                    <a:pt x="922" y="5962"/>
                  </a:lnTo>
                  <a:lnTo>
                    <a:pt x="959" y="5949"/>
                  </a:lnTo>
                  <a:lnTo>
                    <a:pt x="947" y="5837"/>
                  </a:lnTo>
                  <a:close/>
                  <a:moveTo>
                    <a:pt x="984" y="6061"/>
                  </a:moveTo>
                  <a:lnTo>
                    <a:pt x="934" y="6074"/>
                  </a:lnTo>
                  <a:lnTo>
                    <a:pt x="959" y="6186"/>
                  </a:lnTo>
                  <a:lnTo>
                    <a:pt x="1009" y="6186"/>
                  </a:lnTo>
                  <a:lnTo>
                    <a:pt x="984" y="6061"/>
                  </a:lnTo>
                  <a:close/>
                  <a:moveTo>
                    <a:pt x="1021" y="6298"/>
                  </a:moveTo>
                  <a:lnTo>
                    <a:pt x="984" y="6310"/>
                  </a:lnTo>
                  <a:lnTo>
                    <a:pt x="997" y="6422"/>
                  </a:lnTo>
                  <a:lnTo>
                    <a:pt x="1046" y="6410"/>
                  </a:lnTo>
                  <a:lnTo>
                    <a:pt x="1021" y="6298"/>
                  </a:lnTo>
                  <a:close/>
                  <a:moveTo>
                    <a:pt x="1021" y="6534"/>
                  </a:moveTo>
                  <a:lnTo>
                    <a:pt x="1046" y="6659"/>
                  </a:lnTo>
                  <a:lnTo>
                    <a:pt x="1084" y="6646"/>
                  </a:lnTo>
                  <a:lnTo>
                    <a:pt x="1071" y="6534"/>
                  </a:lnTo>
                  <a:close/>
                  <a:moveTo>
                    <a:pt x="1109" y="6758"/>
                  </a:moveTo>
                  <a:lnTo>
                    <a:pt x="1071" y="6771"/>
                  </a:lnTo>
                  <a:lnTo>
                    <a:pt x="1084" y="6883"/>
                  </a:lnTo>
                  <a:lnTo>
                    <a:pt x="1133" y="6883"/>
                  </a:lnTo>
                  <a:lnTo>
                    <a:pt x="1109" y="6758"/>
                  </a:lnTo>
                  <a:close/>
                  <a:moveTo>
                    <a:pt x="1158" y="6995"/>
                  </a:moveTo>
                  <a:lnTo>
                    <a:pt x="1109" y="7007"/>
                  </a:lnTo>
                  <a:lnTo>
                    <a:pt x="1133" y="7119"/>
                  </a:lnTo>
                  <a:lnTo>
                    <a:pt x="1171" y="7107"/>
                  </a:lnTo>
                  <a:lnTo>
                    <a:pt x="1158" y="6995"/>
                  </a:lnTo>
                  <a:close/>
                  <a:moveTo>
                    <a:pt x="1158" y="7231"/>
                  </a:moveTo>
                  <a:lnTo>
                    <a:pt x="1171" y="7343"/>
                  </a:lnTo>
                  <a:lnTo>
                    <a:pt x="1221" y="7343"/>
                  </a:lnTo>
                  <a:lnTo>
                    <a:pt x="1196" y="7231"/>
                  </a:lnTo>
                  <a:close/>
                  <a:moveTo>
                    <a:pt x="1245" y="7455"/>
                  </a:moveTo>
                  <a:lnTo>
                    <a:pt x="1196" y="7468"/>
                  </a:lnTo>
                  <a:lnTo>
                    <a:pt x="1221" y="7580"/>
                  </a:lnTo>
                  <a:lnTo>
                    <a:pt x="1258" y="7567"/>
                  </a:lnTo>
                  <a:lnTo>
                    <a:pt x="1245" y="7455"/>
                  </a:lnTo>
                  <a:close/>
                  <a:moveTo>
                    <a:pt x="1245" y="7692"/>
                  </a:moveTo>
                  <a:cubicBezTo>
                    <a:pt x="1245" y="7729"/>
                    <a:pt x="1258" y="7779"/>
                    <a:pt x="1270" y="7816"/>
                  </a:cubicBezTo>
                  <a:lnTo>
                    <a:pt x="1308" y="7804"/>
                  </a:lnTo>
                  <a:cubicBezTo>
                    <a:pt x="1308" y="7766"/>
                    <a:pt x="1295" y="7729"/>
                    <a:pt x="1283" y="7692"/>
                  </a:cubicBezTo>
                  <a:close/>
                  <a:moveTo>
                    <a:pt x="1333" y="7916"/>
                  </a:moveTo>
                  <a:lnTo>
                    <a:pt x="1295" y="7928"/>
                  </a:lnTo>
                  <a:lnTo>
                    <a:pt x="1308" y="8040"/>
                  </a:lnTo>
                  <a:lnTo>
                    <a:pt x="1357" y="8040"/>
                  </a:lnTo>
                  <a:lnTo>
                    <a:pt x="1333" y="7916"/>
                  </a:lnTo>
                  <a:close/>
                  <a:moveTo>
                    <a:pt x="1333" y="8152"/>
                  </a:moveTo>
                  <a:lnTo>
                    <a:pt x="1357" y="8277"/>
                  </a:lnTo>
                  <a:lnTo>
                    <a:pt x="1407" y="8264"/>
                  </a:lnTo>
                  <a:lnTo>
                    <a:pt x="1382" y="8152"/>
                  </a:lnTo>
                  <a:close/>
                  <a:moveTo>
                    <a:pt x="1432" y="8376"/>
                  </a:moveTo>
                  <a:lnTo>
                    <a:pt x="1382" y="8389"/>
                  </a:lnTo>
                  <a:lnTo>
                    <a:pt x="1407" y="8501"/>
                  </a:lnTo>
                  <a:lnTo>
                    <a:pt x="1457" y="8501"/>
                  </a:lnTo>
                  <a:lnTo>
                    <a:pt x="1432" y="8376"/>
                  </a:lnTo>
                  <a:close/>
                  <a:moveTo>
                    <a:pt x="1482" y="8613"/>
                  </a:moveTo>
                  <a:lnTo>
                    <a:pt x="1432" y="8625"/>
                  </a:lnTo>
                  <a:cubicBezTo>
                    <a:pt x="1445" y="8663"/>
                    <a:pt x="1445" y="8700"/>
                    <a:pt x="1457" y="8737"/>
                  </a:cubicBezTo>
                  <a:lnTo>
                    <a:pt x="1507" y="8725"/>
                  </a:lnTo>
                  <a:cubicBezTo>
                    <a:pt x="1494" y="8687"/>
                    <a:pt x="1482" y="8650"/>
                    <a:pt x="1482" y="8613"/>
                  </a:cubicBezTo>
                  <a:close/>
                  <a:moveTo>
                    <a:pt x="1532" y="8837"/>
                  </a:moveTo>
                  <a:lnTo>
                    <a:pt x="1482" y="8849"/>
                  </a:lnTo>
                  <a:lnTo>
                    <a:pt x="1507" y="8961"/>
                  </a:lnTo>
                  <a:lnTo>
                    <a:pt x="1557" y="8961"/>
                  </a:lnTo>
                  <a:lnTo>
                    <a:pt x="1532" y="8837"/>
                  </a:lnTo>
                  <a:close/>
                  <a:moveTo>
                    <a:pt x="1581" y="9073"/>
                  </a:moveTo>
                  <a:lnTo>
                    <a:pt x="1532" y="9086"/>
                  </a:lnTo>
                  <a:lnTo>
                    <a:pt x="1557" y="9198"/>
                  </a:lnTo>
                  <a:lnTo>
                    <a:pt x="1606" y="9185"/>
                  </a:lnTo>
                  <a:lnTo>
                    <a:pt x="1581" y="9073"/>
                  </a:lnTo>
                  <a:close/>
                  <a:moveTo>
                    <a:pt x="1631" y="9297"/>
                  </a:moveTo>
                  <a:lnTo>
                    <a:pt x="1581" y="9310"/>
                  </a:lnTo>
                  <a:lnTo>
                    <a:pt x="1606" y="9422"/>
                  </a:lnTo>
                  <a:lnTo>
                    <a:pt x="1656" y="9422"/>
                  </a:lnTo>
                  <a:lnTo>
                    <a:pt x="1631" y="9297"/>
                  </a:lnTo>
                  <a:close/>
                  <a:moveTo>
                    <a:pt x="1681" y="9534"/>
                  </a:moveTo>
                  <a:lnTo>
                    <a:pt x="1644" y="9546"/>
                  </a:lnTo>
                  <a:cubicBezTo>
                    <a:pt x="1644" y="9583"/>
                    <a:pt x="1656" y="9621"/>
                    <a:pt x="1669" y="9658"/>
                  </a:cubicBezTo>
                  <a:lnTo>
                    <a:pt x="1706" y="9646"/>
                  </a:lnTo>
                  <a:cubicBezTo>
                    <a:pt x="1693" y="9608"/>
                    <a:pt x="1693" y="9571"/>
                    <a:pt x="1681" y="9534"/>
                  </a:cubicBezTo>
                  <a:close/>
                  <a:moveTo>
                    <a:pt x="1731" y="9758"/>
                  </a:moveTo>
                  <a:lnTo>
                    <a:pt x="1693" y="9770"/>
                  </a:lnTo>
                  <a:lnTo>
                    <a:pt x="1718" y="9882"/>
                  </a:lnTo>
                  <a:lnTo>
                    <a:pt x="1768" y="9870"/>
                  </a:lnTo>
                  <a:lnTo>
                    <a:pt x="1731" y="9758"/>
                  </a:lnTo>
                  <a:close/>
                  <a:moveTo>
                    <a:pt x="1743" y="9994"/>
                  </a:moveTo>
                  <a:cubicBezTo>
                    <a:pt x="1756" y="10044"/>
                    <a:pt x="1768" y="10081"/>
                    <a:pt x="1781" y="10119"/>
                  </a:cubicBezTo>
                  <a:lnTo>
                    <a:pt x="1818" y="10106"/>
                  </a:lnTo>
                  <a:cubicBezTo>
                    <a:pt x="1805" y="10069"/>
                    <a:pt x="1805" y="10032"/>
                    <a:pt x="1793" y="9994"/>
                  </a:cubicBezTo>
                  <a:close/>
                  <a:moveTo>
                    <a:pt x="1843" y="10218"/>
                  </a:moveTo>
                  <a:lnTo>
                    <a:pt x="1805" y="10231"/>
                  </a:lnTo>
                  <a:cubicBezTo>
                    <a:pt x="1818" y="10268"/>
                    <a:pt x="1818" y="10305"/>
                    <a:pt x="1830" y="10343"/>
                  </a:cubicBezTo>
                  <a:lnTo>
                    <a:pt x="1880" y="10330"/>
                  </a:lnTo>
                  <a:cubicBezTo>
                    <a:pt x="1868" y="10293"/>
                    <a:pt x="1855" y="10256"/>
                    <a:pt x="1843" y="10218"/>
                  </a:cubicBezTo>
                  <a:close/>
                  <a:moveTo>
                    <a:pt x="1905" y="10442"/>
                  </a:moveTo>
                  <a:lnTo>
                    <a:pt x="1868" y="10455"/>
                  </a:lnTo>
                  <a:cubicBezTo>
                    <a:pt x="1868" y="10492"/>
                    <a:pt x="1880" y="10529"/>
                    <a:pt x="1893" y="10567"/>
                  </a:cubicBezTo>
                  <a:lnTo>
                    <a:pt x="1930" y="10554"/>
                  </a:lnTo>
                  <a:cubicBezTo>
                    <a:pt x="1930" y="10517"/>
                    <a:pt x="1917" y="10480"/>
                    <a:pt x="1905" y="10442"/>
                  </a:cubicBezTo>
                  <a:close/>
                  <a:moveTo>
                    <a:pt x="1930" y="10679"/>
                  </a:moveTo>
                  <a:cubicBezTo>
                    <a:pt x="1930" y="10728"/>
                    <a:pt x="1942" y="10766"/>
                    <a:pt x="1955" y="10803"/>
                  </a:cubicBezTo>
                  <a:lnTo>
                    <a:pt x="1992" y="10791"/>
                  </a:lnTo>
                  <a:cubicBezTo>
                    <a:pt x="1992" y="10753"/>
                    <a:pt x="1980" y="10716"/>
                    <a:pt x="1967" y="10679"/>
                  </a:cubicBezTo>
                  <a:close/>
                  <a:moveTo>
                    <a:pt x="2030" y="10903"/>
                  </a:moveTo>
                  <a:lnTo>
                    <a:pt x="1992" y="10915"/>
                  </a:lnTo>
                  <a:cubicBezTo>
                    <a:pt x="1992" y="10952"/>
                    <a:pt x="2005" y="10990"/>
                    <a:pt x="2017" y="11027"/>
                  </a:cubicBezTo>
                  <a:lnTo>
                    <a:pt x="2067" y="11015"/>
                  </a:lnTo>
                  <a:cubicBezTo>
                    <a:pt x="2054" y="10977"/>
                    <a:pt x="2042" y="10940"/>
                    <a:pt x="2030" y="10903"/>
                  </a:cubicBezTo>
                  <a:close/>
                  <a:moveTo>
                    <a:pt x="2092" y="11127"/>
                  </a:moveTo>
                  <a:lnTo>
                    <a:pt x="2054" y="11139"/>
                  </a:lnTo>
                  <a:cubicBezTo>
                    <a:pt x="2067" y="11177"/>
                    <a:pt x="2079" y="11214"/>
                    <a:pt x="2092" y="11251"/>
                  </a:cubicBezTo>
                  <a:lnTo>
                    <a:pt x="2129" y="11239"/>
                  </a:lnTo>
                  <a:cubicBezTo>
                    <a:pt x="2117" y="11201"/>
                    <a:pt x="2104" y="11164"/>
                    <a:pt x="2092" y="11127"/>
                  </a:cubicBezTo>
                  <a:close/>
                  <a:moveTo>
                    <a:pt x="2166" y="11351"/>
                  </a:moveTo>
                  <a:lnTo>
                    <a:pt x="2117" y="11363"/>
                  </a:lnTo>
                  <a:cubicBezTo>
                    <a:pt x="2129" y="11401"/>
                    <a:pt x="2142" y="11438"/>
                    <a:pt x="2154" y="11475"/>
                  </a:cubicBezTo>
                  <a:lnTo>
                    <a:pt x="2191" y="11463"/>
                  </a:lnTo>
                  <a:cubicBezTo>
                    <a:pt x="2191" y="11425"/>
                    <a:pt x="2179" y="11388"/>
                    <a:pt x="2166" y="11351"/>
                  </a:cubicBezTo>
                  <a:close/>
                  <a:moveTo>
                    <a:pt x="2229" y="11575"/>
                  </a:moveTo>
                  <a:lnTo>
                    <a:pt x="2191" y="11587"/>
                  </a:lnTo>
                  <a:lnTo>
                    <a:pt x="2229" y="11699"/>
                  </a:lnTo>
                  <a:lnTo>
                    <a:pt x="2266" y="11687"/>
                  </a:lnTo>
                  <a:cubicBezTo>
                    <a:pt x="2254" y="11649"/>
                    <a:pt x="2241" y="11612"/>
                    <a:pt x="2229" y="11575"/>
                  </a:cubicBezTo>
                  <a:close/>
                  <a:moveTo>
                    <a:pt x="2303" y="11799"/>
                  </a:moveTo>
                  <a:lnTo>
                    <a:pt x="2266" y="11811"/>
                  </a:lnTo>
                  <a:cubicBezTo>
                    <a:pt x="2278" y="11849"/>
                    <a:pt x="2291" y="11886"/>
                    <a:pt x="2303" y="11923"/>
                  </a:cubicBezTo>
                  <a:lnTo>
                    <a:pt x="2353" y="11911"/>
                  </a:lnTo>
                  <a:cubicBezTo>
                    <a:pt x="2341" y="11873"/>
                    <a:pt x="2316" y="11836"/>
                    <a:pt x="2303" y="11799"/>
                  </a:cubicBezTo>
                  <a:close/>
                  <a:moveTo>
                    <a:pt x="2390" y="12023"/>
                  </a:moveTo>
                  <a:lnTo>
                    <a:pt x="2341" y="12035"/>
                  </a:lnTo>
                  <a:cubicBezTo>
                    <a:pt x="2366" y="12073"/>
                    <a:pt x="2378" y="12110"/>
                    <a:pt x="2390" y="12147"/>
                  </a:cubicBezTo>
                  <a:lnTo>
                    <a:pt x="2428" y="12135"/>
                  </a:lnTo>
                  <a:cubicBezTo>
                    <a:pt x="2415" y="12097"/>
                    <a:pt x="2403" y="12060"/>
                    <a:pt x="2390" y="12023"/>
                  </a:cubicBezTo>
                  <a:close/>
                  <a:moveTo>
                    <a:pt x="2478" y="12234"/>
                  </a:moveTo>
                  <a:lnTo>
                    <a:pt x="2428" y="12259"/>
                  </a:lnTo>
                  <a:cubicBezTo>
                    <a:pt x="2440" y="12297"/>
                    <a:pt x="2465" y="12334"/>
                    <a:pt x="2478" y="12371"/>
                  </a:cubicBezTo>
                  <a:lnTo>
                    <a:pt x="2515" y="12346"/>
                  </a:lnTo>
                  <a:cubicBezTo>
                    <a:pt x="2502" y="12309"/>
                    <a:pt x="2490" y="12272"/>
                    <a:pt x="2478" y="12234"/>
                  </a:cubicBezTo>
                  <a:close/>
                  <a:moveTo>
                    <a:pt x="2565" y="12458"/>
                  </a:moveTo>
                  <a:lnTo>
                    <a:pt x="2527" y="12471"/>
                  </a:lnTo>
                  <a:cubicBezTo>
                    <a:pt x="2540" y="12508"/>
                    <a:pt x="2552" y="12546"/>
                    <a:pt x="2577" y="12583"/>
                  </a:cubicBezTo>
                  <a:lnTo>
                    <a:pt x="2614" y="12558"/>
                  </a:lnTo>
                  <a:cubicBezTo>
                    <a:pt x="2602" y="12533"/>
                    <a:pt x="2577" y="12496"/>
                    <a:pt x="2565" y="12458"/>
                  </a:cubicBezTo>
                  <a:close/>
                  <a:moveTo>
                    <a:pt x="2664" y="12670"/>
                  </a:moveTo>
                  <a:lnTo>
                    <a:pt x="2627" y="12682"/>
                  </a:lnTo>
                  <a:cubicBezTo>
                    <a:pt x="2639" y="12707"/>
                    <a:pt x="2652" y="12732"/>
                    <a:pt x="2664" y="12757"/>
                  </a:cubicBezTo>
                  <a:lnTo>
                    <a:pt x="2702" y="12732"/>
                  </a:lnTo>
                  <a:cubicBezTo>
                    <a:pt x="2689" y="12720"/>
                    <a:pt x="2677" y="12695"/>
                    <a:pt x="2664" y="12670"/>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3"/>
            <p:cNvSpPr/>
            <p:nvPr/>
          </p:nvSpPr>
          <p:spPr>
            <a:xfrm>
              <a:off x="5584425" y="3823425"/>
              <a:ext cx="27400" cy="330125"/>
            </a:xfrm>
            <a:custGeom>
              <a:avLst/>
              <a:gdLst/>
              <a:ahLst/>
              <a:cxnLst/>
              <a:rect l="l" t="t" r="r" b="b"/>
              <a:pathLst>
                <a:path w="1096" h="13205" extrusionOk="0">
                  <a:moveTo>
                    <a:pt x="1058" y="0"/>
                  </a:moveTo>
                  <a:lnTo>
                    <a:pt x="1058" y="50"/>
                  </a:lnTo>
                  <a:lnTo>
                    <a:pt x="1095" y="50"/>
                  </a:lnTo>
                  <a:lnTo>
                    <a:pt x="1095" y="0"/>
                  </a:lnTo>
                  <a:close/>
                  <a:moveTo>
                    <a:pt x="1058" y="162"/>
                  </a:moveTo>
                  <a:lnTo>
                    <a:pt x="1058" y="286"/>
                  </a:lnTo>
                  <a:lnTo>
                    <a:pt x="1095" y="286"/>
                  </a:lnTo>
                  <a:lnTo>
                    <a:pt x="1095" y="162"/>
                  </a:lnTo>
                  <a:close/>
                  <a:moveTo>
                    <a:pt x="1058" y="398"/>
                  </a:moveTo>
                  <a:lnTo>
                    <a:pt x="1058" y="523"/>
                  </a:lnTo>
                  <a:lnTo>
                    <a:pt x="1095" y="510"/>
                  </a:lnTo>
                  <a:lnTo>
                    <a:pt x="1095" y="398"/>
                  </a:lnTo>
                  <a:close/>
                  <a:moveTo>
                    <a:pt x="1058" y="635"/>
                  </a:moveTo>
                  <a:lnTo>
                    <a:pt x="1045" y="759"/>
                  </a:lnTo>
                  <a:lnTo>
                    <a:pt x="1095" y="759"/>
                  </a:lnTo>
                  <a:lnTo>
                    <a:pt x="1095" y="635"/>
                  </a:lnTo>
                  <a:close/>
                  <a:moveTo>
                    <a:pt x="1045" y="871"/>
                  </a:moveTo>
                  <a:lnTo>
                    <a:pt x="1045" y="983"/>
                  </a:lnTo>
                  <a:lnTo>
                    <a:pt x="1095" y="996"/>
                  </a:lnTo>
                  <a:lnTo>
                    <a:pt x="1095" y="871"/>
                  </a:lnTo>
                  <a:close/>
                  <a:moveTo>
                    <a:pt x="1045" y="1108"/>
                  </a:moveTo>
                  <a:lnTo>
                    <a:pt x="1033" y="1220"/>
                  </a:lnTo>
                  <a:lnTo>
                    <a:pt x="1083" y="1232"/>
                  </a:lnTo>
                  <a:lnTo>
                    <a:pt x="1083" y="1108"/>
                  </a:lnTo>
                  <a:close/>
                  <a:moveTo>
                    <a:pt x="1033" y="1344"/>
                  </a:moveTo>
                  <a:lnTo>
                    <a:pt x="1033" y="1456"/>
                  </a:lnTo>
                  <a:lnTo>
                    <a:pt x="1070" y="1456"/>
                  </a:lnTo>
                  <a:lnTo>
                    <a:pt x="1083" y="1344"/>
                  </a:lnTo>
                  <a:close/>
                  <a:moveTo>
                    <a:pt x="1021" y="1581"/>
                  </a:moveTo>
                  <a:lnTo>
                    <a:pt x="1021" y="1693"/>
                  </a:lnTo>
                  <a:lnTo>
                    <a:pt x="1070" y="1693"/>
                  </a:lnTo>
                  <a:lnTo>
                    <a:pt x="1070" y="1581"/>
                  </a:lnTo>
                  <a:close/>
                  <a:moveTo>
                    <a:pt x="1021" y="1817"/>
                  </a:moveTo>
                  <a:lnTo>
                    <a:pt x="1008" y="1929"/>
                  </a:lnTo>
                  <a:lnTo>
                    <a:pt x="1058" y="1929"/>
                  </a:lnTo>
                  <a:lnTo>
                    <a:pt x="1058" y="1817"/>
                  </a:lnTo>
                  <a:close/>
                  <a:moveTo>
                    <a:pt x="1008" y="2054"/>
                  </a:moveTo>
                  <a:lnTo>
                    <a:pt x="996" y="2166"/>
                  </a:lnTo>
                  <a:lnTo>
                    <a:pt x="1045" y="2166"/>
                  </a:lnTo>
                  <a:lnTo>
                    <a:pt x="1045" y="2054"/>
                  </a:lnTo>
                  <a:close/>
                  <a:moveTo>
                    <a:pt x="996" y="2278"/>
                  </a:moveTo>
                  <a:lnTo>
                    <a:pt x="996" y="2402"/>
                  </a:lnTo>
                  <a:lnTo>
                    <a:pt x="1033" y="2402"/>
                  </a:lnTo>
                  <a:lnTo>
                    <a:pt x="1045" y="2290"/>
                  </a:lnTo>
                  <a:lnTo>
                    <a:pt x="996" y="2278"/>
                  </a:lnTo>
                  <a:close/>
                  <a:moveTo>
                    <a:pt x="983" y="2514"/>
                  </a:moveTo>
                  <a:lnTo>
                    <a:pt x="983" y="2638"/>
                  </a:lnTo>
                  <a:lnTo>
                    <a:pt x="1021" y="2638"/>
                  </a:lnTo>
                  <a:lnTo>
                    <a:pt x="1033" y="2526"/>
                  </a:lnTo>
                  <a:lnTo>
                    <a:pt x="983" y="2514"/>
                  </a:lnTo>
                  <a:close/>
                  <a:moveTo>
                    <a:pt x="971" y="2750"/>
                  </a:moveTo>
                  <a:lnTo>
                    <a:pt x="971" y="2875"/>
                  </a:lnTo>
                  <a:lnTo>
                    <a:pt x="1008" y="2875"/>
                  </a:lnTo>
                  <a:lnTo>
                    <a:pt x="1021" y="2750"/>
                  </a:lnTo>
                  <a:close/>
                  <a:moveTo>
                    <a:pt x="958" y="2987"/>
                  </a:moveTo>
                  <a:lnTo>
                    <a:pt x="946" y="3111"/>
                  </a:lnTo>
                  <a:lnTo>
                    <a:pt x="996" y="3111"/>
                  </a:lnTo>
                  <a:lnTo>
                    <a:pt x="1008" y="2987"/>
                  </a:lnTo>
                  <a:close/>
                  <a:moveTo>
                    <a:pt x="946" y="3223"/>
                  </a:moveTo>
                  <a:lnTo>
                    <a:pt x="933" y="3335"/>
                  </a:lnTo>
                  <a:lnTo>
                    <a:pt x="983" y="3348"/>
                  </a:lnTo>
                  <a:lnTo>
                    <a:pt x="983" y="3223"/>
                  </a:lnTo>
                  <a:close/>
                  <a:moveTo>
                    <a:pt x="933" y="3460"/>
                  </a:moveTo>
                  <a:lnTo>
                    <a:pt x="921" y="3572"/>
                  </a:lnTo>
                  <a:lnTo>
                    <a:pt x="971" y="3584"/>
                  </a:lnTo>
                  <a:lnTo>
                    <a:pt x="971" y="3460"/>
                  </a:lnTo>
                  <a:close/>
                  <a:moveTo>
                    <a:pt x="909" y="3696"/>
                  </a:moveTo>
                  <a:lnTo>
                    <a:pt x="909" y="3808"/>
                  </a:lnTo>
                  <a:lnTo>
                    <a:pt x="946" y="3821"/>
                  </a:lnTo>
                  <a:lnTo>
                    <a:pt x="958" y="3696"/>
                  </a:lnTo>
                  <a:close/>
                  <a:moveTo>
                    <a:pt x="896" y="3933"/>
                  </a:moveTo>
                  <a:lnTo>
                    <a:pt x="896" y="4045"/>
                  </a:lnTo>
                  <a:lnTo>
                    <a:pt x="933" y="4045"/>
                  </a:lnTo>
                  <a:lnTo>
                    <a:pt x="946" y="3933"/>
                  </a:lnTo>
                  <a:close/>
                  <a:moveTo>
                    <a:pt x="884" y="4169"/>
                  </a:moveTo>
                  <a:cubicBezTo>
                    <a:pt x="884" y="4207"/>
                    <a:pt x="871" y="4244"/>
                    <a:pt x="871" y="4281"/>
                  </a:cubicBezTo>
                  <a:lnTo>
                    <a:pt x="921" y="4281"/>
                  </a:lnTo>
                  <a:cubicBezTo>
                    <a:pt x="921" y="4244"/>
                    <a:pt x="921" y="4207"/>
                    <a:pt x="921" y="4169"/>
                  </a:cubicBezTo>
                  <a:close/>
                  <a:moveTo>
                    <a:pt x="871" y="4393"/>
                  </a:moveTo>
                  <a:lnTo>
                    <a:pt x="859" y="4518"/>
                  </a:lnTo>
                  <a:lnTo>
                    <a:pt x="896" y="4518"/>
                  </a:lnTo>
                  <a:lnTo>
                    <a:pt x="909" y="4406"/>
                  </a:lnTo>
                  <a:lnTo>
                    <a:pt x="871" y="4393"/>
                  </a:lnTo>
                  <a:close/>
                  <a:moveTo>
                    <a:pt x="846" y="4630"/>
                  </a:moveTo>
                  <a:lnTo>
                    <a:pt x="834" y="4754"/>
                  </a:lnTo>
                  <a:lnTo>
                    <a:pt x="884" y="4754"/>
                  </a:lnTo>
                  <a:lnTo>
                    <a:pt x="896" y="4642"/>
                  </a:lnTo>
                  <a:lnTo>
                    <a:pt x="846" y="4630"/>
                  </a:lnTo>
                  <a:close/>
                  <a:moveTo>
                    <a:pt x="834" y="4866"/>
                  </a:moveTo>
                  <a:lnTo>
                    <a:pt x="821" y="4991"/>
                  </a:lnTo>
                  <a:lnTo>
                    <a:pt x="871" y="4991"/>
                  </a:lnTo>
                  <a:lnTo>
                    <a:pt x="871" y="4879"/>
                  </a:lnTo>
                  <a:lnTo>
                    <a:pt x="834" y="4866"/>
                  </a:lnTo>
                  <a:close/>
                  <a:moveTo>
                    <a:pt x="809" y="5103"/>
                  </a:moveTo>
                  <a:lnTo>
                    <a:pt x="809" y="5227"/>
                  </a:lnTo>
                  <a:lnTo>
                    <a:pt x="846" y="5227"/>
                  </a:lnTo>
                  <a:lnTo>
                    <a:pt x="859" y="5103"/>
                  </a:lnTo>
                  <a:close/>
                  <a:moveTo>
                    <a:pt x="797" y="5339"/>
                  </a:moveTo>
                  <a:cubicBezTo>
                    <a:pt x="797" y="5376"/>
                    <a:pt x="784" y="5414"/>
                    <a:pt x="784" y="5451"/>
                  </a:cubicBezTo>
                  <a:lnTo>
                    <a:pt x="834" y="5464"/>
                  </a:lnTo>
                  <a:cubicBezTo>
                    <a:pt x="834" y="5426"/>
                    <a:pt x="834" y="5389"/>
                    <a:pt x="834" y="5339"/>
                  </a:cubicBezTo>
                  <a:close/>
                  <a:moveTo>
                    <a:pt x="772" y="5576"/>
                  </a:moveTo>
                  <a:lnTo>
                    <a:pt x="759" y="5688"/>
                  </a:lnTo>
                  <a:lnTo>
                    <a:pt x="809" y="5700"/>
                  </a:lnTo>
                  <a:lnTo>
                    <a:pt x="821" y="5576"/>
                  </a:lnTo>
                  <a:close/>
                  <a:moveTo>
                    <a:pt x="759" y="5812"/>
                  </a:moveTo>
                  <a:lnTo>
                    <a:pt x="747" y="5924"/>
                  </a:lnTo>
                  <a:lnTo>
                    <a:pt x="784" y="5937"/>
                  </a:lnTo>
                  <a:lnTo>
                    <a:pt x="797" y="5812"/>
                  </a:lnTo>
                  <a:close/>
                  <a:moveTo>
                    <a:pt x="734" y="6049"/>
                  </a:moveTo>
                  <a:lnTo>
                    <a:pt x="722" y="6161"/>
                  </a:lnTo>
                  <a:lnTo>
                    <a:pt x="772" y="6161"/>
                  </a:lnTo>
                  <a:lnTo>
                    <a:pt x="784" y="6049"/>
                  </a:lnTo>
                  <a:close/>
                  <a:moveTo>
                    <a:pt x="722" y="6285"/>
                  </a:moveTo>
                  <a:lnTo>
                    <a:pt x="709" y="6397"/>
                  </a:lnTo>
                  <a:lnTo>
                    <a:pt x="747" y="6397"/>
                  </a:lnTo>
                  <a:lnTo>
                    <a:pt x="759" y="6285"/>
                  </a:lnTo>
                  <a:close/>
                  <a:moveTo>
                    <a:pt x="697" y="6509"/>
                  </a:moveTo>
                  <a:lnTo>
                    <a:pt x="685" y="6633"/>
                  </a:lnTo>
                  <a:lnTo>
                    <a:pt x="734" y="6633"/>
                  </a:lnTo>
                  <a:lnTo>
                    <a:pt x="734" y="6521"/>
                  </a:lnTo>
                  <a:lnTo>
                    <a:pt x="697" y="6509"/>
                  </a:lnTo>
                  <a:close/>
                  <a:moveTo>
                    <a:pt x="672" y="6745"/>
                  </a:moveTo>
                  <a:lnTo>
                    <a:pt x="660" y="6870"/>
                  </a:lnTo>
                  <a:lnTo>
                    <a:pt x="709" y="6870"/>
                  </a:lnTo>
                  <a:lnTo>
                    <a:pt x="722" y="6758"/>
                  </a:lnTo>
                  <a:lnTo>
                    <a:pt x="672" y="6745"/>
                  </a:lnTo>
                  <a:close/>
                  <a:moveTo>
                    <a:pt x="660" y="6982"/>
                  </a:moveTo>
                  <a:lnTo>
                    <a:pt x="647" y="7094"/>
                  </a:lnTo>
                  <a:lnTo>
                    <a:pt x="685" y="7106"/>
                  </a:lnTo>
                  <a:lnTo>
                    <a:pt x="697" y="6982"/>
                  </a:lnTo>
                  <a:close/>
                  <a:moveTo>
                    <a:pt x="635" y="7218"/>
                  </a:moveTo>
                  <a:lnTo>
                    <a:pt x="622" y="7330"/>
                  </a:lnTo>
                  <a:lnTo>
                    <a:pt x="660" y="7343"/>
                  </a:lnTo>
                  <a:lnTo>
                    <a:pt x="672" y="7218"/>
                  </a:lnTo>
                  <a:close/>
                  <a:moveTo>
                    <a:pt x="610" y="7455"/>
                  </a:moveTo>
                  <a:lnTo>
                    <a:pt x="597" y="7567"/>
                  </a:lnTo>
                  <a:lnTo>
                    <a:pt x="647" y="7579"/>
                  </a:lnTo>
                  <a:lnTo>
                    <a:pt x="660" y="7455"/>
                  </a:lnTo>
                  <a:close/>
                  <a:moveTo>
                    <a:pt x="585" y="7691"/>
                  </a:moveTo>
                  <a:lnTo>
                    <a:pt x="573" y="7803"/>
                  </a:lnTo>
                  <a:lnTo>
                    <a:pt x="622" y="7803"/>
                  </a:lnTo>
                  <a:lnTo>
                    <a:pt x="635" y="7691"/>
                  </a:lnTo>
                  <a:close/>
                  <a:moveTo>
                    <a:pt x="573" y="7915"/>
                  </a:moveTo>
                  <a:lnTo>
                    <a:pt x="560" y="8040"/>
                  </a:lnTo>
                  <a:lnTo>
                    <a:pt x="597" y="8040"/>
                  </a:lnTo>
                  <a:lnTo>
                    <a:pt x="610" y="7928"/>
                  </a:lnTo>
                  <a:lnTo>
                    <a:pt x="573" y="7915"/>
                  </a:lnTo>
                  <a:close/>
                  <a:moveTo>
                    <a:pt x="548" y="8152"/>
                  </a:moveTo>
                  <a:lnTo>
                    <a:pt x="535" y="8276"/>
                  </a:lnTo>
                  <a:lnTo>
                    <a:pt x="573" y="8276"/>
                  </a:lnTo>
                  <a:lnTo>
                    <a:pt x="585" y="8164"/>
                  </a:lnTo>
                  <a:lnTo>
                    <a:pt x="548" y="8152"/>
                  </a:lnTo>
                  <a:close/>
                  <a:moveTo>
                    <a:pt x="523" y="8388"/>
                  </a:moveTo>
                  <a:lnTo>
                    <a:pt x="510" y="8513"/>
                  </a:lnTo>
                  <a:lnTo>
                    <a:pt x="560" y="8513"/>
                  </a:lnTo>
                  <a:lnTo>
                    <a:pt x="560" y="8388"/>
                  </a:lnTo>
                  <a:close/>
                  <a:moveTo>
                    <a:pt x="498" y="8625"/>
                  </a:moveTo>
                  <a:lnTo>
                    <a:pt x="485" y="8737"/>
                  </a:lnTo>
                  <a:lnTo>
                    <a:pt x="535" y="8749"/>
                  </a:lnTo>
                  <a:lnTo>
                    <a:pt x="548" y="8625"/>
                  </a:lnTo>
                  <a:close/>
                  <a:moveTo>
                    <a:pt x="473" y="8861"/>
                  </a:moveTo>
                  <a:lnTo>
                    <a:pt x="461" y="8973"/>
                  </a:lnTo>
                  <a:lnTo>
                    <a:pt x="510" y="8986"/>
                  </a:lnTo>
                  <a:lnTo>
                    <a:pt x="523" y="8861"/>
                  </a:lnTo>
                  <a:close/>
                  <a:moveTo>
                    <a:pt x="448" y="9098"/>
                  </a:moveTo>
                  <a:lnTo>
                    <a:pt x="436" y="9210"/>
                  </a:lnTo>
                  <a:lnTo>
                    <a:pt x="485" y="9210"/>
                  </a:lnTo>
                  <a:lnTo>
                    <a:pt x="498" y="9098"/>
                  </a:lnTo>
                  <a:close/>
                  <a:moveTo>
                    <a:pt x="423" y="9322"/>
                  </a:moveTo>
                  <a:lnTo>
                    <a:pt x="411" y="9446"/>
                  </a:lnTo>
                  <a:lnTo>
                    <a:pt x="461" y="9446"/>
                  </a:lnTo>
                  <a:lnTo>
                    <a:pt x="473" y="9334"/>
                  </a:lnTo>
                  <a:lnTo>
                    <a:pt x="423" y="9322"/>
                  </a:lnTo>
                  <a:close/>
                  <a:moveTo>
                    <a:pt x="398" y="9558"/>
                  </a:moveTo>
                  <a:lnTo>
                    <a:pt x="386" y="9683"/>
                  </a:lnTo>
                  <a:lnTo>
                    <a:pt x="436" y="9683"/>
                  </a:lnTo>
                  <a:lnTo>
                    <a:pt x="448" y="9571"/>
                  </a:lnTo>
                  <a:lnTo>
                    <a:pt x="398" y="9558"/>
                  </a:lnTo>
                  <a:close/>
                  <a:moveTo>
                    <a:pt x="386" y="9795"/>
                  </a:moveTo>
                  <a:lnTo>
                    <a:pt x="373" y="9919"/>
                  </a:lnTo>
                  <a:lnTo>
                    <a:pt x="411" y="9919"/>
                  </a:lnTo>
                  <a:lnTo>
                    <a:pt x="423" y="9807"/>
                  </a:lnTo>
                  <a:lnTo>
                    <a:pt x="386" y="9795"/>
                  </a:lnTo>
                  <a:close/>
                  <a:moveTo>
                    <a:pt x="361" y="10031"/>
                  </a:moveTo>
                  <a:lnTo>
                    <a:pt x="348" y="10143"/>
                  </a:lnTo>
                  <a:lnTo>
                    <a:pt x="386" y="10156"/>
                  </a:lnTo>
                  <a:lnTo>
                    <a:pt x="398" y="10031"/>
                  </a:lnTo>
                  <a:close/>
                  <a:moveTo>
                    <a:pt x="336" y="10268"/>
                  </a:moveTo>
                  <a:lnTo>
                    <a:pt x="324" y="10380"/>
                  </a:lnTo>
                  <a:lnTo>
                    <a:pt x="361" y="10392"/>
                  </a:lnTo>
                  <a:lnTo>
                    <a:pt x="373" y="10268"/>
                  </a:lnTo>
                  <a:close/>
                  <a:moveTo>
                    <a:pt x="311" y="10504"/>
                  </a:moveTo>
                  <a:lnTo>
                    <a:pt x="299" y="10616"/>
                  </a:lnTo>
                  <a:lnTo>
                    <a:pt x="336" y="10616"/>
                  </a:lnTo>
                  <a:lnTo>
                    <a:pt x="348" y="10504"/>
                  </a:lnTo>
                  <a:close/>
                  <a:moveTo>
                    <a:pt x="286" y="10728"/>
                  </a:moveTo>
                  <a:lnTo>
                    <a:pt x="261" y="10852"/>
                  </a:lnTo>
                  <a:lnTo>
                    <a:pt x="311" y="10852"/>
                  </a:lnTo>
                  <a:lnTo>
                    <a:pt x="324" y="10740"/>
                  </a:lnTo>
                  <a:lnTo>
                    <a:pt x="286" y="10728"/>
                  </a:lnTo>
                  <a:close/>
                  <a:moveTo>
                    <a:pt x="249" y="10964"/>
                  </a:moveTo>
                  <a:lnTo>
                    <a:pt x="236" y="11089"/>
                  </a:lnTo>
                  <a:lnTo>
                    <a:pt x="286" y="11089"/>
                  </a:lnTo>
                  <a:lnTo>
                    <a:pt x="299" y="10977"/>
                  </a:lnTo>
                  <a:lnTo>
                    <a:pt x="249" y="10964"/>
                  </a:lnTo>
                  <a:close/>
                  <a:moveTo>
                    <a:pt x="224" y="11201"/>
                  </a:moveTo>
                  <a:lnTo>
                    <a:pt x="212" y="11325"/>
                  </a:lnTo>
                  <a:lnTo>
                    <a:pt x="261" y="11325"/>
                  </a:lnTo>
                  <a:lnTo>
                    <a:pt x="274" y="11213"/>
                  </a:lnTo>
                  <a:lnTo>
                    <a:pt x="224" y="11201"/>
                  </a:lnTo>
                  <a:close/>
                  <a:moveTo>
                    <a:pt x="199" y="11437"/>
                  </a:moveTo>
                  <a:lnTo>
                    <a:pt x="187" y="11549"/>
                  </a:lnTo>
                  <a:lnTo>
                    <a:pt x="236" y="11562"/>
                  </a:lnTo>
                  <a:lnTo>
                    <a:pt x="249" y="11437"/>
                  </a:lnTo>
                  <a:close/>
                  <a:moveTo>
                    <a:pt x="174" y="11674"/>
                  </a:moveTo>
                  <a:lnTo>
                    <a:pt x="162" y="11786"/>
                  </a:lnTo>
                  <a:lnTo>
                    <a:pt x="212" y="11798"/>
                  </a:lnTo>
                  <a:lnTo>
                    <a:pt x="224" y="11674"/>
                  </a:lnTo>
                  <a:close/>
                  <a:moveTo>
                    <a:pt x="149" y="11910"/>
                  </a:moveTo>
                  <a:lnTo>
                    <a:pt x="137" y="12022"/>
                  </a:lnTo>
                  <a:lnTo>
                    <a:pt x="187" y="12022"/>
                  </a:lnTo>
                  <a:lnTo>
                    <a:pt x="199" y="11910"/>
                  </a:lnTo>
                  <a:close/>
                  <a:moveTo>
                    <a:pt x="124" y="12134"/>
                  </a:moveTo>
                  <a:lnTo>
                    <a:pt x="112" y="12259"/>
                  </a:lnTo>
                  <a:lnTo>
                    <a:pt x="149" y="12259"/>
                  </a:lnTo>
                  <a:lnTo>
                    <a:pt x="174" y="12147"/>
                  </a:lnTo>
                  <a:lnTo>
                    <a:pt x="124" y="12134"/>
                  </a:lnTo>
                  <a:close/>
                  <a:moveTo>
                    <a:pt x="100" y="12371"/>
                  </a:moveTo>
                  <a:lnTo>
                    <a:pt x="87" y="12495"/>
                  </a:lnTo>
                  <a:lnTo>
                    <a:pt x="124" y="12495"/>
                  </a:lnTo>
                  <a:lnTo>
                    <a:pt x="137" y="12383"/>
                  </a:lnTo>
                  <a:lnTo>
                    <a:pt x="100" y="12371"/>
                  </a:lnTo>
                  <a:close/>
                  <a:moveTo>
                    <a:pt x="75" y="12607"/>
                  </a:moveTo>
                  <a:lnTo>
                    <a:pt x="62" y="12732"/>
                  </a:lnTo>
                  <a:lnTo>
                    <a:pt x="100" y="12732"/>
                  </a:lnTo>
                  <a:lnTo>
                    <a:pt x="112" y="12620"/>
                  </a:lnTo>
                  <a:lnTo>
                    <a:pt x="75" y="12607"/>
                  </a:lnTo>
                  <a:close/>
                  <a:moveTo>
                    <a:pt x="37" y="12844"/>
                  </a:moveTo>
                  <a:lnTo>
                    <a:pt x="25" y="12956"/>
                  </a:lnTo>
                  <a:lnTo>
                    <a:pt x="75" y="12968"/>
                  </a:lnTo>
                  <a:lnTo>
                    <a:pt x="87" y="12844"/>
                  </a:lnTo>
                  <a:close/>
                  <a:moveTo>
                    <a:pt x="12" y="13080"/>
                  </a:moveTo>
                  <a:lnTo>
                    <a:pt x="0" y="13192"/>
                  </a:lnTo>
                  <a:lnTo>
                    <a:pt x="50" y="13205"/>
                  </a:lnTo>
                  <a:lnTo>
                    <a:pt x="62" y="13080"/>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3"/>
            <p:cNvSpPr/>
            <p:nvPr/>
          </p:nvSpPr>
          <p:spPr>
            <a:xfrm>
              <a:off x="5589400" y="3806600"/>
              <a:ext cx="70950" cy="297475"/>
            </a:xfrm>
            <a:custGeom>
              <a:avLst/>
              <a:gdLst/>
              <a:ahLst/>
              <a:cxnLst/>
              <a:rect l="l" t="t" r="r" b="b"/>
              <a:pathLst>
                <a:path w="2838" h="11899" extrusionOk="0">
                  <a:moveTo>
                    <a:pt x="2838" y="1"/>
                  </a:moveTo>
                  <a:lnTo>
                    <a:pt x="1917" y="349"/>
                  </a:lnTo>
                  <a:lnTo>
                    <a:pt x="1917" y="312"/>
                  </a:lnTo>
                  <a:lnTo>
                    <a:pt x="0" y="947"/>
                  </a:lnTo>
                  <a:cubicBezTo>
                    <a:pt x="0" y="947"/>
                    <a:pt x="1618" y="7605"/>
                    <a:pt x="1519" y="9497"/>
                  </a:cubicBezTo>
                  <a:lnTo>
                    <a:pt x="1531" y="9435"/>
                  </a:lnTo>
                  <a:cubicBezTo>
                    <a:pt x="1531" y="10356"/>
                    <a:pt x="1531" y="11202"/>
                    <a:pt x="1531" y="11899"/>
                  </a:cubicBezTo>
                  <a:cubicBezTo>
                    <a:pt x="1643" y="11401"/>
                    <a:pt x="1767" y="10704"/>
                    <a:pt x="1904" y="9708"/>
                  </a:cubicBezTo>
                  <a:cubicBezTo>
                    <a:pt x="2377" y="6510"/>
                    <a:pt x="2838" y="1"/>
                    <a:pt x="28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3"/>
            <p:cNvSpPr/>
            <p:nvPr/>
          </p:nvSpPr>
          <p:spPr>
            <a:xfrm>
              <a:off x="5593425" y="3531575"/>
              <a:ext cx="297475" cy="42900"/>
            </a:xfrm>
            <a:custGeom>
              <a:avLst/>
              <a:gdLst/>
              <a:ahLst/>
              <a:cxnLst/>
              <a:rect l="l" t="t" r="r" b="b"/>
              <a:pathLst>
                <a:path w="11899" h="1716" extrusionOk="0">
                  <a:moveTo>
                    <a:pt x="4108" y="0"/>
                  </a:moveTo>
                  <a:lnTo>
                    <a:pt x="549" y="585"/>
                  </a:lnTo>
                  <a:lnTo>
                    <a:pt x="1" y="1631"/>
                  </a:lnTo>
                  <a:cubicBezTo>
                    <a:pt x="1" y="1631"/>
                    <a:pt x="96" y="1715"/>
                    <a:pt x="1230" y="1715"/>
                  </a:cubicBezTo>
                  <a:cubicBezTo>
                    <a:pt x="1833" y="1715"/>
                    <a:pt x="2728" y="1691"/>
                    <a:pt x="4058" y="1618"/>
                  </a:cubicBezTo>
                  <a:cubicBezTo>
                    <a:pt x="7891" y="1406"/>
                    <a:pt x="11463" y="1195"/>
                    <a:pt x="11899" y="423"/>
                  </a:cubicBezTo>
                  <a:lnTo>
                    <a:pt x="4108" y="0"/>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3"/>
            <p:cNvSpPr/>
            <p:nvPr/>
          </p:nvSpPr>
          <p:spPr>
            <a:xfrm>
              <a:off x="5660025" y="3518100"/>
              <a:ext cx="207125" cy="88775"/>
            </a:xfrm>
            <a:custGeom>
              <a:avLst/>
              <a:gdLst/>
              <a:ahLst/>
              <a:cxnLst/>
              <a:rect l="l" t="t" r="r" b="b"/>
              <a:pathLst>
                <a:path w="8285" h="3551" extrusionOk="0">
                  <a:moveTo>
                    <a:pt x="7348" y="0"/>
                  </a:moveTo>
                  <a:cubicBezTo>
                    <a:pt x="5213" y="0"/>
                    <a:pt x="0" y="1236"/>
                    <a:pt x="0" y="1236"/>
                  </a:cubicBezTo>
                  <a:cubicBezTo>
                    <a:pt x="224" y="1721"/>
                    <a:pt x="386" y="2244"/>
                    <a:pt x="461" y="2779"/>
                  </a:cubicBezTo>
                  <a:lnTo>
                    <a:pt x="5563" y="3551"/>
                  </a:lnTo>
                  <a:lnTo>
                    <a:pt x="7804" y="2555"/>
                  </a:lnTo>
                  <a:cubicBezTo>
                    <a:pt x="7804" y="2555"/>
                    <a:pt x="8015" y="1423"/>
                    <a:pt x="8239" y="328"/>
                  </a:cubicBezTo>
                  <a:cubicBezTo>
                    <a:pt x="8285" y="93"/>
                    <a:pt x="7931" y="0"/>
                    <a:pt x="7348" y="0"/>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3"/>
            <p:cNvSpPr/>
            <p:nvPr/>
          </p:nvSpPr>
          <p:spPr>
            <a:xfrm>
              <a:off x="5520950" y="3033450"/>
              <a:ext cx="352850" cy="412125"/>
            </a:xfrm>
            <a:custGeom>
              <a:avLst/>
              <a:gdLst/>
              <a:ahLst/>
              <a:cxnLst/>
              <a:rect l="l" t="t" r="r" b="b"/>
              <a:pathLst>
                <a:path w="14114" h="16485" extrusionOk="0">
                  <a:moveTo>
                    <a:pt x="6746" y="0"/>
                  </a:moveTo>
                  <a:cubicBezTo>
                    <a:pt x="4357" y="0"/>
                    <a:pt x="2378" y="3073"/>
                    <a:pt x="2813" y="5152"/>
                  </a:cubicBezTo>
                  <a:cubicBezTo>
                    <a:pt x="3311" y="7592"/>
                    <a:pt x="2763" y="7641"/>
                    <a:pt x="1382" y="9931"/>
                  </a:cubicBezTo>
                  <a:cubicBezTo>
                    <a:pt x="0" y="12221"/>
                    <a:pt x="958" y="15233"/>
                    <a:pt x="3858" y="16266"/>
                  </a:cubicBezTo>
                  <a:cubicBezTo>
                    <a:pt x="4285" y="16419"/>
                    <a:pt x="4811" y="16484"/>
                    <a:pt x="5396" y="16484"/>
                  </a:cubicBezTo>
                  <a:cubicBezTo>
                    <a:pt x="8764" y="16484"/>
                    <a:pt x="14113" y="14325"/>
                    <a:pt x="14113" y="14325"/>
                  </a:cubicBezTo>
                  <a:cubicBezTo>
                    <a:pt x="14113" y="14325"/>
                    <a:pt x="12433" y="12271"/>
                    <a:pt x="11836" y="10591"/>
                  </a:cubicBezTo>
                  <a:cubicBezTo>
                    <a:pt x="11263" y="9023"/>
                    <a:pt x="12919" y="4978"/>
                    <a:pt x="11438" y="2539"/>
                  </a:cubicBezTo>
                  <a:cubicBezTo>
                    <a:pt x="10165" y="436"/>
                    <a:pt x="8527" y="295"/>
                    <a:pt x="8113" y="295"/>
                  </a:cubicBezTo>
                  <a:cubicBezTo>
                    <a:pt x="8050" y="295"/>
                    <a:pt x="8015" y="299"/>
                    <a:pt x="8015" y="299"/>
                  </a:cubicBezTo>
                  <a:cubicBezTo>
                    <a:pt x="7587" y="93"/>
                    <a:pt x="7160" y="0"/>
                    <a:pt x="6746"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3"/>
            <p:cNvSpPr/>
            <p:nvPr/>
          </p:nvSpPr>
          <p:spPr>
            <a:xfrm>
              <a:off x="5480800" y="3281400"/>
              <a:ext cx="480425" cy="290950"/>
            </a:xfrm>
            <a:custGeom>
              <a:avLst/>
              <a:gdLst/>
              <a:ahLst/>
              <a:cxnLst/>
              <a:rect l="l" t="t" r="r" b="b"/>
              <a:pathLst>
                <a:path w="19217" h="11638" extrusionOk="0">
                  <a:moveTo>
                    <a:pt x="5167" y="0"/>
                  </a:moveTo>
                  <a:cubicBezTo>
                    <a:pt x="4804" y="0"/>
                    <a:pt x="4498" y="25"/>
                    <a:pt x="4294" y="88"/>
                  </a:cubicBezTo>
                  <a:cubicBezTo>
                    <a:pt x="3411" y="362"/>
                    <a:pt x="2316" y="1967"/>
                    <a:pt x="1780" y="2664"/>
                  </a:cubicBezTo>
                  <a:cubicBezTo>
                    <a:pt x="1258" y="3361"/>
                    <a:pt x="362" y="5129"/>
                    <a:pt x="1" y="5278"/>
                  </a:cubicBezTo>
                  <a:cubicBezTo>
                    <a:pt x="1" y="5278"/>
                    <a:pt x="237" y="6211"/>
                    <a:pt x="1295" y="7120"/>
                  </a:cubicBezTo>
                  <a:cubicBezTo>
                    <a:pt x="2171" y="7881"/>
                    <a:pt x="3073" y="8100"/>
                    <a:pt x="3379" y="8100"/>
                  </a:cubicBezTo>
                  <a:cubicBezTo>
                    <a:pt x="3438" y="8100"/>
                    <a:pt x="3475" y="8092"/>
                    <a:pt x="3485" y="8078"/>
                  </a:cubicBezTo>
                  <a:cubicBezTo>
                    <a:pt x="3548" y="8003"/>
                    <a:pt x="4220" y="6871"/>
                    <a:pt x="4220" y="6871"/>
                  </a:cubicBezTo>
                  <a:cubicBezTo>
                    <a:pt x="4493" y="8377"/>
                    <a:pt x="4506" y="11638"/>
                    <a:pt x="4506" y="11638"/>
                  </a:cubicBezTo>
                  <a:cubicBezTo>
                    <a:pt x="5334" y="11166"/>
                    <a:pt x="8202" y="10642"/>
                    <a:pt x="10853" y="10642"/>
                  </a:cubicBezTo>
                  <a:cubicBezTo>
                    <a:pt x="11629" y="10642"/>
                    <a:pt x="12386" y="10687"/>
                    <a:pt x="13068" y="10791"/>
                  </a:cubicBezTo>
                  <a:cubicBezTo>
                    <a:pt x="13606" y="10874"/>
                    <a:pt x="14065" y="10907"/>
                    <a:pt x="14453" y="10907"/>
                  </a:cubicBezTo>
                  <a:cubicBezTo>
                    <a:pt x="15935" y="10907"/>
                    <a:pt x="16404" y="10430"/>
                    <a:pt x="16404" y="10430"/>
                  </a:cubicBezTo>
                  <a:cubicBezTo>
                    <a:pt x="16342" y="10094"/>
                    <a:pt x="16230" y="9148"/>
                    <a:pt x="16230" y="9148"/>
                  </a:cubicBezTo>
                  <a:cubicBezTo>
                    <a:pt x="17375" y="9086"/>
                    <a:pt x="19217" y="7157"/>
                    <a:pt x="19217" y="7157"/>
                  </a:cubicBezTo>
                  <a:cubicBezTo>
                    <a:pt x="19217" y="7157"/>
                    <a:pt x="16429" y="2689"/>
                    <a:pt x="15582" y="1569"/>
                  </a:cubicBezTo>
                  <a:cubicBezTo>
                    <a:pt x="14797" y="529"/>
                    <a:pt x="13325" y="423"/>
                    <a:pt x="12749" y="423"/>
                  </a:cubicBezTo>
                  <a:cubicBezTo>
                    <a:pt x="12705" y="423"/>
                    <a:pt x="12666" y="423"/>
                    <a:pt x="12633" y="424"/>
                  </a:cubicBezTo>
                  <a:cubicBezTo>
                    <a:pt x="12560" y="428"/>
                    <a:pt x="12449" y="430"/>
                    <a:pt x="12311" y="430"/>
                  </a:cubicBezTo>
                  <a:cubicBezTo>
                    <a:pt x="11558" y="430"/>
                    <a:pt x="9978" y="377"/>
                    <a:pt x="9073" y="325"/>
                  </a:cubicBezTo>
                  <a:cubicBezTo>
                    <a:pt x="8240" y="277"/>
                    <a:pt x="6382" y="0"/>
                    <a:pt x="5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3"/>
            <p:cNvSpPr/>
            <p:nvPr/>
          </p:nvSpPr>
          <p:spPr>
            <a:xfrm>
              <a:off x="5655975" y="3056450"/>
              <a:ext cx="160875" cy="278575"/>
            </a:xfrm>
            <a:custGeom>
              <a:avLst/>
              <a:gdLst/>
              <a:ahLst/>
              <a:cxnLst/>
              <a:rect l="l" t="t" r="r" b="b"/>
              <a:pathLst>
                <a:path w="6435" h="11143" extrusionOk="0">
                  <a:moveTo>
                    <a:pt x="2900" y="1"/>
                  </a:moveTo>
                  <a:lnTo>
                    <a:pt x="2900" y="1"/>
                  </a:lnTo>
                  <a:cubicBezTo>
                    <a:pt x="3647" y="3038"/>
                    <a:pt x="2091" y="4220"/>
                    <a:pt x="2091" y="4220"/>
                  </a:cubicBezTo>
                  <a:cubicBezTo>
                    <a:pt x="1902" y="3730"/>
                    <a:pt x="1488" y="3501"/>
                    <a:pt x="1085" y="3501"/>
                  </a:cubicBezTo>
                  <a:cubicBezTo>
                    <a:pt x="588" y="3501"/>
                    <a:pt x="108" y="3849"/>
                    <a:pt x="88" y="4481"/>
                  </a:cubicBezTo>
                  <a:cubicBezTo>
                    <a:pt x="63" y="5763"/>
                    <a:pt x="1519" y="5788"/>
                    <a:pt x="1519" y="5788"/>
                  </a:cubicBezTo>
                  <a:cubicBezTo>
                    <a:pt x="1581" y="8601"/>
                    <a:pt x="1" y="9123"/>
                    <a:pt x="1" y="9123"/>
                  </a:cubicBezTo>
                  <a:cubicBezTo>
                    <a:pt x="1" y="9123"/>
                    <a:pt x="2318" y="11142"/>
                    <a:pt x="3091" y="11142"/>
                  </a:cubicBezTo>
                  <a:cubicBezTo>
                    <a:pt x="3107" y="11142"/>
                    <a:pt x="3122" y="11141"/>
                    <a:pt x="3137" y="11140"/>
                  </a:cubicBezTo>
                  <a:cubicBezTo>
                    <a:pt x="3958" y="11028"/>
                    <a:pt x="4692" y="9422"/>
                    <a:pt x="4692" y="9422"/>
                  </a:cubicBezTo>
                  <a:cubicBezTo>
                    <a:pt x="3211" y="8937"/>
                    <a:pt x="3908" y="7294"/>
                    <a:pt x="3908" y="7294"/>
                  </a:cubicBezTo>
                  <a:cubicBezTo>
                    <a:pt x="3908" y="7294"/>
                    <a:pt x="4929" y="7194"/>
                    <a:pt x="5663" y="6759"/>
                  </a:cubicBezTo>
                  <a:cubicBezTo>
                    <a:pt x="6385" y="6311"/>
                    <a:pt x="5825" y="4506"/>
                    <a:pt x="5788" y="4232"/>
                  </a:cubicBezTo>
                  <a:cubicBezTo>
                    <a:pt x="5738" y="3959"/>
                    <a:pt x="6435" y="3610"/>
                    <a:pt x="6360" y="3473"/>
                  </a:cubicBezTo>
                  <a:cubicBezTo>
                    <a:pt x="6298" y="3336"/>
                    <a:pt x="5029" y="3199"/>
                    <a:pt x="4556" y="1830"/>
                  </a:cubicBezTo>
                  <a:cubicBezTo>
                    <a:pt x="4058" y="337"/>
                    <a:pt x="2901" y="1"/>
                    <a:pt x="2900" y="1"/>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3"/>
            <p:cNvSpPr/>
            <p:nvPr/>
          </p:nvSpPr>
          <p:spPr>
            <a:xfrm>
              <a:off x="5673700" y="3157575"/>
              <a:ext cx="23050" cy="16225"/>
            </a:xfrm>
            <a:custGeom>
              <a:avLst/>
              <a:gdLst/>
              <a:ahLst/>
              <a:cxnLst/>
              <a:rect l="l" t="t" r="r" b="b"/>
              <a:pathLst>
                <a:path w="922" h="649" extrusionOk="0">
                  <a:moveTo>
                    <a:pt x="234" y="1"/>
                  </a:moveTo>
                  <a:cubicBezTo>
                    <a:pt x="165" y="1"/>
                    <a:pt x="95" y="13"/>
                    <a:pt x="26" y="38"/>
                  </a:cubicBezTo>
                  <a:cubicBezTo>
                    <a:pt x="1" y="50"/>
                    <a:pt x="1" y="75"/>
                    <a:pt x="26" y="75"/>
                  </a:cubicBezTo>
                  <a:cubicBezTo>
                    <a:pt x="71" y="70"/>
                    <a:pt x="116" y="67"/>
                    <a:pt x="160" y="67"/>
                  </a:cubicBezTo>
                  <a:cubicBezTo>
                    <a:pt x="515" y="67"/>
                    <a:pt x="818" y="248"/>
                    <a:pt x="885" y="635"/>
                  </a:cubicBezTo>
                  <a:cubicBezTo>
                    <a:pt x="885" y="645"/>
                    <a:pt x="890" y="649"/>
                    <a:pt x="897" y="649"/>
                  </a:cubicBezTo>
                  <a:cubicBezTo>
                    <a:pt x="908" y="649"/>
                    <a:pt x="922" y="638"/>
                    <a:pt x="922" y="623"/>
                  </a:cubicBezTo>
                  <a:cubicBezTo>
                    <a:pt x="870" y="282"/>
                    <a:pt x="570" y="1"/>
                    <a:pt x="234"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3"/>
            <p:cNvSpPr/>
            <p:nvPr/>
          </p:nvSpPr>
          <p:spPr>
            <a:xfrm>
              <a:off x="5749000" y="3121800"/>
              <a:ext cx="14650" cy="12475"/>
            </a:xfrm>
            <a:custGeom>
              <a:avLst/>
              <a:gdLst/>
              <a:ahLst/>
              <a:cxnLst/>
              <a:rect l="l" t="t" r="r" b="b"/>
              <a:pathLst>
                <a:path w="586" h="499" extrusionOk="0">
                  <a:moveTo>
                    <a:pt x="324" y="0"/>
                  </a:moveTo>
                  <a:cubicBezTo>
                    <a:pt x="113" y="0"/>
                    <a:pt x="1" y="249"/>
                    <a:pt x="138" y="411"/>
                  </a:cubicBezTo>
                  <a:cubicBezTo>
                    <a:pt x="188" y="471"/>
                    <a:pt x="256" y="499"/>
                    <a:pt x="324" y="499"/>
                  </a:cubicBezTo>
                  <a:cubicBezTo>
                    <a:pt x="438" y="499"/>
                    <a:pt x="550" y="420"/>
                    <a:pt x="573" y="287"/>
                  </a:cubicBezTo>
                  <a:cubicBezTo>
                    <a:pt x="586" y="137"/>
                    <a:pt x="474" y="13"/>
                    <a:pt x="324"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3"/>
            <p:cNvSpPr/>
            <p:nvPr/>
          </p:nvSpPr>
          <p:spPr>
            <a:xfrm>
              <a:off x="5406750" y="3432625"/>
              <a:ext cx="223425" cy="197650"/>
            </a:xfrm>
            <a:custGeom>
              <a:avLst/>
              <a:gdLst/>
              <a:ahLst/>
              <a:cxnLst/>
              <a:rect l="l" t="t" r="r" b="b"/>
              <a:pathLst>
                <a:path w="8937" h="7906" extrusionOk="0">
                  <a:moveTo>
                    <a:pt x="3398" y="0"/>
                  </a:moveTo>
                  <a:cubicBezTo>
                    <a:pt x="3398" y="0"/>
                    <a:pt x="3236" y="324"/>
                    <a:pt x="1843" y="2191"/>
                  </a:cubicBezTo>
                  <a:cubicBezTo>
                    <a:pt x="1" y="4655"/>
                    <a:pt x="138" y="6609"/>
                    <a:pt x="138" y="6609"/>
                  </a:cubicBezTo>
                  <a:cubicBezTo>
                    <a:pt x="447" y="7699"/>
                    <a:pt x="3579" y="7906"/>
                    <a:pt x="5909" y="7906"/>
                  </a:cubicBezTo>
                  <a:cubicBezTo>
                    <a:pt x="7329" y="7906"/>
                    <a:pt x="8451" y="7829"/>
                    <a:pt x="8451" y="7829"/>
                  </a:cubicBezTo>
                  <a:cubicBezTo>
                    <a:pt x="8451" y="7829"/>
                    <a:pt x="8937" y="7256"/>
                    <a:pt x="8675" y="6821"/>
                  </a:cubicBezTo>
                  <a:cubicBezTo>
                    <a:pt x="8165" y="6696"/>
                    <a:pt x="2888" y="5053"/>
                    <a:pt x="2888" y="5053"/>
                  </a:cubicBezTo>
                  <a:cubicBezTo>
                    <a:pt x="2888" y="5053"/>
                    <a:pt x="6136" y="1656"/>
                    <a:pt x="6074" y="1220"/>
                  </a:cubicBezTo>
                  <a:cubicBezTo>
                    <a:pt x="6024" y="785"/>
                    <a:pt x="3398" y="0"/>
                    <a:pt x="3398" y="0"/>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3"/>
            <p:cNvSpPr/>
            <p:nvPr/>
          </p:nvSpPr>
          <p:spPr>
            <a:xfrm>
              <a:off x="5618025" y="3602825"/>
              <a:ext cx="86825" cy="95625"/>
            </a:xfrm>
            <a:custGeom>
              <a:avLst/>
              <a:gdLst/>
              <a:ahLst/>
              <a:cxnLst/>
              <a:rect l="l" t="t" r="r" b="b"/>
              <a:pathLst>
                <a:path w="3473" h="3825" extrusionOk="0">
                  <a:moveTo>
                    <a:pt x="162" y="0"/>
                  </a:moveTo>
                  <a:lnTo>
                    <a:pt x="0" y="1021"/>
                  </a:lnTo>
                  <a:cubicBezTo>
                    <a:pt x="162" y="1021"/>
                    <a:pt x="299" y="1120"/>
                    <a:pt x="349" y="1270"/>
                  </a:cubicBezTo>
                  <a:cubicBezTo>
                    <a:pt x="386" y="1431"/>
                    <a:pt x="187" y="2079"/>
                    <a:pt x="299" y="2228"/>
                  </a:cubicBezTo>
                  <a:cubicBezTo>
                    <a:pt x="274" y="2439"/>
                    <a:pt x="286" y="2651"/>
                    <a:pt x="349" y="2850"/>
                  </a:cubicBezTo>
                  <a:cubicBezTo>
                    <a:pt x="324" y="3012"/>
                    <a:pt x="349" y="3161"/>
                    <a:pt x="423" y="3298"/>
                  </a:cubicBezTo>
                  <a:cubicBezTo>
                    <a:pt x="392" y="3436"/>
                    <a:pt x="503" y="3824"/>
                    <a:pt x="584" y="3824"/>
                  </a:cubicBezTo>
                  <a:cubicBezTo>
                    <a:pt x="598" y="3824"/>
                    <a:pt x="611" y="3812"/>
                    <a:pt x="622" y="3784"/>
                  </a:cubicBezTo>
                  <a:cubicBezTo>
                    <a:pt x="772" y="3435"/>
                    <a:pt x="1245" y="2937"/>
                    <a:pt x="1406" y="2676"/>
                  </a:cubicBezTo>
                  <a:cubicBezTo>
                    <a:pt x="1568" y="2415"/>
                    <a:pt x="1606" y="2253"/>
                    <a:pt x="1842" y="2103"/>
                  </a:cubicBezTo>
                  <a:cubicBezTo>
                    <a:pt x="1915" y="2055"/>
                    <a:pt x="1992" y="2037"/>
                    <a:pt x="2072" y="2037"/>
                  </a:cubicBezTo>
                  <a:cubicBezTo>
                    <a:pt x="2237" y="2037"/>
                    <a:pt x="2417" y="2115"/>
                    <a:pt x="2601" y="2166"/>
                  </a:cubicBezTo>
                  <a:cubicBezTo>
                    <a:pt x="2792" y="2227"/>
                    <a:pt x="3008" y="2348"/>
                    <a:pt x="3167" y="2348"/>
                  </a:cubicBezTo>
                  <a:cubicBezTo>
                    <a:pt x="3236" y="2348"/>
                    <a:pt x="3294" y="2325"/>
                    <a:pt x="3336" y="2265"/>
                  </a:cubicBezTo>
                  <a:cubicBezTo>
                    <a:pt x="3472" y="2079"/>
                    <a:pt x="3199" y="1879"/>
                    <a:pt x="2850" y="1680"/>
                  </a:cubicBezTo>
                  <a:cubicBezTo>
                    <a:pt x="2514" y="1481"/>
                    <a:pt x="2539" y="1058"/>
                    <a:pt x="1867" y="610"/>
                  </a:cubicBezTo>
                  <a:cubicBezTo>
                    <a:pt x="1282" y="212"/>
                    <a:pt x="162" y="0"/>
                    <a:pt x="162" y="0"/>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3"/>
            <p:cNvSpPr/>
            <p:nvPr/>
          </p:nvSpPr>
          <p:spPr>
            <a:xfrm>
              <a:off x="5480800" y="3352975"/>
              <a:ext cx="101775" cy="130950"/>
            </a:xfrm>
            <a:custGeom>
              <a:avLst/>
              <a:gdLst/>
              <a:ahLst/>
              <a:cxnLst/>
              <a:rect l="l" t="t" r="r" b="b"/>
              <a:pathLst>
                <a:path w="4071" h="5238" extrusionOk="0">
                  <a:moveTo>
                    <a:pt x="1643" y="0"/>
                  </a:moveTo>
                  <a:cubicBezTo>
                    <a:pt x="1108" y="797"/>
                    <a:pt x="337" y="2278"/>
                    <a:pt x="1" y="2415"/>
                  </a:cubicBezTo>
                  <a:cubicBezTo>
                    <a:pt x="1" y="2415"/>
                    <a:pt x="237" y="3348"/>
                    <a:pt x="1295" y="4257"/>
                  </a:cubicBezTo>
                  <a:cubicBezTo>
                    <a:pt x="2181" y="5018"/>
                    <a:pt x="3076" y="5237"/>
                    <a:pt x="3380" y="5237"/>
                  </a:cubicBezTo>
                  <a:cubicBezTo>
                    <a:pt x="3439" y="5237"/>
                    <a:pt x="3475" y="5229"/>
                    <a:pt x="3485" y="5215"/>
                  </a:cubicBezTo>
                  <a:cubicBezTo>
                    <a:pt x="3535" y="5153"/>
                    <a:pt x="3884" y="4369"/>
                    <a:pt x="4070" y="3933"/>
                  </a:cubicBezTo>
                  <a:lnTo>
                    <a:pt x="164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3"/>
            <p:cNvSpPr/>
            <p:nvPr/>
          </p:nvSpPr>
          <p:spPr>
            <a:xfrm>
              <a:off x="5461825" y="3558325"/>
              <a:ext cx="18700" cy="9350"/>
            </a:xfrm>
            <a:custGeom>
              <a:avLst/>
              <a:gdLst/>
              <a:ahLst/>
              <a:cxnLst/>
              <a:rect l="l" t="t" r="r" b="b"/>
              <a:pathLst>
                <a:path w="748" h="374" extrusionOk="0">
                  <a:moveTo>
                    <a:pt x="735" y="0"/>
                  </a:moveTo>
                  <a:cubicBezTo>
                    <a:pt x="461" y="63"/>
                    <a:pt x="212" y="187"/>
                    <a:pt x="13" y="361"/>
                  </a:cubicBezTo>
                  <a:cubicBezTo>
                    <a:pt x="0" y="374"/>
                    <a:pt x="13" y="374"/>
                    <a:pt x="13" y="374"/>
                  </a:cubicBezTo>
                  <a:cubicBezTo>
                    <a:pt x="224" y="212"/>
                    <a:pt x="473" y="88"/>
                    <a:pt x="735" y="25"/>
                  </a:cubicBezTo>
                  <a:cubicBezTo>
                    <a:pt x="747" y="13"/>
                    <a:pt x="747" y="0"/>
                    <a:pt x="735"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3"/>
            <p:cNvSpPr/>
            <p:nvPr/>
          </p:nvSpPr>
          <p:spPr>
            <a:xfrm>
              <a:off x="5630150" y="3665850"/>
              <a:ext cx="12375" cy="18950"/>
            </a:xfrm>
            <a:custGeom>
              <a:avLst/>
              <a:gdLst/>
              <a:ahLst/>
              <a:cxnLst/>
              <a:rect l="l" t="t" r="r" b="b"/>
              <a:pathLst>
                <a:path w="495" h="758" extrusionOk="0">
                  <a:moveTo>
                    <a:pt x="489" y="0"/>
                  </a:moveTo>
                  <a:lnTo>
                    <a:pt x="489" y="0"/>
                  </a:lnTo>
                  <a:cubicBezTo>
                    <a:pt x="487" y="0"/>
                    <a:pt x="486" y="1"/>
                    <a:pt x="486" y="6"/>
                  </a:cubicBezTo>
                  <a:cubicBezTo>
                    <a:pt x="494" y="6"/>
                    <a:pt x="491" y="0"/>
                    <a:pt x="489" y="0"/>
                  </a:cubicBezTo>
                  <a:close/>
                  <a:moveTo>
                    <a:pt x="486" y="6"/>
                  </a:moveTo>
                  <a:lnTo>
                    <a:pt x="486" y="6"/>
                  </a:lnTo>
                  <a:cubicBezTo>
                    <a:pt x="299" y="230"/>
                    <a:pt x="137" y="479"/>
                    <a:pt x="1" y="752"/>
                  </a:cubicBezTo>
                  <a:cubicBezTo>
                    <a:pt x="1" y="752"/>
                    <a:pt x="6" y="758"/>
                    <a:pt x="10" y="758"/>
                  </a:cubicBezTo>
                  <a:cubicBezTo>
                    <a:pt x="12" y="758"/>
                    <a:pt x="13" y="756"/>
                    <a:pt x="13" y="752"/>
                  </a:cubicBezTo>
                  <a:cubicBezTo>
                    <a:pt x="150" y="491"/>
                    <a:pt x="312" y="242"/>
                    <a:pt x="486" y="6"/>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3"/>
            <p:cNvSpPr/>
            <p:nvPr/>
          </p:nvSpPr>
          <p:spPr>
            <a:xfrm>
              <a:off x="5627050" y="3658200"/>
              <a:ext cx="10900" cy="15900"/>
            </a:xfrm>
            <a:custGeom>
              <a:avLst/>
              <a:gdLst/>
              <a:ahLst/>
              <a:cxnLst/>
              <a:rect l="l" t="t" r="r" b="b"/>
              <a:pathLst>
                <a:path w="436" h="636" extrusionOk="0">
                  <a:moveTo>
                    <a:pt x="423" y="0"/>
                  </a:moveTo>
                  <a:cubicBezTo>
                    <a:pt x="261" y="200"/>
                    <a:pt x="125" y="411"/>
                    <a:pt x="13" y="623"/>
                  </a:cubicBezTo>
                  <a:cubicBezTo>
                    <a:pt x="0" y="635"/>
                    <a:pt x="13" y="635"/>
                    <a:pt x="13" y="635"/>
                  </a:cubicBezTo>
                  <a:cubicBezTo>
                    <a:pt x="137" y="411"/>
                    <a:pt x="274" y="200"/>
                    <a:pt x="436" y="13"/>
                  </a:cubicBezTo>
                  <a:cubicBezTo>
                    <a:pt x="436" y="0"/>
                    <a:pt x="436" y="0"/>
                    <a:pt x="423"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3"/>
            <p:cNvSpPr/>
            <p:nvPr/>
          </p:nvSpPr>
          <p:spPr>
            <a:xfrm>
              <a:off x="5626725" y="3649475"/>
              <a:ext cx="8125" cy="9050"/>
            </a:xfrm>
            <a:custGeom>
              <a:avLst/>
              <a:gdLst/>
              <a:ahLst/>
              <a:cxnLst/>
              <a:rect l="l" t="t" r="r" b="b"/>
              <a:pathLst>
                <a:path w="325" h="362" extrusionOk="0">
                  <a:moveTo>
                    <a:pt x="312" y="1"/>
                  </a:moveTo>
                  <a:cubicBezTo>
                    <a:pt x="200" y="101"/>
                    <a:pt x="88" y="225"/>
                    <a:pt x="1" y="349"/>
                  </a:cubicBezTo>
                  <a:cubicBezTo>
                    <a:pt x="1" y="362"/>
                    <a:pt x="1" y="362"/>
                    <a:pt x="1" y="362"/>
                  </a:cubicBezTo>
                  <a:cubicBezTo>
                    <a:pt x="100" y="237"/>
                    <a:pt x="200" y="113"/>
                    <a:pt x="324" y="13"/>
                  </a:cubicBezTo>
                  <a:cubicBezTo>
                    <a:pt x="324" y="1"/>
                    <a:pt x="324" y="1"/>
                    <a:pt x="312"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3"/>
            <p:cNvSpPr/>
            <p:nvPr/>
          </p:nvSpPr>
          <p:spPr>
            <a:xfrm>
              <a:off x="5688750" y="4159675"/>
              <a:ext cx="19200" cy="8225"/>
            </a:xfrm>
            <a:custGeom>
              <a:avLst/>
              <a:gdLst/>
              <a:ahLst/>
              <a:cxnLst/>
              <a:rect l="l" t="t" r="r" b="b"/>
              <a:pathLst>
                <a:path w="768" h="329" extrusionOk="0">
                  <a:moveTo>
                    <a:pt x="37" y="0"/>
                  </a:moveTo>
                  <a:cubicBezTo>
                    <a:pt x="22" y="0"/>
                    <a:pt x="1" y="21"/>
                    <a:pt x="21" y="41"/>
                  </a:cubicBezTo>
                  <a:cubicBezTo>
                    <a:pt x="210" y="218"/>
                    <a:pt x="455" y="328"/>
                    <a:pt x="714" y="328"/>
                  </a:cubicBezTo>
                  <a:cubicBezTo>
                    <a:pt x="728" y="328"/>
                    <a:pt x="742" y="328"/>
                    <a:pt x="755" y="327"/>
                  </a:cubicBezTo>
                  <a:cubicBezTo>
                    <a:pt x="768" y="327"/>
                    <a:pt x="768" y="302"/>
                    <a:pt x="755" y="302"/>
                  </a:cubicBezTo>
                  <a:cubicBezTo>
                    <a:pt x="494" y="290"/>
                    <a:pt x="245" y="190"/>
                    <a:pt x="46" y="4"/>
                  </a:cubicBezTo>
                  <a:cubicBezTo>
                    <a:pt x="44" y="1"/>
                    <a:pt x="41" y="0"/>
                    <a:pt x="37"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3"/>
            <p:cNvSpPr/>
            <p:nvPr/>
          </p:nvSpPr>
          <p:spPr>
            <a:xfrm>
              <a:off x="5861700" y="3377475"/>
              <a:ext cx="28525" cy="117025"/>
            </a:xfrm>
            <a:custGeom>
              <a:avLst/>
              <a:gdLst/>
              <a:ahLst/>
              <a:cxnLst/>
              <a:rect l="l" t="t" r="r" b="b"/>
              <a:pathLst>
                <a:path w="1141" h="4681" extrusionOk="0">
                  <a:moveTo>
                    <a:pt x="16" y="0"/>
                  </a:moveTo>
                  <a:cubicBezTo>
                    <a:pt x="7" y="0"/>
                    <a:pt x="0" y="18"/>
                    <a:pt x="10" y="29"/>
                  </a:cubicBezTo>
                  <a:cubicBezTo>
                    <a:pt x="340" y="448"/>
                    <a:pt x="573" y="950"/>
                    <a:pt x="735" y="1490"/>
                  </a:cubicBezTo>
                  <a:lnTo>
                    <a:pt x="735" y="1490"/>
                  </a:lnTo>
                  <a:cubicBezTo>
                    <a:pt x="584" y="957"/>
                    <a:pt x="365" y="434"/>
                    <a:pt x="23" y="4"/>
                  </a:cubicBezTo>
                  <a:cubicBezTo>
                    <a:pt x="21" y="1"/>
                    <a:pt x="18" y="0"/>
                    <a:pt x="16" y="0"/>
                  </a:cubicBezTo>
                  <a:close/>
                  <a:moveTo>
                    <a:pt x="735" y="1490"/>
                  </a:moveTo>
                  <a:cubicBezTo>
                    <a:pt x="799" y="1713"/>
                    <a:pt x="850" y="1937"/>
                    <a:pt x="894" y="2157"/>
                  </a:cubicBezTo>
                  <a:cubicBezTo>
                    <a:pt x="901" y="2189"/>
                    <a:pt x="909" y="2221"/>
                    <a:pt x="916" y="2254"/>
                  </a:cubicBezTo>
                  <a:lnTo>
                    <a:pt x="916" y="2254"/>
                  </a:lnTo>
                  <a:cubicBezTo>
                    <a:pt x="869" y="1994"/>
                    <a:pt x="810" y="1738"/>
                    <a:pt x="735" y="1490"/>
                  </a:cubicBezTo>
                  <a:close/>
                  <a:moveTo>
                    <a:pt x="916" y="2254"/>
                  </a:moveTo>
                  <a:cubicBezTo>
                    <a:pt x="1062" y="3073"/>
                    <a:pt x="1081" y="3926"/>
                    <a:pt x="1043" y="4671"/>
                  </a:cubicBezTo>
                  <a:cubicBezTo>
                    <a:pt x="1043" y="4677"/>
                    <a:pt x="1050" y="4680"/>
                    <a:pt x="1056" y="4680"/>
                  </a:cubicBezTo>
                  <a:cubicBezTo>
                    <a:pt x="1062" y="4680"/>
                    <a:pt x="1068" y="4677"/>
                    <a:pt x="1068" y="4671"/>
                  </a:cubicBezTo>
                  <a:cubicBezTo>
                    <a:pt x="1140" y="3858"/>
                    <a:pt x="1085" y="3045"/>
                    <a:pt x="916" y="2254"/>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3"/>
            <p:cNvSpPr/>
            <p:nvPr/>
          </p:nvSpPr>
          <p:spPr>
            <a:xfrm>
              <a:off x="5588575" y="3414500"/>
              <a:ext cx="25400" cy="26575"/>
            </a:xfrm>
            <a:custGeom>
              <a:avLst/>
              <a:gdLst/>
              <a:ahLst/>
              <a:cxnLst/>
              <a:rect l="l" t="t" r="r" b="b"/>
              <a:pathLst>
                <a:path w="1016" h="1063" extrusionOk="0">
                  <a:moveTo>
                    <a:pt x="1010" y="0"/>
                  </a:moveTo>
                  <a:cubicBezTo>
                    <a:pt x="1008" y="0"/>
                    <a:pt x="1006" y="1"/>
                    <a:pt x="1004" y="4"/>
                  </a:cubicBezTo>
                  <a:cubicBezTo>
                    <a:pt x="606" y="277"/>
                    <a:pt x="257" y="626"/>
                    <a:pt x="8" y="1037"/>
                  </a:cubicBezTo>
                  <a:cubicBezTo>
                    <a:pt x="1" y="1052"/>
                    <a:pt x="7" y="1063"/>
                    <a:pt x="16" y="1063"/>
                  </a:cubicBezTo>
                  <a:cubicBezTo>
                    <a:pt x="22" y="1063"/>
                    <a:pt x="28" y="1059"/>
                    <a:pt x="33" y="1049"/>
                  </a:cubicBezTo>
                  <a:cubicBezTo>
                    <a:pt x="295" y="663"/>
                    <a:pt x="631" y="302"/>
                    <a:pt x="1004" y="16"/>
                  </a:cubicBezTo>
                  <a:cubicBezTo>
                    <a:pt x="1014" y="16"/>
                    <a:pt x="1016" y="0"/>
                    <a:pt x="101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3"/>
            <p:cNvSpPr/>
            <p:nvPr/>
          </p:nvSpPr>
          <p:spPr>
            <a:xfrm>
              <a:off x="5588450" y="3432000"/>
              <a:ext cx="24300" cy="13400"/>
            </a:xfrm>
            <a:custGeom>
              <a:avLst/>
              <a:gdLst/>
              <a:ahLst/>
              <a:cxnLst/>
              <a:rect l="l" t="t" r="r" b="b"/>
              <a:pathLst>
                <a:path w="972" h="536" extrusionOk="0">
                  <a:moveTo>
                    <a:pt x="785" y="1"/>
                  </a:moveTo>
                  <a:cubicBezTo>
                    <a:pt x="499" y="137"/>
                    <a:pt x="237" y="299"/>
                    <a:pt x="1" y="523"/>
                  </a:cubicBezTo>
                  <a:cubicBezTo>
                    <a:pt x="1" y="523"/>
                    <a:pt x="13" y="536"/>
                    <a:pt x="13" y="536"/>
                  </a:cubicBezTo>
                  <a:cubicBezTo>
                    <a:pt x="200" y="349"/>
                    <a:pt x="412" y="200"/>
                    <a:pt x="648" y="88"/>
                  </a:cubicBezTo>
                  <a:cubicBezTo>
                    <a:pt x="673" y="75"/>
                    <a:pt x="710" y="63"/>
                    <a:pt x="735" y="38"/>
                  </a:cubicBezTo>
                  <a:lnTo>
                    <a:pt x="785" y="200"/>
                  </a:lnTo>
                  <a:cubicBezTo>
                    <a:pt x="772" y="287"/>
                    <a:pt x="573" y="349"/>
                    <a:pt x="499" y="374"/>
                  </a:cubicBezTo>
                  <a:cubicBezTo>
                    <a:pt x="399" y="424"/>
                    <a:pt x="287" y="461"/>
                    <a:pt x="175" y="511"/>
                  </a:cubicBezTo>
                  <a:cubicBezTo>
                    <a:pt x="175" y="511"/>
                    <a:pt x="175" y="523"/>
                    <a:pt x="187" y="523"/>
                  </a:cubicBezTo>
                  <a:cubicBezTo>
                    <a:pt x="349" y="461"/>
                    <a:pt x="972" y="312"/>
                    <a:pt x="797" y="13"/>
                  </a:cubicBezTo>
                  <a:cubicBezTo>
                    <a:pt x="785" y="1"/>
                    <a:pt x="785" y="1"/>
                    <a:pt x="785"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3"/>
            <p:cNvSpPr/>
            <p:nvPr/>
          </p:nvSpPr>
          <p:spPr>
            <a:xfrm>
              <a:off x="5649525" y="3292050"/>
              <a:ext cx="113425" cy="53900"/>
            </a:xfrm>
            <a:custGeom>
              <a:avLst/>
              <a:gdLst/>
              <a:ahLst/>
              <a:cxnLst/>
              <a:rect l="l" t="t" r="r" b="b"/>
              <a:pathLst>
                <a:path w="4537" h="2156" extrusionOk="0">
                  <a:moveTo>
                    <a:pt x="22" y="0"/>
                  </a:moveTo>
                  <a:cubicBezTo>
                    <a:pt x="11" y="0"/>
                    <a:pt x="1" y="18"/>
                    <a:pt x="10" y="35"/>
                  </a:cubicBezTo>
                  <a:cubicBezTo>
                    <a:pt x="629" y="755"/>
                    <a:pt x="2156" y="2156"/>
                    <a:pt x="3374" y="2156"/>
                  </a:cubicBezTo>
                  <a:cubicBezTo>
                    <a:pt x="3820" y="2156"/>
                    <a:pt x="4224" y="1968"/>
                    <a:pt x="4527" y="1492"/>
                  </a:cubicBezTo>
                  <a:cubicBezTo>
                    <a:pt x="4536" y="1473"/>
                    <a:pt x="4519" y="1462"/>
                    <a:pt x="4504" y="1462"/>
                  </a:cubicBezTo>
                  <a:cubicBezTo>
                    <a:pt x="4498" y="1462"/>
                    <a:pt x="4493" y="1463"/>
                    <a:pt x="4490" y="1467"/>
                  </a:cubicBezTo>
                  <a:cubicBezTo>
                    <a:pt x="4173" y="1909"/>
                    <a:pt x="3773" y="2085"/>
                    <a:pt x="3341" y="2085"/>
                  </a:cubicBezTo>
                  <a:cubicBezTo>
                    <a:pt x="2144" y="2085"/>
                    <a:pt x="693" y="742"/>
                    <a:pt x="34" y="11"/>
                  </a:cubicBezTo>
                  <a:cubicBezTo>
                    <a:pt x="31" y="3"/>
                    <a:pt x="26" y="0"/>
                    <a:pt x="22"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3"/>
            <p:cNvSpPr/>
            <p:nvPr/>
          </p:nvSpPr>
          <p:spPr>
            <a:xfrm>
              <a:off x="5764650" y="3296225"/>
              <a:ext cx="15800" cy="28900"/>
            </a:xfrm>
            <a:custGeom>
              <a:avLst/>
              <a:gdLst/>
              <a:ahLst/>
              <a:cxnLst/>
              <a:rect l="l" t="t" r="r" b="b"/>
              <a:pathLst>
                <a:path w="632" h="1156" extrusionOk="0">
                  <a:moveTo>
                    <a:pt x="617" y="0"/>
                  </a:moveTo>
                  <a:cubicBezTo>
                    <a:pt x="614" y="0"/>
                    <a:pt x="610" y="2"/>
                    <a:pt x="607" y="5"/>
                  </a:cubicBezTo>
                  <a:cubicBezTo>
                    <a:pt x="457" y="404"/>
                    <a:pt x="258" y="789"/>
                    <a:pt x="9" y="1125"/>
                  </a:cubicBezTo>
                  <a:cubicBezTo>
                    <a:pt x="0" y="1144"/>
                    <a:pt x="11" y="1155"/>
                    <a:pt x="23" y="1155"/>
                  </a:cubicBezTo>
                  <a:cubicBezTo>
                    <a:pt x="27" y="1155"/>
                    <a:pt x="31" y="1154"/>
                    <a:pt x="34" y="1150"/>
                  </a:cubicBezTo>
                  <a:cubicBezTo>
                    <a:pt x="321" y="814"/>
                    <a:pt x="520" y="429"/>
                    <a:pt x="632" y="18"/>
                  </a:cubicBezTo>
                  <a:cubicBezTo>
                    <a:pt x="632" y="9"/>
                    <a:pt x="626" y="0"/>
                    <a:pt x="617"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3"/>
            <p:cNvSpPr/>
            <p:nvPr/>
          </p:nvSpPr>
          <p:spPr>
            <a:xfrm>
              <a:off x="5740700" y="3404975"/>
              <a:ext cx="8950" cy="14425"/>
            </a:xfrm>
            <a:custGeom>
              <a:avLst/>
              <a:gdLst/>
              <a:ahLst/>
              <a:cxnLst/>
              <a:rect l="l" t="t" r="r" b="b"/>
              <a:pathLst>
                <a:path w="358" h="577" extrusionOk="0">
                  <a:moveTo>
                    <a:pt x="35" y="1"/>
                  </a:moveTo>
                  <a:cubicBezTo>
                    <a:pt x="16" y="1"/>
                    <a:pt x="0" y="19"/>
                    <a:pt x="9" y="36"/>
                  </a:cubicBezTo>
                  <a:cubicBezTo>
                    <a:pt x="109" y="223"/>
                    <a:pt x="208" y="410"/>
                    <a:pt x="333" y="571"/>
                  </a:cubicBezTo>
                  <a:cubicBezTo>
                    <a:pt x="336" y="575"/>
                    <a:pt x="340" y="576"/>
                    <a:pt x="343" y="576"/>
                  </a:cubicBezTo>
                  <a:cubicBezTo>
                    <a:pt x="351" y="576"/>
                    <a:pt x="358" y="568"/>
                    <a:pt x="358" y="559"/>
                  </a:cubicBezTo>
                  <a:cubicBezTo>
                    <a:pt x="270" y="372"/>
                    <a:pt x="171" y="186"/>
                    <a:pt x="59" y="11"/>
                  </a:cubicBezTo>
                  <a:cubicBezTo>
                    <a:pt x="52" y="4"/>
                    <a:pt x="43" y="1"/>
                    <a:pt x="35"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3"/>
            <p:cNvSpPr/>
            <p:nvPr/>
          </p:nvSpPr>
          <p:spPr>
            <a:xfrm>
              <a:off x="5737275" y="3408350"/>
              <a:ext cx="14875" cy="6325"/>
            </a:xfrm>
            <a:custGeom>
              <a:avLst/>
              <a:gdLst/>
              <a:ahLst/>
              <a:cxnLst/>
              <a:rect l="l" t="t" r="r" b="b"/>
              <a:pathLst>
                <a:path w="595" h="253" extrusionOk="0">
                  <a:moveTo>
                    <a:pt x="569" y="1"/>
                  </a:moveTo>
                  <a:cubicBezTo>
                    <a:pt x="395" y="88"/>
                    <a:pt x="208" y="150"/>
                    <a:pt x="22" y="212"/>
                  </a:cubicBezTo>
                  <a:cubicBezTo>
                    <a:pt x="0" y="223"/>
                    <a:pt x="6" y="252"/>
                    <a:pt x="24" y="252"/>
                  </a:cubicBezTo>
                  <a:cubicBezTo>
                    <a:pt x="27" y="252"/>
                    <a:pt x="31" y="251"/>
                    <a:pt x="34" y="250"/>
                  </a:cubicBezTo>
                  <a:cubicBezTo>
                    <a:pt x="233" y="212"/>
                    <a:pt x="407" y="138"/>
                    <a:pt x="582" y="26"/>
                  </a:cubicBezTo>
                  <a:cubicBezTo>
                    <a:pt x="594" y="13"/>
                    <a:pt x="582" y="1"/>
                    <a:pt x="569"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3"/>
            <p:cNvSpPr/>
            <p:nvPr/>
          </p:nvSpPr>
          <p:spPr>
            <a:xfrm>
              <a:off x="5643750" y="3322025"/>
              <a:ext cx="9150" cy="14475"/>
            </a:xfrm>
            <a:custGeom>
              <a:avLst/>
              <a:gdLst/>
              <a:ahLst/>
              <a:cxnLst/>
              <a:rect l="l" t="t" r="r" b="b"/>
              <a:pathLst>
                <a:path w="366" h="579" extrusionOk="0">
                  <a:moveTo>
                    <a:pt x="32" y="0"/>
                  </a:moveTo>
                  <a:cubicBezTo>
                    <a:pt x="16" y="0"/>
                    <a:pt x="0" y="19"/>
                    <a:pt x="17" y="44"/>
                  </a:cubicBezTo>
                  <a:cubicBezTo>
                    <a:pt x="104" y="230"/>
                    <a:pt x="216" y="405"/>
                    <a:pt x="340" y="579"/>
                  </a:cubicBezTo>
                  <a:cubicBezTo>
                    <a:pt x="340" y="579"/>
                    <a:pt x="365" y="579"/>
                    <a:pt x="353" y="566"/>
                  </a:cubicBezTo>
                  <a:cubicBezTo>
                    <a:pt x="278" y="367"/>
                    <a:pt x="166" y="181"/>
                    <a:pt x="54" y="19"/>
                  </a:cubicBezTo>
                  <a:cubicBezTo>
                    <a:pt x="50" y="6"/>
                    <a:pt x="41" y="0"/>
                    <a:pt x="32"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3"/>
            <p:cNvSpPr/>
            <p:nvPr/>
          </p:nvSpPr>
          <p:spPr>
            <a:xfrm>
              <a:off x="5640100" y="3325475"/>
              <a:ext cx="14875" cy="6375"/>
            </a:xfrm>
            <a:custGeom>
              <a:avLst/>
              <a:gdLst/>
              <a:ahLst/>
              <a:cxnLst/>
              <a:rect l="l" t="t" r="r" b="b"/>
              <a:pathLst>
                <a:path w="595" h="255" extrusionOk="0">
                  <a:moveTo>
                    <a:pt x="584" y="0"/>
                  </a:moveTo>
                  <a:cubicBezTo>
                    <a:pt x="581" y="0"/>
                    <a:pt x="577" y="2"/>
                    <a:pt x="573" y="5"/>
                  </a:cubicBezTo>
                  <a:cubicBezTo>
                    <a:pt x="399" y="80"/>
                    <a:pt x="212" y="155"/>
                    <a:pt x="38" y="204"/>
                  </a:cubicBezTo>
                  <a:cubicBezTo>
                    <a:pt x="1" y="217"/>
                    <a:pt x="13" y="254"/>
                    <a:pt x="51" y="254"/>
                  </a:cubicBezTo>
                  <a:cubicBezTo>
                    <a:pt x="237" y="204"/>
                    <a:pt x="424" y="130"/>
                    <a:pt x="586" y="18"/>
                  </a:cubicBezTo>
                  <a:cubicBezTo>
                    <a:pt x="595" y="9"/>
                    <a:pt x="591" y="0"/>
                    <a:pt x="584"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3"/>
            <p:cNvSpPr/>
            <p:nvPr/>
          </p:nvSpPr>
          <p:spPr>
            <a:xfrm>
              <a:off x="5617475" y="3513575"/>
              <a:ext cx="8975" cy="14400"/>
            </a:xfrm>
            <a:custGeom>
              <a:avLst/>
              <a:gdLst/>
              <a:ahLst/>
              <a:cxnLst/>
              <a:rect l="l" t="t" r="r" b="b"/>
              <a:pathLst>
                <a:path w="359" h="576" extrusionOk="0">
                  <a:moveTo>
                    <a:pt x="36" y="0"/>
                  </a:moveTo>
                  <a:cubicBezTo>
                    <a:pt x="17" y="0"/>
                    <a:pt x="1" y="18"/>
                    <a:pt x="10" y="36"/>
                  </a:cubicBezTo>
                  <a:cubicBezTo>
                    <a:pt x="97" y="222"/>
                    <a:pt x="209" y="397"/>
                    <a:pt x="333" y="571"/>
                  </a:cubicBezTo>
                  <a:cubicBezTo>
                    <a:pt x="337" y="574"/>
                    <a:pt x="341" y="576"/>
                    <a:pt x="344" y="576"/>
                  </a:cubicBezTo>
                  <a:cubicBezTo>
                    <a:pt x="352" y="576"/>
                    <a:pt x="358" y="567"/>
                    <a:pt x="358" y="558"/>
                  </a:cubicBezTo>
                  <a:cubicBezTo>
                    <a:pt x="271" y="359"/>
                    <a:pt x="171" y="185"/>
                    <a:pt x="59" y="11"/>
                  </a:cubicBezTo>
                  <a:cubicBezTo>
                    <a:pt x="52" y="3"/>
                    <a:pt x="44" y="0"/>
                    <a:pt x="36"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3"/>
            <p:cNvSpPr/>
            <p:nvPr/>
          </p:nvSpPr>
          <p:spPr>
            <a:xfrm>
              <a:off x="5614050" y="3516850"/>
              <a:ext cx="14825" cy="6400"/>
            </a:xfrm>
            <a:custGeom>
              <a:avLst/>
              <a:gdLst/>
              <a:ahLst/>
              <a:cxnLst/>
              <a:rect l="l" t="t" r="r" b="b"/>
              <a:pathLst>
                <a:path w="593" h="256" extrusionOk="0">
                  <a:moveTo>
                    <a:pt x="577" y="1"/>
                  </a:moveTo>
                  <a:cubicBezTo>
                    <a:pt x="575" y="1"/>
                    <a:pt x="572" y="2"/>
                    <a:pt x="570" y="4"/>
                  </a:cubicBezTo>
                  <a:cubicBezTo>
                    <a:pt x="396" y="79"/>
                    <a:pt x="209" y="154"/>
                    <a:pt x="22" y="203"/>
                  </a:cubicBezTo>
                  <a:cubicBezTo>
                    <a:pt x="0" y="214"/>
                    <a:pt x="8" y="255"/>
                    <a:pt x="27" y="255"/>
                  </a:cubicBezTo>
                  <a:cubicBezTo>
                    <a:pt x="29" y="255"/>
                    <a:pt x="32" y="254"/>
                    <a:pt x="35" y="253"/>
                  </a:cubicBezTo>
                  <a:cubicBezTo>
                    <a:pt x="234" y="203"/>
                    <a:pt x="408" y="129"/>
                    <a:pt x="582" y="17"/>
                  </a:cubicBezTo>
                  <a:cubicBezTo>
                    <a:pt x="592" y="17"/>
                    <a:pt x="586" y="1"/>
                    <a:pt x="57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3"/>
            <p:cNvSpPr/>
            <p:nvPr/>
          </p:nvSpPr>
          <p:spPr>
            <a:xfrm>
              <a:off x="5641475" y="3430375"/>
              <a:ext cx="10075" cy="18700"/>
            </a:xfrm>
            <a:custGeom>
              <a:avLst/>
              <a:gdLst/>
              <a:ahLst/>
              <a:cxnLst/>
              <a:rect l="l" t="t" r="r" b="b"/>
              <a:pathLst>
                <a:path w="403" h="748" extrusionOk="0">
                  <a:moveTo>
                    <a:pt x="42" y="0"/>
                  </a:moveTo>
                  <a:cubicBezTo>
                    <a:pt x="20" y="0"/>
                    <a:pt x="1" y="18"/>
                    <a:pt x="8" y="41"/>
                  </a:cubicBezTo>
                  <a:cubicBezTo>
                    <a:pt x="83" y="302"/>
                    <a:pt x="195" y="539"/>
                    <a:pt x="356" y="738"/>
                  </a:cubicBezTo>
                  <a:cubicBezTo>
                    <a:pt x="364" y="745"/>
                    <a:pt x="371" y="748"/>
                    <a:pt x="377" y="748"/>
                  </a:cubicBezTo>
                  <a:cubicBezTo>
                    <a:pt x="393" y="748"/>
                    <a:pt x="403" y="730"/>
                    <a:pt x="394" y="713"/>
                  </a:cubicBezTo>
                  <a:cubicBezTo>
                    <a:pt x="269" y="489"/>
                    <a:pt x="170" y="265"/>
                    <a:pt x="83" y="28"/>
                  </a:cubicBezTo>
                  <a:cubicBezTo>
                    <a:pt x="73" y="8"/>
                    <a:pt x="57" y="0"/>
                    <a:pt x="42"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3"/>
            <p:cNvSpPr/>
            <p:nvPr/>
          </p:nvSpPr>
          <p:spPr>
            <a:xfrm>
              <a:off x="5634825" y="3438150"/>
              <a:ext cx="21675" cy="6950"/>
            </a:xfrm>
            <a:custGeom>
              <a:avLst/>
              <a:gdLst/>
              <a:ahLst/>
              <a:cxnLst/>
              <a:rect l="l" t="t" r="r" b="b"/>
              <a:pathLst>
                <a:path w="867" h="278" extrusionOk="0">
                  <a:moveTo>
                    <a:pt x="835" y="0"/>
                  </a:moveTo>
                  <a:cubicBezTo>
                    <a:pt x="831" y="0"/>
                    <a:pt x="826" y="1"/>
                    <a:pt x="822" y="4"/>
                  </a:cubicBezTo>
                  <a:cubicBezTo>
                    <a:pt x="585" y="116"/>
                    <a:pt x="311" y="190"/>
                    <a:pt x="38" y="215"/>
                  </a:cubicBezTo>
                  <a:cubicBezTo>
                    <a:pt x="0" y="215"/>
                    <a:pt x="0" y="277"/>
                    <a:pt x="38" y="277"/>
                  </a:cubicBezTo>
                  <a:cubicBezTo>
                    <a:pt x="324" y="277"/>
                    <a:pt x="610" y="190"/>
                    <a:pt x="847" y="41"/>
                  </a:cubicBezTo>
                  <a:cubicBezTo>
                    <a:pt x="867" y="21"/>
                    <a:pt x="854" y="0"/>
                    <a:pt x="835"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3"/>
            <p:cNvSpPr/>
            <p:nvPr/>
          </p:nvSpPr>
          <p:spPr>
            <a:xfrm>
              <a:off x="5581750" y="3331575"/>
              <a:ext cx="9125" cy="20000"/>
            </a:xfrm>
            <a:custGeom>
              <a:avLst/>
              <a:gdLst/>
              <a:ahLst/>
              <a:cxnLst/>
              <a:rect l="l" t="t" r="r" b="b"/>
              <a:pathLst>
                <a:path w="365" h="800" extrusionOk="0">
                  <a:moveTo>
                    <a:pt x="37" y="0"/>
                  </a:moveTo>
                  <a:cubicBezTo>
                    <a:pt x="18" y="0"/>
                    <a:pt x="0" y="13"/>
                    <a:pt x="7" y="35"/>
                  </a:cubicBezTo>
                  <a:cubicBezTo>
                    <a:pt x="32" y="184"/>
                    <a:pt x="70" y="321"/>
                    <a:pt x="132" y="458"/>
                  </a:cubicBezTo>
                  <a:cubicBezTo>
                    <a:pt x="169" y="583"/>
                    <a:pt x="231" y="695"/>
                    <a:pt x="331" y="794"/>
                  </a:cubicBezTo>
                  <a:cubicBezTo>
                    <a:pt x="335" y="798"/>
                    <a:pt x="339" y="799"/>
                    <a:pt x="344" y="799"/>
                  </a:cubicBezTo>
                  <a:cubicBezTo>
                    <a:pt x="355" y="799"/>
                    <a:pt x="365" y="791"/>
                    <a:pt x="356" y="782"/>
                  </a:cubicBezTo>
                  <a:cubicBezTo>
                    <a:pt x="231" y="533"/>
                    <a:pt x="132" y="284"/>
                    <a:pt x="70" y="23"/>
                  </a:cubicBezTo>
                  <a:cubicBezTo>
                    <a:pt x="64" y="7"/>
                    <a:pt x="51" y="0"/>
                    <a:pt x="37"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3"/>
            <p:cNvSpPr/>
            <p:nvPr/>
          </p:nvSpPr>
          <p:spPr>
            <a:xfrm>
              <a:off x="5571025" y="3338900"/>
              <a:ext cx="25450" cy="7275"/>
            </a:xfrm>
            <a:custGeom>
              <a:avLst/>
              <a:gdLst/>
              <a:ahLst/>
              <a:cxnLst/>
              <a:rect l="l" t="t" r="r" b="b"/>
              <a:pathLst>
                <a:path w="1018" h="291" extrusionOk="0">
                  <a:moveTo>
                    <a:pt x="982" y="1"/>
                  </a:moveTo>
                  <a:cubicBezTo>
                    <a:pt x="979" y="1"/>
                    <a:pt x="975" y="2"/>
                    <a:pt x="972" y="3"/>
                  </a:cubicBezTo>
                  <a:cubicBezTo>
                    <a:pt x="732" y="145"/>
                    <a:pt x="455" y="220"/>
                    <a:pt x="165" y="220"/>
                  </a:cubicBezTo>
                  <a:cubicBezTo>
                    <a:pt x="123" y="220"/>
                    <a:pt x="81" y="218"/>
                    <a:pt x="38" y="215"/>
                  </a:cubicBezTo>
                  <a:cubicBezTo>
                    <a:pt x="1" y="215"/>
                    <a:pt x="1" y="277"/>
                    <a:pt x="38" y="277"/>
                  </a:cubicBezTo>
                  <a:cubicBezTo>
                    <a:pt x="100" y="286"/>
                    <a:pt x="163" y="291"/>
                    <a:pt x="225" y="291"/>
                  </a:cubicBezTo>
                  <a:cubicBezTo>
                    <a:pt x="501" y="291"/>
                    <a:pt x="773" y="203"/>
                    <a:pt x="997" y="41"/>
                  </a:cubicBezTo>
                  <a:cubicBezTo>
                    <a:pt x="1018" y="30"/>
                    <a:pt x="1002" y="1"/>
                    <a:pt x="982"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3"/>
            <p:cNvSpPr/>
            <p:nvPr/>
          </p:nvSpPr>
          <p:spPr>
            <a:xfrm>
              <a:off x="5539075" y="3374000"/>
              <a:ext cx="6775" cy="10100"/>
            </a:xfrm>
            <a:custGeom>
              <a:avLst/>
              <a:gdLst/>
              <a:ahLst/>
              <a:cxnLst/>
              <a:rect l="l" t="t" r="r" b="b"/>
              <a:pathLst>
                <a:path w="271" h="404" extrusionOk="0">
                  <a:moveTo>
                    <a:pt x="33" y="1"/>
                  </a:moveTo>
                  <a:cubicBezTo>
                    <a:pt x="18" y="1"/>
                    <a:pt x="0" y="12"/>
                    <a:pt x="9" y="31"/>
                  </a:cubicBezTo>
                  <a:cubicBezTo>
                    <a:pt x="84" y="155"/>
                    <a:pt x="159" y="280"/>
                    <a:pt x="246" y="404"/>
                  </a:cubicBezTo>
                  <a:cubicBezTo>
                    <a:pt x="258" y="404"/>
                    <a:pt x="271" y="404"/>
                    <a:pt x="258" y="392"/>
                  </a:cubicBezTo>
                  <a:cubicBezTo>
                    <a:pt x="196" y="255"/>
                    <a:pt x="121" y="130"/>
                    <a:pt x="47" y="6"/>
                  </a:cubicBezTo>
                  <a:cubicBezTo>
                    <a:pt x="43" y="2"/>
                    <a:pt x="38" y="1"/>
                    <a:pt x="33"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3"/>
            <p:cNvSpPr/>
            <p:nvPr/>
          </p:nvSpPr>
          <p:spPr>
            <a:xfrm>
              <a:off x="5535875" y="3377550"/>
              <a:ext cx="15900" cy="4700"/>
            </a:xfrm>
            <a:custGeom>
              <a:avLst/>
              <a:gdLst/>
              <a:ahLst/>
              <a:cxnLst/>
              <a:rect l="l" t="t" r="r" b="b"/>
              <a:pathLst>
                <a:path w="636" h="188" extrusionOk="0">
                  <a:moveTo>
                    <a:pt x="623" y="1"/>
                  </a:moveTo>
                  <a:cubicBezTo>
                    <a:pt x="424" y="50"/>
                    <a:pt x="225" y="100"/>
                    <a:pt x="25" y="150"/>
                  </a:cubicBezTo>
                  <a:cubicBezTo>
                    <a:pt x="1" y="150"/>
                    <a:pt x="13" y="187"/>
                    <a:pt x="25" y="187"/>
                  </a:cubicBezTo>
                  <a:cubicBezTo>
                    <a:pt x="237" y="150"/>
                    <a:pt x="436" y="100"/>
                    <a:pt x="623" y="13"/>
                  </a:cubicBezTo>
                  <a:cubicBezTo>
                    <a:pt x="635" y="13"/>
                    <a:pt x="635" y="1"/>
                    <a:pt x="623"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3"/>
            <p:cNvSpPr/>
            <p:nvPr/>
          </p:nvSpPr>
          <p:spPr>
            <a:xfrm>
              <a:off x="5535575" y="3437975"/>
              <a:ext cx="10225" cy="17150"/>
            </a:xfrm>
            <a:custGeom>
              <a:avLst/>
              <a:gdLst/>
              <a:ahLst/>
              <a:cxnLst/>
              <a:rect l="l" t="t" r="r" b="b"/>
              <a:pathLst>
                <a:path w="409" h="686" extrusionOk="0">
                  <a:moveTo>
                    <a:pt x="26" y="0"/>
                  </a:moveTo>
                  <a:cubicBezTo>
                    <a:pt x="13" y="0"/>
                    <a:pt x="0" y="14"/>
                    <a:pt x="0" y="35"/>
                  </a:cubicBezTo>
                  <a:cubicBezTo>
                    <a:pt x="50" y="259"/>
                    <a:pt x="162" y="558"/>
                    <a:pt x="373" y="683"/>
                  </a:cubicBezTo>
                  <a:cubicBezTo>
                    <a:pt x="378" y="685"/>
                    <a:pt x="382" y="686"/>
                    <a:pt x="386" y="686"/>
                  </a:cubicBezTo>
                  <a:cubicBezTo>
                    <a:pt x="402" y="686"/>
                    <a:pt x="408" y="668"/>
                    <a:pt x="398" y="658"/>
                  </a:cubicBezTo>
                  <a:cubicBezTo>
                    <a:pt x="336" y="558"/>
                    <a:pt x="261" y="471"/>
                    <a:pt x="199" y="371"/>
                  </a:cubicBezTo>
                  <a:cubicBezTo>
                    <a:pt x="137" y="259"/>
                    <a:pt x="87" y="147"/>
                    <a:pt x="50" y="23"/>
                  </a:cubicBezTo>
                  <a:cubicBezTo>
                    <a:pt x="45" y="7"/>
                    <a:pt x="35" y="0"/>
                    <a:pt x="26"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3"/>
            <p:cNvSpPr/>
            <p:nvPr/>
          </p:nvSpPr>
          <p:spPr>
            <a:xfrm>
              <a:off x="5530900" y="3443750"/>
              <a:ext cx="24225" cy="6125"/>
            </a:xfrm>
            <a:custGeom>
              <a:avLst/>
              <a:gdLst/>
              <a:ahLst/>
              <a:cxnLst/>
              <a:rect l="l" t="t" r="r" b="b"/>
              <a:pathLst>
                <a:path w="969" h="245" extrusionOk="0">
                  <a:moveTo>
                    <a:pt x="953" y="0"/>
                  </a:moveTo>
                  <a:cubicBezTo>
                    <a:pt x="951" y="0"/>
                    <a:pt x="949" y="1"/>
                    <a:pt x="946" y="4"/>
                  </a:cubicBezTo>
                  <a:cubicBezTo>
                    <a:pt x="648" y="116"/>
                    <a:pt x="349" y="178"/>
                    <a:pt x="38" y="190"/>
                  </a:cubicBezTo>
                  <a:cubicBezTo>
                    <a:pt x="0" y="190"/>
                    <a:pt x="0" y="240"/>
                    <a:pt x="38" y="240"/>
                  </a:cubicBezTo>
                  <a:cubicBezTo>
                    <a:pt x="78" y="243"/>
                    <a:pt x="119" y="245"/>
                    <a:pt x="159" y="245"/>
                  </a:cubicBezTo>
                  <a:cubicBezTo>
                    <a:pt x="439" y="245"/>
                    <a:pt x="709" y="170"/>
                    <a:pt x="959" y="28"/>
                  </a:cubicBezTo>
                  <a:cubicBezTo>
                    <a:pt x="969" y="18"/>
                    <a:pt x="963" y="0"/>
                    <a:pt x="953"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3"/>
            <p:cNvSpPr/>
            <p:nvPr/>
          </p:nvSpPr>
          <p:spPr>
            <a:xfrm>
              <a:off x="5672275" y="3376150"/>
              <a:ext cx="6450" cy="12450"/>
            </a:xfrm>
            <a:custGeom>
              <a:avLst/>
              <a:gdLst/>
              <a:ahLst/>
              <a:cxnLst/>
              <a:rect l="l" t="t" r="r" b="b"/>
              <a:pathLst>
                <a:path w="258" h="498" extrusionOk="0">
                  <a:moveTo>
                    <a:pt x="35" y="1"/>
                  </a:moveTo>
                  <a:cubicBezTo>
                    <a:pt x="18" y="1"/>
                    <a:pt x="0" y="20"/>
                    <a:pt x="8" y="44"/>
                  </a:cubicBezTo>
                  <a:cubicBezTo>
                    <a:pt x="70" y="194"/>
                    <a:pt x="145" y="343"/>
                    <a:pt x="220" y="492"/>
                  </a:cubicBezTo>
                  <a:cubicBezTo>
                    <a:pt x="223" y="496"/>
                    <a:pt x="228" y="497"/>
                    <a:pt x="233" y="497"/>
                  </a:cubicBezTo>
                  <a:cubicBezTo>
                    <a:pt x="245" y="497"/>
                    <a:pt x="257" y="489"/>
                    <a:pt x="257" y="480"/>
                  </a:cubicBezTo>
                  <a:cubicBezTo>
                    <a:pt x="195" y="318"/>
                    <a:pt x="133" y="169"/>
                    <a:pt x="58" y="19"/>
                  </a:cubicBezTo>
                  <a:cubicBezTo>
                    <a:pt x="54" y="6"/>
                    <a:pt x="45" y="1"/>
                    <a:pt x="35"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3"/>
            <p:cNvSpPr/>
            <p:nvPr/>
          </p:nvSpPr>
          <p:spPr>
            <a:xfrm>
              <a:off x="5664150" y="3381900"/>
              <a:ext cx="23275" cy="6000"/>
            </a:xfrm>
            <a:custGeom>
              <a:avLst/>
              <a:gdLst/>
              <a:ahLst/>
              <a:cxnLst/>
              <a:rect l="l" t="t" r="r" b="b"/>
              <a:pathLst>
                <a:path w="931" h="240" extrusionOk="0">
                  <a:moveTo>
                    <a:pt x="906" y="1"/>
                  </a:moveTo>
                  <a:cubicBezTo>
                    <a:pt x="594" y="13"/>
                    <a:pt x="296" y="76"/>
                    <a:pt x="22" y="200"/>
                  </a:cubicBezTo>
                  <a:cubicBezTo>
                    <a:pt x="1" y="211"/>
                    <a:pt x="7" y="240"/>
                    <a:pt x="25" y="240"/>
                  </a:cubicBezTo>
                  <a:cubicBezTo>
                    <a:pt x="28" y="240"/>
                    <a:pt x="31" y="239"/>
                    <a:pt x="34" y="237"/>
                  </a:cubicBezTo>
                  <a:cubicBezTo>
                    <a:pt x="321" y="138"/>
                    <a:pt x="607" y="76"/>
                    <a:pt x="906" y="38"/>
                  </a:cubicBezTo>
                  <a:cubicBezTo>
                    <a:pt x="931" y="38"/>
                    <a:pt x="931" y="1"/>
                    <a:pt x="906"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3"/>
            <p:cNvSpPr/>
            <p:nvPr/>
          </p:nvSpPr>
          <p:spPr>
            <a:xfrm>
              <a:off x="5743575" y="3470025"/>
              <a:ext cx="8775" cy="14400"/>
            </a:xfrm>
            <a:custGeom>
              <a:avLst/>
              <a:gdLst/>
              <a:ahLst/>
              <a:cxnLst/>
              <a:rect l="l" t="t" r="r" b="b"/>
              <a:pathLst>
                <a:path w="351" h="576" extrusionOk="0">
                  <a:moveTo>
                    <a:pt x="38" y="0"/>
                  </a:moveTo>
                  <a:cubicBezTo>
                    <a:pt x="21" y="0"/>
                    <a:pt x="1" y="18"/>
                    <a:pt x="19" y="35"/>
                  </a:cubicBezTo>
                  <a:cubicBezTo>
                    <a:pt x="106" y="222"/>
                    <a:pt x="205" y="396"/>
                    <a:pt x="317" y="570"/>
                  </a:cubicBezTo>
                  <a:cubicBezTo>
                    <a:pt x="321" y="574"/>
                    <a:pt x="326" y="576"/>
                    <a:pt x="330" y="576"/>
                  </a:cubicBezTo>
                  <a:cubicBezTo>
                    <a:pt x="341" y="576"/>
                    <a:pt x="351" y="567"/>
                    <a:pt x="342" y="558"/>
                  </a:cubicBezTo>
                  <a:cubicBezTo>
                    <a:pt x="268" y="371"/>
                    <a:pt x="168" y="185"/>
                    <a:pt x="56" y="10"/>
                  </a:cubicBezTo>
                  <a:cubicBezTo>
                    <a:pt x="52" y="3"/>
                    <a:pt x="45" y="0"/>
                    <a:pt x="38"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3"/>
            <p:cNvSpPr/>
            <p:nvPr/>
          </p:nvSpPr>
          <p:spPr>
            <a:xfrm>
              <a:off x="5739450" y="3473075"/>
              <a:ext cx="16725" cy="5975"/>
            </a:xfrm>
            <a:custGeom>
              <a:avLst/>
              <a:gdLst/>
              <a:ahLst/>
              <a:cxnLst/>
              <a:rect l="l" t="t" r="r" b="b"/>
              <a:pathLst>
                <a:path w="669" h="239" extrusionOk="0">
                  <a:moveTo>
                    <a:pt x="657" y="0"/>
                  </a:moveTo>
                  <a:cubicBezTo>
                    <a:pt x="445" y="25"/>
                    <a:pt x="233" y="88"/>
                    <a:pt x="34" y="175"/>
                  </a:cubicBezTo>
                  <a:cubicBezTo>
                    <a:pt x="1" y="197"/>
                    <a:pt x="17" y="239"/>
                    <a:pt x="48" y="239"/>
                  </a:cubicBezTo>
                  <a:cubicBezTo>
                    <a:pt x="51" y="239"/>
                    <a:pt x="55" y="238"/>
                    <a:pt x="59" y="237"/>
                  </a:cubicBezTo>
                  <a:cubicBezTo>
                    <a:pt x="258" y="150"/>
                    <a:pt x="457" y="88"/>
                    <a:pt x="657" y="38"/>
                  </a:cubicBezTo>
                  <a:cubicBezTo>
                    <a:pt x="669" y="25"/>
                    <a:pt x="669" y="0"/>
                    <a:pt x="657"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3"/>
            <p:cNvSpPr/>
            <p:nvPr/>
          </p:nvSpPr>
          <p:spPr>
            <a:xfrm>
              <a:off x="5699325" y="3524250"/>
              <a:ext cx="6450" cy="18150"/>
            </a:xfrm>
            <a:custGeom>
              <a:avLst/>
              <a:gdLst/>
              <a:ahLst/>
              <a:cxnLst/>
              <a:rect l="l" t="t" r="r" b="b"/>
              <a:pathLst>
                <a:path w="258" h="726" extrusionOk="0">
                  <a:moveTo>
                    <a:pt x="45" y="1"/>
                  </a:moveTo>
                  <a:cubicBezTo>
                    <a:pt x="24" y="1"/>
                    <a:pt x="1" y="20"/>
                    <a:pt x="9" y="44"/>
                  </a:cubicBezTo>
                  <a:cubicBezTo>
                    <a:pt x="59" y="268"/>
                    <a:pt x="133" y="505"/>
                    <a:pt x="220" y="716"/>
                  </a:cubicBezTo>
                  <a:cubicBezTo>
                    <a:pt x="227" y="723"/>
                    <a:pt x="233" y="726"/>
                    <a:pt x="239" y="726"/>
                  </a:cubicBezTo>
                  <a:cubicBezTo>
                    <a:pt x="245" y="726"/>
                    <a:pt x="252" y="723"/>
                    <a:pt x="258" y="716"/>
                  </a:cubicBezTo>
                  <a:cubicBezTo>
                    <a:pt x="208" y="480"/>
                    <a:pt x="146" y="243"/>
                    <a:pt x="71" y="19"/>
                  </a:cubicBezTo>
                  <a:cubicBezTo>
                    <a:pt x="67" y="6"/>
                    <a:pt x="56" y="1"/>
                    <a:pt x="45"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3"/>
            <p:cNvSpPr/>
            <p:nvPr/>
          </p:nvSpPr>
          <p:spPr>
            <a:xfrm>
              <a:off x="5690325" y="3525975"/>
              <a:ext cx="25100" cy="9400"/>
            </a:xfrm>
            <a:custGeom>
              <a:avLst/>
              <a:gdLst/>
              <a:ahLst/>
              <a:cxnLst/>
              <a:rect l="l" t="t" r="r" b="b"/>
              <a:pathLst>
                <a:path w="1004" h="376" extrusionOk="0">
                  <a:moveTo>
                    <a:pt x="979" y="0"/>
                  </a:moveTo>
                  <a:cubicBezTo>
                    <a:pt x="643" y="50"/>
                    <a:pt x="319" y="162"/>
                    <a:pt x="33" y="324"/>
                  </a:cubicBezTo>
                  <a:cubicBezTo>
                    <a:pt x="1" y="345"/>
                    <a:pt x="15" y="376"/>
                    <a:pt x="43" y="376"/>
                  </a:cubicBezTo>
                  <a:cubicBezTo>
                    <a:pt x="48" y="376"/>
                    <a:pt x="53" y="375"/>
                    <a:pt x="58" y="373"/>
                  </a:cubicBezTo>
                  <a:cubicBezTo>
                    <a:pt x="356" y="237"/>
                    <a:pt x="668" y="125"/>
                    <a:pt x="991" y="37"/>
                  </a:cubicBezTo>
                  <a:cubicBezTo>
                    <a:pt x="1004" y="25"/>
                    <a:pt x="1004" y="0"/>
                    <a:pt x="979"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3"/>
            <p:cNvSpPr/>
            <p:nvPr/>
          </p:nvSpPr>
          <p:spPr>
            <a:xfrm>
              <a:off x="5882300" y="3364575"/>
              <a:ext cx="6750" cy="13575"/>
            </a:xfrm>
            <a:custGeom>
              <a:avLst/>
              <a:gdLst/>
              <a:ahLst/>
              <a:cxnLst/>
              <a:rect l="l" t="t" r="r" b="b"/>
              <a:pathLst>
                <a:path w="270" h="543" extrusionOk="0">
                  <a:moveTo>
                    <a:pt x="45" y="0"/>
                  </a:moveTo>
                  <a:cubicBezTo>
                    <a:pt x="25" y="0"/>
                    <a:pt x="0" y="17"/>
                    <a:pt x="8" y="47"/>
                  </a:cubicBezTo>
                  <a:cubicBezTo>
                    <a:pt x="33" y="221"/>
                    <a:pt x="107" y="395"/>
                    <a:pt x="232" y="532"/>
                  </a:cubicBezTo>
                  <a:cubicBezTo>
                    <a:pt x="236" y="539"/>
                    <a:pt x="240" y="542"/>
                    <a:pt x="245" y="542"/>
                  </a:cubicBezTo>
                  <a:cubicBezTo>
                    <a:pt x="257" y="542"/>
                    <a:pt x="269" y="525"/>
                    <a:pt x="269" y="507"/>
                  </a:cubicBezTo>
                  <a:cubicBezTo>
                    <a:pt x="182" y="358"/>
                    <a:pt x="120" y="196"/>
                    <a:pt x="70" y="22"/>
                  </a:cubicBezTo>
                  <a:cubicBezTo>
                    <a:pt x="70" y="7"/>
                    <a:pt x="58" y="0"/>
                    <a:pt x="45"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3"/>
            <p:cNvSpPr/>
            <p:nvPr/>
          </p:nvSpPr>
          <p:spPr>
            <a:xfrm>
              <a:off x="5879200" y="3368850"/>
              <a:ext cx="14500" cy="7700"/>
            </a:xfrm>
            <a:custGeom>
              <a:avLst/>
              <a:gdLst/>
              <a:ahLst/>
              <a:cxnLst/>
              <a:rect l="l" t="t" r="r" b="b"/>
              <a:pathLst>
                <a:path w="580" h="308" extrusionOk="0">
                  <a:moveTo>
                    <a:pt x="567" y="0"/>
                  </a:moveTo>
                  <a:cubicBezTo>
                    <a:pt x="356" y="25"/>
                    <a:pt x="169" y="125"/>
                    <a:pt x="20" y="262"/>
                  </a:cubicBezTo>
                  <a:cubicBezTo>
                    <a:pt x="1" y="281"/>
                    <a:pt x="18" y="307"/>
                    <a:pt x="39" y="307"/>
                  </a:cubicBezTo>
                  <a:cubicBezTo>
                    <a:pt x="45" y="307"/>
                    <a:pt x="51" y="305"/>
                    <a:pt x="57" y="299"/>
                  </a:cubicBezTo>
                  <a:cubicBezTo>
                    <a:pt x="207" y="174"/>
                    <a:pt x="381" y="75"/>
                    <a:pt x="567" y="25"/>
                  </a:cubicBezTo>
                  <a:cubicBezTo>
                    <a:pt x="580" y="13"/>
                    <a:pt x="580" y="0"/>
                    <a:pt x="567"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3"/>
            <p:cNvSpPr/>
            <p:nvPr/>
          </p:nvSpPr>
          <p:spPr>
            <a:xfrm>
              <a:off x="5832400" y="3497575"/>
              <a:ext cx="6150" cy="23875"/>
            </a:xfrm>
            <a:custGeom>
              <a:avLst/>
              <a:gdLst/>
              <a:ahLst/>
              <a:cxnLst/>
              <a:rect l="l" t="t" r="r" b="b"/>
              <a:pathLst>
                <a:path w="246" h="955" extrusionOk="0">
                  <a:moveTo>
                    <a:pt x="206" y="0"/>
                  </a:moveTo>
                  <a:cubicBezTo>
                    <a:pt x="198" y="0"/>
                    <a:pt x="191" y="5"/>
                    <a:pt x="187" y="16"/>
                  </a:cubicBezTo>
                  <a:cubicBezTo>
                    <a:pt x="37" y="290"/>
                    <a:pt x="0" y="676"/>
                    <a:pt x="199" y="949"/>
                  </a:cubicBezTo>
                  <a:cubicBezTo>
                    <a:pt x="203" y="953"/>
                    <a:pt x="208" y="955"/>
                    <a:pt x="212" y="955"/>
                  </a:cubicBezTo>
                  <a:cubicBezTo>
                    <a:pt x="223" y="955"/>
                    <a:pt x="233" y="946"/>
                    <a:pt x="224" y="937"/>
                  </a:cubicBezTo>
                  <a:cubicBezTo>
                    <a:pt x="149" y="626"/>
                    <a:pt x="100" y="352"/>
                    <a:pt x="237" y="41"/>
                  </a:cubicBezTo>
                  <a:cubicBezTo>
                    <a:pt x="245" y="24"/>
                    <a:pt x="224" y="0"/>
                    <a:pt x="206"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3"/>
            <p:cNvSpPr/>
            <p:nvPr/>
          </p:nvSpPr>
          <p:spPr>
            <a:xfrm>
              <a:off x="5824000" y="3506050"/>
              <a:ext cx="31125" cy="4675"/>
            </a:xfrm>
            <a:custGeom>
              <a:avLst/>
              <a:gdLst/>
              <a:ahLst/>
              <a:cxnLst/>
              <a:rect l="l" t="t" r="r" b="b"/>
              <a:pathLst>
                <a:path w="1245" h="187" extrusionOk="0">
                  <a:moveTo>
                    <a:pt x="1232" y="1"/>
                  </a:moveTo>
                  <a:cubicBezTo>
                    <a:pt x="834" y="63"/>
                    <a:pt x="436" y="100"/>
                    <a:pt x="37" y="125"/>
                  </a:cubicBezTo>
                  <a:cubicBezTo>
                    <a:pt x="0" y="125"/>
                    <a:pt x="0" y="175"/>
                    <a:pt x="37" y="175"/>
                  </a:cubicBezTo>
                  <a:cubicBezTo>
                    <a:pt x="124" y="183"/>
                    <a:pt x="211" y="187"/>
                    <a:pt x="299" y="187"/>
                  </a:cubicBezTo>
                  <a:cubicBezTo>
                    <a:pt x="613" y="187"/>
                    <a:pt x="930" y="135"/>
                    <a:pt x="1232" y="38"/>
                  </a:cubicBezTo>
                  <a:cubicBezTo>
                    <a:pt x="1245" y="38"/>
                    <a:pt x="1245" y="1"/>
                    <a:pt x="1232"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3"/>
            <p:cNvSpPr/>
            <p:nvPr/>
          </p:nvSpPr>
          <p:spPr>
            <a:xfrm>
              <a:off x="5819325" y="3409525"/>
              <a:ext cx="3450" cy="19825"/>
            </a:xfrm>
            <a:custGeom>
              <a:avLst/>
              <a:gdLst/>
              <a:ahLst/>
              <a:cxnLst/>
              <a:rect l="l" t="t" r="r" b="b"/>
              <a:pathLst>
                <a:path w="138" h="793" extrusionOk="0">
                  <a:moveTo>
                    <a:pt x="74" y="0"/>
                  </a:moveTo>
                  <a:cubicBezTo>
                    <a:pt x="60" y="0"/>
                    <a:pt x="44" y="10"/>
                    <a:pt x="38" y="28"/>
                  </a:cubicBezTo>
                  <a:cubicBezTo>
                    <a:pt x="0" y="277"/>
                    <a:pt x="13" y="539"/>
                    <a:pt x="100" y="788"/>
                  </a:cubicBezTo>
                  <a:cubicBezTo>
                    <a:pt x="104" y="791"/>
                    <a:pt x="108" y="793"/>
                    <a:pt x="113" y="793"/>
                  </a:cubicBezTo>
                  <a:cubicBezTo>
                    <a:pt x="125" y="793"/>
                    <a:pt x="137" y="784"/>
                    <a:pt x="137" y="775"/>
                  </a:cubicBezTo>
                  <a:cubicBezTo>
                    <a:pt x="125" y="651"/>
                    <a:pt x="100" y="526"/>
                    <a:pt x="88" y="402"/>
                  </a:cubicBezTo>
                  <a:cubicBezTo>
                    <a:pt x="75" y="277"/>
                    <a:pt x="88" y="153"/>
                    <a:pt x="100" y="28"/>
                  </a:cubicBezTo>
                  <a:cubicBezTo>
                    <a:pt x="100" y="10"/>
                    <a:pt x="88" y="0"/>
                    <a:pt x="74"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3"/>
            <p:cNvSpPr/>
            <p:nvPr/>
          </p:nvSpPr>
          <p:spPr>
            <a:xfrm>
              <a:off x="5808425" y="3416250"/>
              <a:ext cx="17675" cy="2775"/>
            </a:xfrm>
            <a:custGeom>
              <a:avLst/>
              <a:gdLst/>
              <a:ahLst/>
              <a:cxnLst/>
              <a:rect l="l" t="t" r="r" b="b"/>
              <a:pathLst>
                <a:path w="707" h="111" extrusionOk="0">
                  <a:moveTo>
                    <a:pt x="270" y="0"/>
                  </a:moveTo>
                  <a:cubicBezTo>
                    <a:pt x="192" y="0"/>
                    <a:pt x="114" y="7"/>
                    <a:pt x="38" y="21"/>
                  </a:cubicBezTo>
                  <a:cubicBezTo>
                    <a:pt x="1" y="33"/>
                    <a:pt x="13" y="83"/>
                    <a:pt x="51" y="83"/>
                  </a:cubicBezTo>
                  <a:cubicBezTo>
                    <a:pt x="121" y="74"/>
                    <a:pt x="193" y="70"/>
                    <a:pt x="266" y="70"/>
                  </a:cubicBezTo>
                  <a:cubicBezTo>
                    <a:pt x="400" y="70"/>
                    <a:pt x="536" y="84"/>
                    <a:pt x="673" y="108"/>
                  </a:cubicBezTo>
                  <a:cubicBezTo>
                    <a:pt x="676" y="110"/>
                    <a:pt x="680" y="110"/>
                    <a:pt x="683" y="110"/>
                  </a:cubicBezTo>
                  <a:cubicBezTo>
                    <a:pt x="701" y="110"/>
                    <a:pt x="707" y="81"/>
                    <a:pt x="685" y="71"/>
                  </a:cubicBezTo>
                  <a:cubicBezTo>
                    <a:pt x="550" y="23"/>
                    <a:pt x="409" y="0"/>
                    <a:pt x="27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3"/>
            <p:cNvSpPr/>
            <p:nvPr/>
          </p:nvSpPr>
          <p:spPr>
            <a:xfrm>
              <a:off x="5818700" y="3336025"/>
              <a:ext cx="2200" cy="16575"/>
            </a:xfrm>
            <a:custGeom>
              <a:avLst/>
              <a:gdLst/>
              <a:ahLst/>
              <a:cxnLst/>
              <a:rect l="l" t="t" r="r" b="b"/>
              <a:pathLst>
                <a:path w="88" h="663" extrusionOk="0">
                  <a:moveTo>
                    <a:pt x="19" y="0"/>
                  </a:moveTo>
                  <a:cubicBezTo>
                    <a:pt x="10" y="0"/>
                    <a:pt x="1" y="6"/>
                    <a:pt x="1" y="19"/>
                  </a:cubicBezTo>
                  <a:cubicBezTo>
                    <a:pt x="13" y="230"/>
                    <a:pt x="38" y="442"/>
                    <a:pt x="75" y="654"/>
                  </a:cubicBezTo>
                  <a:cubicBezTo>
                    <a:pt x="75" y="660"/>
                    <a:pt x="78" y="663"/>
                    <a:pt x="81" y="663"/>
                  </a:cubicBezTo>
                  <a:cubicBezTo>
                    <a:pt x="85" y="663"/>
                    <a:pt x="88" y="660"/>
                    <a:pt x="88" y="654"/>
                  </a:cubicBezTo>
                  <a:cubicBezTo>
                    <a:pt x="88" y="442"/>
                    <a:pt x="75" y="230"/>
                    <a:pt x="38" y="19"/>
                  </a:cubicBezTo>
                  <a:cubicBezTo>
                    <a:pt x="38" y="6"/>
                    <a:pt x="29" y="0"/>
                    <a:pt x="19"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3"/>
            <p:cNvSpPr/>
            <p:nvPr/>
          </p:nvSpPr>
          <p:spPr>
            <a:xfrm>
              <a:off x="5809050" y="3343025"/>
              <a:ext cx="23050" cy="4050"/>
            </a:xfrm>
            <a:custGeom>
              <a:avLst/>
              <a:gdLst/>
              <a:ahLst/>
              <a:cxnLst/>
              <a:rect l="l" t="t" r="r" b="b"/>
              <a:pathLst>
                <a:path w="922" h="162" extrusionOk="0">
                  <a:moveTo>
                    <a:pt x="909" y="0"/>
                  </a:moveTo>
                  <a:cubicBezTo>
                    <a:pt x="611" y="25"/>
                    <a:pt x="312" y="75"/>
                    <a:pt x="26" y="112"/>
                  </a:cubicBezTo>
                  <a:cubicBezTo>
                    <a:pt x="1" y="112"/>
                    <a:pt x="1" y="162"/>
                    <a:pt x="26" y="162"/>
                  </a:cubicBezTo>
                  <a:cubicBezTo>
                    <a:pt x="324" y="125"/>
                    <a:pt x="623" y="87"/>
                    <a:pt x="909" y="25"/>
                  </a:cubicBezTo>
                  <a:cubicBezTo>
                    <a:pt x="922" y="25"/>
                    <a:pt x="922" y="0"/>
                    <a:pt x="909"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3"/>
            <p:cNvSpPr/>
            <p:nvPr/>
          </p:nvSpPr>
          <p:spPr>
            <a:xfrm>
              <a:off x="5911425" y="3434525"/>
              <a:ext cx="3125" cy="18250"/>
            </a:xfrm>
            <a:custGeom>
              <a:avLst/>
              <a:gdLst/>
              <a:ahLst/>
              <a:cxnLst/>
              <a:rect l="l" t="t" r="r" b="b"/>
              <a:pathLst>
                <a:path w="125" h="730" extrusionOk="0">
                  <a:moveTo>
                    <a:pt x="36" y="0"/>
                  </a:moveTo>
                  <a:cubicBezTo>
                    <a:pt x="19" y="0"/>
                    <a:pt x="0" y="10"/>
                    <a:pt x="0" y="24"/>
                  </a:cubicBezTo>
                  <a:lnTo>
                    <a:pt x="0" y="36"/>
                  </a:lnTo>
                  <a:cubicBezTo>
                    <a:pt x="13" y="261"/>
                    <a:pt x="38" y="497"/>
                    <a:pt x="87" y="721"/>
                  </a:cubicBezTo>
                  <a:cubicBezTo>
                    <a:pt x="93" y="726"/>
                    <a:pt x="100" y="729"/>
                    <a:pt x="107" y="729"/>
                  </a:cubicBezTo>
                  <a:cubicBezTo>
                    <a:pt x="116" y="729"/>
                    <a:pt x="125" y="723"/>
                    <a:pt x="125" y="709"/>
                  </a:cubicBezTo>
                  <a:cubicBezTo>
                    <a:pt x="125" y="485"/>
                    <a:pt x="100" y="248"/>
                    <a:pt x="63" y="24"/>
                  </a:cubicBezTo>
                  <a:cubicBezTo>
                    <a:pt x="63" y="7"/>
                    <a:pt x="50" y="0"/>
                    <a:pt x="36"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3"/>
            <p:cNvSpPr/>
            <p:nvPr/>
          </p:nvSpPr>
          <p:spPr>
            <a:xfrm>
              <a:off x="5901525" y="3445625"/>
              <a:ext cx="21350" cy="4450"/>
            </a:xfrm>
            <a:custGeom>
              <a:avLst/>
              <a:gdLst/>
              <a:ahLst/>
              <a:cxnLst/>
              <a:rect l="l" t="t" r="r" b="b"/>
              <a:pathLst>
                <a:path w="854" h="178" extrusionOk="0">
                  <a:moveTo>
                    <a:pt x="829" y="1"/>
                  </a:moveTo>
                  <a:cubicBezTo>
                    <a:pt x="826" y="1"/>
                    <a:pt x="823" y="1"/>
                    <a:pt x="819" y="3"/>
                  </a:cubicBezTo>
                  <a:cubicBezTo>
                    <a:pt x="651" y="79"/>
                    <a:pt x="478" y="115"/>
                    <a:pt x="302" y="115"/>
                  </a:cubicBezTo>
                  <a:cubicBezTo>
                    <a:pt x="217" y="115"/>
                    <a:pt x="133" y="106"/>
                    <a:pt x="48" y="90"/>
                  </a:cubicBezTo>
                  <a:cubicBezTo>
                    <a:pt x="44" y="89"/>
                    <a:pt x="40" y="88"/>
                    <a:pt x="36" y="88"/>
                  </a:cubicBezTo>
                  <a:cubicBezTo>
                    <a:pt x="8" y="88"/>
                    <a:pt x="1" y="129"/>
                    <a:pt x="23" y="140"/>
                  </a:cubicBezTo>
                  <a:cubicBezTo>
                    <a:pt x="116" y="165"/>
                    <a:pt x="212" y="178"/>
                    <a:pt x="307" y="178"/>
                  </a:cubicBezTo>
                  <a:cubicBezTo>
                    <a:pt x="493" y="178"/>
                    <a:pt x="676" y="131"/>
                    <a:pt x="832" y="41"/>
                  </a:cubicBezTo>
                  <a:cubicBezTo>
                    <a:pt x="853" y="30"/>
                    <a:pt x="847" y="1"/>
                    <a:pt x="829"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3"/>
            <p:cNvSpPr/>
            <p:nvPr/>
          </p:nvSpPr>
          <p:spPr>
            <a:xfrm>
              <a:off x="5457775" y="3568025"/>
              <a:ext cx="108300" cy="298050"/>
            </a:xfrm>
            <a:custGeom>
              <a:avLst/>
              <a:gdLst/>
              <a:ahLst/>
              <a:cxnLst/>
              <a:rect l="l" t="t" r="r" b="b"/>
              <a:pathLst>
                <a:path w="4332" h="11922" extrusionOk="0">
                  <a:moveTo>
                    <a:pt x="3499" y="0"/>
                  </a:moveTo>
                  <a:cubicBezTo>
                    <a:pt x="3418" y="0"/>
                    <a:pt x="3336" y="16"/>
                    <a:pt x="3261" y="48"/>
                  </a:cubicBezTo>
                  <a:cubicBezTo>
                    <a:pt x="1594" y="770"/>
                    <a:pt x="162" y="10739"/>
                    <a:pt x="1" y="11871"/>
                  </a:cubicBezTo>
                  <a:lnTo>
                    <a:pt x="424" y="11921"/>
                  </a:lnTo>
                  <a:cubicBezTo>
                    <a:pt x="1009" y="7727"/>
                    <a:pt x="2340" y="907"/>
                    <a:pt x="3436" y="434"/>
                  </a:cubicBezTo>
                  <a:cubicBezTo>
                    <a:pt x="3455" y="424"/>
                    <a:pt x="3476" y="420"/>
                    <a:pt x="3497" y="420"/>
                  </a:cubicBezTo>
                  <a:cubicBezTo>
                    <a:pt x="3531" y="420"/>
                    <a:pt x="3567" y="431"/>
                    <a:pt x="3597" y="446"/>
                  </a:cubicBezTo>
                  <a:cubicBezTo>
                    <a:pt x="3622" y="471"/>
                    <a:pt x="3660" y="496"/>
                    <a:pt x="3685" y="521"/>
                  </a:cubicBezTo>
                  <a:lnTo>
                    <a:pt x="4332" y="708"/>
                  </a:lnTo>
                  <a:cubicBezTo>
                    <a:pt x="4207" y="459"/>
                    <a:pt x="4033" y="247"/>
                    <a:pt x="3809" y="85"/>
                  </a:cubicBezTo>
                  <a:cubicBezTo>
                    <a:pt x="3717" y="28"/>
                    <a:pt x="3608" y="0"/>
                    <a:pt x="3499"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3"/>
            <p:cNvSpPr/>
            <p:nvPr/>
          </p:nvSpPr>
          <p:spPr>
            <a:xfrm>
              <a:off x="6050600" y="3890800"/>
              <a:ext cx="10825" cy="25600"/>
            </a:xfrm>
            <a:custGeom>
              <a:avLst/>
              <a:gdLst/>
              <a:ahLst/>
              <a:cxnLst/>
              <a:rect l="l" t="t" r="r" b="b"/>
              <a:pathLst>
                <a:path w="433" h="1024" extrusionOk="0">
                  <a:moveTo>
                    <a:pt x="11" y="1"/>
                  </a:moveTo>
                  <a:cubicBezTo>
                    <a:pt x="4" y="1"/>
                    <a:pt x="0" y="9"/>
                    <a:pt x="9" y="18"/>
                  </a:cubicBezTo>
                  <a:cubicBezTo>
                    <a:pt x="258" y="292"/>
                    <a:pt x="407" y="640"/>
                    <a:pt x="295" y="1014"/>
                  </a:cubicBezTo>
                  <a:cubicBezTo>
                    <a:pt x="295" y="1020"/>
                    <a:pt x="298" y="1023"/>
                    <a:pt x="301" y="1023"/>
                  </a:cubicBezTo>
                  <a:cubicBezTo>
                    <a:pt x="304" y="1023"/>
                    <a:pt x="308" y="1020"/>
                    <a:pt x="308" y="1014"/>
                  </a:cubicBezTo>
                  <a:cubicBezTo>
                    <a:pt x="432" y="640"/>
                    <a:pt x="270" y="279"/>
                    <a:pt x="21" y="6"/>
                  </a:cubicBezTo>
                  <a:cubicBezTo>
                    <a:pt x="18" y="2"/>
                    <a:pt x="14" y="1"/>
                    <a:pt x="11"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3"/>
            <p:cNvSpPr/>
            <p:nvPr/>
          </p:nvSpPr>
          <p:spPr>
            <a:xfrm>
              <a:off x="6057350" y="3886575"/>
              <a:ext cx="10900" cy="22425"/>
            </a:xfrm>
            <a:custGeom>
              <a:avLst/>
              <a:gdLst/>
              <a:ahLst/>
              <a:cxnLst/>
              <a:rect l="l" t="t" r="r" b="b"/>
              <a:pathLst>
                <a:path w="436" h="897" extrusionOk="0">
                  <a:moveTo>
                    <a:pt x="13" y="0"/>
                  </a:moveTo>
                  <a:cubicBezTo>
                    <a:pt x="13" y="0"/>
                    <a:pt x="0" y="13"/>
                    <a:pt x="13" y="13"/>
                  </a:cubicBezTo>
                  <a:cubicBezTo>
                    <a:pt x="324" y="237"/>
                    <a:pt x="386" y="536"/>
                    <a:pt x="423" y="897"/>
                  </a:cubicBezTo>
                  <a:lnTo>
                    <a:pt x="436" y="897"/>
                  </a:lnTo>
                  <a:cubicBezTo>
                    <a:pt x="411" y="536"/>
                    <a:pt x="324" y="212"/>
                    <a:pt x="13"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3"/>
            <p:cNvSpPr/>
            <p:nvPr/>
          </p:nvSpPr>
          <p:spPr>
            <a:xfrm>
              <a:off x="6064800" y="3881900"/>
              <a:ext cx="11850" cy="22125"/>
            </a:xfrm>
            <a:custGeom>
              <a:avLst/>
              <a:gdLst/>
              <a:ahLst/>
              <a:cxnLst/>
              <a:rect l="l" t="t" r="r" b="b"/>
              <a:pathLst>
                <a:path w="474" h="885" extrusionOk="0">
                  <a:moveTo>
                    <a:pt x="13" y="1"/>
                  </a:moveTo>
                  <a:cubicBezTo>
                    <a:pt x="1" y="1"/>
                    <a:pt x="1" y="1"/>
                    <a:pt x="1" y="13"/>
                  </a:cubicBezTo>
                  <a:cubicBezTo>
                    <a:pt x="300" y="212"/>
                    <a:pt x="374" y="548"/>
                    <a:pt x="461" y="884"/>
                  </a:cubicBezTo>
                  <a:lnTo>
                    <a:pt x="474" y="884"/>
                  </a:lnTo>
                  <a:cubicBezTo>
                    <a:pt x="399" y="548"/>
                    <a:pt x="312" y="200"/>
                    <a:pt x="13"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3"/>
            <p:cNvSpPr/>
            <p:nvPr/>
          </p:nvSpPr>
          <p:spPr>
            <a:xfrm>
              <a:off x="6032150" y="3894425"/>
              <a:ext cx="1250" cy="5075"/>
            </a:xfrm>
            <a:custGeom>
              <a:avLst/>
              <a:gdLst/>
              <a:ahLst/>
              <a:cxnLst/>
              <a:rect l="l" t="t" r="r" b="b"/>
              <a:pathLst>
                <a:path w="50" h="203" extrusionOk="0">
                  <a:moveTo>
                    <a:pt x="6" y="1"/>
                  </a:moveTo>
                  <a:cubicBezTo>
                    <a:pt x="3" y="1"/>
                    <a:pt x="0" y="4"/>
                    <a:pt x="0" y="10"/>
                  </a:cubicBezTo>
                  <a:cubicBezTo>
                    <a:pt x="0" y="72"/>
                    <a:pt x="13" y="134"/>
                    <a:pt x="38" y="197"/>
                  </a:cubicBezTo>
                  <a:cubicBezTo>
                    <a:pt x="38" y="201"/>
                    <a:pt x="39" y="202"/>
                    <a:pt x="41" y="202"/>
                  </a:cubicBezTo>
                  <a:cubicBezTo>
                    <a:pt x="44" y="202"/>
                    <a:pt x="50" y="197"/>
                    <a:pt x="50" y="197"/>
                  </a:cubicBezTo>
                  <a:cubicBezTo>
                    <a:pt x="25" y="134"/>
                    <a:pt x="13" y="72"/>
                    <a:pt x="13" y="10"/>
                  </a:cubicBezTo>
                  <a:cubicBezTo>
                    <a:pt x="13" y="4"/>
                    <a:pt x="10" y="1"/>
                    <a:pt x="6"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3"/>
            <p:cNvSpPr/>
            <p:nvPr/>
          </p:nvSpPr>
          <p:spPr>
            <a:xfrm>
              <a:off x="5725050" y="4712650"/>
              <a:ext cx="121425" cy="49575"/>
            </a:xfrm>
            <a:custGeom>
              <a:avLst/>
              <a:gdLst/>
              <a:ahLst/>
              <a:cxnLst/>
              <a:rect l="l" t="t" r="r" b="b"/>
              <a:pathLst>
                <a:path w="4857" h="1983" extrusionOk="0">
                  <a:moveTo>
                    <a:pt x="300" y="1"/>
                  </a:moveTo>
                  <a:cubicBezTo>
                    <a:pt x="211" y="1"/>
                    <a:pt x="123" y="12"/>
                    <a:pt x="38" y="38"/>
                  </a:cubicBezTo>
                  <a:cubicBezTo>
                    <a:pt x="0" y="411"/>
                    <a:pt x="187" y="1394"/>
                    <a:pt x="747" y="1593"/>
                  </a:cubicBezTo>
                  <a:cubicBezTo>
                    <a:pt x="1307" y="1805"/>
                    <a:pt x="1905" y="1929"/>
                    <a:pt x="2502" y="1967"/>
                  </a:cubicBezTo>
                  <a:cubicBezTo>
                    <a:pt x="2653" y="1971"/>
                    <a:pt x="2881" y="1983"/>
                    <a:pt x="3128" y="1983"/>
                  </a:cubicBezTo>
                  <a:cubicBezTo>
                    <a:pt x="3636" y="1983"/>
                    <a:pt x="4226" y="1932"/>
                    <a:pt x="4394" y="1655"/>
                  </a:cubicBezTo>
                  <a:cubicBezTo>
                    <a:pt x="4856" y="907"/>
                    <a:pt x="4318" y="746"/>
                    <a:pt x="3693" y="746"/>
                  </a:cubicBezTo>
                  <a:cubicBezTo>
                    <a:pt x="3222" y="746"/>
                    <a:pt x="2702" y="837"/>
                    <a:pt x="2521" y="837"/>
                  </a:cubicBezTo>
                  <a:cubicBezTo>
                    <a:pt x="2503" y="837"/>
                    <a:pt x="2488" y="836"/>
                    <a:pt x="2477" y="834"/>
                  </a:cubicBezTo>
                  <a:cubicBezTo>
                    <a:pt x="1781" y="702"/>
                    <a:pt x="998" y="1"/>
                    <a:pt x="3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3"/>
            <p:cNvSpPr/>
            <p:nvPr/>
          </p:nvSpPr>
          <p:spPr>
            <a:xfrm>
              <a:off x="5674650" y="4284750"/>
              <a:ext cx="164000" cy="460450"/>
            </a:xfrm>
            <a:custGeom>
              <a:avLst/>
              <a:gdLst/>
              <a:ahLst/>
              <a:cxnLst/>
              <a:rect l="l" t="t" r="r" b="b"/>
              <a:pathLst>
                <a:path w="6560" h="18418" extrusionOk="0">
                  <a:moveTo>
                    <a:pt x="1581" y="1"/>
                  </a:moveTo>
                  <a:cubicBezTo>
                    <a:pt x="738" y="1"/>
                    <a:pt x="1" y="934"/>
                    <a:pt x="50" y="3090"/>
                  </a:cubicBezTo>
                  <a:cubicBezTo>
                    <a:pt x="174" y="7981"/>
                    <a:pt x="1904" y="11404"/>
                    <a:pt x="1830" y="13656"/>
                  </a:cubicBezTo>
                  <a:cubicBezTo>
                    <a:pt x="1743" y="15921"/>
                    <a:pt x="1904" y="17913"/>
                    <a:pt x="2651" y="18211"/>
                  </a:cubicBezTo>
                  <a:cubicBezTo>
                    <a:pt x="3008" y="18354"/>
                    <a:pt x="3832" y="18417"/>
                    <a:pt x="4607" y="18417"/>
                  </a:cubicBezTo>
                  <a:cubicBezTo>
                    <a:pt x="5456" y="18417"/>
                    <a:pt x="6246" y="18341"/>
                    <a:pt x="6298" y="18211"/>
                  </a:cubicBezTo>
                  <a:cubicBezTo>
                    <a:pt x="6559" y="17539"/>
                    <a:pt x="5812" y="17539"/>
                    <a:pt x="5128" y="16593"/>
                  </a:cubicBezTo>
                  <a:cubicBezTo>
                    <a:pt x="4456" y="15660"/>
                    <a:pt x="3597" y="13855"/>
                    <a:pt x="3398" y="12462"/>
                  </a:cubicBezTo>
                  <a:cubicBezTo>
                    <a:pt x="3211" y="11068"/>
                    <a:pt x="3896" y="3887"/>
                    <a:pt x="3896" y="3887"/>
                  </a:cubicBezTo>
                  <a:cubicBezTo>
                    <a:pt x="3875" y="1490"/>
                    <a:pt x="2644" y="1"/>
                    <a:pt x="1581" y="1"/>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3"/>
            <p:cNvSpPr/>
            <p:nvPr/>
          </p:nvSpPr>
          <p:spPr>
            <a:xfrm>
              <a:off x="5725675" y="4699575"/>
              <a:ext cx="101450" cy="32700"/>
            </a:xfrm>
            <a:custGeom>
              <a:avLst/>
              <a:gdLst/>
              <a:ahLst/>
              <a:cxnLst/>
              <a:rect l="l" t="t" r="r" b="b"/>
              <a:pathLst>
                <a:path w="4058" h="1308" extrusionOk="0">
                  <a:moveTo>
                    <a:pt x="3087" y="0"/>
                  </a:moveTo>
                  <a:cubicBezTo>
                    <a:pt x="1021" y="125"/>
                    <a:pt x="0" y="697"/>
                    <a:pt x="0" y="697"/>
                  </a:cubicBezTo>
                  <a:cubicBezTo>
                    <a:pt x="25" y="909"/>
                    <a:pt x="87" y="1108"/>
                    <a:pt x="187" y="1307"/>
                  </a:cubicBezTo>
                  <a:cubicBezTo>
                    <a:pt x="890" y="959"/>
                    <a:pt x="1986" y="881"/>
                    <a:pt x="2832" y="881"/>
                  </a:cubicBezTo>
                  <a:cubicBezTo>
                    <a:pt x="3530" y="881"/>
                    <a:pt x="4058" y="934"/>
                    <a:pt x="4058" y="934"/>
                  </a:cubicBezTo>
                  <a:cubicBezTo>
                    <a:pt x="4033" y="511"/>
                    <a:pt x="3087" y="0"/>
                    <a:pt x="30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3"/>
            <p:cNvSpPr/>
            <p:nvPr/>
          </p:nvSpPr>
          <p:spPr>
            <a:xfrm>
              <a:off x="5719125" y="4604375"/>
              <a:ext cx="43600" cy="12525"/>
            </a:xfrm>
            <a:custGeom>
              <a:avLst/>
              <a:gdLst/>
              <a:ahLst/>
              <a:cxnLst/>
              <a:rect l="l" t="t" r="r" b="b"/>
              <a:pathLst>
                <a:path w="1744" h="501" extrusionOk="0">
                  <a:moveTo>
                    <a:pt x="1694" y="0"/>
                  </a:moveTo>
                  <a:cubicBezTo>
                    <a:pt x="1694" y="0"/>
                    <a:pt x="1319" y="303"/>
                    <a:pt x="615" y="303"/>
                  </a:cubicBezTo>
                  <a:cubicBezTo>
                    <a:pt x="439" y="303"/>
                    <a:pt x="242" y="284"/>
                    <a:pt x="26" y="237"/>
                  </a:cubicBezTo>
                  <a:lnTo>
                    <a:pt x="26" y="237"/>
                  </a:lnTo>
                  <a:cubicBezTo>
                    <a:pt x="1" y="311"/>
                    <a:pt x="1" y="398"/>
                    <a:pt x="51" y="473"/>
                  </a:cubicBezTo>
                  <a:cubicBezTo>
                    <a:pt x="51" y="473"/>
                    <a:pt x="259" y="501"/>
                    <a:pt x="540" y="501"/>
                  </a:cubicBezTo>
                  <a:cubicBezTo>
                    <a:pt x="914" y="501"/>
                    <a:pt x="1418" y="452"/>
                    <a:pt x="1731" y="224"/>
                  </a:cubicBezTo>
                  <a:cubicBezTo>
                    <a:pt x="1743" y="150"/>
                    <a:pt x="1731" y="62"/>
                    <a:pt x="16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3"/>
            <p:cNvSpPr/>
            <p:nvPr/>
          </p:nvSpPr>
          <p:spPr>
            <a:xfrm>
              <a:off x="5917950" y="4690550"/>
              <a:ext cx="208800" cy="48150"/>
            </a:xfrm>
            <a:custGeom>
              <a:avLst/>
              <a:gdLst/>
              <a:ahLst/>
              <a:cxnLst/>
              <a:rect l="l" t="t" r="r" b="b"/>
              <a:pathLst>
                <a:path w="8352" h="1926" extrusionOk="0">
                  <a:moveTo>
                    <a:pt x="660" y="1"/>
                  </a:moveTo>
                  <a:cubicBezTo>
                    <a:pt x="660" y="1"/>
                    <a:pt x="1" y="822"/>
                    <a:pt x="436" y="1270"/>
                  </a:cubicBezTo>
                  <a:cubicBezTo>
                    <a:pt x="770" y="1594"/>
                    <a:pt x="1856" y="1636"/>
                    <a:pt x="2389" y="1636"/>
                  </a:cubicBezTo>
                  <a:cubicBezTo>
                    <a:pt x="2571" y="1636"/>
                    <a:pt x="2689" y="1631"/>
                    <a:pt x="2689" y="1631"/>
                  </a:cubicBezTo>
                  <a:cubicBezTo>
                    <a:pt x="2689" y="1631"/>
                    <a:pt x="2863" y="1606"/>
                    <a:pt x="3299" y="1581"/>
                  </a:cubicBezTo>
                  <a:cubicBezTo>
                    <a:pt x="3310" y="1581"/>
                    <a:pt x="3323" y="1580"/>
                    <a:pt x="3338" y="1580"/>
                  </a:cubicBezTo>
                  <a:cubicBezTo>
                    <a:pt x="3833" y="1580"/>
                    <a:pt x="6129" y="1926"/>
                    <a:pt x="7085" y="1926"/>
                  </a:cubicBezTo>
                  <a:cubicBezTo>
                    <a:pt x="7215" y="1926"/>
                    <a:pt x="7321" y="1919"/>
                    <a:pt x="7393" y="1905"/>
                  </a:cubicBezTo>
                  <a:cubicBezTo>
                    <a:pt x="8028" y="1780"/>
                    <a:pt x="8352" y="1531"/>
                    <a:pt x="8327" y="1345"/>
                  </a:cubicBezTo>
                  <a:cubicBezTo>
                    <a:pt x="8302" y="1146"/>
                    <a:pt x="8078" y="1121"/>
                    <a:pt x="8078" y="1121"/>
                  </a:cubicBezTo>
                  <a:lnTo>
                    <a:pt x="6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3"/>
            <p:cNvSpPr/>
            <p:nvPr/>
          </p:nvSpPr>
          <p:spPr>
            <a:xfrm>
              <a:off x="5884825" y="4329675"/>
              <a:ext cx="239550" cy="399300"/>
            </a:xfrm>
            <a:custGeom>
              <a:avLst/>
              <a:gdLst/>
              <a:ahLst/>
              <a:cxnLst/>
              <a:rect l="l" t="t" r="r" b="b"/>
              <a:pathLst>
                <a:path w="9582" h="15972" extrusionOk="0">
                  <a:moveTo>
                    <a:pt x="3074" y="1"/>
                  </a:moveTo>
                  <a:cubicBezTo>
                    <a:pt x="1763" y="1"/>
                    <a:pt x="0" y="1338"/>
                    <a:pt x="31" y="2015"/>
                  </a:cubicBezTo>
                  <a:cubicBezTo>
                    <a:pt x="81" y="3098"/>
                    <a:pt x="1724" y="7528"/>
                    <a:pt x="1973" y="9333"/>
                  </a:cubicBezTo>
                  <a:cubicBezTo>
                    <a:pt x="2222" y="11125"/>
                    <a:pt x="2682" y="12183"/>
                    <a:pt x="2023" y="13676"/>
                  </a:cubicBezTo>
                  <a:cubicBezTo>
                    <a:pt x="1351" y="15182"/>
                    <a:pt x="1923" y="15481"/>
                    <a:pt x="2595" y="15543"/>
                  </a:cubicBezTo>
                  <a:cubicBezTo>
                    <a:pt x="2750" y="15560"/>
                    <a:pt x="2936" y="15565"/>
                    <a:pt x="3145" y="15565"/>
                  </a:cubicBezTo>
                  <a:cubicBezTo>
                    <a:pt x="3389" y="15565"/>
                    <a:pt x="3665" y="15559"/>
                    <a:pt x="3963" y="15559"/>
                  </a:cubicBezTo>
                  <a:cubicBezTo>
                    <a:pt x="4515" y="15559"/>
                    <a:pt x="5140" y="15581"/>
                    <a:pt x="5769" y="15705"/>
                  </a:cubicBezTo>
                  <a:cubicBezTo>
                    <a:pt x="6717" y="15897"/>
                    <a:pt x="7496" y="15971"/>
                    <a:pt x="8096" y="15971"/>
                  </a:cubicBezTo>
                  <a:cubicBezTo>
                    <a:pt x="9085" y="15971"/>
                    <a:pt x="9582" y="15770"/>
                    <a:pt x="9527" y="15568"/>
                  </a:cubicBezTo>
                  <a:cubicBezTo>
                    <a:pt x="9428" y="15245"/>
                    <a:pt x="7660" y="14485"/>
                    <a:pt x="6963" y="14236"/>
                  </a:cubicBezTo>
                  <a:cubicBezTo>
                    <a:pt x="6055" y="13900"/>
                    <a:pt x="4848" y="12793"/>
                    <a:pt x="4549" y="11461"/>
                  </a:cubicBezTo>
                  <a:cubicBezTo>
                    <a:pt x="4188" y="9930"/>
                    <a:pt x="4462" y="1878"/>
                    <a:pt x="4462" y="1878"/>
                  </a:cubicBezTo>
                  <a:cubicBezTo>
                    <a:pt x="4485" y="482"/>
                    <a:pt x="3861" y="1"/>
                    <a:pt x="3074" y="1"/>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3"/>
            <p:cNvSpPr/>
            <p:nvPr/>
          </p:nvSpPr>
          <p:spPr>
            <a:xfrm>
              <a:off x="6047700" y="4688675"/>
              <a:ext cx="54475" cy="41425"/>
            </a:xfrm>
            <a:custGeom>
              <a:avLst/>
              <a:gdLst/>
              <a:ahLst/>
              <a:cxnLst/>
              <a:rect l="l" t="t" r="r" b="b"/>
              <a:pathLst>
                <a:path w="2179" h="1657" extrusionOk="0">
                  <a:moveTo>
                    <a:pt x="735" y="1"/>
                  </a:moveTo>
                  <a:cubicBezTo>
                    <a:pt x="249" y="387"/>
                    <a:pt x="0" y="1581"/>
                    <a:pt x="0" y="1581"/>
                  </a:cubicBezTo>
                  <a:lnTo>
                    <a:pt x="834" y="1656"/>
                  </a:lnTo>
                  <a:cubicBezTo>
                    <a:pt x="1158" y="1270"/>
                    <a:pt x="2178" y="611"/>
                    <a:pt x="2178" y="611"/>
                  </a:cubicBezTo>
                  <a:cubicBezTo>
                    <a:pt x="1693" y="175"/>
                    <a:pt x="735" y="1"/>
                    <a:pt x="7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3"/>
            <p:cNvSpPr/>
            <p:nvPr/>
          </p:nvSpPr>
          <p:spPr>
            <a:xfrm>
              <a:off x="5940975" y="4647000"/>
              <a:ext cx="56025" cy="77175"/>
            </a:xfrm>
            <a:custGeom>
              <a:avLst/>
              <a:gdLst/>
              <a:ahLst/>
              <a:cxnLst/>
              <a:rect l="l" t="t" r="r" b="b"/>
              <a:pathLst>
                <a:path w="2241" h="3087" extrusionOk="0">
                  <a:moveTo>
                    <a:pt x="75" y="0"/>
                  </a:moveTo>
                  <a:lnTo>
                    <a:pt x="1" y="361"/>
                  </a:lnTo>
                  <a:cubicBezTo>
                    <a:pt x="1" y="361"/>
                    <a:pt x="274" y="2066"/>
                    <a:pt x="1693" y="3087"/>
                  </a:cubicBezTo>
                  <a:lnTo>
                    <a:pt x="2241" y="3087"/>
                  </a:lnTo>
                  <a:cubicBezTo>
                    <a:pt x="2241" y="3087"/>
                    <a:pt x="225" y="1543"/>
                    <a:pt x="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3"/>
            <p:cNvSpPr/>
            <p:nvPr/>
          </p:nvSpPr>
          <p:spPr>
            <a:xfrm>
              <a:off x="5941900" y="4621800"/>
              <a:ext cx="61025" cy="22925"/>
            </a:xfrm>
            <a:custGeom>
              <a:avLst/>
              <a:gdLst/>
              <a:ahLst/>
              <a:cxnLst/>
              <a:rect l="l" t="t" r="r" b="b"/>
              <a:pathLst>
                <a:path w="2441" h="917" extrusionOk="0">
                  <a:moveTo>
                    <a:pt x="2328" y="0"/>
                  </a:moveTo>
                  <a:cubicBezTo>
                    <a:pt x="1747" y="436"/>
                    <a:pt x="1034" y="682"/>
                    <a:pt x="300" y="682"/>
                  </a:cubicBezTo>
                  <a:cubicBezTo>
                    <a:pt x="217" y="682"/>
                    <a:pt x="134" y="678"/>
                    <a:pt x="51" y="672"/>
                  </a:cubicBezTo>
                  <a:lnTo>
                    <a:pt x="1" y="909"/>
                  </a:lnTo>
                  <a:cubicBezTo>
                    <a:pt x="86" y="914"/>
                    <a:pt x="171" y="916"/>
                    <a:pt x="256" y="916"/>
                  </a:cubicBezTo>
                  <a:cubicBezTo>
                    <a:pt x="1014" y="916"/>
                    <a:pt x="1755" y="717"/>
                    <a:pt x="2415" y="336"/>
                  </a:cubicBezTo>
                  <a:cubicBezTo>
                    <a:pt x="2440" y="224"/>
                    <a:pt x="2403" y="100"/>
                    <a:pt x="2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3"/>
            <p:cNvSpPr/>
            <p:nvPr/>
          </p:nvSpPr>
          <p:spPr>
            <a:xfrm>
              <a:off x="5600275" y="3579475"/>
              <a:ext cx="418825" cy="961125"/>
            </a:xfrm>
            <a:custGeom>
              <a:avLst/>
              <a:gdLst/>
              <a:ahLst/>
              <a:cxnLst/>
              <a:rect l="l" t="t" r="r" b="b"/>
              <a:pathLst>
                <a:path w="16753" h="38445" extrusionOk="0">
                  <a:moveTo>
                    <a:pt x="10219" y="1"/>
                  </a:moveTo>
                  <a:lnTo>
                    <a:pt x="10219" y="1"/>
                  </a:lnTo>
                  <a:cubicBezTo>
                    <a:pt x="9460" y="186"/>
                    <a:pt x="8275" y="245"/>
                    <a:pt x="7073" y="245"/>
                  </a:cubicBezTo>
                  <a:cubicBezTo>
                    <a:pt x="4962" y="245"/>
                    <a:pt x="2796" y="63"/>
                    <a:pt x="2789" y="63"/>
                  </a:cubicBezTo>
                  <a:lnTo>
                    <a:pt x="2789" y="63"/>
                  </a:lnTo>
                  <a:cubicBezTo>
                    <a:pt x="2863" y="362"/>
                    <a:pt x="2689" y="984"/>
                    <a:pt x="2689" y="984"/>
                  </a:cubicBezTo>
                  <a:cubicBezTo>
                    <a:pt x="2689" y="984"/>
                    <a:pt x="735" y="4133"/>
                    <a:pt x="374" y="8812"/>
                  </a:cubicBezTo>
                  <a:cubicBezTo>
                    <a:pt x="1" y="13492"/>
                    <a:pt x="2278" y="18395"/>
                    <a:pt x="1905" y="23597"/>
                  </a:cubicBezTo>
                  <a:cubicBezTo>
                    <a:pt x="1544" y="28800"/>
                    <a:pt x="2714" y="38022"/>
                    <a:pt x="2714" y="38022"/>
                  </a:cubicBezTo>
                  <a:cubicBezTo>
                    <a:pt x="3345" y="38327"/>
                    <a:pt x="4017" y="38445"/>
                    <a:pt x="4657" y="38445"/>
                  </a:cubicBezTo>
                  <a:cubicBezTo>
                    <a:pt x="6316" y="38445"/>
                    <a:pt x="7767" y="37656"/>
                    <a:pt x="7767" y="37287"/>
                  </a:cubicBezTo>
                  <a:cubicBezTo>
                    <a:pt x="7767" y="36777"/>
                    <a:pt x="6958" y="24182"/>
                    <a:pt x="6734" y="22938"/>
                  </a:cubicBezTo>
                  <a:cubicBezTo>
                    <a:pt x="6522" y="21693"/>
                    <a:pt x="7182" y="11737"/>
                    <a:pt x="7182" y="11737"/>
                  </a:cubicBezTo>
                  <a:cubicBezTo>
                    <a:pt x="7182" y="11737"/>
                    <a:pt x="9733" y="18470"/>
                    <a:pt x="9671" y="22938"/>
                  </a:cubicBezTo>
                  <a:cubicBezTo>
                    <a:pt x="9596" y="27406"/>
                    <a:pt x="11102" y="37300"/>
                    <a:pt x="11102" y="37300"/>
                  </a:cubicBezTo>
                  <a:cubicBezTo>
                    <a:pt x="11919" y="37508"/>
                    <a:pt x="12655" y="37588"/>
                    <a:pt x="13305" y="37588"/>
                  </a:cubicBezTo>
                  <a:cubicBezTo>
                    <a:pt x="15536" y="37588"/>
                    <a:pt x="16752" y="36640"/>
                    <a:pt x="16752" y="36640"/>
                  </a:cubicBezTo>
                  <a:cubicBezTo>
                    <a:pt x="16528" y="35831"/>
                    <a:pt x="15147" y="23896"/>
                    <a:pt x="15072" y="22652"/>
                  </a:cubicBezTo>
                  <a:cubicBezTo>
                    <a:pt x="14998" y="21407"/>
                    <a:pt x="14126" y="17599"/>
                    <a:pt x="13405" y="11227"/>
                  </a:cubicBezTo>
                  <a:cubicBezTo>
                    <a:pt x="12770" y="5701"/>
                    <a:pt x="10816" y="2191"/>
                    <a:pt x="10306" y="1345"/>
                  </a:cubicBezTo>
                  <a:cubicBezTo>
                    <a:pt x="10219" y="1220"/>
                    <a:pt x="10181" y="1071"/>
                    <a:pt x="10194" y="909"/>
                  </a:cubicBezTo>
                  <a:lnTo>
                    <a:pt x="1021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3"/>
            <p:cNvSpPr/>
            <p:nvPr/>
          </p:nvSpPr>
          <p:spPr>
            <a:xfrm>
              <a:off x="5777625" y="3769575"/>
              <a:ext cx="42025" cy="104500"/>
            </a:xfrm>
            <a:custGeom>
              <a:avLst/>
              <a:gdLst/>
              <a:ahLst/>
              <a:cxnLst/>
              <a:rect l="l" t="t" r="r" b="b"/>
              <a:pathLst>
                <a:path w="1681" h="4180" extrusionOk="0">
                  <a:moveTo>
                    <a:pt x="1644" y="1"/>
                  </a:moveTo>
                  <a:cubicBezTo>
                    <a:pt x="934" y="138"/>
                    <a:pt x="511" y="773"/>
                    <a:pt x="312" y="1432"/>
                  </a:cubicBezTo>
                  <a:cubicBezTo>
                    <a:pt x="212" y="1843"/>
                    <a:pt x="138" y="2254"/>
                    <a:pt x="100" y="2677"/>
                  </a:cubicBezTo>
                  <a:cubicBezTo>
                    <a:pt x="26" y="3175"/>
                    <a:pt x="1" y="3672"/>
                    <a:pt x="1" y="4170"/>
                  </a:cubicBezTo>
                  <a:cubicBezTo>
                    <a:pt x="1" y="4176"/>
                    <a:pt x="4" y="4180"/>
                    <a:pt x="7" y="4180"/>
                  </a:cubicBezTo>
                  <a:cubicBezTo>
                    <a:pt x="10" y="4180"/>
                    <a:pt x="13" y="4176"/>
                    <a:pt x="13" y="4170"/>
                  </a:cubicBezTo>
                  <a:cubicBezTo>
                    <a:pt x="75" y="3336"/>
                    <a:pt x="113" y="2502"/>
                    <a:pt x="299" y="1681"/>
                  </a:cubicBezTo>
                  <a:cubicBezTo>
                    <a:pt x="461" y="959"/>
                    <a:pt x="859" y="200"/>
                    <a:pt x="1656" y="38"/>
                  </a:cubicBezTo>
                  <a:cubicBezTo>
                    <a:pt x="1681" y="38"/>
                    <a:pt x="1668" y="1"/>
                    <a:pt x="1644"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3"/>
            <p:cNvSpPr/>
            <p:nvPr/>
          </p:nvSpPr>
          <p:spPr>
            <a:xfrm>
              <a:off x="5668425" y="3599700"/>
              <a:ext cx="124775" cy="10775"/>
            </a:xfrm>
            <a:custGeom>
              <a:avLst/>
              <a:gdLst/>
              <a:ahLst/>
              <a:cxnLst/>
              <a:rect l="l" t="t" r="r" b="b"/>
              <a:pathLst>
                <a:path w="4991" h="431" extrusionOk="0">
                  <a:moveTo>
                    <a:pt x="25" y="1"/>
                  </a:moveTo>
                  <a:cubicBezTo>
                    <a:pt x="0" y="1"/>
                    <a:pt x="0" y="26"/>
                    <a:pt x="13" y="26"/>
                  </a:cubicBezTo>
                  <a:cubicBezTo>
                    <a:pt x="1165" y="267"/>
                    <a:pt x="2374" y="431"/>
                    <a:pt x="3572" y="431"/>
                  </a:cubicBezTo>
                  <a:cubicBezTo>
                    <a:pt x="4044" y="431"/>
                    <a:pt x="4514" y="405"/>
                    <a:pt x="4979" y="349"/>
                  </a:cubicBezTo>
                  <a:cubicBezTo>
                    <a:pt x="4991" y="349"/>
                    <a:pt x="4991" y="324"/>
                    <a:pt x="4979" y="324"/>
                  </a:cubicBezTo>
                  <a:cubicBezTo>
                    <a:pt x="4559" y="352"/>
                    <a:pt x="4140" y="366"/>
                    <a:pt x="3722" y="366"/>
                  </a:cubicBezTo>
                  <a:cubicBezTo>
                    <a:pt x="2479" y="366"/>
                    <a:pt x="1245" y="243"/>
                    <a:pt x="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3"/>
            <p:cNvSpPr/>
            <p:nvPr/>
          </p:nvSpPr>
          <p:spPr>
            <a:xfrm>
              <a:off x="5801900" y="3596900"/>
              <a:ext cx="52600" cy="10600"/>
            </a:xfrm>
            <a:custGeom>
              <a:avLst/>
              <a:gdLst/>
              <a:ahLst/>
              <a:cxnLst/>
              <a:rect l="l" t="t" r="r" b="b"/>
              <a:pathLst>
                <a:path w="2104" h="424" extrusionOk="0">
                  <a:moveTo>
                    <a:pt x="2091" y="1"/>
                  </a:moveTo>
                  <a:cubicBezTo>
                    <a:pt x="1407" y="175"/>
                    <a:pt x="710" y="312"/>
                    <a:pt x="13" y="399"/>
                  </a:cubicBezTo>
                  <a:cubicBezTo>
                    <a:pt x="0" y="399"/>
                    <a:pt x="13" y="424"/>
                    <a:pt x="25" y="424"/>
                  </a:cubicBezTo>
                  <a:cubicBezTo>
                    <a:pt x="710" y="337"/>
                    <a:pt x="1444" y="299"/>
                    <a:pt x="2091" y="13"/>
                  </a:cubicBezTo>
                  <a:cubicBezTo>
                    <a:pt x="2104" y="13"/>
                    <a:pt x="2091" y="1"/>
                    <a:pt x="20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3"/>
            <p:cNvSpPr/>
            <p:nvPr/>
          </p:nvSpPr>
          <p:spPr>
            <a:xfrm>
              <a:off x="5789675" y="3602800"/>
              <a:ext cx="12875" cy="11350"/>
            </a:xfrm>
            <a:custGeom>
              <a:avLst/>
              <a:gdLst/>
              <a:ahLst/>
              <a:cxnLst/>
              <a:rect l="l" t="t" r="r" b="b"/>
              <a:pathLst>
                <a:path w="515" h="454" extrusionOk="0">
                  <a:moveTo>
                    <a:pt x="336" y="37"/>
                  </a:moveTo>
                  <a:cubicBezTo>
                    <a:pt x="341" y="37"/>
                    <a:pt x="347" y="38"/>
                    <a:pt x="353" y="38"/>
                  </a:cubicBezTo>
                  <a:cubicBezTo>
                    <a:pt x="390" y="51"/>
                    <a:pt x="415" y="63"/>
                    <a:pt x="440" y="88"/>
                  </a:cubicBezTo>
                  <a:cubicBezTo>
                    <a:pt x="471" y="126"/>
                    <a:pt x="486" y="167"/>
                    <a:pt x="487" y="209"/>
                  </a:cubicBezTo>
                  <a:lnTo>
                    <a:pt x="487" y="209"/>
                  </a:lnTo>
                  <a:cubicBezTo>
                    <a:pt x="481" y="211"/>
                    <a:pt x="477" y="217"/>
                    <a:pt x="477" y="225"/>
                  </a:cubicBezTo>
                  <a:cubicBezTo>
                    <a:pt x="469" y="273"/>
                    <a:pt x="430" y="295"/>
                    <a:pt x="391" y="295"/>
                  </a:cubicBezTo>
                  <a:cubicBezTo>
                    <a:pt x="368" y="295"/>
                    <a:pt x="346" y="288"/>
                    <a:pt x="328" y="275"/>
                  </a:cubicBezTo>
                  <a:cubicBezTo>
                    <a:pt x="303" y="250"/>
                    <a:pt x="278" y="213"/>
                    <a:pt x="265" y="175"/>
                  </a:cubicBezTo>
                  <a:cubicBezTo>
                    <a:pt x="254" y="129"/>
                    <a:pt x="253" y="37"/>
                    <a:pt x="336" y="37"/>
                  </a:cubicBezTo>
                  <a:close/>
                  <a:moveTo>
                    <a:pt x="276" y="25"/>
                  </a:moveTo>
                  <a:cubicBezTo>
                    <a:pt x="240" y="47"/>
                    <a:pt x="218" y="93"/>
                    <a:pt x="228" y="163"/>
                  </a:cubicBezTo>
                  <a:cubicBezTo>
                    <a:pt x="228" y="238"/>
                    <a:pt x="290" y="312"/>
                    <a:pt x="377" y="337"/>
                  </a:cubicBezTo>
                  <a:cubicBezTo>
                    <a:pt x="383" y="338"/>
                    <a:pt x="388" y="339"/>
                    <a:pt x="394" y="339"/>
                  </a:cubicBezTo>
                  <a:cubicBezTo>
                    <a:pt x="416" y="339"/>
                    <a:pt x="438" y="331"/>
                    <a:pt x="457" y="318"/>
                  </a:cubicBezTo>
                  <a:lnTo>
                    <a:pt x="457" y="318"/>
                  </a:lnTo>
                  <a:cubicBezTo>
                    <a:pt x="422" y="378"/>
                    <a:pt x="357" y="422"/>
                    <a:pt x="283" y="422"/>
                  </a:cubicBezTo>
                  <a:cubicBezTo>
                    <a:pt x="254" y="422"/>
                    <a:pt x="222" y="415"/>
                    <a:pt x="191" y="399"/>
                  </a:cubicBezTo>
                  <a:cubicBezTo>
                    <a:pt x="0" y="292"/>
                    <a:pt x="83" y="26"/>
                    <a:pt x="276" y="25"/>
                  </a:cubicBezTo>
                  <a:close/>
                  <a:moveTo>
                    <a:pt x="284" y="0"/>
                  </a:moveTo>
                  <a:cubicBezTo>
                    <a:pt x="132" y="0"/>
                    <a:pt x="30" y="144"/>
                    <a:pt x="66" y="300"/>
                  </a:cubicBezTo>
                  <a:cubicBezTo>
                    <a:pt x="104" y="395"/>
                    <a:pt x="201" y="454"/>
                    <a:pt x="300" y="454"/>
                  </a:cubicBezTo>
                  <a:cubicBezTo>
                    <a:pt x="330" y="454"/>
                    <a:pt x="361" y="448"/>
                    <a:pt x="390" y="437"/>
                  </a:cubicBezTo>
                  <a:cubicBezTo>
                    <a:pt x="460" y="395"/>
                    <a:pt x="503" y="325"/>
                    <a:pt x="511" y="250"/>
                  </a:cubicBezTo>
                  <a:lnTo>
                    <a:pt x="511" y="250"/>
                  </a:lnTo>
                  <a:cubicBezTo>
                    <a:pt x="513" y="242"/>
                    <a:pt x="514" y="233"/>
                    <a:pt x="514" y="225"/>
                  </a:cubicBezTo>
                  <a:cubicBezTo>
                    <a:pt x="514" y="221"/>
                    <a:pt x="513" y="218"/>
                    <a:pt x="512" y="215"/>
                  </a:cubicBezTo>
                  <a:lnTo>
                    <a:pt x="512" y="215"/>
                  </a:lnTo>
                  <a:cubicBezTo>
                    <a:pt x="510" y="168"/>
                    <a:pt x="495" y="120"/>
                    <a:pt x="465" y="76"/>
                  </a:cubicBezTo>
                  <a:cubicBezTo>
                    <a:pt x="430" y="31"/>
                    <a:pt x="381" y="8"/>
                    <a:pt x="336" y="8"/>
                  </a:cubicBezTo>
                  <a:cubicBezTo>
                    <a:pt x="331" y="8"/>
                    <a:pt x="326" y="8"/>
                    <a:pt x="321" y="9"/>
                  </a:cubicBezTo>
                  <a:lnTo>
                    <a:pt x="321" y="9"/>
                  </a:lnTo>
                  <a:cubicBezTo>
                    <a:pt x="321" y="4"/>
                    <a:pt x="315" y="1"/>
                    <a:pt x="303" y="1"/>
                  </a:cubicBezTo>
                  <a:cubicBezTo>
                    <a:pt x="296" y="1"/>
                    <a:pt x="290" y="0"/>
                    <a:pt x="284"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3"/>
            <p:cNvSpPr/>
            <p:nvPr/>
          </p:nvSpPr>
          <p:spPr>
            <a:xfrm>
              <a:off x="5772975" y="3609625"/>
              <a:ext cx="21800" cy="51425"/>
            </a:xfrm>
            <a:custGeom>
              <a:avLst/>
              <a:gdLst/>
              <a:ahLst/>
              <a:cxnLst/>
              <a:rect l="l" t="t" r="r" b="b"/>
              <a:pathLst>
                <a:path w="872" h="2057" extrusionOk="0">
                  <a:moveTo>
                    <a:pt x="780" y="1"/>
                  </a:moveTo>
                  <a:cubicBezTo>
                    <a:pt x="772" y="1"/>
                    <a:pt x="764" y="5"/>
                    <a:pt x="759" y="14"/>
                  </a:cubicBezTo>
                  <a:cubicBezTo>
                    <a:pt x="510" y="363"/>
                    <a:pt x="311" y="749"/>
                    <a:pt x="174" y="1172"/>
                  </a:cubicBezTo>
                  <a:cubicBezTo>
                    <a:pt x="112" y="1421"/>
                    <a:pt x="75" y="1856"/>
                    <a:pt x="336" y="2031"/>
                  </a:cubicBezTo>
                  <a:cubicBezTo>
                    <a:pt x="361" y="2048"/>
                    <a:pt x="385" y="2056"/>
                    <a:pt x="408" y="2056"/>
                  </a:cubicBezTo>
                  <a:cubicBezTo>
                    <a:pt x="730" y="2056"/>
                    <a:pt x="871" y="459"/>
                    <a:pt x="871" y="238"/>
                  </a:cubicBezTo>
                  <a:cubicBezTo>
                    <a:pt x="871" y="226"/>
                    <a:pt x="865" y="220"/>
                    <a:pt x="859" y="220"/>
                  </a:cubicBezTo>
                  <a:cubicBezTo>
                    <a:pt x="853" y="220"/>
                    <a:pt x="846" y="226"/>
                    <a:pt x="846" y="238"/>
                  </a:cubicBezTo>
                  <a:cubicBezTo>
                    <a:pt x="821" y="562"/>
                    <a:pt x="784" y="886"/>
                    <a:pt x="722" y="1209"/>
                  </a:cubicBezTo>
                  <a:cubicBezTo>
                    <a:pt x="697" y="1359"/>
                    <a:pt x="660" y="1508"/>
                    <a:pt x="622" y="1645"/>
                  </a:cubicBezTo>
                  <a:cubicBezTo>
                    <a:pt x="610" y="1695"/>
                    <a:pt x="560" y="1919"/>
                    <a:pt x="523" y="1931"/>
                  </a:cubicBezTo>
                  <a:lnTo>
                    <a:pt x="286" y="1906"/>
                  </a:lnTo>
                  <a:cubicBezTo>
                    <a:pt x="261" y="1869"/>
                    <a:pt x="236" y="1831"/>
                    <a:pt x="224" y="1794"/>
                  </a:cubicBezTo>
                  <a:cubicBezTo>
                    <a:pt x="0" y="1222"/>
                    <a:pt x="485" y="487"/>
                    <a:pt x="797" y="27"/>
                  </a:cubicBezTo>
                  <a:cubicBezTo>
                    <a:pt x="804" y="11"/>
                    <a:pt x="793" y="1"/>
                    <a:pt x="780"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3"/>
            <p:cNvSpPr/>
            <p:nvPr/>
          </p:nvSpPr>
          <p:spPr>
            <a:xfrm>
              <a:off x="5800025" y="3606100"/>
              <a:ext cx="28025" cy="45450"/>
            </a:xfrm>
            <a:custGeom>
              <a:avLst/>
              <a:gdLst/>
              <a:ahLst/>
              <a:cxnLst/>
              <a:rect l="l" t="t" r="r" b="b"/>
              <a:pathLst>
                <a:path w="1121" h="1818" extrusionOk="0">
                  <a:moveTo>
                    <a:pt x="63" y="1"/>
                  </a:moveTo>
                  <a:cubicBezTo>
                    <a:pt x="52" y="1"/>
                    <a:pt x="42" y="10"/>
                    <a:pt x="51" y="19"/>
                  </a:cubicBezTo>
                  <a:cubicBezTo>
                    <a:pt x="175" y="255"/>
                    <a:pt x="299" y="491"/>
                    <a:pt x="424" y="728"/>
                  </a:cubicBezTo>
                  <a:cubicBezTo>
                    <a:pt x="499" y="877"/>
                    <a:pt x="573" y="1014"/>
                    <a:pt x="636" y="1176"/>
                  </a:cubicBezTo>
                  <a:cubicBezTo>
                    <a:pt x="648" y="1226"/>
                    <a:pt x="673" y="1275"/>
                    <a:pt x="685" y="1338"/>
                  </a:cubicBezTo>
                  <a:lnTo>
                    <a:pt x="710" y="1412"/>
                  </a:lnTo>
                  <a:cubicBezTo>
                    <a:pt x="767" y="1549"/>
                    <a:pt x="751" y="1613"/>
                    <a:pt x="633" y="1613"/>
                  </a:cubicBezTo>
                  <a:cubicBezTo>
                    <a:pt x="622" y="1613"/>
                    <a:pt x="611" y="1613"/>
                    <a:pt x="598" y="1612"/>
                  </a:cubicBezTo>
                  <a:cubicBezTo>
                    <a:pt x="541" y="1626"/>
                    <a:pt x="510" y="1635"/>
                    <a:pt x="489" y="1635"/>
                  </a:cubicBezTo>
                  <a:cubicBezTo>
                    <a:pt x="455" y="1635"/>
                    <a:pt x="450" y="1611"/>
                    <a:pt x="411" y="1549"/>
                  </a:cubicBezTo>
                  <a:cubicBezTo>
                    <a:pt x="387" y="1500"/>
                    <a:pt x="362" y="1450"/>
                    <a:pt x="337" y="1412"/>
                  </a:cubicBezTo>
                  <a:cubicBezTo>
                    <a:pt x="275" y="1275"/>
                    <a:pt x="225" y="1139"/>
                    <a:pt x="187" y="1002"/>
                  </a:cubicBezTo>
                  <a:cubicBezTo>
                    <a:pt x="125" y="778"/>
                    <a:pt x="75" y="541"/>
                    <a:pt x="26" y="305"/>
                  </a:cubicBezTo>
                  <a:cubicBezTo>
                    <a:pt x="26" y="300"/>
                    <a:pt x="21" y="297"/>
                    <a:pt x="16" y="297"/>
                  </a:cubicBezTo>
                  <a:cubicBezTo>
                    <a:pt x="9" y="297"/>
                    <a:pt x="1" y="303"/>
                    <a:pt x="1" y="317"/>
                  </a:cubicBezTo>
                  <a:cubicBezTo>
                    <a:pt x="38" y="678"/>
                    <a:pt x="138" y="1051"/>
                    <a:pt x="287" y="1400"/>
                  </a:cubicBezTo>
                  <a:cubicBezTo>
                    <a:pt x="333" y="1503"/>
                    <a:pt x="453" y="1818"/>
                    <a:pt x="617" y="1818"/>
                  </a:cubicBezTo>
                  <a:cubicBezTo>
                    <a:pt x="631" y="1818"/>
                    <a:pt x="646" y="1816"/>
                    <a:pt x="660" y="1811"/>
                  </a:cubicBezTo>
                  <a:cubicBezTo>
                    <a:pt x="1121" y="1649"/>
                    <a:pt x="175" y="193"/>
                    <a:pt x="75" y="6"/>
                  </a:cubicBezTo>
                  <a:cubicBezTo>
                    <a:pt x="72" y="2"/>
                    <a:pt x="67" y="1"/>
                    <a:pt x="63"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3"/>
            <p:cNvSpPr/>
            <p:nvPr/>
          </p:nvSpPr>
          <p:spPr>
            <a:xfrm>
              <a:off x="5778300" y="3609750"/>
              <a:ext cx="32025" cy="117000"/>
            </a:xfrm>
            <a:custGeom>
              <a:avLst/>
              <a:gdLst/>
              <a:ahLst/>
              <a:cxnLst/>
              <a:rect l="l" t="t" r="r" b="b"/>
              <a:pathLst>
                <a:path w="1281" h="4680" extrusionOk="0">
                  <a:moveTo>
                    <a:pt x="646" y="0"/>
                  </a:moveTo>
                  <a:cubicBezTo>
                    <a:pt x="640" y="0"/>
                    <a:pt x="633" y="3"/>
                    <a:pt x="633" y="9"/>
                  </a:cubicBezTo>
                  <a:cubicBezTo>
                    <a:pt x="658" y="1553"/>
                    <a:pt x="1218" y="3395"/>
                    <a:pt x="11" y="4652"/>
                  </a:cubicBezTo>
                  <a:cubicBezTo>
                    <a:pt x="1" y="4662"/>
                    <a:pt x="7" y="4680"/>
                    <a:pt x="17" y="4680"/>
                  </a:cubicBezTo>
                  <a:cubicBezTo>
                    <a:pt x="19" y="4680"/>
                    <a:pt x="21" y="4679"/>
                    <a:pt x="23" y="4676"/>
                  </a:cubicBezTo>
                  <a:cubicBezTo>
                    <a:pt x="1280" y="3469"/>
                    <a:pt x="696" y="1528"/>
                    <a:pt x="658" y="9"/>
                  </a:cubicBezTo>
                  <a:cubicBezTo>
                    <a:pt x="658" y="3"/>
                    <a:pt x="652" y="0"/>
                    <a:pt x="646"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3"/>
            <p:cNvSpPr/>
            <p:nvPr/>
          </p:nvSpPr>
          <p:spPr>
            <a:xfrm>
              <a:off x="5800025" y="3607975"/>
              <a:ext cx="23050" cy="77125"/>
            </a:xfrm>
            <a:custGeom>
              <a:avLst/>
              <a:gdLst/>
              <a:ahLst/>
              <a:cxnLst/>
              <a:rect l="l" t="t" r="r" b="b"/>
              <a:pathLst>
                <a:path w="922" h="3085" extrusionOk="0">
                  <a:moveTo>
                    <a:pt x="25" y="1"/>
                  </a:moveTo>
                  <a:cubicBezTo>
                    <a:pt x="13" y="1"/>
                    <a:pt x="1" y="9"/>
                    <a:pt x="1" y="18"/>
                  </a:cubicBezTo>
                  <a:cubicBezTo>
                    <a:pt x="100" y="516"/>
                    <a:pt x="436" y="939"/>
                    <a:pt x="611" y="1412"/>
                  </a:cubicBezTo>
                  <a:cubicBezTo>
                    <a:pt x="822" y="1947"/>
                    <a:pt x="884" y="2520"/>
                    <a:pt x="785" y="3067"/>
                  </a:cubicBezTo>
                  <a:cubicBezTo>
                    <a:pt x="785" y="3076"/>
                    <a:pt x="791" y="3085"/>
                    <a:pt x="799" y="3085"/>
                  </a:cubicBezTo>
                  <a:cubicBezTo>
                    <a:pt x="802" y="3085"/>
                    <a:pt x="806" y="3083"/>
                    <a:pt x="810" y="3080"/>
                  </a:cubicBezTo>
                  <a:cubicBezTo>
                    <a:pt x="922" y="2570"/>
                    <a:pt x="884" y="2047"/>
                    <a:pt x="710" y="1561"/>
                  </a:cubicBezTo>
                  <a:cubicBezTo>
                    <a:pt x="636" y="1325"/>
                    <a:pt x="536" y="1088"/>
                    <a:pt x="411" y="864"/>
                  </a:cubicBezTo>
                  <a:cubicBezTo>
                    <a:pt x="250" y="591"/>
                    <a:pt x="125" y="304"/>
                    <a:pt x="38" y="6"/>
                  </a:cubicBezTo>
                  <a:cubicBezTo>
                    <a:pt x="34" y="2"/>
                    <a:pt x="30" y="1"/>
                    <a:pt x="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3"/>
            <p:cNvSpPr/>
            <p:nvPr/>
          </p:nvSpPr>
          <p:spPr>
            <a:xfrm>
              <a:off x="5670700" y="3588675"/>
              <a:ext cx="113800" cy="20800"/>
            </a:xfrm>
            <a:custGeom>
              <a:avLst/>
              <a:gdLst/>
              <a:ahLst/>
              <a:cxnLst/>
              <a:rect l="l" t="t" r="r" b="b"/>
              <a:pathLst>
                <a:path w="4552" h="832" extrusionOk="0">
                  <a:moveTo>
                    <a:pt x="7" y="1"/>
                  </a:moveTo>
                  <a:lnTo>
                    <a:pt x="7" y="1"/>
                  </a:lnTo>
                  <a:cubicBezTo>
                    <a:pt x="4" y="1"/>
                    <a:pt x="0" y="10"/>
                    <a:pt x="9" y="19"/>
                  </a:cubicBezTo>
                  <a:cubicBezTo>
                    <a:pt x="1380" y="464"/>
                    <a:pt x="2817" y="832"/>
                    <a:pt x="4268" y="832"/>
                  </a:cubicBezTo>
                  <a:cubicBezTo>
                    <a:pt x="4359" y="832"/>
                    <a:pt x="4449" y="830"/>
                    <a:pt x="4539" y="828"/>
                  </a:cubicBezTo>
                  <a:cubicBezTo>
                    <a:pt x="4552" y="828"/>
                    <a:pt x="4552" y="803"/>
                    <a:pt x="4539" y="790"/>
                  </a:cubicBezTo>
                  <a:cubicBezTo>
                    <a:pt x="3755" y="778"/>
                    <a:pt x="2971" y="703"/>
                    <a:pt x="2212" y="566"/>
                  </a:cubicBezTo>
                  <a:cubicBezTo>
                    <a:pt x="1465" y="417"/>
                    <a:pt x="731" y="230"/>
                    <a:pt x="9" y="6"/>
                  </a:cubicBezTo>
                  <a:cubicBezTo>
                    <a:pt x="9" y="2"/>
                    <a:pt x="8" y="1"/>
                    <a:pt x="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3"/>
            <p:cNvSpPr/>
            <p:nvPr/>
          </p:nvSpPr>
          <p:spPr>
            <a:xfrm>
              <a:off x="5800650" y="3588825"/>
              <a:ext cx="54800" cy="17450"/>
            </a:xfrm>
            <a:custGeom>
              <a:avLst/>
              <a:gdLst/>
              <a:ahLst/>
              <a:cxnLst/>
              <a:rect l="l" t="t" r="r" b="b"/>
              <a:pathLst>
                <a:path w="2192" h="698" extrusionOk="0">
                  <a:moveTo>
                    <a:pt x="2179" y="0"/>
                  </a:moveTo>
                  <a:cubicBezTo>
                    <a:pt x="1444" y="149"/>
                    <a:pt x="710" y="373"/>
                    <a:pt x="13" y="660"/>
                  </a:cubicBezTo>
                  <a:cubicBezTo>
                    <a:pt x="1" y="672"/>
                    <a:pt x="1" y="697"/>
                    <a:pt x="26" y="697"/>
                  </a:cubicBezTo>
                  <a:cubicBezTo>
                    <a:pt x="735" y="436"/>
                    <a:pt x="1457" y="237"/>
                    <a:pt x="2179" y="25"/>
                  </a:cubicBezTo>
                  <a:cubicBezTo>
                    <a:pt x="2191" y="13"/>
                    <a:pt x="2191" y="0"/>
                    <a:pt x="2179"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3"/>
            <p:cNvSpPr/>
            <p:nvPr/>
          </p:nvSpPr>
          <p:spPr>
            <a:xfrm>
              <a:off x="5780150" y="3174075"/>
              <a:ext cx="25825" cy="6875"/>
            </a:xfrm>
            <a:custGeom>
              <a:avLst/>
              <a:gdLst/>
              <a:ahLst/>
              <a:cxnLst/>
              <a:rect l="l" t="t" r="r" b="b"/>
              <a:pathLst>
                <a:path w="1033" h="275" extrusionOk="0">
                  <a:moveTo>
                    <a:pt x="995" y="0"/>
                  </a:moveTo>
                  <a:cubicBezTo>
                    <a:pt x="982" y="0"/>
                    <a:pt x="970" y="0"/>
                    <a:pt x="970" y="13"/>
                  </a:cubicBezTo>
                  <a:cubicBezTo>
                    <a:pt x="793" y="165"/>
                    <a:pt x="568" y="204"/>
                    <a:pt x="385" y="204"/>
                  </a:cubicBezTo>
                  <a:cubicBezTo>
                    <a:pt x="195" y="204"/>
                    <a:pt x="49" y="162"/>
                    <a:pt x="49" y="162"/>
                  </a:cubicBezTo>
                  <a:cubicBezTo>
                    <a:pt x="46" y="160"/>
                    <a:pt x="42" y="160"/>
                    <a:pt x="39" y="160"/>
                  </a:cubicBezTo>
                  <a:cubicBezTo>
                    <a:pt x="18" y="160"/>
                    <a:pt x="1" y="190"/>
                    <a:pt x="12" y="212"/>
                  </a:cubicBezTo>
                  <a:cubicBezTo>
                    <a:pt x="12" y="212"/>
                    <a:pt x="24" y="224"/>
                    <a:pt x="24" y="224"/>
                  </a:cubicBezTo>
                  <a:cubicBezTo>
                    <a:pt x="149" y="249"/>
                    <a:pt x="261" y="274"/>
                    <a:pt x="385" y="274"/>
                  </a:cubicBezTo>
                  <a:cubicBezTo>
                    <a:pt x="497" y="274"/>
                    <a:pt x="622" y="249"/>
                    <a:pt x="746" y="212"/>
                  </a:cubicBezTo>
                  <a:cubicBezTo>
                    <a:pt x="846" y="175"/>
                    <a:pt x="933" y="125"/>
                    <a:pt x="1007" y="63"/>
                  </a:cubicBezTo>
                  <a:cubicBezTo>
                    <a:pt x="1020" y="50"/>
                    <a:pt x="1032" y="25"/>
                    <a:pt x="1020" y="13"/>
                  </a:cubicBezTo>
                  <a:cubicBezTo>
                    <a:pt x="1007" y="0"/>
                    <a:pt x="995" y="0"/>
                    <a:pt x="995"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3"/>
            <p:cNvSpPr/>
            <p:nvPr/>
          </p:nvSpPr>
          <p:spPr>
            <a:xfrm>
              <a:off x="5733750" y="3096550"/>
              <a:ext cx="25550" cy="28825"/>
            </a:xfrm>
            <a:custGeom>
              <a:avLst/>
              <a:gdLst/>
              <a:ahLst/>
              <a:cxnLst/>
              <a:rect l="l" t="t" r="r" b="b"/>
              <a:pathLst>
                <a:path w="1022" h="1153" extrusionOk="0">
                  <a:moveTo>
                    <a:pt x="613" y="0"/>
                  </a:moveTo>
                  <a:cubicBezTo>
                    <a:pt x="595" y="0"/>
                    <a:pt x="578" y="1"/>
                    <a:pt x="561" y="2"/>
                  </a:cubicBezTo>
                  <a:cubicBezTo>
                    <a:pt x="424" y="27"/>
                    <a:pt x="300" y="89"/>
                    <a:pt x="212" y="189"/>
                  </a:cubicBezTo>
                  <a:cubicBezTo>
                    <a:pt x="125" y="301"/>
                    <a:pt x="63" y="438"/>
                    <a:pt x="38" y="575"/>
                  </a:cubicBezTo>
                  <a:cubicBezTo>
                    <a:pt x="1" y="737"/>
                    <a:pt x="1" y="898"/>
                    <a:pt x="38" y="1060"/>
                  </a:cubicBezTo>
                  <a:cubicBezTo>
                    <a:pt x="51" y="1085"/>
                    <a:pt x="63" y="1098"/>
                    <a:pt x="76" y="1122"/>
                  </a:cubicBezTo>
                  <a:cubicBezTo>
                    <a:pt x="96" y="1143"/>
                    <a:pt x="117" y="1152"/>
                    <a:pt x="135" y="1152"/>
                  </a:cubicBezTo>
                  <a:cubicBezTo>
                    <a:pt x="150" y="1152"/>
                    <a:pt x="164" y="1146"/>
                    <a:pt x="175" y="1135"/>
                  </a:cubicBezTo>
                  <a:lnTo>
                    <a:pt x="188" y="1122"/>
                  </a:lnTo>
                  <a:cubicBezTo>
                    <a:pt x="312" y="923"/>
                    <a:pt x="412" y="737"/>
                    <a:pt x="536" y="587"/>
                  </a:cubicBezTo>
                  <a:cubicBezTo>
                    <a:pt x="586" y="525"/>
                    <a:pt x="648" y="463"/>
                    <a:pt x="723" y="401"/>
                  </a:cubicBezTo>
                  <a:cubicBezTo>
                    <a:pt x="810" y="338"/>
                    <a:pt x="897" y="289"/>
                    <a:pt x="997" y="239"/>
                  </a:cubicBezTo>
                  <a:cubicBezTo>
                    <a:pt x="1009" y="239"/>
                    <a:pt x="1009" y="226"/>
                    <a:pt x="1021" y="214"/>
                  </a:cubicBezTo>
                  <a:cubicBezTo>
                    <a:pt x="1021" y="177"/>
                    <a:pt x="1009" y="139"/>
                    <a:pt x="972" y="114"/>
                  </a:cubicBezTo>
                  <a:cubicBezTo>
                    <a:pt x="863" y="38"/>
                    <a:pt x="735" y="0"/>
                    <a:pt x="613"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3"/>
            <p:cNvSpPr/>
            <p:nvPr/>
          </p:nvSpPr>
          <p:spPr>
            <a:xfrm>
              <a:off x="4919825" y="2795725"/>
              <a:ext cx="27100" cy="22125"/>
            </a:xfrm>
            <a:custGeom>
              <a:avLst/>
              <a:gdLst/>
              <a:ahLst/>
              <a:cxnLst/>
              <a:rect l="l" t="t" r="r" b="b"/>
              <a:pathLst>
                <a:path w="1084" h="885" extrusionOk="0">
                  <a:moveTo>
                    <a:pt x="274" y="1"/>
                  </a:moveTo>
                  <a:cubicBezTo>
                    <a:pt x="175" y="137"/>
                    <a:pt x="87" y="274"/>
                    <a:pt x="0" y="411"/>
                  </a:cubicBezTo>
                  <a:cubicBezTo>
                    <a:pt x="87" y="436"/>
                    <a:pt x="162" y="461"/>
                    <a:pt x="237" y="498"/>
                  </a:cubicBezTo>
                  <a:cubicBezTo>
                    <a:pt x="461" y="586"/>
                    <a:pt x="685" y="735"/>
                    <a:pt x="946" y="872"/>
                  </a:cubicBezTo>
                  <a:lnTo>
                    <a:pt x="959" y="872"/>
                  </a:lnTo>
                  <a:cubicBezTo>
                    <a:pt x="971" y="880"/>
                    <a:pt x="986" y="884"/>
                    <a:pt x="1001" y="884"/>
                  </a:cubicBezTo>
                  <a:cubicBezTo>
                    <a:pt x="1032" y="884"/>
                    <a:pt x="1062" y="868"/>
                    <a:pt x="1071" y="834"/>
                  </a:cubicBezTo>
                  <a:cubicBezTo>
                    <a:pt x="1083" y="822"/>
                    <a:pt x="1083" y="797"/>
                    <a:pt x="1083" y="772"/>
                  </a:cubicBezTo>
                  <a:cubicBezTo>
                    <a:pt x="1046" y="610"/>
                    <a:pt x="959" y="461"/>
                    <a:pt x="847" y="337"/>
                  </a:cubicBezTo>
                  <a:cubicBezTo>
                    <a:pt x="722" y="212"/>
                    <a:pt x="585" y="113"/>
                    <a:pt x="423" y="50"/>
                  </a:cubicBezTo>
                  <a:cubicBezTo>
                    <a:pt x="374" y="25"/>
                    <a:pt x="324" y="13"/>
                    <a:pt x="274"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4" name="Google Shape;774;p23"/>
          <p:cNvGrpSpPr/>
          <p:nvPr/>
        </p:nvGrpSpPr>
        <p:grpSpPr>
          <a:xfrm>
            <a:off x="6762221" y="678560"/>
            <a:ext cx="2237396" cy="882545"/>
            <a:chOff x="825225" y="1959400"/>
            <a:chExt cx="1891450" cy="792800"/>
          </a:xfrm>
        </p:grpSpPr>
        <p:sp>
          <p:nvSpPr>
            <p:cNvPr id="775" name="Google Shape;775;p23"/>
            <p:cNvSpPr/>
            <p:nvPr/>
          </p:nvSpPr>
          <p:spPr>
            <a:xfrm>
              <a:off x="980175" y="2166600"/>
              <a:ext cx="2525" cy="348200"/>
            </a:xfrm>
            <a:custGeom>
              <a:avLst/>
              <a:gdLst/>
              <a:ahLst/>
              <a:cxnLst/>
              <a:rect l="l" t="t" r="r" b="b"/>
              <a:pathLst>
                <a:path w="101" h="13928" extrusionOk="0">
                  <a:moveTo>
                    <a:pt x="1" y="1"/>
                  </a:moveTo>
                  <a:lnTo>
                    <a:pt x="1" y="13927"/>
                  </a:lnTo>
                  <a:lnTo>
                    <a:pt x="100" y="13927"/>
                  </a:lnTo>
                  <a:lnTo>
                    <a:pt x="100" y="1"/>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3"/>
            <p:cNvSpPr/>
            <p:nvPr/>
          </p:nvSpPr>
          <p:spPr>
            <a:xfrm>
              <a:off x="948750" y="2164750"/>
              <a:ext cx="65050" cy="41400"/>
            </a:xfrm>
            <a:custGeom>
              <a:avLst/>
              <a:gdLst/>
              <a:ahLst/>
              <a:cxnLst/>
              <a:rect l="l" t="t" r="r" b="b"/>
              <a:pathLst>
                <a:path w="2602" h="1656" extrusionOk="0">
                  <a:moveTo>
                    <a:pt x="1345" y="0"/>
                  </a:moveTo>
                  <a:lnTo>
                    <a:pt x="1" y="1593"/>
                  </a:lnTo>
                  <a:lnTo>
                    <a:pt x="75" y="1655"/>
                  </a:lnTo>
                  <a:lnTo>
                    <a:pt x="1345" y="149"/>
                  </a:lnTo>
                  <a:lnTo>
                    <a:pt x="2527" y="1655"/>
                  </a:lnTo>
                  <a:lnTo>
                    <a:pt x="2602" y="1593"/>
                  </a:lnTo>
                  <a:lnTo>
                    <a:pt x="1345"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3"/>
            <p:cNvSpPr/>
            <p:nvPr/>
          </p:nvSpPr>
          <p:spPr>
            <a:xfrm>
              <a:off x="948750" y="2206425"/>
              <a:ext cx="65050" cy="41425"/>
            </a:xfrm>
            <a:custGeom>
              <a:avLst/>
              <a:gdLst/>
              <a:ahLst/>
              <a:cxnLst/>
              <a:rect l="l" t="t" r="r" b="b"/>
              <a:pathLst>
                <a:path w="2602" h="1657" extrusionOk="0">
                  <a:moveTo>
                    <a:pt x="1345" y="1"/>
                  </a:moveTo>
                  <a:lnTo>
                    <a:pt x="1" y="1594"/>
                  </a:lnTo>
                  <a:lnTo>
                    <a:pt x="75" y="1656"/>
                  </a:lnTo>
                  <a:lnTo>
                    <a:pt x="1345" y="150"/>
                  </a:lnTo>
                  <a:lnTo>
                    <a:pt x="2527" y="1656"/>
                  </a:lnTo>
                  <a:lnTo>
                    <a:pt x="2602" y="1594"/>
                  </a:lnTo>
                  <a:lnTo>
                    <a:pt x="1345" y="1"/>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3"/>
            <p:cNvSpPr/>
            <p:nvPr/>
          </p:nvSpPr>
          <p:spPr>
            <a:xfrm>
              <a:off x="948750" y="2248125"/>
              <a:ext cx="65050" cy="41400"/>
            </a:xfrm>
            <a:custGeom>
              <a:avLst/>
              <a:gdLst/>
              <a:ahLst/>
              <a:cxnLst/>
              <a:rect l="l" t="t" r="r" b="b"/>
              <a:pathLst>
                <a:path w="2602" h="1656" extrusionOk="0">
                  <a:moveTo>
                    <a:pt x="1345" y="1"/>
                  </a:moveTo>
                  <a:lnTo>
                    <a:pt x="1" y="1594"/>
                  </a:lnTo>
                  <a:lnTo>
                    <a:pt x="75" y="1656"/>
                  </a:lnTo>
                  <a:lnTo>
                    <a:pt x="1345" y="150"/>
                  </a:lnTo>
                  <a:lnTo>
                    <a:pt x="2527" y="1656"/>
                  </a:lnTo>
                  <a:lnTo>
                    <a:pt x="2602" y="1594"/>
                  </a:lnTo>
                  <a:lnTo>
                    <a:pt x="1345" y="1"/>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3"/>
            <p:cNvSpPr/>
            <p:nvPr/>
          </p:nvSpPr>
          <p:spPr>
            <a:xfrm>
              <a:off x="948750" y="2295725"/>
              <a:ext cx="65050" cy="41400"/>
            </a:xfrm>
            <a:custGeom>
              <a:avLst/>
              <a:gdLst/>
              <a:ahLst/>
              <a:cxnLst/>
              <a:rect l="l" t="t" r="r" b="b"/>
              <a:pathLst>
                <a:path w="2602" h="1656" extrusionOk="0">
                  <a:moveTo>
                    <a:pt x="1345" y="1"/>
                  </a:moveTo>
                  <a:lnTo>
                    <a:pt x="1" y="1594"/>
                  </a:lnTo>
                  <a:lnTo>
                    <a:pt x="75" y="1656"/>
                  </a:lnTo>
                  <a:lnTo>
                    <a:pt x="1345" y="150"/>
                  </a:lnTo>
                  <a:lnTo>
                    <a:pt x="2527" y="1656"/>
                  </a:lnTo>
                  <a:lnTo>
                    <a:pt x="2602" y="1594"/>
                  </a:lnTo>
                  <a:lnTo>
                    <a:pt x="1345" y="1"/>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3"/>
            <p:cNvSpPr/>
            <p:nvPr/>
          </p:nvSpPr>
          <p:spPr>
            <a:xfrm>
              <a:off x="948750" y="2337425"/>
              <a:ext cx="65050" cy="41400"/>
            </a:xfrm>
            <a:custGeom>
              <a:avLst/>
              <a:gdLst/>
              <a:ahLst/>
              <a:cxnLst/>
              <a:rect l="l" t="t" r="r" b="b"/>
              <a:pathLst>
                <a:path w="2602" h="1656" extrusionOk="0">
                  <a:moveTo>
                    <a:pt x="1345" y="0"/>
                  </a:moveTo>
                  <a:lnTo>
                    <a:pt x="1" y="1593"/>
                  </a:lnTo>
                  <a:lnTo>
                    <a:pt x="75" y="1656"/>
                  </a:lnTo>
                  <a:lnTo>
                    <a:pt x="1345" y="150"/>
                  </a:lnTo>
                  <a:lnTo>
                    <a:pt x="2527" y="1656"/>
                  </a:lnTo>
                  <a:lnTo>
                    <a:pt x="2602" y="1593"/>
                  </a:lnTo>
                  <a:lnTo>
                    <a:pt x="1345"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3"/>
            <p:cNvSpPr/>
            <p:nvPr/>
          </p:nvSpPr>
          <p:spPr>
            <a:xfrm>
              <a:off x="948750" y="2379125"/>
              <a:ext cx="65050" cy="41400"/>
            </a:xfrm>
            <a:custGeom>
              <a:avLst/>
              <a:gdLst/>
              <a:ahLst/>
              <a:cxnLst/>
              <a:rect l="l" t="t" r="r" b="b"/>
              <a:pathLst>
                <a:path w="2602" h="1656" extrusionOk="0">
                  <a:moveTo>
                    <a:pt x="1345" y="0"/>
                  </a:moveTo>
                  <a:lnTo>
                    <a:pt x="1" y="1593"/>
                  </a:lnTo>
                  <a:lnTo>
                    <a:pt x="75" y="1655"/>
                  </a:lnTo>
                  <a:lnTo>
                    <a:pt x="1345" y="149"/>
                  </a:lnTo>
                  <a:lnTo>
                    <a:pt x="2527" y="1655"/>
                  </a:lnTo>
                  <a:lnTo>
                    <a:pt x="2602" y="1593"/>
                  </a:lnTo>
                  <a:lnTo>
                    <a:pt x="1345"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3"/>
            <p:cNvSpPr/>
            <p:nvPr/>
          </p:nvSpPr>
          <p:spPr>
            <a:xfrm>
              <a:off x="948750" y="2426725"/>
              <a:ext cx="65050" cy="41400"/>
            </a:xfrm>
            <a:custGeom>
              <a:avLst/>
              <a:gdLst/>
              <a:ahLst/>
              <a:cxnLst/>
              <a:rect l="l" t="t" r="r" b="b"/>
              <a:pathLst>
                <a:path w="2602" h="1656" extrusionOk="0">
                  <a:moveTo>
                    <a:pt x="1345" y="0"/>
                  </a:moveTo>
                  <a:lnTo>
                    <a:pt x="1" y="1593"/>
                  </a:lnTo>
                  <a:lnTo>
                    <a:pt x="75" y="1655"/>
                  </a:lnTo>
                  <a:lnTo>
                    <a:pt x="1345" y="150"/>
                  </a:lnTo>
                  <a:lnTo>
                    <a:pt x="2527" y="1655"/>
                  </a:lnTo>
                  <a:lnTo>
                    <a:pt x="2602" y="1593"/>
                  </a:lnTo>
                  <a:lnTo>
                    <a:pt x="1345"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3"/>
            <p:cNvSpPr/>
            <p:nvPr/>
          </p:nvSpPr>
          <p:spPr>
            <a:xfrm>
              <a:off x="948750" y="2468400"/>
              <a:ext cx="65050" cy="41425"/>
            </a:xfrm>
            <a:custGeom>
              <a:avLst/>
              <a:gdLst/>
              <a:ahLst/>
              <a:cxnLst/>
              <a:rect l="l" t="t" r="r" b="b"/>
              <a:pathLst>
                <a:path w="2602" h="1657" extrusionOk="0">
                  <a:moveTo>
                    <a:pt x="1345" y="1"/>
                  </a:moveTo>
                  <a:lnTo>
                    <a:pt x="1" y="1594"/>
                  </a:lnTo>
                  <a:lnTo>
                    <a:pt x="75" y="1656"/>
                  </a:lnTo>
                  <a:lnTo>
                    <a:pt x="1345" y="150"/>
                  </a:lnTo>
                  <a:lnTo>
                    <a:pt x="2527" y="1656"/>
                  </a:lnTo>
                  <a:lnTo>
                    <a:pt x="2602" y="1594"/>
                  </a:lnTo>
                  <a:lnTo>
                    <a:pt x="1345" y="1"/>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3"/>
            <p:cNvSpPr/>
            <p:nvPr/>
          </p:nvSpPr>
          <p:spPr>
            <a:xfrm>
              <a:off x="2344825" y="2128350"/>
              <a:ext cx="2825" cy="415075"/>
            </a:xfrm>
            <a:custGeom>
              <a:avLst/>
              <a:gdLst/>
              <a:ahLst/>
              <a:cxnLst/>
              <a:rect l="l" t="t" r="r" b="b"/>
              <a:pathLst>
                <a:path w="113" h="16603" extrusionOk="0">
                  <a:moveTo>
                    <a:pt x="1" y="0"/>
                  </a:moveTo>
                  <a:lnTo>
                    <a:pt x="1" y="16602"/>
                  </a:lnTo>
                  <a:lnTo>
                    <a:pt x="113" y="16602"/>
                  </a:lnTo>
                  <a:lnTo>
                    <a:pt x="113"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3"/>
            <p:cNvSpPr/>
            <p:nvPr/>
          </p:nvSpPr>
          <p:spPr>
            <a:xfrm>
              <a:off x="2307500" y="2125850"/>
              <a:ext cx="77500" cy="49500"/>
            </a:xfrm>
            <a:custGeom>
              <a:avLst/>
              <a:gdLst/>
              <a:ahLst/>
              <a:cxnLst/>
              <a:rect l="l" t="t" r="r" b="b"/>
              <a:pathLst>
                <a:path w="3100" h="1980" extrusionOk="0">
                  <a:moveTo>
                    <a:pt x="1606" y="0"/>
                  </a:moveTo>
                  <a:lnTo>
                    <a:pt x="0" y="1905"/>
                  </a:lnTo>
                  <a:lnTo>
                    <a:pt x="88" y="1979"/>
                  </a:lnTo>
                  <a:lnTo>
                    <a:pt x="1593" y="187"/>
                  </a:lnTo>
                  <a:lnTo>
                    <a:pt x="3012" y="1979"/>
                  </a:lnTo>
                  <a:lnTo>
                    <a:pt x="3099" y="1905"/>
                  </a:lnTo>
                  <a:lnTo>
                    <a:pt x="1606"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3"/>
            <p:cNvSpPr/>
            <p:nvPr/>
          </p:nvSpPr>
          <p:spPr>
            <a:xfrm>
              <a:off x="2307500" y="2175625"/>
              <a:ext cx="77500" cy="49500"/>
            </a:xfrm>
            <a:custGeom>
              <a:avLst/>
              <a:gdLst/>
              <a:ahLst/>
              <a:cxnLst/>
              <a:rect l="l" t="t" r="r" b="b"/>
              <a:pathLst>
                <a:path w="3100" h="1980" extrusionOk="0">
                  <a:moveTo>
                    <a:pt x="1606" y="1"/>
                  </a:moveTo>
                  <a:lnTo>
                    <a:pt x="0" y="1905"/>
                  </a:lnTo>
                  <a:lnTo>
                    <a:pt x="88" y="1980"/>
                  </a:lnTo>
                  <a:lnTo>
                    <a:pt x="1593" y="187"/>
                  </a:lnTo>
                  <a:lnTo>
                    <a:pt x="3012" y="1980"/>
                  </a:lnTo>
                  <a:lnTo>
                    <a:pt x="3099" y="1905"/>
                  </a:lnTo>
                  <a:lnTo>
                    <a:pt x="1606" y="1"/>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3"/>
            <p:cNvSpPr/>
            <p:nvPr/>
          </p:nvSpPr>
          <p:spPr>
            <a:xfrm>
              <a:off x="2307500" y="2225425"/>
              <a:ext cx="77500" cy="49475"/>
            </a:xfrm>
            <a:custGeom>
              <a:avLst/>
              <a:gdLst/>
              <a:ahLst/>
              <a:cxnLst/>
              <a:rect l="l" t="t" r="r" b="b"/>
              <a:pathLst>
                <a:path w="3100" h="1979" extrusionOk="0">
                  <a:moveTo>
                    <a:pt x="1606" y="0"/>
                  </a:moveTo>
                  <a:lnTo>
                    <a:pt x="0" y="1904"/>
                  </a:lnTo>
                  <a:lnTo>
                    <a:pt x="88" y="1979"/>
                  </a:lnTo>
                  <a:lnTo>
                    <a:pt x="1593" y="187"/>
                  </a:lnTo>
                  <a:lnTo>
                    <a:pt x="3012" y="1979"/>
                  </a:lnTo>
                  <a:lnTo>
                    <a:pt x="3099" y="1904"/>
                  </a:lnTo>
                  <a:lnTo>
                    <a:pt x="1606"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3"/>
            <p:cNvSpPr/>
            <p:nvPr/>
          </p:nvSpPr>
          <p:spPr>
            <a:xfrm>
              <a:off x="2307500" y="2282050"/>
              <a:ext cx="77500" cy="49800"/>
            </a:xfrm>
            <a:custGeom>
              <a:avLst/>
              <a:gdLst/>
              <a:ahLst/>
              <a:cxnLst/>
              <a:rect l="l" t="t" r="r" b="b"/>
              <a:pathLst>
                <a:path w="3100" h="1992" extrusionOk="0">
                  <a:moveTo>
                    <a:pt x="1606" y="0"/>
                  </a:moveTo>
                  <a:lnTo>
                    <a:pt x="0" y="1904"/>
                  </a:lnTo>
                  <a:lnTo>
                    <a:pt x="88" y="1991"/>
                  </a:lnTo>
                  <a:lnTo>
                    <a:pt x="1593" y="187"/>
                  </a:lnTo>
                  <a:lnTo>
                    <a:pt x="3012" y="1979"/>
                  </a:lnTo>
                  <a:lnTo>
                    <a:pt x="3099" y="1917"/>
                  </a:lnTo>
                  <a:lnTo>
                    <a:pt x="1606"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3"/>
            <p:cNvSpPr/>
            <p:nvPr/>
          </p:nvSpPr>
          <p:spPr>
            <a:xfrm>
              <a:off x="2307500" y="2331825"/>
              <a:ext cx="77500" cy="49500"/>
            </a:xfrm>
            <a:custGeom>
              <a:avLst/>
              <a:gdLst/>
              <a:ahLst/>
              <a:cxnLst/>
              <a:rect l="l" t="t" r="r" b="b"/>
              <a:pathLst>
                <a:path w="3100" h="1980" extrusionOk="0">
                  <a:moveTo>
                    <a:pt x="1606" y="0"/>
                  </a:moveTo>
                  <a:lnTo>
                    <a:pt x="0" y="1905"/>
                  </a:lnTo>
                  <a:lnTo>
                    <a:pt x="88" y="1979"/>
                  </a:lnTo>
                  <a:lnTo>
                    <a:pt x="1593" y="187"/>
                  </a:lnTo>
                  <a:lnTo>
                    <a:pt x="3012" y="1979"/>
                  </a:lnTo>
                  <a:lnTo>
                    <a:pt x="3099" y="1905"/>
                  </a:lnTo>
                  <a:lnTo>
                    <a:pt x="1606"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3"/>
            <p:cNvSpPr/>
            <p:nvPr/>
          </p:nvSpPr>
          <p:spPr>
            <a:xfrm>
              <a:off x="2307500" y="2381600"/>
              <a:ext cx="77500" cy="49500"/>
            </a:xfrm>
            <a:custGeom>
              <a:avLst/>
              <a:gdLst/>
              <a:ahLst/>
              <a:cxnLst/>
              <a:rect l="l" t="t" r="r" b="b"/>
              <a:pathLst>
                <a:path w="3100" h="1980" extrusionOk="0">
                  <a:moveTo>
                    <a:pt x="1606" y="1"/>
                  </a:moveTo>
                  <a:lnTo>
                    <a:pt x="0" y="1905"/>
                  </a:lnTo>
                  <a:lnTo>
                    <a:pt x="88" y="1979"/>
                  </a:lnTo>
                  <a:lnTo>
                    <a:pt x="1593" y="187"/>
                  </a:lnTo>
                  <a:lnTo>
                    <a:pt x="3012" y="1979"/>
                  </a:lnTo>
                  <a:lnTo>
                    <a:pt x="3099" y="1905"/>
                  </a:lnTo>
                  <a:lnTo>
                    <a:pt x="1606" y="1"/>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3"/>
            <p:cNvSpPr/>
            <p:nvPr/>
          </p:nvSpPr>
          <p:spPr>
            <a:xfrm>
              <a:off x="2307500" y="2438225"/>
              <a:ext cx="77500" cy="49800"/>
            </a:xfrm>
            <a:custGeom>
              <a:avLst/>
              <a:gdLst/>
              <a:ahLst/>
              <a:cxnLst/>
              <a:rect l="l" t="t" r="r" b="b"/>
              <a:pathLst>
                <a:path w="3100" h="1992" extrusionOk="0">
                  <a:moveTo>
                    <a:pt x="1606" y="1"/>
                  </a:moveTo>
                  <a:lnTo>
                    <a:pt x="0" y="1917"/>
                  </a:lnTo>
                  <a:lnTo>
                    <a:pt x="88" y="1992"/>
                  </a:lnTo>
                  <a:lnTo>
                    <a:pt x="1593" y="200"/>
                  </a:lnTo>
                  <a:lnTo>
                    <a:pt x="3012" y="1992"/>
                  </a:lnTo>
                  <a:lnTo>
                    <a:pt x="3099" y="1917"/>
                  </a:lnTo>
                  <a:lnTo>
                    <a:pt x="1606" y="1"/>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3"/>
            <p:cNvSpPr/>
            <p:nvPr/>
          </p:nvSpPr>
          <p:spPr>
            <a:xfrm>
              <a:off x="2307500" y="2488000"/>
              <a:ext cx="77500" cy="49825"/>
            </a:xfrm>
            <a:custGeom>
              <a:avLst/>
              <a:gdLst/>
              <a:ahLst/>
              <a:cxnLst/>
              <a:rect l="l" t="t" r="r" b="b"/>
              <a:pathLst>
                <a:path w="3100" h="1993" extrusionOk="0">
                  <a:moveTo>
                    <a:pt x="1606" y="1"/>
                  </a:moveTo>
                  <a:lnTo>
                    <a:pt x="0" y="1918"/>
                  </a:lnTo>
                  <a:lnTo>
                    <a:pt x="88" y="1992"/>
                  </a:lnTo>
                  <a:lnTo>
                    <a:pt x="1593" y="200"/>
                  </a:lnTo>
                  <a:lnTo>
                    <a:pt x="3012" y="1992"/>
                  </a:lnTo>
                  <a:lnTo>
                    <a:pt x="3099" y="1918"/>
                  </a:lnTo>
                  <a:lnTo>
                    <a:pt x="1606" y="1"/>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3"/>
            <p:cNvSpPr/>
            <p:nvPr/>
          </p:nvSpPr>
          <p:spPr>
            <a:xfrm>
              <a:off x="2127975" y="2000450"/>
              <a:ext cx="257025" cy="674575"/>
            </a:xfrm>
            <a:custGeom>
              <a:avLst/>
              <a:gdLst/>
              <a:ahLst/>
              <a:cxnLst/>
              <a:rect l="l" t="t" r="r" b="b"/>
              <a:pathLst>
                <a:path w="10281" h="26983" extrusionOk="0">
                  <a:moveTo>
                    <a:pt x="5140" y="1"/>
                  </a:moveTo>
                  <a:lnTo>
                    <a:pt x="0" y="26983"/>
                  </a:lnTo>
                  <a:lnTo>
                    <a:pt x="10280" y="26983"/>
                  </a:lnTo>
                  <a:lnTo>
                    <a:pt x="51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3"/>
            <p:cNvSpPr/>
            <p:nvPr/>
          </p:nvSpPr>
          <p:spPr>
            <a:xfrm>
              <a:off x="2253050" y="2305925"/>
              <a:ext cx="3125" cy="370650"/>
            </a:xfrm>
            <a:custGeom>
              <a:avLst/>
              <a:gdLst/>
              <a:ahLst/>
              <a:cxnLst/>
              <a:rect l="l" t="t" r="r" b="b"/>
              <a:pathLst>
                <a:path w="125" h="14826" extrusionOk="0">
                  <a:moveTo>
                    <a:pt x="67" y="0"/>
                  </a:moveTo>
                  <a:cubicBezTo>
                    <a:pt x="38" y="0"/>
                    <a:pt x="7" y="22"/>
                    <a:pt x="0" y="66"/>
                  </a:cubicBezTo>
                  <a:lnTo>
                    <a:pt x="0" y="14764"/>
                  </a:lnTo>
                  <a:cubicBezTo>
                    <a:pt x="0" y="14801"/>
                    <a:pt x="38" y="14826"/>
                    <a:pt x="63" y="14826"/>
                  </a:cubicBezTo>
                  <a:cubicBezTo>
                    <a:pt x="100" y="14826"/>
                    <a:pt x="125" y="14801"/>
                    <a:pt x="125" y="14764"/>
                  </a:cubicBezTo>
                  <a:lnTo>
                    <a:pt x="125" y="66"/>
                  </a:lnTo>
                  <a:cubicBezTo>
                    <a:pt x="125" y="22"/>
                    <a:pt x="97" y="0"/>
                    <a:pt x="6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3"/>
            <p:cNvSpPr/>
            <p:nvPr/>
          </p:nvSpPr>
          <p:spPr>
            <a:xfrm>
              <a:off x="2219225" y="2306000"/>
              <a:ext cx="70875" cy="43900"/>
            </a:xfrm>
            <a:custGeom>
              <a:avLst/>
              <a:gdLst/>
              <a:ahLst/>
              <a:cxnLst/>
              <a:rect l="l" t="t" r="r" b="b"/>
              <a:pathLst>
                <a:path w="2835" h="1756" extrusionOk="0">
                  <a:moveTo>
                    <a:pt x="1465" y="0"/>
                  </a:moveTo>
                  <a:cubicBezTo>
                    <a:pt x="1441" y="0"/>
                    <a:pt x="1428" y="0"/>
                    <a:pt x="1416" y="25"/>
                  </a:cubicBezTo>
                  <a:lnTo>
                    <a:pt x="47" y="1656"/>
                  </a:lnTo>
                  <a:cubicBezTo>
                    <a:pt x="1" y="1701"/>
                    <a:pt x="42" y="1754"/>
                    <a:pt x="87" y="1754"/>
                  </a:cubicBezTo>
                  <a:cubicBezTo>
                    <a:pt x="104" y="1754"/>
                    <a:pt x="121" y="1747"/>
                    <a:pt x="134" y="1730"/>
                  </a:cubicBezTo>
                  <a:lnTo>
                    <a:pt x="1465" y="150"/>
                  </a:lnTo>
                  <a:lnTo>
                    <a:pt x="2710" y="1730"/>
                  </a:lnTo>
                  <a:cubicBezTo>
                    <a:pt x="2722" y="1743"/>
                    <a:pt x="2735" y="1755"/>
                    <a:pt x="2747" y="1755"/>
                  </a:cubicBezTo>
                  <a:cubicBezTo>
                    <a:pt x="2797" y="1755"/>
                    <a:pt x="2834" y="1693"/>
                    <a:pt x="2797" y="1656"/>
                  </a:cubicBezTo>
                  <a:lnTo>
                    <a:pt x="1503" y="25"/>
                  </a:lnTo>
                  <a:cubicBezTo>
                    <a:pt x="1503" y="13"/>
                    <a:pt x="1478" y="0"/>
                    <a:pt x="1465"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3"/>
            <p:cNvSpPr/>
            <p:nvPr/>
          </p:nvSpPr>
          <p:spPr>
            <a:xfrm>
              <a:off x="2219450" y="2349875"/>
              <a:ext cx="70650" cy="44200"/>
            </a:xfrm>
            <a:custGeom>
              <a:avLst/>
              <a:gdLst/>
              <a:ahLst/>
              <a:cxnLst/>
              <a:rect l="l" t="t" r="r" b="b"/>
              <a:pathLst>
                <a:path w="2826" h="1768" extrusionOk="0">
                  <a:moveTo>
                    <a:pt x="1456" y="0"/>
                  </a:moveTo>
                  <a:cubicBezTo>
                    <a:pt x="1432" y="0"/>
                    <a:pt x="1419" y="13"/>
                    <a:pt x="1407" y="25"/>
                  </a:cubicBezTo>
                  <a:lnTo>
                    <a:pt x="38" y="1668"/>
                  </a:lnTo>
                  <a:cubicBezTo>
                    <a:pt x="1" y="1714"/>
                    <a:pt x="39" y="1761"/>
                    <a:pt x="82" y="1761"/>
                  </a:cubicBezTo>
                  <a:cubicBezTo>
                    <a:pt x="97" y="1761"/>
                    <a:pt x="112" y="1755"/>
                    <a:pt x="125" y="1743"/>
                  </a:cubicBezTo>
                  <a:lnTo>
                    <a:pt x="1456" y="162"/>
                  </a:lnTo>
                  <a:lnTo>
                    <a:pt x="2701" y="1743"/>
                  </a:lnTo>
                  <a:cubicBezTo>
                    <a:pt x="2713" y="1755"/>
                    <a:pt x="2726" y="1767"/>
                    <a:pt x="2738" y="1767"/>
                  </a:cubicBezTo>
                  <a:cubicBezTo>
                    <a:pt x="2788" y="1767"/>
                    <a:pt x="2825" y="1705"/>
                    <a:pt x="2788" y="1668"/>
                  </a:cubicBezTo>
                  <a:lnTo>
                    <a:pt x="1494" y="25"/>
                  </a:lnTo>
                  <a:cubicBezTo>
                    <a:pt x="1494" y="13"/>
                    <a:pt x="1469" y="0"/>
                    <a:pt x="1456"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3"/>
            <p:cNvSpPr/>
            <p:nvPr/>
          </p:nvSpPr>
          <p:spPr>
            <a:xfrm>
              <a:off x="2219475" y="2394050"/>
              <a:ext cx="70625" cy="43900"/>
            </a:xfrm>
            <a:custGeom>
              <a:avLst/>
              <a:gdLst/>
              <a:ahLst/>
              <a:cxnLst/>
              <a:rect l="l" t="t" r="r" b="b"/>
              <a:pathLst>
                <a:path w="2825" h="1756" extrusionOk="0">
                  <a:moveTo>
                    <a:pt x="1455" y="0"/>
                  </a:moveTo>
                  <a:cubicBezTo>
                    <a:pt x="1431" y="0"/>
                    <a:pt x="1418" y="0"/>
                    <a:pt x="1406" y="25"/>
                  </a:cubicBezTo>
                  <a:lnTo>
                    <a:pt x="37" y="1656"/>
                  </a:lnTo>
                  <a:cubicBezTo>
                    <a:pt x="0" y="1701"/>
                    <a:pt x="37" y="1754"/>
                    <a:pt x="79" y="1754"/>
                  </a:cubicBezTo>
                  <a:cubicBezTo>
                    <a:pt x="95" y="1754"/>
                    <a:pt x="111" y="1747"/>
                    <a:pt x="124" y="1730"/>
                  </a:cubicBezTo>
                  <a:lnTo>
                    <a:pt x="1455" y="150"/>
                  </a:lnTo>
                  <a:lnTo>
                    <a:pt x="2700" y="1730"/>
                  </a:lnTo>
                  <a:cubicBezTo>
                    <a:pt x="2712" y="1743"/>
                    <a:pt x="2725" y="1755"/>
                    <a:pt x="2737" y="1755"/>
                  </a:cubicBezTo>
                  <a:cubicBezTo>
                    <a:pt x="2787" y="1755"/>
                    <a:pt x="2824" y="1705"/>
                    <a:pt x="2787" y="1656"/>
                  </a:cubicBezTo>
                  <a:lnTo>
                    <a:pt x="1493" y="25"/>
                  </a:lnTo>
                  <a:cubicBezTo>
                    <a:pt x="1493" y="13"/>
                    <a:pt x="1468" y="0"/>
                    <a:pt x="1455"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3"/>
            <p:cNvSpPr/>
            <p:nvPr/>
          </p:nvSpPr>
          <p:spPr>
            <a:xfrm>
              <a:off x="2219450" y="2444325"/>
              <a:ext cx="70650" cy="44025"/>
            </a:xfrm>
            <a:custGeom>
              <a:avLst/>
              <a:gdLst/>
              <a:ahLst/>
              <a:cxnLst/>
              <a:rect l="l" t="t" r="r" b="b"/>
              <a:pathLst>
                <a:path w="2826" h="1761" extrusionOk="0">
                  <a:moveTo>
                    <a:pt x="1437" y="0"/>
                  </a:moveTo>
                  <a:cubicBezTo>
                    <a:pt x="1424" y="0"/>
                    <a:pt x="1415" y="9"/>
                    <a:pt x="1407" y="18"/>
                  </a:cubicBezTo>
                  <a:lnTo>
                    <a:pt x="38" y="1661"/>
                  </a:lnTo>
                  <a:cubicBezTo>
                    <a:pt x="1" y="1707"/>
                    <a:pt x="39" y="1754"/>
                    <a:pt x="82" y="1754"/>
                  </a:cubicBezTo>
                  <a:cubicBezTo>
                    <a:pt x="97" y="1754"/>
                    <a:pt x="112" y="1748"/>
                    <a:pt x="125" y="1736"/>
                  </a:cubicBezTo>
                  <a:lnTo>
                    <a:pt x="1456" y="155"/>
                  </a:lnTo>
                  <a:lnTo>
                    <a:pt x="2701" y="1736"/>
                  </a:lnTo>
                  <a:cubicBezTo>
                    <a:pt x="2713" y="1748"/>
                    <a:pt x="2726" y="1760"/>
                    <a:pt x="2738" y="1760"/>
                  </a:cubicBezTo>
                  <a:cubicBezTo>
                    <a:pt x="2788" y="1760"/>
                    <a:pt x="2825" y="1698"/>
                    <a:pt x="2788" y="1661"/>
                  </a:cubicBezTo>
                  <a:lnTo>
                    <a:pt x="1494" y="18"/>
                  </a:lnTo>
                  <a:cubicBezTo>
                    <a:pt x="1494" y="6"/>
                    <a:pt x="1469" y="6"/>
                    <a:pt x="1456" y="6"/>
                  </a:cubicBezTo>
                  <a:cubicBezTo>
                    <a:pt x="1449" y="2"/>
                    <a:pt x="1443" y="0"/>
                    <a:pt x="143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3"/>
            <p:cNvSpPr/>
            <p:nvPr/>
          </p:nvSpPr>
          <p:spPr>
            <a:xfrm>
              <a:off x="2219200" y="2488325"/>
              <a:ext cx="70900" cy="44125"/>
            </a:xfrm>
            <a:custGeom>
              <a:avLst/>
              <a:gdLst/>
              <a:ahLst/>
              <a:cxnLst/>
              <a:rect l="l" t="t" r="r" b="b"/>
              <a:pathLst>
                <a:path w="2836" h="1765" extrusionOk="0">
                  <a:moveTo>
                    <a:pt x="1466" y="0"/>
                  </a:moveTo>
                  <a:cubicBezTo>
                    <a:pt x="1442" y="0"/>
                    <a:pt x="1429" y="13"/>
                    <a:pt x="1417" y="25"/>
                  </a:cubicBezTo>
                  <a:lnTo>
                    <a:pt x="48" y="1656"/>
                  </a:lnTo>
                  <a:cubicBezTo>
                    <a:pt x="1" y="1703"/>
                    <a:pt x="46" y="1764"/>
                    <a:pt x="93" y="1764"/>
                  </a:cubicBezTo>
                  <a:cubicBezTo>
                    <a:pt x="108" y="1764"/>
                    <a:pt x="123" y="1758"/>
                    <a:pt x="135" y="1743"/>
                  </a:cubicBezTo>
                  <a:lnTo>
                    <a:pt x="1466" y="150"/>
                  </a:lnTo>
                  <a:lnTo>
                    <a:pt x="2711" y="1730"/>
                  </a:lnTo>
                  <a:cubicBezTo>
                    <a:pt x="2723" y="1755"/>
                    <a:pt x="2736" y="1755"/>
                    <a:pt x="2748" y="1755"/>
                  </a:cubicBezTo>
                  <a:cubicBezTo>
                    <a:pt x="2798" y="1755"/>
                    <a:pt x="2835" y="1705"/>
                    <a:pt x="2798" y="1668"/>
                  </a:cubicBezTo>
                  <a:lnTo>
                    <a:pt x="1504" y="25"/>
                  </a:lnTo>
                  <a:cubicBezTo>
                    <a:pt x="1504" y="13"/>
                    <a:pt x="1479" y="0"/>
                    <a:pt x="1466"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3"/>
            <p:cNvSpPr/>
            <p:nvPr/>
          </p:nvSpPr>
          <p:spPr>
            <a:xfrm>
              <a:off x="2219250" y="2532375"/>
              <a:ext cx="70850" cy="44125"/>
            </a:xfrm>
            <a:custGeom>
              <a:avLst/>
              <a:gdLst/>
              <a:ahLst/>
              <a:cxnLst/>
              <a:rect l="l" t="t" r="r" b="b"/>
              <a:pathLst>
                <a:path w="2834" h="1765" extrusionOk="0">
                  <a:moveTo>
                    <a:pt x="1445" y="1"/>
                  </a:moveTo>
                  <a:cubicBezTo>
                    <a:pt x="1432" y="1"/>
                    <a:pt x="1423" y="9"/>
                    <a:pt x="1415" y="18"/>
                  </a:cubicBezTo>
                  <a:lnTo>
                    <a:pt x="46" y="1661"/>
                  </a:lnTo>
                  <a:cubicBezTo>
                    <a:pt x="0" y="1706"/>
                    <a:pt x="41" y="1764"/>
                    <a:pt x="85" y="1764"/>
                  </a:cubicBezTo>
                  <a:cubicBezTo>
                    <a:pt x="102" y="1764"/>
                    <a:pt x="119" y="1756"/>
                    <a:pt x="133" y="1736"/>
                  </a:cubicBezTo>
                  <a:lnTo>
                    <a:pt x="1464" y="155"/>
                  </a:lnTo>
                  <a:lnTo>
                    <a:pt x="2709" y="1736"/>
                  </a:lnTo>
                  <a:cubicBezTo>
                    <a:pt x="2721" y="1748"/>
                    <a:pt x="2734" y="1761"/>
                    <a:pt x="2746" y="1761"/>
                  </a:cubicBezTo>
                  <a:cubicBezTo>
                    <a:pt x="2796" y="1761"/>
                    <a:pt x="2833" y="1698"/>
                    <a:pt x="2796" y="1661"/>
                  </a:cubicBezTo>
                  <a:lnTo>
                    <a:pt x="1502" y="31"/>
                  </a:lnTo>
                  <a:cubicBezTo>
                    <a:pt x="1502" y="6"/>
                    <a:pt x="1477" y="6"/>
                    <a:pt x="1464" y="6"/>
                  </a:cubicBezTo>
                  <a:cubicBezTo>
                    <a:pt x="1457" y="2"/>
                    <a:pt x="1451" y="1"/>
                    <a:pt x="1445"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3"/>
            <p:cNvSpPr/>
            <p:nvPr/>
          </p:nvSpPr>
          <p:spPr>
            <a:xfrm>
              <a:off x="2219225" y="2582600"/>
              <a:ext cx="70875" cy="44200"/>
            </a:xfrm>
            <a:custGeom>
              <a:avLst/>
              <a:gdLst/>
              <a:ahLst/>
              <a:cxnLst/>
              <a:rect l="l" t="t" r="r" b="b"/>
              <a:pathLst>
                <a:path w="2835" h="1768" extrusionOk="0">
                  <a:moveTo>
                    <a:pt x="1465" y="0"/>
                  </a:moveTo>
                  <a:cubicBezTo>
                    <a:pt x="1441" y="0"/>
                    <a:pt x="1428" y="13"/>
                    <a:pt x="1416" y="25"/>
                  </a:cubicBezTo>
                  <a:lnTo>
                    <a:pt x="47" y="1668"/>
                  </a:lnTo>
                  <a:cubicBezTo>
                    <a:pt x="1" y="1714"/>
                    <a:pt x="42" y="1766"/>
                    <a:pt x="87" y="1766"/>
                  </a:cubicBezTo>
                  <a:cubicBezTo>
                    <a:pt x="104" y="1766"/>
                    <a:pt x="121" y="1759"/>
                    <a:pt x="134" y="1743"/>
                  </a:cubicBezTo>
                  <a:lnTo>
                    <a:pt x="1465" y="162"/>
                  </a:lnTo>
                  <a:lnTo>
                    <a:pt x="2710" y="1743"/>
                  </a:lnTo>
                  <a:cubicBezTo>
                    <a:pt x="2722" y="1755"/>
                    <a:pt x="2735" y="1768"/>
                    <a:pt x="2747" y="1768"/>
                  </a:cubicBezTo>
                  <a:cubicBezTo>
                    <a:pt x="2797" y="1768"/>
                    <a:pt x="2834" y="1705"/>
                    <a:pt x="2797" y="1668"/>
                  </a:cubicBezTo>
                  <a:lnTo>
                    <a:pt x="1503" y="25"/>
                  </a:lnTo>
                  <a:cubicBezTo>
                    <a:pt x="1503" y="13"/>
                    <a:pt x="1478" y="0"/>
                    <a:pt x="1465"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3"/>
            <p:cNvSpPr/>
            <p:nvPr/>
          </p:nvSpPr>
          <p:spPr>
            <a:xfrm>
              <a:off x="2219475" y="2626775"/>
              <a:ext cx="70625" cy="43900"/>
            </a:xfrm>
            <a:custGeom>
              <a:avLst/>
              <a:gdLst/>
              <a:ahLst/>
              <a:cxnLst/>
              <a:rect l="l" t="t" r="r" b="b"/>
              <a:pathLst>
                <a:path w="2825" h="1756" extrusionOk="0">
                  <a:moveTo>
                    <a:pt x="1455" y="1"/>
                  </a:moveTo>
                  <a:cubicBezTo>
                    <a:pt x="1431" y="1"/>
                    <a:pt x="1418" y="1"/>
                    <a:pt x="1406" y="26"/>
                  </a:cubicBezTo>
                  <a:lnTo>
                    <a:pt x="37" y="1656"/>
                  </a:lnTo>
                  <a:cubicBezTo>
                    <a:pt x="0" y="1702"/>
                    <a:pt x="37" y="1754"/>
                    <a:pt x="79" y="1754"/>
                  </a:cubicBezTo>
                  <a:cubicBezTo>
                    <a:pt x="95" y="1754"/>
                    <a:pt x="111" y="1747"/>
                    <a:pt x="124" y="1731"/>
                  </a:cubicBezTo>
                  <a:lnTo>
                    <a:pt x="1455" y="150"/>
                  </a:lnTo>
                  <a:lnTo>
                    <a:pt x="2700" y="1731"/>
                  </a:lnTo>
                  <a:cubicBezTo>
                    <a:pt x="2712" y="1743"/>
                    <a:pt x="2725" y="1755"/>
                    <a:pt x="2737" y="1755"/>
                  </a:cubicBezTo>
                  <a:cubicBezTo>
                    <a:pt x="2787" y="1755"/>
                    <a:pt x="2824" y="1693"/>
                    <a:pt x="2787" y="1656"/>
                  </a:cubicBezTo>
                  <a:lnTo>
                    <a:pt x="1493" y="26"/>
                  </a:lnTo>
                  <a:cubicBezTo>
                    <a:pt x="1493" y="13"/>
                    <a:pt x="1468" y="1"/>
                    <a:pt x="1455"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3"/>
            <p:cNvSpPr/>
            <p:nvPr/>
          </p:nvSpPr>
          <p:spPr>
            <a:xfrm>
              <a:off x="960275" y="1959400"/>
              <a:ext cx="257025" cy="674550"/>
            </a:xfrm>
            <a:custGeom>
              <a:avLst/>
              <a:gdLst/>
              <a:ahLst/>
              <a:cxnLst/>
              <a:rect l="l" t="t" r="r" b="b"/>
              <a:pathLst>
                <a:path w="10281" h="26982" extrusionOk="0">
                  <a:moveTo>
                    <a:pt x="5140" y="0"/>
                  </a:moveTo>
                  <a:lnTo>
                    <a:pt x="0" y="26982"/>
                  </a:lnTo>
                  <a:lnTo>
                    <a:pt x="10280" y="26982"/>
                  </a:lnTo>
                  <a:lnTo>
                    <a:pt x="514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3"/>
            <p:cNvSpPr/>
            <p:nvPr/>
          </p:nvSpPr>
          <p:spPr>
            <a:xfrm>
              <a:off x="1085650" y="2264550"/>
              <a:ext cx="2825" cy="370650"/>
            </a:xfrm>
            <a:custGeom>
              <a:avLst/>
              <a:gdLst/>
              <a:ahLst/>
              <a:cxnLst/>
              <a:rect l="l" t="t" r="r" b="b"/>
              <a:pathLst>
                <a:path w="113" h="14826" extrusionOk="0">
                  <a:moveTo>
                    <a:pt x="57" y="0"/>
                  </a:moveTo>
                  <a:cubicBezTo>
                    <a:pt x="29" y="0"/>
                    <a:pt x="1" y="22"/>
                    <a:pt x="1" y="65"/>
                  </a:cubicBezTo>
                  <a:lnTo>
                    <a:pt x="1" y="14776"/>
                  </a:lnTo>
                  <a:cubicBezTo>
                    <a:pt x="1" y="14801"/>
                    <a:pt x="26" y="14826"/>
                    <a:pt x="50" y="14826"/>
                  </a:cubicBezTo>
                  <a:cubicBezTo>
                    <a:pt x="88" y="14826"/>
                    <a:pt x="113" y="14801"/>
                    <a:pt x="113" y="14776"/>
                  </a:cubicBezTo>
                  <a:lnTo>
                    <a:pt x="113" y="65"/>
                  </a:lnTo>
                  <a:cubicBezTo>
                    <a:pt x="113" y="22"/>
                    <a:pt x="85" y="0"/>
                    <a:pt x="5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3"/>
            <p:cNvSpPr/>
            <p:nvPr/>
          </p:nvSpPr>
          <p:spPr>
            <a:xfrm>
              <a:off x="1051725" y="2264625"/>
              <a:ext cx="70675" cy="43975"/>
            </a:xfrm>
            <a:custGeom>
              <a:avLst/>
              <a:gdLst/>
              <a:ahLst/>
              <a:cxnLst/>
              <a:rect l="l" t="t" r="r" b="b"/>
              <a:pathLst>
                <a:path w="2827" h="1759" extrusionOk="0">
                  <a:moveTo>
                    <a:pt x="1457" y="0"/>
                  </a:moveTo>
                  <a:cubicBezTo>
                    <a:pt x="1432" y="0"/>
                    <a:pt x="1420" y="13"/>
                    <a:pt x="1407" y="25"/>
                  </a:cubicBezTo>
                  <a:lnTo>
                    <a:pt x="38" y="1655"/>
                  </a:lnTo>
                  <a:cubicBezTo>
                    <a:pt x="0" y="1703"/>
                    <a:pt x="43" y="1759"/>
                    <a:pt x="88" y="1759"/>
                  </a:cubicBezTo>
                  <a:cubicBezTo>
                    <a:pt x="101" y="1759"/>
                    <a:pt x="114" y="1754"/>
                    <a:pt x="126" y="1743"/>
                  </a:cubicBezTo>
                  <a:lnTo>
                    <a:pt x="1457" y="149"/>
                  </a:lnTo>
                  <a:lnTo>
                    <a:pt x="2702" y="1730"/>
                  </a:lnTo>
                  <a:cubicBezTo>
                    <a:pt x="2714" y="1755"/>
                    <a:pt x="2727" y="1755"/>
                    <a:pt x="2739" y="1755"/>
                  </a:cubicBezTo>
                  <a:cubicBezTo>
                    <a:pt x="2789" y="1755"/>
                    <a:pt x="2826" y="1705"/>
                    <a:pt x="2789" y="1655"/>
                  </a:cubicBezTo>
                  <a:lnTo>
                    <a:pt x="1507" y="25"/>
                  </a:lnTo>
                  <a:cubicBezTo>
                    <a:pt x="1495" y="13"/>
                    <a:pt x="1470" y="0"/>
                    <a:pt x="145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3"/>
            <p:cNvSpPr/>
            <p:nvPr/>
          </p:nvSpPr>
          <p:spPr>
            <a:xfrm>
              <a:off x="1051750" y="2308800"/>
              <a:ext cx="70650" cy="43900"/>
            </a:xfrm>
            <a:custGeom>
              <a:avLst/>
              <a:gdLst/>
              <a:ahLst/>
              <a:cxnLst/>
              <a:rect l="l" t="t" r="r" b="b"/>
              <a:pathLst>
                <a:path w="2826" h="1756" extrusionOk="0">
                  <a:moveTo>
                    <a:pt x="1456" y="0"/>
                  </a:moveTo>
                  <a:cubicBezTo>
                    <a:pt x="1431" y="0"/>
                    <a:pt x="1419" y="0"/>
                    <a:pt x="1406" y="13"/>
                  </a:cubicBezTo>
                  <a:lnTo>
                    <a:pt x="37" y="1656"/>
                  </a:lnTo>
                  <a:cubicBezTo>
                    <a:pt x="1" y="1701"/>
                    <a:pt x="38" y="1754"/>
                    <a:pt x="80" y="1754"/>
                  </a:cubicBezTo>
                  <a:cubicBezTo>
                    <a:pt x="95" y="1754"/>
                    <a:pt x="111" y="1747"/>
                    <a:pt x="125" y="1730"/>
                  </a:cubicBezTo>
                  <a:lnTo>
                    <a:pt x="1456" y="150"/>
                  </a:lnTo>
                  <a:lnTo>
                    <a:pt x="2701" y="1730"/>
                  </a:lnTo>
                  <a:cubicBezTo>
                    <a:pt x="2713" y="1743"/>
                    <a:pt x="2726" y="1755"/>
                    <a:pt x="2738" y="1755"/>
                  </a:cubicBezTo>
                  <a:cubicBezTo>
                    <a:pt x="2788" y="1755"/>
                    <a:pt x="2825" y="1693"/>
                    <a:pt x="2788" y="1656"/>
                  </a:cubicBezTo>
                  <a:lnTo>
                    <a:pt x="1506" y="13"/>
                  </a:lnTo>
                  <a:cubicBezTo>
                    <a:pt x="1494" y="0"/>
                    <a:pt x="1469" y="0"/>
                    <a:pt x="1456"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3"/>
            <p:cNvSpPr/>
            <p:nvPr/>
          </p:nvSpPr>
          <p:spPr>
            <a:xfrm>
              <a:off x="1051725" y="2352675"/>
              <a:ext cx="70675" cy="44125"/>
            </a:xfrm>
            <a:custGeom>
              <a:avLst/>
              <a:gdLst/>
              <a:ahLst/>
              <a:cxnLst/>
              <a:rect l="l" t="t" r="r" b="b"/>
              <a:pathLst>
                <a:path w="2827" h="1765" extrusionOk="0">
                  <a:moveTo>
                    <a:pt x="1457" y="0"/>
                  </a:moveTo>
                  <a:cubicBezTo>
                    <a:pt x="1432" y="0"/>
                    <a:pt x="1420" y="13"/>
                    <a:pt x="1407" y="25"/>
                  </a:cubicBezTo>
                  <a:lnTo>
                    <a:pt x="38" y="1668"/>
                  </a:lnTo>
                  <a:cubicBezTo>
                    <a:pt x="1" y="1705"/>
                    <a:pt x="41" y="1764"/>
                    <a:pt x="85" y="1764"/>
                  </a:cubicBezTo>
                  <a:cubicBezTo>
                    <a:pt x="99" y="1764"/>
                    <a:pt x="113" y="1758"/>
                    <a:pt x="126" y="1743"/>
                  </a:cubicBezTo>
                  <a:lnTo>
                    <a:pt x="1457" y="162"/>
                  </a:lnTo>
                  <a:lnTo>
                    <a:pt x="2702" y="1743"/>
                  </a:lnTo>
                  <a:cubicBezTo>
                    <a:pt x="2714" y="1755"/>
                    <a:pt x="2727" y="1755"/>
                    <a:pt x="2739" y="1755"/>
                  </a:cubicBezTo>
                  <a:cubicBezTo>
                    <a:pt x="2789" y="1755"/>
                    <a:pt x="2826" y="1705"/>
                    <a:pt x="2789" y="1668"/>
                  </a:cubicBezTo>
                  <a:lnTo>
                    <a:pt x="1507" y="25"/>
                  </a:lnTo>
                  <a:cubicBezTo>
                    <a:pt x="1495" y="13"/>
                    <a:pt x="1470" y="0"/>
                    <a:pt x="145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3"/>
            <p:cNvSpPr/>
            <p:nvPr/>
          </p:nvSpPr>
          <p:spPr>
            <a:xfrm>
              <a:off x="1051750" y="2403075"/>
              <a:ext cx="70650" cy="43900"/>
            </a:xfrm>
            <a:custGeom>
              <a:avLst/>
              <a:gdLst/>
              <a:ahLst/>
              <a:cxnLst/>
              <a:rect l="l" t="t" r="r" b="b"/>
              <a:pathLst>
                <a:path w="2826" h="1756" extrusionOk="0">
                  <a:moveTo>
                    <a:pt x="1456" y="0"/>
                  </a:moveTo>
                  <a:cubicBezTo>
                    <a:pt x="1431" y="0"/>
                    <a:pt x="1419" y="0"/>
                    <a:pt x="1406" y="13"/>
                  </a:cubicBezTo>
                  <a:lnTo>
                    <a:pt x="37" y="1656"/>
                  </a:lnTo>
                  <a:cubicBezTo>
                    <a:pt x="1" y="1701"/>
                    <a:pt x="38" y="1754"/>
                    <a:pt x="80" y="1754"/>
                  </a:cubicBezTo>
                  <a:cubicBezTo>
                    <a:pt x="95" y="1754"/>
                    <a:pt x="111" y="1747"/>
                    <a:pt x="125" y="1730"/>
                  </a:cubicBezTo>
                  <a:lnTo>
                    <a:pt x="1456" y="150"/>
                  </a:lnTo>
                  <a:lnTo>
                    <a:pt x="2701" y="1730"/>
                  </a:lnTo>
                  <a:cubicBezTo>
                    <a:pt x="2713" y="1743"/>
                    <a:pt x="2726" y="1755"/>
                    <a:pt x="2738" y="1755"/>
                  </a:cubicBezTo>
                  <a:cubicBezTo>
                    <a:pt x="2788" y="1755"/>
                    <a:pt x="2825" y="1693"/>
                    <a:pt x="2788" y="1656"/>
                  </a:cubicBezTo>
                  <a:lnTo>
                    <a:pt x="1506" y="25"/>
                  </a:lnTo>
                  <a:cubicBezTo>
                    <a:pt x="1494" y="0"/>
                    <a:pt x="1469" y="0"/>
                    <a:pt x="1456"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3"/>
            <p:cNvSpPr/>
            <p:nvPr/>
          </p:nvSpPr>
          <p:spPr>
            <a:xfrm>
              <a:off x="1051750" y="2446950"/>
              <a:ext cx="70650" cy="44200"/>
            </a:xfrm>
            <a:custGeom>
              <a:avLst/>
              <a:gdLst/>
              <a:ahLst/>
              <a:cxnLst/>
              <a:rect l="l" t="t" r="r" b="b"/>
              <a:pathLst>
                <a:path w="2826" h="1768" extrusionOk="0">
                  <a:moveTo>
                    <a:pt x="1456" y="0"/>
                  </a:moveTo>
                  <a:cubicBezTo>
                    <a:pt x="1431" y="0"/>
                    <a:pt x="1419" y="13"/>
                    <a:pt x="1406" y="25"/>
                  </a:cubicBezTo>
                  <a:lnTo>
                    <a:pt x="37" y="1668"/>
                  </a:lnTo>
                  <a:cubicBezTo>
                    <a:pt x="1" y="1714"/>
                    <a:pt x="38" y="1766"/>
                    <a:pt x="80" y="1766"/>
                  </a:cubicBezTo>
                  <a:cubicBezTo>
                    <a:pt x="95" y="1766"/>
                    <a:pt x="111" y="1759"/>
                    <a:pt x="125" y="1743"/>
                  </a:cubicBezTo>
                  <a:lnTo>
                    <a:pt x="1456" y="162"/>
                  </a:lnTo>
                  <a:lnTo>
                    <a:pt x="2701" y="1743"/>
                  </a:lnTo>
                  <a:cubicBezTo>
                    <a:pt x="2713" y="1755"/>
                    <a:pt x="2726" y="1767"/>
                    <a:pt x="2738" y="1767"/>
                  </a:cubicBezTo>
                  <a:cubicBezTo>
                    <a:pt x="2788" y="1767"/>
                    <a:pt x="2825" y="1705"/>
                    <a:pt x="2788" y="1668"/>
                  </a:cubicBezTo>
                  <a:lnTo>
                    <a:pt x="1506" y="25"/>
                  </a:lnTo>
                  <a:cubicBezTo>
                    <a:pt x="1494" y="13"/>
                    <a:pt x="1469" y="0"/>
                    <a:pt x="1456"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3"/>
            <p:cNvSpPr/>
            <p:nvPr/>
          </p:nvSpPr>
          <p:spPr>
            <a:xfrm>
              <a:off x="1051750" y="2491125"/>
              <a:ext cx="70650" cy="43900"/>
            </a:xfrm>
            <a:custGeom>
              <a:avLst/>
              <a:gdLst/>
              <a:ahLst/>
              <a:cxnLst/>
              <a:rect l="l" t="t" r="r" b="b"/>
              <a:pathLst>
                <a:path w="2826" h="1756" extrusionOk="0">
                  <a:moveTo>
                    <a:pt x="1456" y="0"/>
                  </a:moveTo>
                  <a:cubicBezTo>
                    <a:pt x="1431" y="0"/>
                    <a:pt x="1419" y="13"/>
                    <a:pt x="1406" y="25"/>
                  </a:cubicBezTo>
                  <a:lnTo>
                    <a:pt x="37" y="1656"/>
                  </a:lnTo>
                  <a:cubicBezTo>
                    <a:pt x="1" y="1701"/>
                    <a:pt x="38" y="1754"/>
                    <a:pt x="80" y="1754"/>
                  </a:cubicBezTo>
                  <a:cubicBezTo>
                    <a:pt x="95" y="1754"/>
                    <a:pt x="111" y="1747"/>
                    <a:pt x="125" y="1730"/>
                  </a:cubicBezTo>
                  <a:lnTo>
                    <a:pt x="1456" y="150"/>
                  </a:lnTo>
                  <a:lnTo>
                    <a:pt x="2701" y="1730"/>
                  </a:lnTo>
                  <a:cubicBezTo>
                    <a:pt x="2713" y="1743"/>
                    <a:pt x="2726" y="1755"/>
                    <a:pt x="2738" y="1755"/>
                  </a:cubicBezTo>
                  <a:cubicBezTo>
                    <a:pt x="2788" y="1755"/>
                    <a:pt x="2825" y="1705"/>
                    <a:pt x="2788" y="1656"/>
                  </a:cubicBezTo>
                  <a:lnTo>
                    <a:pt x="1506" y="25"/>
                  </a:lnTo>
                  <a:cubicBezTo>
                    <a:pt x="1494" y="13"/>
                    <a:pt x="1469" y="0"/>
                    <a:pt x="1456"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3"/>
            <p:cNvSpPr/>
            <p:nvPr/>
          </p:nvSpPr>
          <p:spPr>
            <a:xfrm>
              <a:off x="1051750" y="2541525"/>
              <a:ext cx="70650" cy="43900"/>
            </a:xfrm>
            <a:custGeom>
              <a:avLst/>
              <a:gdLst/>
              <a:ahLst/>
              <a:cxnLst/>
              <a:rect l="l" t="t" r="r" b="b"/>
              <a:pathLst>
                <a:path w="2826" h="1756" extrusionOk="0">
                  <a:moveTo>
                    <a:pt x="1456" y="1"/>
                  </a:moveTo>
                  <a:cubicBezTo>
                    <a:pt x="1431" y="1"/>
                    <a:pt x="1419" y="1"/>
                    <a:pt x="1406" y="13"/>
                  </a:cubicBezTo>
                  <a:lnTo>
                    <a:pt x="37" y="1656"/>
                  </a:lnTo>
                  <a:cubicBezTo>
                    <a:pt x="1" y="1702"/>
                    <a:pt x="38" y="1754"/>
                    <a:pt x="80" y="1754"/>
                  </a:cubicBezTo>
                  <a:cubicBezTo>
                    <a:pt x="95" y="1754"/>
                    <a:pt x="111" y="1747"/>
                    <a:pt x="125" y="1731"/>
                  </a:cubicBezTo>
                  <a:lnTo>
                    <a:pt x="1456" y="150"/>
                  </a:lnTo>
                  <a:lnTo>
                    <a:pt x="2701" y="1731"/>
                  </a:lnTo>
                  <a:cubicBezTo>
                    <a:pt x="2713" y="1743"/>
                    <a:pt x="2726" y="1755"/>
                    <a:pt x="2738" y="1755"/>
                  </a:cubicBezTo>
                  <a:cubicBezTo>
                    <a:pt x="2788" y="1755"/>
                    <a:pt x="2825" y="1693"/>
                    <a:pt x="2788" y="1656"/>
                  </a:cubicBezTo>
                  <a:lnTo>
                    <a:pt x="1506" y="13"/>
                  </a:lnTo>
                  <a:cubicBezTo>
                    <a:pt x="1494" y="1"/>
                    <a:pt x="1469" y="1"/>
                    <a:pt x="1456"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3"/>
            <p:cNvSpPr/>
            <p:nvPr/>
          </p:nvSpPr>
          <p:spPr>
            <a:xfrm>
              <a:off x="1051725" y="2585400"/>
              <a:ext cx="70675" cy="44000"/>
            </a:xfrm>
            <a:custGeom>
              <a:avLst/>
              <a:gdLst/>
              <a:ahLst/>
              <a:cxnLst/>
              <a:rect l="l" t="t" r="r" b="b"/>
              <a:pathLst>
                <a:path w="2827" h="1760" extrusionOk="0">
                  <a:moveTo>
                    <a:pt x="1457" y="0"/>
                  </a:moveTo>
                  <a:cubicBezTo>
                    <a:pt x="1432" y="0"/>
                    <a:pt x="1420" y="13"/>
                    <a:pt x="1407" y="25"/>
                  </a:cubicBezTo>
                  <a:lnTo>
                    <a:pt x="38" y="1656"/>
                  </a:lnTo>
                  <a:cubicBezTo>
                    <a:pt x="0" y="1704"/>
                    <a:pt x="43" y="1759"/>
                    <a:pt x="88" y="1759"/>
                  </a:cubicBezTo>
                  <a:cubicBezTo>
                    <a:pt x="101" y="1759"/>
                    <a:pt x="114" y="1754"/>
                    <a:pt x="126" y="1743"/>
                  </a:cubicBezTo>
                  <a:lnTo>
                    <a:pt x="1457" y="150"/>
                  </a:lnTo>
                  <a:lnTo>
                    <a:pt x="2702" y="1730"/>
                  </a:lnTo>
                  <a:cubicBezTo>
                    <a:pt x="2714" y="1755"/>
                    <a:pt x="2727" y="1755"/>
                    <a:pt x="2739" y="1755"/>
                  </a:cubicBezTo>
                  <a:cubicBezTo>
                    <a:pt x="2789" y="1755"/>
                    <a:pt x="2826" y="1705"/>
                    <a:pt x="2789" y="1668"/>
                  </a:cubicBezTo>
                  <a:lnTo>
                    <a:pt x="1507" y="25"/>
                  </a:lnTo>
                  <a:cubicBezTo>
                    <a:pt x="1495" y="13"/>
                    <a:pt x="1470" y="0"/>
                    <a:pt x="145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3"/>
            <p:cNvSpPr/>
            <p:nvPr/>
          </p:nvSpPr>
          <p:spPr>
            <a:xfrm>
              <a:off x="825225" y="2223550"/>
              <a:ext cx="200400" cy="526775"/>
            </a:xfrm>
            <a:custGeom>
              <a:avLst/>
              <a:gdLst/>
              <a:ahLst/>
              <a:cxnLst/>
              <a:rect l="l" t="t" r="r" b="b"/>
              <a:pathLst>
                <a:path w="8016" h="21071" extrusionOk="0">
                  <a:moveTo>
                    <a:pt x="4008" y="0"/>
                  </a:moveTo>
                  <a:lnTo>
                    <a:pt x="1" y="21071"/>
                  </a:lnTo>
                  <a:lnTo>
                    <a:pt x="8016" y="21071"/>
                  </a:lnTo>
                  <a:lnTo>
                    <a:pt x="4008" y="0"/>
                  </a:lnTo>
                  <a:close/>
                </a:path>
              </a:pathLst>
            </a:custGeom>
            <a:solidFill>
              <a:srgbClr val="EDC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3"/>
            <p:cNvSpPr/>
            <p:nvPr/>
          </p:nvSpPr>
          <p:spPr>
            <a:xfrm>
              <a:off x="922925" y="2461950"/>
              <a:ext cx="2200" cy="289300"/>
            </a:xfrm>
            <a:custGeom>
              <a:avLst/>
              <a:gdLst/>
              <a:ahLst/>
              <a:cxnLst/>
              <a:rect l="l" t="t" r="r" b="b"/>
              <a:pathLst>
                <a:path w="88" h="11572" extrusionOk="0">
                  <a:moveTo>
                    <a:pt x="44" y="1"/>
                  </a:moveTo>
                  <a:cubicBezTo>
                    <a:pt x="22" y="1"/>
                    <a:pt x="1" y="16"/>
                    <a:pt x="1" y="47"/>
                  </a:cubicBezTo>
                  <a:lnTo>
                    <a:pt x="1" y="11535"/>
                  </a:lnTo>
                  <a:cubicBezTo>
                    <a:pt x="1" y="11559"/>
                    <a:pt x="26" y="11572"/>
                    <a:pt x="50" y="11572"/>
                  </a:cubicBezTo>
                  <a:cubicBezTo>
                    <a:pt x="75" y="11572"/>
                    <a:pt x="88" y="11559"/>
                    <a:pt x="88" y="11535"/>
                  </a:cubicBezTo>
                  <a:lnTo>
                    <a:pt x="88" y="47"/>
                  </a:lnTo>
                  <a:cubicBezTo>
                    <a:pt x="88" y="16"/>
                    <a:pt x="66" y="1"/>
                    <a:pt x="44"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3"/>
            <p:cNvSpPr/>
            <p:nvPr/>
          </p:nvSpPr>
          <p:spPr>
            <a:xfrm>
              <a:off x="896625" y="2461875"/>
              <a:ext cx="54650" cy="34575"/>
            </a:xfrm>
            <a:custGeom>
              <a:avLst/>
              <a:gdLst/>
              <a:ahLst/>
              <a:cxnLst/>
              <a:rect l="l" t="t" r="r" b="b"/>
              <a:pathLst>
                <a:path w="2186" h="1383" extrusionOk="0">
                  <a:moveTo>
                    <a:pt x="1127" y="1"/>
                  </a:moveTo>
                  <a:cubicBezTo>
                    <a:pt x="1115" y="1"/>
                    <a:pt x="1102" y="13"/>
                    <a:pt x="1090" y="25"/>
                  </a:cubicBezTo>
                  <a:lnTo>
                    <a:pt x="20" y="1295"/>
                  </a:lnTo>
                  <a:cubicBezTo>
                    <a:pt x="1" y="1333"/>
                    <a:pt x="32" y="1370"/>
                    <a:pt x="64" y="1370"/>
                  </a:cubicBezTo>
                  <a:cubicBezTo>
                    <a:pt x="75" y="1370"/>
                    <a:pt x="85" y="1366"/>
                    <a:pt x="94" y="1357"/>
                  </a:cubicBezTo>
                  <a:lnTo>
                    <a:pt x="1127" y="125"/>
                  </a:lnTo>
                  <a:lnTo>
                    <a:pt x="2098" y="1357"/>
                  </a:lnTo>
                  <a:cubicBezTo>
                    <a:pt x="2111" y="1370"/>
                    <a:pt x="2123" y="1382"/>
                    <a:pt x="2135" y="1382"/>
                  </a:cubicBezTo>
                  <a:cubicBezTo>
                    <a:pt x="2148" y="1382"/>
                    <a:pt x="2160" y="1370"/>
                    <a:pt x="2173" y="1370"/>
                  </a:cubicBezTo>
                  <a:cubicBezTo>
                    <a:pt x="2185" y="1345"/>
                    <a:pt x="2185" y="1320"/>
                    <a:pt x="2173" y="1307"/>
                  </a:cubicBezTo>
                  <a:lnTo>
                    <a:pt x="1165" y="25"/>
                  </a:lnTo>
                  <a:cubicBezTo>
                    <a:pt x="1165" y="13"/>
                    <a:pt x="1152" y="1"/>
                    <a:pt x="1127"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3"/>
            <p:cNvSpPr/>
            <p:nvPr/>
          </p:nvSpPr>
          <p:spPr>
            <a:xfrm>
              <a:off x="896625" y="2496425"/>
              <a:ext cx="54950" cy="34250"/>
            </a:xfrm>
            <a:custGeom>
              <a:avLst/>
              <a:gdLst/>
              <a:ahLst/>
              <a:cxnLst/>
              <a:rect l="l" t="t" r="r" b="b"/>
              <a:pathLst>
                <a:path w="2198" h="1370" extrusionOk="0">
                  <a:moveTo>
                    <a:pt x="1127" y="0"/>
                  </a:moveTo>
                  <a:cubicBezTo>
                    <a:pt x="1115" y="0"/>
                    <a:pt x="1102" y="0"/>
                    <a:pt x="1090" y="12"/>
                  </a:cubicBezTo>
                  <a:lnTo>
                    <a:pt x="20" y="1294"/>
                  </a:lnTo>
                  <a:cubicBezTo>
                    <a:pt x="1" y="1332"/>
                    <a:pt x="32" y="1370"/>
                    <a:pt x="64" y="1370"/>
                  </a:cubicBezTo>
                  <a:cubicBezTo>
                    <a:pt x="75" y="1370"/>
                    <a:pt x="85" y="1366"/>
                    <a:pt x="94" y="1357"/>
                  </a:cubicBezTo>
                  <a:lnTo>
                    <a:pt x="1127" y="112"/>
                  </a:lnTo>
                  <a:lnTo>
                    <a:pt x="2098" y="1357"/>
                  </a:lnTo>
                  <a:cubicBezTo>
                    <a:pt x="2111" y="1369"/>
                    <a:pt x="2123" y="1369"/>
                    <a:pt x="2135" y="1369"/>
                  </a:cubicBezTo>
                  <a:cubicBezTo>
                    <a:pt x="2173" y="1369"/>
                    <a:pt x="2198" y="1332"/>
                    <a:pt x="2173" y="1294"/>
                  </a:cubicBezTo>
                  <a:lnTo>
                    <a:pt x="1165" y="12"/>
                  </a:lnTo>
                  <a:cubicBezTo>
                    <a:pt x="1165" y="0"/>
                    <a:pt x="1152" y="0"/>
                    <a:pt x="112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3"/>
            <p:cNvSpPr/>
            <p:nvPr/>
          </p:nvSpPr>
          <p:spPr>
            <a:xfrm>
              <a:off x="896650" y="2530650"/>
              <a:ext cx="54925" cy="34550"/>
            </a:xfrm>
            <a:custGeom>
              <a:avLst/>
              <a:gdLst/>
              <a:ahLst/>
              <a:cxnLst/>
              <a:rect l="l" t="t" r="r" b="b"/>
              <a:pathLst>
                <a:path w="2197" h="1382" extrusionOk="0">
                  <a:moveTo>
                    <a:pt x="1126" y="0"/>
                  </a:moveTo>
                  <a:cubicBezTo>
                    <a:pt x="1114" y="0"/>
                    <a:pt x="1101" y="12"/>
                    <a:pt x="1089" y="25"/>
                  </a:cubicBezTo>
                  <a:lnTo>
                    <a:pt x="19" y="1307"/>
                  </a:lnTo>
                  <a:cubicBezTo>
                    <a:pt x="0" y="1335"/>
                    <a:pt x="30" y="1370"/>
                    <a:pt x="62" y="1370"/>
                  </a:cubicBezTo>
                  <a:cubicBezTo>
                    <a:pt x="73" y="1370"/>
                    <a:pt x="84" y="1366"/>
                    <a:pt x="93" y="1357"/>
                  </a:cubicBezTo>
                  <a:lnTo>
                    <a:pt x="1126" y="124"/>
                  </a:lnTo>
                  <a:lnTo>
                    <a:pt x="2097" y="1357"/>
                  </a:lnTo>
                  <a:cubicBezTo>
                    <a:pt x="2110" y="1369"/>
                    <a:pt x="2122" y="1381"/>
                    <a:pt x="2134" y="1381"/>
                  </a:cubicBezTo>
                  <a:cubicBezTo>
                    <a:pt x="2172" y="1381"/>
                    <a:pt x="2197" y="1332"/>
                    <a:pt x="2172" y="1307"/>
                  </a:cubicBezTo>
                  <a:lnTo>
                    <a:pt x="1164" y="25"/>
                  </a:lnTo>
                  <a:cubicBezTo>
                    <a:pt x="1164" y="12"/>
                    <a:pt x="1151" y="0"/>
                    <a:pt x="1126"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3"/>
            <p:cNvSpPr/>
            <p:nvPr/>
          </p:nvSpPr>
          <p:spPr>
            <a:xfrm>
              <a:off x="896650" y="2570150"/>
              <a:ext cx="54925" cy="34250"/>
            </a:xfrm>
            <a:custGeom>
              <a:avLst/>
              <a:gdLst/>
              <a:ahLst/>
              <a:cxnLst/>
              <a:rect l="l" t="t" r="r" b="b"/>
              <a:pathLst>
                <a:path w="2197" h="1370" extrusionOk="0">
                  <a:moveTo>
                    <a:pt x="1126" y="1"/>
                  </a:moveTo>
                  <a:cubicBezTo>
                    <a:pt x="1114" y="1"/>
                    <a:pt x="1101" y="1"/>
                    <a:pt x="1089" y="13"/>
                  </a:cubicBezTo>
                  <a:lnTo>
                    <a:pt x="19" y="1295"/>
                  </a:lnTo>
                  <a:cubicBezTo>
                    <a:pt x="0" y="1323"/>
                    <a:pt x="30" y="1358"/>
                    <a:pt x="62" y="1358"/>
                  </a:cubicBezTo>
                  <a:cubicBezTo>
                    <a:pt x="73" y="1358"/>
                    <a:pt x="84" y="1354"/>
                    <a:pt x="93" y="1345"/>
                  </a:cubicBezTo>
                  <a:lnTo>
                    <a:pt x="1126" y="113"/>
                  </a:lnTo>
                  <a:lnTo>
                    <a:pt x="2097" y="1345"/>
                  </a:lnTo>
                  <a:cubicBezTo>
                    <a:pt x="2110" y="1357"/>
                    <a:pt x="2122" y="1370"/>
                    <a:pt x="2134" y="1370"/>
                  </a:cubicBezTo>
                  <a:cubicBezTo>
                    <a:pt x="2172" y="1370"/>
                    <a:pt x="2197" y="1320"/>
                    <a:pt x="2172" y="1295"/>
                  </a:cubicBezTo>
                  <a:lnTo>
                    <a:pt x="1164" y="13"/>
                  </a:lnTo>
                  <a:cubicBezTo>
                    <a:pt x="1164" y="1"/>
                    <a:pt x="1139" y="1"/>
                    <a:pt x="1126"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3"/>
            <p:cNvSpPr/>
            <p:nvPr/>
          </p:nvSpPr>
          <p:spPr>
            <a:xfrm>
              <a:off x="896625" y="2604375"/>
              <a:ext cx="54950" cy="34275"/>
            </a:xfrm>
            <a:custGeom>
              <a:avLst/>
              <a:gdLst/>
              <a:ahLst/>
              <a:cxnLst/>
              <a:rect l="l" t="t" r="r" b="b"/>
              <a:pathLst>
                <a:path w="2198" h="1371" extrusionOk="0">
                  <a:moveTo>
                    <a:pt x="1127" y="1"/>
                  </a:moveTo>
                  <a:cubicBezTo>
                    <a:pt x="1115" y="1"/>
                    <a:pt x="1102" y="13"/>
                    <a:pt x="1090" y="13"/>
                  </a:cubicBezTo>
                  <a:lnTo>
                    <a:pt x="20" y="1295"/>
                  </a:lnTo>
                  <a:cubicBezTo>
                    <a:pt x="1" y="1333"/>
                    <a:pt x="32" y="1370"/>
                    <a:pt x="64" y="1370"/>
                  </a:cubicBezTo>
                  <a:cubicBezTo>
                    <a:pt x="75" y="1370"/>
                    <a:pt x="85" y="1366"/>
                    <a:pt x="94" y="1357"/>
                  </a:cubicBezTo>
                  <a:lnTo>
                    <a:pt x="1127" y="125"/>
                  </a:lnTo>
                  <a:lnTo>
                    <a:pt x="2098" y="1357"/>
                  </a:lnTo>
                  <a:cubicBezTo>
                    <a:pt x="2111" y="1370"/>
                    <a:pt x="2123" y="1370"/>
                    <a:pt x="2135" y="1370"/>
                  </a:cubicBezTo>
                  <a:cubicBezTo>
                    <a:pt x="2173" y="1370"/>
                    <a:pt x="2198" y="1332"/>
                    <a:pt x="2173" y="1295"/>
                  </a:cubicBezTo>
                  <a:lnTo>
                    <a:pt x="1165" y="13"/>
                  </a:lnTo>
                  <a:cubicBezTo>
                    <a:pt x="1165" y="13"/>
                    <a:pt x="1140" y="1"/>
                    <a:pt x="1127"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3"/>
            <p:cNvSpPr/>
            <p:nvPr/>
          </p:nvSpPr>
          <p:spPr>
            <a:xfrm>
              <a:off x="896625" y="2638925"/>
              <a:ext cx="54950" cy="34250"/>
            </a:xfrm>
            <a:custGeom>
              <a:avLst/>
              <a:gdLst/>
              <a:ahLst/>
              <a:cxnLst/>
              <a:rect l="l" t="t" r="r" b="b"/>
              <a:pathLst>
                <a:path w="2198" h="1370" extrusionOk="0">
                  <a:moveTo>
                    <a:pt x="1127" y="0"/>
                  </a:moveTo>
                  <a:cubicBezTo>
                    <a:pt x="1115" y="0"/>
                    <a:pt x="1102" y="0"/>
                    <a:pt x="1090" y="12"/>
                  </a:cubicBezTo>
                  <a:lnTo>
                    <a:pt x="20" y="1294"/>
                  </a:lnTo>
                  <a:cubicBezTo>
                    <a:pt x="0" y="1324"/>
                    <a:pt x="34" y="1368"/>
                    <a:pt x="68" y="1368"/>
                  </a:cubicBezTo>
                  <a:cubicBezTo>
                    <a:pt x="77" y="1368"/>
                    <a:pt x="86" y="1365"/>
                    <a:pt x="94" y="1357"/>
                  </a:cubicBezTo>
                  <a:lnTo>
                    <a:pt x="1127" y="112"/>
                  </a:lnTo>
                  <a:lnTo>
                    <a:pt x="2098" y="1344"/>
                  </a:lnTo>
                  <a:cubicBezTo>
                    <a:pt x="2111" y="1357"/>
                    <a:pt x="2123" y="1369"/>
                    <a:pt x="2135" y="1369"/>
                  </a:cubicBezTo>
                  <a:cubicBezTo>
                    <a:pt x="2173" y="1369"/>
                    <a:pt x="2198" y="1319"/>
                    <a:pt x="2173" y="1294"/>
                  </a:cubicBezTo>
                  <a:lnTo>
                    <a:pt x="1165" y="12"/>
                  </a:lnTo>
                  <a:cubicBezTo>
                    <a:pt x="1165" y="0"/>
                    <a:pt x="1140" y="0"/>
                    <a:pt x="112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3"/>
            <p:cNvSpPr/>
            <p:nvPr/>
          </p:nvSpPr>
          <p:spPr>
            <a:xfrm>
              <a:off x="896625" y="2678125"/>
              <a:ext cx="54650" cy="34250"/>
            </a:xfrm>
            <a:custGeom>
              <a:avLst/>
              <a:gdLst/>
              <a:ahLst/>
              <a:cxnLst/>
              <a:rect l="l" t="t" r="r" b="b"/>
              <a:pathLst>
                <a:path w="2186" h="1370" extrusionOk="0">
                  <a:moveTo>
                    <a:pt x="1127" y="0"/>
                  </a:moveTo>
                  <a:cubicBezTo>
                    <a:pt x="1115" y="0"/>
                    <a:pt x="1102" y="0"/>
                    <a:pt x="1090" y="13"/>
                  </a:cubicBezTo>
                  <a:lnTo>
                    <a:pt x="20" y="1295"/>
                  </a:lnTo>
                  <a:cubicBezTo>
                    <a:pt x="1" y="1332"/>
                    <a:pt x="32" y="1370"/>
                    <a:pt x="64" y="1370"/>
                  </a:cubicBezTo>
                  <a:cubicBezTo>
                    <a:pt x="75" y="1370"/>
                    <a:pt x="85" y="1366"/>
                    <a:pt x="94" y="1357"/>
                  </a:cubicBezTo>
                  <a:lnTo>
                    <a:pt x="1127" y="112"/>
                  </a:lnTo>
                  <a:lnTo>
                    <a:pt x="2098" y="1357"/>
                  </a:lnTo>
                  <a:cubicBezTo>
                    <a:pt x="2111" y="1369"/>
                    <a:pt x="2123" y="1369"/>
                    <a:pt x="2135" y="1369"/>
                  </a:cubicBezTo>
                  <a:cubicBezTo>
                    <a:pt x="2148" y="1369"/>
                    <a:pt x="2160" y="1369"/>
                    <a:pt x="2173" y="1357"/>
                  </a:cubicBezTo>
                  <a:cubicBezTo>
                    <a:pt x="2185" y="1344"/>
                    <a:pt x="2185" y="1319"/>
                    <a:pt x="2173" y="1295"/>
                  </a:cubicBezTo>
                  <a:lnTo>
                    <a:pt x="1165" y="13"/>
                  </a:lnTo>
                  <a:cubicBezTo>
                    <a:pt x="1165" y="0"/>
                    <a:pt x="1152" y="0"/>
                    <a:pt x="112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3"/>
            <p:cNvSpPr/>
            <p:nvPr/>
          </p:nvSpPr>
          <p:spPr>
            <a:xfrm>
              <a:off x="896625" y="2712350"/>
              <a:ext cx="54950" cy="34550"/>
            </a:xfrm>
            <a:custGeom>
              <a:avLst/>
              <a:gdLst/>
              <a:ahLst/>
              <a:cxnLst/>
              <a:rect l="l" t="t" r="r" b="b"/>
              <a:pathLst>
                <a:path w="2198" h="1382" extrusionOk="0">
                  <a:moveTo>
                    <a:pt x="1127" y="0"/>
                  </a:moveTo>
                  <a:cubicBezTo>
                    <a:pt x="1115" y="0"/>
                    <a:pt x="1102" y="13"/>
                    <a:pt x="1090" y="25"/>
                  </a:cubicBezTo>
                  <a:lnTo>
                    <a:pt x="20" y="1295"/>
                  </a:lnTo>
                  <a:cubicBezTo>
                    <a:pt x="1" y="1332"/>
                    <a:pt x="32" y="1370"/>
                    <a:pt x="64" y="1370"/>
                  </a:cubicBezTo>
                  <a:cubicBezTo>
                    <a:pt x="75" y="1370"/>
                    <a:pt x="85" y="1366"/>
                    <a:pt x="94" y="1357"/>
                  </a:cubicBezTo>
                  <a:lnTo>
                    <a:pt x="1127" y="125"/>
                  </a:lnTo>
                  <a:lnTo>
                    <a:pt x="2098" y="1357"/>
                  </a:lnTo>
                  <a:cubicBezTo>
                    <a:pt x="2111" y="1369"/>
                    <a:pt x="2123" y="1382"/>
                    <a:pt x="2135" y="1382"/>
                  </a:cubicBezTo>
                  <a:cubicBezTo>
                    <a:pt x="2148" y="1382"/>
                    <a:pt x="2160" y="1369"/>
                    <a:pt x="2173" y="1369"/>
                  </a:cubicBezTo>
                  <a:cubicBezTo>
                    <a:pt x="2185" y="1357"/>
                    <a:pt x="2198" y="1319"/>
                    <a:pt x="2173" y="1307"/>
                  </a:cubicBezTo>
                  <a:lnTo>
                    <a:pt x="1165" y="25"/>
                  </a:lnTo>
                  <a:cubicBezTo>
                    <a:pt x="1165" y="13"/>
                    <a:pt x="1152" y="0"/>
                    <a:pt x="112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3"/>
            <p:cNvSpPr/>
            <p:nvPr/>
          </p:nvSpPr>
          <p:spPr>
            <a:xfrm>
              <a:off x="2516275" y="2110925"/>
              <a:ext cx="200400" cy="526450"/>
            </a:xfrm>
            <a:custGeom>
              <a:avLst/>
              <a:gdLst/>
              <a:ahLst/>
              <a:cxnLst/>
              <a:rect l="l" t="t" r="r" b="b"/>
              <a:pathLst>
                <a:path w="8016" h="21058" extrusionOk="0">
                  <a:moveTo>
                    <a:pt x="4008" y="0"/>
                  </a:moveTo>
                  <a:lnTo>
                    <a:pt x="0" y="21058"/>
                  </a:lnTo>
                  <a:lnTo>
                    <a:pt x="8015" y="21058"/>
                  </a:lnTo>
                  <a:lnTo>
                    <a:pt x="4008" y="0"/>
                  </a:lnTo>
                  <a:close/>
                </a:path>
              </a:pathLst>
            </a:custGeom>
            <a:solidFill>
              <a:srgbClr val="EDC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3"/>
            <p:cNvSpPr/>
            <p:nvPr/>
          </p:nvSpPr>
          <p:spPr>
            <a:xfrm>
              <a:off x="2613975" y="2349325"/>
              <a:ext cx="2200" cy="289300"/>
            </a:xfrm>
            <a:custGeom>
              <a:avLst/>
              <a:gdLst/>
              <a:ahLst/>
              <a:cxnLst/>
              <a:rect l="l" t="t" r="r" b="b"/>
              <a:pathLst>
                <a:path w="88" h="11572" extrusionOk="0">
                  <a:moveTo>
                    <a:pt x="44" y="0"/>
                  </a:moveTo>
                  <a:cubicBezTo>
                    <a:pt x="22" y="0"/>
                    <a:pt x="0" y="16"/>
                    <a:pt x="0" y="47"/>
                  </a:cubicBezTo>
                  <a:lnTo>
                    <a:pt x="0" y="11522"/>
                  </a:lnTo>
                  <a:cubicBezTo>
                    <a:pt x="0" y="11547"/>
                    <a:pt x="13" y="11572"/>
                    <a:pt x="50" y="11572"/>
                  </a:cubicBezTo>
                  <a:cubicBezTo>
                    <a:pt x="75" y="11572"/>
                    <a:pt x="87" y="11547"/>
                    <a:pt x="87" y="11522"/>
                  </a:cubicBezTo>
                  <a:lnTo>
                    <a:pt x="87" y="47"/>
                  </a:lnTo>
                  <a:cubicBezTo>
                    <a:pt x="87" y="16"/>
                    <a:pt x="66" y="0"/>
                    <a:pt x="44"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3"/>
            <p:cNvSpPr/>
            <p:nvPr/>
          </p:nvSpPr>
          <p:spPr>
            <a:xfrm>
              <a:off x="2587675" y="2349250"/>
              <a:ext cx="54950" cy="34250"/>
            </a:xfrm>
            <a:custGeom>
              <a:avLst/>
              <a:gdLst/>
              <a:ahLst/>
              <a:cxnLst/>
              <a:rect l="l" t="t" r="r" b="b"/>
              <a:pathLst>
                <a:path w="2198" h="1370" extrusionOk="0">
                  <a:moveTo>
                    <a:pt x="1127" y="0"/>
                  </a:moveTo>
                  <a:cubicBezTo>
                    <a:pt x="1115" y="0"/>
                    <a:pt x="1102" y="0"/>
                    <a:pt x="1090" y="13"/>
                  </a:cubicBezTo>
                  <a:lnTo>
                    <a:pt x="19" y="1295"/>
                  </a:lnTo>
                  <a:cubicBezTo>
                    <a:pt x="0" y="1332"/>
                    <a:pt x="31" y="1370"/>
                    <a:pt x="64" y="1370"/>
                  </a:cubicBezTo>
                  <a:cubicBezTo>
                    <a:pt x="74" y="1370"/>
                    <a:pt x="85" y="1366"/>
                    <a:pt x="94" y="1357"/>
                  </a:cubicBezTo>
                  <a:lnTo>
                    <a:pt x="1127" y="112"/>
                  </a:lnTo>
                  <a:lnTo>
                    <a:pt x="2098" y="1357"/>
                  </a:lnTo>
                  <a:cubicBezTo>
                    <a:pt x="2110" y="1369"/>
                    <a:pt x="2123" y="1369"/>
                    <a:pt x="2135" y="1369"/>
                  </a:cubicBezTo>
                  <a:cubicBezTo>
                    <a:pt x="2172" y="1369"/>
                    <a:pt x="2197" y="1320"/>
                    <a:pt x="2172" y="1295"/>
                  </a:cubicBezTo>
                  <a:lnTo>
                    <a:pt x="1164" y="13"/>
                  </a:lnTo>
                  <a:cubicBezTo>
                    <a:pt x="1152" y="0"/>
                    <a:pt x="1139" y="0"/>
                    <a:pt x="112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3"/>
            <p:cNvSpPr/>
            <p:nvPr/>
          </p:nvSpPr>
          <p:spPr>
            <a:xfrm>
              <a:off x="2587425" y="2383475"/>
              <a:ext cx="55200" cy="34550"/>
            </a:xfrm>
            <a:custGeom>
              <a:avLst/>
              <a:gdLst/>
              <a:ahLst/>
              <a:cxnLst/>
              <a:rect l="l" t="t" r="r" b="b"/>
              <a:pathLst>
                <a:path w="2208" h="1382" extrusionOk="0">
                  <a:moveTo>
                    <a:pt x="1137" y="0"/>
                  </a:moveTo>
                  <a:cubicBezTo>
                    <a:pt x="1125" y="0"/>
                    <a:pt x="1112" y="13"/>
                    <a:pt x="1100" y="25"/>
                  </a:cubicBezTo>
                  <a:lnTo>
                    <a:pt x="29" y="1295"/>
                  </a:lnTo>
                  <a:cubicBezTo>
                    <a:pt x="1" y="1323"/>
                    <a:pt x="45" y="1373"/>
                    <a:pt x="78" y="1373"/>
                  </a:cubicBezTo>
                  <a:cubicBezTo>
                    <a:pt x="89" y="1373"/>
                    <a:pt x="98" y="1369"/>
                    <a:pt x="104" y="1357"/>
                  </a:cubicBezTo>
                  <a:lnTo>
                    <a:pt x="1137" y="125"/>
                  </a:lnTo>
                  <a:lnTo>
                    <a:pt x="2108" y="1357"/>
                  </a:lnTo>
                  <a:cubicBezTo>
                    <a:pt x="2120" y="1369"/>
                    <a:pt x="2133" y="1382"/>
                    <a:pt x="2145" y="1382"/>
                  </a:cubicBezTo>
                  <a:cubicBezTo>
                    <a:pt x="2182" y="1382"/>
                    <a:pt x="2207" y="1332"/>
                    <a:pt x="2182" y="1307"/>
                  </a:cubicBezTo>
                  <a:lnTo>
                    <a:pt x="1174" y="25"/>
                  </a:lnTo>
                  <a:cubicBezTo>
                    <a:pt x="1162" y="13"/>
                    <a:pt x="1149" y="0"/>
                    <a:pt x="113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3"/>
            <p:cNvSpPr/>
            <p:nvPr/>
          </p:nvSpPr>
          <p:spPr>
            <a:xfrm>
              <a:off x="2587675" y="2418000"/>
              <a:ext cx="54625" cy="34275"/>
            </a:xfrm>
            <a:custGeom>
              <a:avLst/>
              <a:gdLst/>
              <a:ahLst/>
              <a:cxnLst/>
              <a:rect l="l" t="t" r="r" b="b"/>
              <a:pathLst>
                <a:path w="2185" h="1371" extrusionOk="0">
                  <a:moveTo>
                    <a:pt x="1127" y="1"/>
                  </a:moveTo>
                  <a:cubicBezTo>
                    <a:pt x="1115" y="1"/>
                    <a:pt x="1102" y="1"/>
                    <a:pt x="1090" y="13"/>
                  </a:cubicBezTo>
                  <a:lnTo>
                    <a:pt x="19" y="1295"/>
                  </a:lnTo>
                  <a:cubicBezTo>
                    <a:pt x="0" y="1333"/>
                    <a:pt x="31" y="1370"/>
                    <a:pt x="64" y="1370"/>
                  </a:cubicBezTo>
                  <a:cubicBezTo>
                    <a:pt x="74" y="1370"/>
                    <a:pt x="85" y="1366"/>
                    <a:pt x="94" y="1357"/>
                  </a:cubicBezTo>
                  <a:lnTo>
                    <a:pt x="1127" y="125"/>
                  </a:lnTo>
                  <a:lnTo>
                    <a:pt x="2098" y="1357"/>
                  </a:lnTo>
                  <a:cubicBezTo>
                    <a:pt x="2110" y="1370"/>
                    <a:pt x="2123" y="1370"/>
                    <a:pt x="2135" y="1370"/>
                  </a:cubicBezTo>
                  <a:cubicBezTo>
                    <a:pt x="2147" y="1370"/>
                    <a:pt x="2160" y="1370"/>
                    <a:pt x="2160" y="1357"/>
                  </a:cubicBezTo>
                  <a:cubicBezTo>
                    <a:pt x="2185" y="1345"/>
                    <a:pt x="2185" y="1320"/>
                    <a:pt x="2172" y="1295"/>
                  </a:cubicBezTo>
                  <a:lnTo>
                    <a:pt x="1164" y="13"/>
                  </a:lnTo>
                  <a:cubicBezTo>
                    <a:pt x="1152" y="1"/>
                    <a:pt x="1139" y="1"/>
                    <a:pt x="1127"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3"/>
            <p:cNvSpPr/>
            <p:nvPr/>
          </p:nvSpPr>
          <p:spPr>
            <a:xfrm>
              <a:off x="2587425" y="2457200"/>
              <a:ext cx="55200" cy="34250"/>
            </a:xfrm>
            <a:custGeom>
              <a:avLst/>
              <a:gdLst/>
              <a:ahLst/>
              <a:cxnLst/>
              <a:rect l="l" t="t" r="r" b="b"/>
              <a:pathLst>
                <a:path w="2208" h="1370" extrusionOk="0">
                  <a:moveTo>
                    <a:pt x="1137" y="1"/>
                  </a:moveTo>
                  <a:cubicBezTo>
                    <a:pt x="1125" y="1"/>
                    <a:pt x="1112" y="13"/>
                    <a:pt x="1100" y="13"/>
                  </a:cubicBezTo>
                  <a:lnTo>
                    <a:pt x="29" y="1295"/>
                  </a:lnTo>
                  <a:cubicBezTo>
                    <a:pt x="0" y="1324"/>
                    <a:pt x="47" y="1369"/>
                    <a:pt x="81" y="1369"/>
                  </a:cubicBezTo>
                  <a:cubicBezTo>
                    <a:pt x="90" y="1369"/>
                    <a:pt x="99" y="1366"/>
                    <a:pt x="104" y="1357"/>
                  </a:cubicBezTo>
                  <a:lnTo>
                    <a:pt x="1137" y="125"/>
                  </a:lnTo>
                  <a:lnTo>
                    <a:pt x="2108" y="1357"/>
                  </a:lnTo>
                  <a:cubicBezTo>
                    <a:pt x="2120" y="1370"/>
                    <a:pt x="2133" y="1370"/>
                    <a:pt x="2145" y="1370"/>
                  </a:cubicBezTo>
                  <a:cubicBezTo>
                    <a:pt x="2182" y="1370"/>
                    <a:pt x="2207" y="1333"/>
                    <a:pt x="2182" y="1295"/>
                  </a:cubicBezTo>
                  <a:lnTo>
                    <a:pt x="1174" y="13"/>
                  </a:lnTo>
                  <a:cubicBezTo>
                    <a:pt x="1162" y="13"/>
                    <a:pt x="1149" y="1"/>
                    <a:pt x="1137"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3"/>
            <p:cNvSpPr/>
            <p:nvPr/>
          </p:nvSpPr>
          <p:spPr>
            <a:xfrm>
              <a:off x="2587675" y="2491750"/>
              <a:ext cx="54625" cy="34250"/>
            </a:xfrm>
            <a:custGeom>
              <a:avLst/>
              <a:gdLst/>
              <a:ahLst/>
              <a:cxnLst/>
              <a:rect l="l" t="t" r="r" b="b"/>
              <a:pathLst>
                <a:path w="2185" h="1370" extrusionOk="0">
                  <a:moveTo>
                    <a:pt x="1127" y="0"/>
                  </a:moveTo>
                  <a:cubicBezTo>
                    <a:pt x="1115" y="0"/>
                    <a:pt x="1102" y="0"/>
                    <a:pt x="1090" y="13"/>
                  </a:cubicBezTo>
                  <a:lnTo>
                    <a:pt x="19" y="1295"/>
                  </a:lnTo>
                  <a:cubicBezTo>
                    <a:pt x="1" y="1323"/>
                    <a:pt x="31" y="1358"/>
                    <a:pt x="63" y="1358"/>
                  </a:cubicBezTo>
                  <a:cubicBezTo>
                    <a:pt x="74" y="1358"/>
                    <a:pt x="85" y="1354"/>
                    <a:pt x="94" y="1344"/>
                  </a:cubicBezTo>
                  <a:lnTo>
                    <a:pt x="1127" y="112"/>
                  </a:lnTo>
                  <a:lnTo>
                    <a:pt x="2098" y="1344"/>
                  </a:lnTo>
                  <a:cubicBezTo>
                    <a:pt x="2110" y="1357"/>
                    <a:pt x="2123" y="1369"/>
                    <a:pt x="2135" y="1369"/>
                  </a:cubicBezTo>
                  <a:cubicBezTo>
                    <a:pt x="2147" y="1369"/>
                    <a:pt x="2160" y="1369"/>
                    <a:pt x="2160" y="1357"/>
                  </a:cubicBezTo>
                  <a:cubicBezTo>
                    <a:pt x="2185" y="1344"/>
                    <a:pt x="2185" y="1307"/>
                    <a:pt x="2172" y="1295"/>
                  </a:cubicBezTo>
                  <a:lnTo>
                    <a:pt x="1164" y="13"/>
                  </a:lnTo>
                  <a:cubicBezTo>
                    <a:pt x="1152" y="0"/>
                    <a:pt x="1139" y="0"/>
                    <a:pt x="112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3"/>
            <p:cNvSpPr/>
            <p:nvPr/>
          </p:nvSpPr>
          <p:spPr>
            <a:xfrm>
              <a:off x="2587675" y="2525975"/>
              <a:ext cx="54625" cy="34250"/>
            </a:xfrm>
            <a:custGeom>
              <a:avLst/>
              <a:gdLst/>
              <a:ahLst/>
              <a:cxnLst/>
              <a:rect l="l" t="t" r="r" b="b"/>
              <a:pathLst>
                <a:path w="2185" h="1370" extrusionOk="0">
                  <a:moveTo>
                    <a:pt x="1127" y="0"/>
                  </a:moveTo>
                  <a:cubicBezTo>
                    <a:pt x="1115" y="0"/>
                    <a:pt x="1102" y="13"/>
                    <a:pt x="1090" y="13"/>
                  </a:cubicBezTo>
                  <a:lnTo>
                    <a:pt x="19" y="1295"/>
                  </a:lnTo>
                  <a:cubicBezTo>
                    <a:pt x="0" y="1332"/>
                    <a:pt x="31" y="1370"/>
                    <a:pt x="64" y="1370"/>
                  </a:cubicBezTo>
                  <a:cubicBezTo>
                    <a:pt x="74" y="1370"/>
                    <a:pt x="85" y="1366"/>
                    <a:pt x="94" y="1357"/>
                  </a:cubicBezTo>
                  <a:lnTo>
                    <a:pt x="1127" y="125"/>
                  </a:lnTo>
                  <a:lnTo>
                    <a:pt x="2098" y="1357"/>
                  </a:lnTo>
                  <a:cubicBezTo>
                    <a:pt x="2110" y="1369"/>
                    <a:pt x="2123" y="1369"/>
                    <a:pt x="2135" y="1369"/>
                  </a:cubicBezTo>
                  <a:lnTo>
                    <a:pt x="2160" y="1369"/>
                  </a:lnTo>
                  <a:cubicBezTo>
                    <a:pt x="2185" y="1344"/>
                    <a:pt x="2185" y="1320"/>
                    <a:pt x="2172" y="1295"/>
                  </a:cubicBezTo>
                  <a:lnTo>
                    <a:pt x="1164" y="25"/>
                  </a:lnTo>
                  <a:cubicBezTo>
                    <a:pt x="1152" y="13"/>
                    <a:pt x="1139" y="0"/>
                    <a:pt x="112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3"/>
            <p:cNvSpPr/>
            <p:nvPr/>
          </p:nvSpPr>
          <p:spPr>
            <a:xfrm>
              <a:off x="2587425" y="2565175"/>
              <a:ext cx="55200" cy="34550"/>
            </a:xfrm>
            <a:custGeom>
              <a:avLst/>
              <a:gdLst/>
              <a:ahLst/>
              <a:cxnLst/>
              <a:rect l="l" t="t" r="r" b="b"/>
              <a:pathLst>
                <a:path w="2208" h="1382" extrusionOk="0">
                  <a:moveTo>
                    <a:pt x="1137" y="0"/>
                  </a:moveTo>
                  <a:cubicBezTo>
                    <a:pt x="1125" y="0"/>
                    <a:pt x="1112" y="13"/>
                    <a:pt x="1100" y="25"/>
                  </a:cubicBezTo>
                  <a:lnTo>
                    <a:pt x="29" y="1295"/>
                  </a:lnTo>
                  <a:cubicBezTo>
                    <a:pt x="1" y="1323"/>
                    <a:pt x="45" y="1374"/>
                    <a:pt x="78" y="1374"/>
                  </a:cubicBezTo>
                  <a:cubicBezTo>
                    <a:pt x="89" y="1374"/>
                    <a:pt x="98" y="1369"/>
                    <a:pt x="104" y="1357"/>
                  </a:cubicBezTo>
                  <a:lnTo>
                    <a:pt x="1137" y="125"/>
                  </a:lnTo>
                  <a:lnTo>
                    <a:pt x="2108" y="1357"/>
                  </a:lnTo>
                  <a:cubicBezTo>
                    <a:pt x="2120" y="1369"/>
                    <a:pt x="2133" y="1382"/>
                    <a:pt x="2145" y="1382"/>
                  </a:cubicBezTo>
                  <a:cubicBezTo>
                    <a:pt x="2182" y="1369"/>
                    <a:pt x="2207" y="1332"/>
                    <a:pt x="2182" y="1295"/>
                  </a:cubicBezTo>
                  <a:lnTo>
                    <a:pt x="1174" y="25"/>
                  </a:lnTo>
                  <a:cubicBezTo>
                    <a:pt x="1162" y="13"/>
                    <a:pt x="1149" y="0"/>
                    <a:pt x="113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3"/>
            <p:cNvSpPr/>
            <p:nvPr/>
          </p:nvSpPr>
          <p:spPr>
            <a:xfrm>
              <a:off x="2587425" y="2599700"/>
              <a:ext cx="55200" cy="34250"/>
            </a:xfrm>
            <a:custGeom>
              <a:avLst/>
              <a:gdLst/>
              <a:ahLst/>
              <a:cxnLst/>
              <a:rect l="l" t="t" r="r" b="b"/>
              <a:pathLst>
                <a:path w="2208" h="1370" extrusionOk="0">
                  <a:moveTo>
                    <a:pt x="1137" y="1"/>
                  </a:moveTo>
                  <a:cubicBezTo>
                    <a:pt x="1125" y="1"/>
                    <a:pt x="1112" y="1"/>
                    <a:pt x="1100" y="13"/>
                  </a:cubicBezTo>
                  <a:lnTo>
                    <a:pt x="29" y="1295"/>
                  </a:lnTo>
                  <a:cubicBezTo>
                    <a:pt x="0" y="1324"/>
                    <a:pt x="47" y="1369"/>
                    <a:pt x="81" y="1369"/>
                  </a:cubicBezTo>
                  <a:cubicBezTo>
                    <a:pt x="90" y="1369"/>
                    <a:pt x="99" y="1366"/>
                    <a:pt x="104" y="1357"/>
                  </a:cubicBezTo>
                  <a:lnTo>
                    <a:pt x="1137" y="113"/>
                  </a:lnTo>
                  <a:lnTo>
                    <a:pt x="2108" y="1357"/>
                  </a:lnTo>
                  <a:cubicBezTo>
                    <a:pt x="2120" y="1370"/>
                    <a:pt x="2133" y="1370"/>
                    <a:pt x="2145" y="1370"/>
                  </a:cubicBezTo>
                  <a:cubicBezTo>
                    <a:pt x="2182" y="1370"/>
                    <a:pt x="2207" y="1333"/>
                    <a:pt x="2182" y="1295"/>
                  </a:cubicBezTo>
                  <a:lnTo>
                    <a:pt x="1174" y="13"/>
                  </a:lnTo>
                  <a:cubicBezTo>
                    <a:pt x="1162" y="1"/>
                    <a:pt x="1149" y="1"/>
                    <a:pt x="1137"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3"/>
            <p:cNvSpPr/>
            <p:nvPr/>
          </p:nvSpPr>
          <p:spPr>
            <a:xfrm>
              <a:off x="2312175" y="2064250"/>
              <a:ext cx="256700" cy="674875"/>
            </a:xfrm>
            <a:custGeom>
              <a:avLst/>
              <a:gdLst/>
              <a:ahLst/>
              <a:cxnLst/>
              <a:rect l="l" t="t" r="r" b="b"/>
              <a:pathLst>
                <a:path w="10268" h="26995" extrusionOk="0">
                  <a:moveTo>
                    <a:pt x="5128" y="0"/>
                  </a:moveTo>
                  <a:lnTo>
                    <a:pt x="0" y="26994"/>
                  </a:lnTo>
                  <a:lnTo>
                    <a:pt x="10268" y="26994"/>
                  </a:lnTo>
                  <a:lnTo>
                    <a:pt x="512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3"/>
            <p:cNvSpPr/>
            <p:nvPr/>
          </p:nvSpPr>
          <p:spPr>
            <a:xfrm>
              <a:off x="2437075" y="2369700"/>
              <a:ext cx="3150" cy="370675"/>
            </a:xfrm>
            <a:custGeom>
              <a:avLst/>
              <a:gdLst/>
              <a:ahLst/>
              <a:cxnLst/>
              <a:rect l="l" t="t" r="r" b="b"/>
              <a:pathLst>
                <a:path w="126" h="14827" extrusionOk="0">
                  <a:moveTo>
                    <a:pt x="63" y="1"/>
                  </a:moveTo>
                  <a:cubicBezTo>
                    <a:pt x="32" y="1"/>
                    <a:pt x="1" y="22"/>
                    <a:pt x="7" y="66"/>
                  </a:cubicBezTo>
                  <a:lnTo>
                    <a:pt x="7" y="14776"/>
                  </a:lnTo>
                  <a:cubicBezTo>
                    <a:pt x="7" y="14801"/>
                    <a:pt x="32" y="14826"/>
                    <a:pt x="57" y="14826"/>
                  </a:cubicBezTo>
                  <a:cubicBezTo>
                    <a:pt x="94" y="14826"/>
                    <a:pt x="119" y="14801"/>
                    <a:pt x="119" y="14776"/>
                  </a:cubicBezTo>
                  <a:lnTo>
                    <a:pt x="119" y="66"/>
                  </a:lnTo>
                  <a:cubicBezTo>
                    <a:pt x="125" y="22"/>
                    <a:pt x="94" y="1"/>
                    <a:pt x="63"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3"/>
            <p:cNvSpPr/>
            <p:nvPr/>
          </p:nvSpPr>
          <p:spPr>
            <a:xfrm>
              <a:off x="2403350" y="2369775"/>
              <a:ext cx="70625" cy="43900"/>
            </a:xfrm>
            <a:custGeom>
              <a:avLst/>
              <a:gdLst/>
              <a:ahLst/>
              <a:cxnLst/>
              <a:rect l="l" t="t" r="r" b="b"/>
              <a:pathLst>
                <a:path w="2825" h="1756" extrusionOk="0">
                  <a:moveTo>
                    <a:pt x="1456" y="1"/>
                  </a:moveTo>
                  <a:cubicBezTo>
                    <a:pt x="1443" y="1"/>
                    <a:pt x="1418" y="13"/>
                    <a:pt x="1406" y="26"/>
                  </a:cubicBezTo>
                  <a:lnTo>
                    <a:pt x="37" y="1656"/>
                  </a:lnTo>
                  <a:cubicBezTo>
                    <a:pt x="0" y="1702"/>
                    <a:pt x="38" y="1754"/>
                    <a:pt x="80" y="1754"/>
                  </a:cubicBezTo>
                  <a:cubicBezTo>
                    <a:pt x="95" y="1754"/>
                    <a:pt x="111" y="1747"/>
                    <a:pt x="124" y="1731"/>
                  </a:cubicBezTo>
                  <a:lnTo>
                    <a:pt x="1456" y="150"/>
                  </a:lnTo>
                  <a:lnTo>
                    <a:pt x="2700" y="1731"/>
                  </a:lnTo>
                  <a:cubicBezTo>
                    <a:pt x="2713" y="1743"/>
                    <a:pt x="2725" y="1756"/>
                    <a:pt x="2750" y="1756"/>
                  </a:cubicBezTo>
                  <a:cubicBezTo>
                    <a:pt x="2800" y="1756"/>
                    <a:pt x="2825" y="1706"/>
                    <a:pt x="2787" y="1656"/>
                  </a:cubicBezTo>
                  <a:lnTo>
                    <a:pt x="1506" y="26"/>
                  </a:lnTo>
                  <a:cubicBezTo>
                    <a:pt x="1493" y="13"/>
                    <a:pt x="1481" y="1"/>
                    <a:pt x="1456"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3"/>
            <p:cNvSpPr/>
            <p:nvPr/>
          </p:nvSpPr>
          <p:spPr>
            <a:xfrm>
              <a:off x="2403350" y="2413650"/>
              <a:ext cx="70625" cy="44200"/>
            </a:xfrm>
            <a:custGeom>
              <a:avLst/>
              <a:gdLst/>
              <a:ahLst/>
              <a:cxnLst/>
              <a:rect l="l" t="t" r="r" b="b"/>
              <a:pathLst>
                <a:path w="2825" h="1768" extrusionOk="0">
                  <a:moveTo>
                    <a:pt x="1456" y="1"/>
                  </a:moveTo>
                  <a:cubicBezTo>
                    <a:pt x="1443" y="1"/>
                    <a:pt x="1418" y="13"/>
                    <a:pt x="1406" y="25"/>
                  </a:cubicBezTo>
                  <a:lnTo>
                    <a:pt x="37" y="1668"/>
                  </a:lnTo>
                  <a:cubicBezTo>
                    <a:pt x="0" y="1714"/>
                    <a:pt x="38" y="1766"/>
                    <a:pt x="80" y="1766"/>
                  </a:cubicBezTo>
                  <a:cubicBezTo>
                    <a:pt x="95" y="1766"/>
                    <a:pt x="111" y="1759"/>
                    <a:pt x="124" y="1743"/>
                  </a:cubicBezTo>
                  <a:lnTo>
                    <a:pt x="1456" y="162"/>
                  </a:lnTo>
                  <a:lnTo>
                    <a:pt x="2700" y="1743"/>
                  </a:lnTo>
                  <a:cubicBezTo>
                    <a:pt x="2713" y="1755"/>
                    <a:pt x="2725" y="1768"/>
                    <a:pt x="2750" y="1768"/>
                  </a:cubicBezTo>
                  <a:cubicBezTo>
                    <a:pt x="2800" y="1768"/>
                    <a:pt x="2825" y="1706"/>
                    <a:pt x="2787" y="1668"/>
                  </a:cubicBezTo>
                  <a:lnTo>
                    <a:pt x="1506" y="25"/>
                  </a:lnTo>
                  <a:cubicBezTo>
                    <a:pt x="1493" y="13"/>
                    <a:pt x="1481" y="13"/>
                    <a:pt x="1456"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3"/>
            <p:cNvSpPr/>
            <p:nvPr/>
          </p:nvSpPr>
          <p:spPr>
            <a:xfrm>
              <a:off x="2403300" y="2457825"/>
              <a:ext cx="70675" cy="44000"/>
            </a:xfrm>
            <a:custGeom>
              <a:avLst/>
              <a:gdLst/>
              <a:ahLst/>
              <a:cxnLst/>
              <a:rect l="l" t="t" r="r" b="b"/>
              <a:pathLst>
                <a:path w="2827" h="1760" extrusionOk="0">
                  <a:moveTo>
                    <a:pt x="1458" y="1"/>
                  </a:moveTo>
                  <a:cubicBezTo>
                    <a:pt x="1445" y="1"/>
                    <a:pt x="1420" y="13"/>
                    <a:pt x="1408" y="26"/>
                  </a:cubicBezTo>
                  <a:lnTo>
                    <a:pt x="39" y="1656"/>
                  </a:lnTo>
                  <a:cubicBezTo>
                    <a:pt x="1" y="1704"/>
                    <a:pt x="44" y="1759"/>
                    <a:pt x="88" y="1759"/>
                  </a:cubicBezTo>
                  <a:cubicBezTo>
                    <a:pt x="101" y="1759"/>
                    <a:pt x="115" y="1755"/>
                    <a:pt x="126" y="1743"/>
                  </a:cubicBezTo>
                  <a:lnTo>
                    <a:pt x="1458" y="150"/>
                  </a:lnTo>
                  <a:lnTo>
                    <a:pt x="2702" y="1731"/>
                  </a:lnTo>
                  <a:cubicBezTo>
                    <a:pt x="2715" y="1756"/>
                    <a:pt x="2727" y="1756"/>
                    <a:pt x="2752" y="1756"/>
                  </a:cubicBezTo>
                  <a:cubicBezTo>
                    <a:pt x="2802" y="1756"/>
                    <a:pt x="2827" y="1706"/>
                    <a:pt x="2789" y="1668"/>
                  </a:cubicBezTo>
                  <a:lnTo>
                    <a:pt x="1508" y="26"/>
                  </a:lnTo>
                  <a:cubicBezTo>
                    <a:pt x="1495" y="13"/>
                    <a:pt x="1483" y="1"/>
                    <a:pt x="1458"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3"/>
            <p:cNvSpPr/>
            <p:nvPr/>
          </p:nvSpPr>
          <p:spPr>
            <a:xfrm>
              <a:off x="2403350" y="2508225"/>
              <a:ext cx="70625" cy="43900"/>
            </a:xfrm>
            <a:custGeom>
              <a:avLst/>
              <a:gdLst/>
              <a:ahLst/>
              <a:cxnLst/>
              <a:rect l="l" t="t" r="r" b="b"/>
              <a:pathLst>
                <a:path w="2825" h="1756" extrusionOk="0">
                  <a:moveTo>
                    <a:pt x="1456" y="1"/>
                  </a:moveTo>
                  <a:cubicBezTo>
                    <a:pt x="1443" y="1"/>
                    <a:pt x="1418" y="1"/>
                    <a:pt x="1406" y="13"/>
                  </a:cubicBezTo>
                  <a:lnTo>
                    <a:pt x="37" y="1656"/>
                  </a:lnTo>
                  <a:cubicBezTo>
                    <a:pt x="0" y="1702"/>
                    <a:pt x="38" y="1754"/>
                    <a:pt x="80" y="1754"/>
                  </a:cubicBezTo>
                  <a:cubicBezTo>
                    <a:pt x="95" y="1754"/>
                    <a:pt x="111" y="1747"/>
                    <a:pt x="124" y="1731"/>
                  </a:cubicBezTo>
                  <a:lnTo>
                    <a:pt x="1456" y="150"/>
                  </a:lnTo>
                  <a:lnTo>
                    <a:pt x="2700" y="1731"/>
                  </a:lnTo>
                  <a:cubicBezTo>
                    <a:pt x="2713" y="1743"/>
                    <a:pt x="2725" y="1756"/>
                    <a:pt x="2750" y="1756"/>
                  </a:cubicBezTo>
                  <a:cubicBezTo>
                    <a:pt x="2800" y="1756"/>
                    <a:pt x="2825" y="1694"/>
                    <a:pt x="2787" y="1656"/>
                  </a:cubicBezTo>
                  <a:lnTo>
                    <a:pt x="1506" y="13"/>
                  </a:lnTo>
                  <a:cubicBezTo>
                    <a:pt x="1493" y="1"/>
                    <a:pt x="1481" y="1"/>
                    <a:pt x="1456"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3"/>
            <p:cNvSpPr/>
            <p:nvPr/>
          </p:nvSpPr>
          <p:spPr>
            <a:xfrm>
              <a:off x="2403325" y="2552100"/>
              <a:ext cx="70650" cy="44125"/>
            </a:xfrm>
            <a:custGeom>
              <a:avLst/>
              <a:gdLst/>
              <a:ahLst/>
              <a:cxnLst/>
              <a:rect l="l" t="t" r="r" b="b"/>
              <a:pathLst>
                <a:path w="2826" h="1765" extrusionOk="0">
                  <a:moveTo>
                    <a:pt x="1457" y="1"/>
                  </a:moveTo>
                  <a:cubicBezTo>
                    <a:pt x="1444" y="1"/>
                    <a:pt x="1419" y="13"/>
                    <a:pt x="1407" y="26"/>
                  </a:cubicBezTo>
                  <a:lnTo>
                    <a:pt x="38" y="1668"/>
                  </a:lnTo>
                  <a:cubicBezTo>
                    <a:pt x="0" y="1706"/>
                    <a:pt x="41" y="1765"/>
                    <a:pt x="84" y="1765"/>
                  </a:cubicBezTo>
                  <a:cubicBezTo>
                    <a:pt x="98" y="1765"/>
                    <a:pt x="113" y="1758"/>
                    <a:pt x="125" y="1743"/>
                  </a:cubicBezTo>
                  <a:lnTo>
                    <a:pt x="1457" y="163"/>
                  </a:lnTo>
                  <a:lnTo>
                    <a:pt x="2701" y="1743"/>
                  </a:lnTo>
                  <a:cubicBezTo>
                    <a:pt x="2714" y="1756"/>
                    <a:pt x="2726" y="1756"/>
                    <a:pt x="2751" y="1756"/>
                  </a:cubicBezTo>
                  <a:cubicBezTo>
                    <a:pt x="2801" y="1756"/>
                    <a:pt x="2826" y="1706"/>
                    <a:pt x="2788" y="1668"/>
                  </a:cubicBezTo>
                  <a:lnTo>
                    <a:pt x="1507" y="26"/>
                  </a:lnTo>
                  <a:cubicBezTo>
                    <a:pt x="1494" y="13"/>
                    <a:pt x="1482" y="1"/>
                    <a:pt x="1457"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3"/>
            <p:cNvSpPr/>
            <p:nvPr/>
          </p:nvSpPr>
          <p:spPr>
            <a:xfrm>
              <a:off x="2403350" y="2596300"/>
              <a:ext cx="70625" cy="43875"/>
            </a:xfrm>
            <a:custGeom>
              <a:avLst/>
              <a:gdLst/>
              <a:ahLst/>
              <a:cxnLst/>
              <a:rect l="l" t="t" r="r" b="b"/>
              <a:pathLst>
                <a:path w="2825" h="1755" extrusionOk="0">
                  <a:moveTo>
                    <a:pt x="1456" y="0"/>
                  </a:moveTo>
                  <a:cubicBezTo>
                    <a:pt x="1443" y="0"/>
                    <a:pt x="1418" y="0"/>
                    <a:pt x="1406" y="25"/>
                  </a:cubicBezTo>
                  <a:lnTo>
                    <a:pt x="37" y="1655"/>
                  </a:lnTo>
                  <a:cubicBezTo>
                    <a:pt x="0" y="1701"/>
                    <a:pt x="38" y="1753"/>
                    <a:pt x="80" y="1753"/>
                  </a:cubicBezTo>
                  <a:cubicBezTo>
                    <a:pt x="95" y="1753"/>
                    <a:pt x="111" y="1746"/>
                    <a:pt x="124" y="1730"/>
                  </a:cubicBezTo>
                  <a:lnTo>
                    <a:pt x="1456" y="149"/>
                  </a:lnTo>
                  <a:lnTo>
                    <a:pt x="2700" y="1730"/>
                  </a:lnTo>
                  <a:cubicBezTo>
                    <a:pt x="2713" y="1742"/>
                    <a:pt x="2725" y="1755"/>
                    <a:pt x="2750" y="1755"/>
                  </a:cubicBezTo>
                  <a:cubicBezTo>
                    <a:pt x="2800" y="1755"/>
                    <a:pt x="2825" y="1693"/>
                    <a:pt x="2787" y="1655"/>
                  </a:cubicBezTo>
                  <a:lnTo>
                    <a:pt x="1506" y="25"/>
                  </a:lnTo>
                  <a:cubicBezTo>
                    <a:pt x="1493" y="12"/>
                    <a:pt x="1481" y="0"/>
                    <a:pt x="1456"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3"/>
            <p:cNvSpPr/>
            <p:nvPr/>
          </p:nvSpPr>
          <p:spPr>
            <a:xfrm>
              <a:off x="2403350" y="2646375"/>
              <a:ext cx="70625" cy="44200"/>
            </a:xfrm>
            <a:custGeom>
              <a:avLst/>
              <a:gdLst/>
              <a:ahLst/>
              <a:cxnLst/>
              <a:rect l="l" t="t" r="r" b="b"/>
              <a:pathLst>
                <a:path w="2825" h="1768" extrusionOk="0">
                  <a:moveTo>
                    <a:pt x="1456" y="1"/>
                  </a:moveTo>
                  <a:cubicBezTo>
                    <a:pt x="1443" y="1"/>
                    <a:pt x="1418" y="13"/>
                    <a:pt x="1406" y="26"/>
                  </a:cubicBezTo>
                  <a:lnTo>
                    <a:pt x="37" y="1668"/>
                  </a:lnTo>
                  <a:cubicBezTo>
                    <a:pt x="0" y="1714"/>
                    <a:pt x="38" y="1767"/>
                    <a:pt x="80" y="1767"/>
                  </a:cubicBezTo>
                  <a:cubicBezTo>
                    <a:pt x="95" y="1767"/>
                    <a:pt x="111" y="1760"/>
                    <a:pt x="124" y="1743"/>
                  </a:cubicBezTo>
                  <a:lnTo>
                    <a:pt x="1456" y="163"/>
                  </a:lnTo>
                  <a:lnTo>
                    <a:pt x="2700" y="1743"/>
                  </a:lnTo>
                  <a:cubicBezTo>
                    <a:pt x="2713" y="1756"/>
                    <a:pt x="2725" y="1768"/>
                    <a:pt x="2750" y="1768"/>
                  </a:cubicBezTo>
                  <a:cubicBezTo>
                    <a:pt x="2800" y="1768"/>
                    <a:pt x="2825" y="1706"/>
                    <a:pt x="2787" y="1668"/>
                  </a:cubicBezTo>
                  <a:lnTo>
                    <a:pt x="1506" y="26"/>
                  </a:lnTo>
                  <a:cubicBezTo>
                    <a:pt x="1493" y="13"/>
                    <a:pt x="1481" y="1"/>
                    <a:pt x="1456"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3"/>
            <p:cNvSpPr/>
            <p:nvPr/>
          </p:nvSpPr>
          <p:spPr>
            <a:xfrm>
              <a:off x="2403300" y="2690575"/>
              <a:ext cx="70675" cy="43975"/>
            </a:xfrm>
            <a:custGeom>
              <a:avLst/>
              <a:gdLst/>
              <a:ahLst/>
              <a:cxnLst/>
              <a:rect l="l" t="t" r="r" b="b"/>
              <a:pathLst>
                <a:path w="2827" h="1759" extrusionOk="0">
                  <a:moveTo>
                    <a:pt x="1458" y="0"/>
                  </a:moveTo>
                  <a:cubicBezTo>
                    <a:pt x="1445" y="0"/>
                    <a:pt x="1420" y="12"/>
                    <a:pt x="1408" y="25"/>
                  </a:cubicBezTo>
                  <a:lnTo>
                    <a:pt x="39" y="1655"/>
                  </a:lnTo>
                  <a:cubicBezTo>
                    <a:pt x="1" y="1703"/>
                    <a:pt x="44" y="1759"/>
                    <a:pt x="88" y="1759"/>
                  </a:cubicBezTo>
                  <a:cubicBezTo>
                    <a:pt x="101" y="1759"/>
                    <a:pt x="115" y="1754"/>
                    <a:pt x="126" y="1742"/>
                  </a:cubicBezTo>
                  <a:lnTo>
                    <a:pt x="1458" y="149"/>
                  </a:lnTo>
                  <a:lnTo>
                    <a:pt x="2702" y="1730"/>
                  </a:lnTo>
                  <a:cubicBezTo>
                    <a:pt x="2715" y="1755"/>
                    <a:pt x="2727" y="1755"/>
                    <a:pt x="2752" y="1755"/>
                  </a:cubicBezTo>
                  <a:cubicBezTo>
                    <a:pt x="2802" y="1755"/>
                    <a:pt x="2827" y="1705"/>
                    <a:pt x="2789" y="1668"/>
                  </a:cubicBezTo>
                  <a:lnTo>
                    <a:pt x="1508" y="25"/>
                  </a:lnTo>
                  <a:cubicBezTo>
                    <a:pt x="1495" y="12"/>
                    <a:pt x="1483" y="0"/>
                    <a:pt x="1458"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3"/>
            <p:cNvSpPr/>
            <p:nvPr/>
          </p:nvSpPr>
          <p:spPr>
            <a:xfrm>
              <a:off x="1238125" y="2076700"/>
              <a:ext cx="853150" cy="675500"/>
            </a:xfrm>
            <a:custGeom>
              <a:avLst/>
              <a:gdLst/>
              <a:ahLst/>
              <a:cxnLst/>
              <a:rect l="l" t="t" r="r" b="b"/>
              <a:pathLst>
                <a:path w="34126" h="27020" extrusionOk="0">
                  <a:moveTo>
                    <a:pt x="0" y="0"/>
                  </a:moveTo>
                  <a:lnTo>
                    <a:pt x="0" y="27019"/>
                  </a:lnTo>
                  <a:lnTo>
                    <a:pt x="34126" y="27019"/>
                  </a:lnTo>
                  <a:lnTo>
                    <a:pt x="34126" y="0"/>
                  </a:lnTo>
                  <a:close/>
                </a:path>
              </a:pathLst>
            </a:custGeom>
            <a:solidFill>
              <a:srgbClr val="EBE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3"/>
            <p:cNvSpPr/>
            <p:nvPr/>
          </p:nvSpPr>
          <p:spPr>
            <a:xfrm>
              <a:off x="1238125" y="2076700"/>
              <a:ext cx="853150" cy="346300"/>
            </a:xfrm>
            <a:custGeom>
              <a:avLst/>
              <a:gdLst/>
              <a:ahLst/>
              <a:cxnLst/>
              <a:rect l="l" t="t" r="r" b="b"/>
              <a:pathLst>
                <a:path w="34126" h="13852" extrusionOk="0">
                  <a:moveTo>
                    <a:pt x="0" y="0"/>
                  </a:moveTo>
                  <a:lnTo>
                    <a:pt x="0" y="13852"/>
                  </a:lnTo>
                  <a:lnTo>
                    <a:pt x="34126" y="13852"/>
                  </a:lnTo>
                  <a:lnTo>
                    <a:pt x="34126"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845" name="Google Shape;845;p23"/>
            <p:cNvSpPr/>
            <p:nvPr/>
          </p:nvSpPr>
          <p:spPr>
            <a:xfrm>
              <a:off x="1600600" y="2137975"/>
              <a:ext cx="145325" cy="209750"/>
            </a:xfrm>
            <a:custGeom>
              <a:avLst/>
              <a:gdLst/>
              <a:ahLst/>
              <a:cxnLst/>
              <a:rect l="l" t="t" r="r" b="b"/>
              <a:pathLst>
                <a:path w="5813" h="8390" extrusionOk="0">
                  <a:moveTo>
                    <a:pt x="3087" y="1"/>
                  </a:moveTo>
                  <a:lnTo>
                    <a:pt x="0" y="2577"/>
                  </a:lnTo>
                  <a:lnTo>
                    <a:pt x="0" y="8389"/>
                  </a:lnTo>
                  <a:lnTo>
                    <a:pt x="5812" y="8389"/>
                  </a:lnTo>
                  <a:lnTo>
                    <a:pt x="5812" y="2577"/>
                  </a:lnTo>
                  <a:lnTo>
                    <a:pt x="3087" y="1"/>
                  </a:lnTo>
                  <a:close/>
                </a:path>
              </a:pathLst>
            </a:custGeom>
            <a:solidFill>
              <a:srgbClr val="FCF4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3"/>
            <p:cNvSpPr/>
            <p:nvPr/>
          </p:nvSpPr>
          <p:spPr>
            <a:xfrm>
              <a:off x="1677750" y="2137975"/>
              <a:ext cx="25" cy="209750"/>
            </a:xfrm>
            <a:custGeom>
              <a:avLst/>
              <a:gdLst/>
              <a:ahLst/>
              <a:cxnLst/>
              <a:rect l="l" t="t" r="r" b="b"/>
              <a:pathLst>
                <a:path w="1" h="8390" extrusionOk="0">
                  <a:moveTo>
                    <a:pt x="1" y="1"/>
                  </a:moveTo>
                  <a:lnTo>
                    <a:pt x="1" y="8389"/>
                  </a:lnTo>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3"/>
            <p:cNvSpPr/>
            <p:nvPr/>
          </p:nvSpPr>
          <p:spPr>
            <a:xfrm>
              <a:off x="1592200" y="2257775"/>
              <a:ext cx="178300" cy="25"/>
            </a:xfrm>
            <a:custGeom>
              <a:avLst/>
              <a:gdLst/>
              <a:ahLst/>
              <a:cxnLst/>
              <a:rect l="l" t="t" r="r" b="b"/>
              <a:pathLst>
                <a:path w="7132" h="1" extrusionOk="0">
                  <a:moveTo>
                    <a:pt x="0" y="0"/>
                  </a:moveTo>
                  <a:lnTo>
                    <a:pt x="7131" y="0"/>
                  </a:lnTo>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3"/>
            <p:cNvSpPr/>
            <p:nvPr/>
          </p:nvSpPr>
          <p:spPr>
            <a:xfrm>
              <a:off x="1370025" y="2497350"/>
              <a:ext cx="139425" cy="186700"/>
            </a:xfrm>
            <a:custGeom>
              <a:avLst/>
              <a:gdLst/>
              <a:ahLst/>
              <a:cxnLst/>
              <a:rect l="l" t="t" r="r" b="b"/>
              <a:pathLst>
                <a:path w="5577" h="7468" extrusionOk="0">
                  <a:moveTo>
                    <a:pt x="1" y="0"/>
                  </a:moveTo>
                  <a:lnTo>
                    <a:pt x="1" y="7468"/>
                  </a:lnTo>
                  <a:lnTo>
                    <a:pt x="5577" y="7468"/>
                  </a:lnTo>
                  <a:lnTo>
                    <a:pt x="5577"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849" name="Google Shape;849;p23"/>
            <p:cNvSpPr/>
            <p:nvPr/>
          </p:nvSpPr>
          <p:spPr>
            <a:xfrm>
              <a:off x="1377500" y="2507000"/>
              <a:ext cx="124475" cy="167100"/>
            </a:xfrm>
            <a:custGeom>
              <a:avLst/>
              <a:gdLst/>
              <a:ahLst/>
              <a:cxnLst/>
              <a:rect l="l" t="t" r="r" b="b"/>
              <a:pathLst>
                <a:path w="4979" h="6684" extrusionOk="0">
                  <a:moveTo>
                    <a:pt x="1" y="0"/>
                  </a:moveTo>
                  <a:lnTo>
                    <a:pt x="1" y="6683"/>
                  </a:lnTo>
                  <a:lnTo>
                    <a:pt x="4979" y="6683"/>
                  </a:lnTo>
                  <a:lnTo>
                    <a:pt x="4979" y="0"/>
                  </a:lnTo>
                  <a:close/>
                </a:path>
              </a:pathLst>
            </a:custGeom>
            <a:solidFill>
              <a:srgbClr val="FCF4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3"/>
            <p:cNvSpPr/>
            <p:nvPr/>
          </p:nvSpPr>
          <p:spPr>
            <a:xfrm>
              <a:off x="1370025" y="2584475"/>
              <a:ext cx="139425" cy="12450"/>
            </a:xfrm>
            <a:custGeom>
              <a:avLst/>
              <a:gdLst/>
              <a:ahLst/>
              <a:cxnLst/>
              <a:rect l="l" t="t" r="r" b="b"/>
              <a:pathLst>
                <a:path w="5577" h="498" extrusionOk="0">
                  <a:moveTo>
                    <a:pt x="1" y="0"/>
                  </a:moveTo>
                  <a:lnTo>
                    <a:pt x="1" y="498"/>
                  </a:lnTo>
                  <a:lnTo>
                    <a:pt x="5577" y="498"/>
                  </a:lnTo>
                  <a:lnTo>
                    <a:pt x="5577"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3"/>
            <p:cNvSpPr/>
            <p:nvPr/>
          </p:nvSpPr>
          <p:spPr>
            <a:xfrm>
              <a:off x="1355725" y="2678125"/>
              <a:ext cx="165250" cy="18075"/>
            </a:xfrm>
            <a:custGeom>
              <a:avLst/>
              <a:gdLst/>
              <a:ahLst/>
              <a:cxnLst/>
              <a:rect l="l" t="t" r="r" b="b"/>
              <a:pathLst>
                <a:path w="6610" h="723" extrusionOk="0">
                  <a:moveTo>
                    <a:pt x="0" y="0"/>
                  </a:moveTo>
                  <a:lnTo>
                    <a:pt x="0" y="722"/>
                  </a:lnTo>
                  <a:lnTo>
                    <a:pt x="6609" y="722"/>
                  </a:lnTo>
                  <a:lnTo>
                    <a:pt x="6609"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3"/>
            <p:cNvSpPr/>
            <p:nvPr/>
          </p:nvSpPr>
          <p:spPr>
            <a:xfrm>
              <a:off x="1613025" y="2497350"/>
              <a:ext cx="139425" cy="186700"/>
            </a:xfrm>
            <a:custGeom>
              <a:avLst/>
              <a:gdLst/>
              <a:ahLst/>
              <a:cxnLst/>
              <a:rect l="l" t="t" r="r" b="b"/>
              <a:pathLst>
                <a:path w="5577" h="7468" extrusionOk="0">
                  <a:moveTo>
                    <a:pt x="1" y="0"/>
                  </a:moveTo>
                  <a:lnTo>
                    <a:pt x="1" y="7468"/>
                  </a:lnTo>
                  <a:lnTo>
                    <a:pt x="5577" y="7468"/>
                  </a:lnTo>
                  <a:lnTo>
                    <a:pt x="5577"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3"/>
            <p:cNvSpPr/>
            <p:nvPr/>
          </p:nvSpPr>
          <p:spPr>
            <a:xfrm>
              <a:off x="1620200" y="2507000"/>
              <a:ext cx="124775" cy="167100"/>
            </a:xfrm>
            <a:custGeom>
              <a:avLst/>
              <a:gdLst/>
              <a:ahLst/>
              <a:cxnLst/>
              <a:rect l="l" t="t" r="r" b="b"/>
              <a:pathLst>
                <a:path w="4991" h="6684" extrusionOk="0">
                  <a:moveTo>
                    <a:pt x="0" y="0"/>
                  </a:moveTo>
                  <a:lnTo>
                    <a:pt x="0" y="6683"/>
                  </a:lnTo>
                  <a:lnTo>
                    <a:pt x="4991" y="6683"/>
                  </a:lnTo>
                  <a:lnTo>
                    <a:pt x="4991" y="0"/>
                  </a:lnTo>
                  <a:close/>
                </a:path>
              </a:pathLst>
            </a:custGeom>
            <a:solidFill>
              <a:srgbClr val="FCF4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3"/>
            <p:cNvSpPr/>
            <p:nvPr/>
          </p:nvSpPr>
          <p:spPr>
            <a:xfrm>
              <a:off x="1613025" y="2584475"/>
              <a:ext cx="139425" cy="12450"/>
            </a:xfrm>
            <a:custGeom>
              <a:avLst/>
              <a:gdLst/>
              <a:ahLst/>
              <a:cxnLst/>
              <a:rect l="l" t="t" r="r" b="b"/>
              <a:pathLst>
                <a:path w="5577" h="498" extrusionOk="0">
                  <a:moveTo>
                    <a:pt x="1" y="0"/>
                  </a:moveTo>
                  <a:lnTo>
                    <a:pt x="1" y="498"/>
                  </a:lnTo>
                  <a:lnTo>
                    <a:pt x="5577" y="498"/>
                  </a:lnTo>
                  <a:lnTo>
                    <a:pt x="5577"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3"/>
            <p:cNvSpPr/>
            <p:nvPr/>
          </p:nvSpPr>
          <p:spPr>
            <a:xfrm>
              <a:off x="1598725" y="2678125"/>
              <a:ext cx="165250" cy="18075"/>
            </a:xfrm>
            <a:custGeom>
              <a:avLst/>
              <a:gdLst/>
              <a:ahLst/>
              <a:cxnLst/>
              <a:rect l="l" t="t" r="r" b="b"/>
              <a:pathLst>
                <a:path w="6610" h="723" extrusionOk="0">
                  <a:moveTo>
                    <a:pt x="0" y="0"/>
                  </a:moveTo>
                  <a:lnTo>
                    <a:pt x="0" y="722"/>
                  </a:lnTo>
                  <a:lnTo>
                    <a:pt x="6609" y="722"/>
                  </a:lnTo>
                  <a:lnTo>
                    <a:pt x="6609"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3"/>
            <p:cNvSpPr/>
            <p:nvPr/>
          </p:nvSpPr>
          <p:spPr>
            <a:xfrm>
              <a:off x="1850425" y="2497350"/>
              <a:ext cx="139425" cy="186700"/>
            </a:xfrm>
            <a:custGeom>
              <a:avLst/>
              <a:gdLst/>
              <a:ahLst/>
              <a:cxnLst/>
              <a:rect l="l" t="t" r="r" b="b"/>
              <a:pathLst>
                <a:path w="5577" h="7468" extrusionOk="0">
                  <a:moveTo>
                    <a:pt x="1" y="0"/>
                  </a:moveTo>
                  <a:lnTo>
                    <a:pt x="1" y="7468"/>
                  </a:lnTo>
                  <a:lnTo>
                    <a:pt x="5576" y="7468"/>
                  </a:lnTo>
                  <a:lnTo>
                    <a:pt x="5576"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3"/>
            <p:cNvSpPr/>
            <p:nvPr/>
          </p:nvSpPr>
          <p:spPr>
            <a:xfrm>
              <a:off x="1857900" y="2507300"/>
              <a:ext cx="124800" cy="167100"/>
            </a:xfrm>
            <a:custGeom>
              <a:avLst/>
              <a:gdLst/>
              <a:ahLst/>
              <a:cxnLst/>
              <a:rect l="l" t="t" r="r" b="b"/>
              <a:pathLst>
                <a:path w="4992" h="6684" extrusionOk="0">
                  <a:moveTo>
                    <a:pt x="1" y="1"/>
                  </a:moveTo>
                  <a:lnTo>
                    <a:pt x="1" y="6684"/>
                  </a:lnTo>
                  <a:lnTo>
                    <a:pt x="4991" y="6684"/>
                  </a:lnTo>
                  <a:lnTo>
                    <a:pt x="4991" y="1"/>
                  </a:lnTo>
                  <a:close/>
                </a:path>
              </a:pathLst>
            </a:custGeom>
            <a:solidFill>
              <a:srgbClr val="FCF4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3"/>
            <p:cNvSpPr/>
            <p:nvPr/>
          </p:nvSpPr>
          <p:spPr>
            <a:xfrm>
              <a:off x="1850425" y="2584475"/>
              <a:ext cx="139425" cy="12450"/>
            </a:xfrm>
            <a:custGeom>
              <a:avLst/>
              <a:gdLst/>
              <a:ahLst/>
              <a:cxnLst/>
              <a:rect l="l" t="t" r="r" b="b"/>
              <a:pathLst>
                <a:path w="5577" h="498" extrusionOk="0">
                  <a:moveTo>
                    <a:pt x="1" y="0"/>
                  </a:moveTo>
                  <a:lnTo>
                    <a:pt x="1" y="498"/>
                  </a:lnTo>
                  <a:lnTo>
                    <a:pt x="5576" y="498"/>
                  </a:lnTo>
                  <a:lnTo>
                    <a:pt x="5576"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3"/>
            <p:cNvSpPr/>
            <p:nvPr/>
          </p:nvSpPr>
          <p:spPr>
            <a:xfrm>
              <a:off x="1836125" y="2678125"/>
              <a:ext cx="165225" cy="18075"/>
            </a:xfrm>
            <a:custGeom>
              <a:avLst/>
              <a:gdLst/>
              <a:ahLst/>
              <a:cxnLst/>
              <a:rect l="l" t="t" r="r" b="b"/>
              <a:pathLst>
                <a:path w="6609" h="723" extrusionOk="0">
                  <a:moveTo>
                    <a:pt x="0" y="0"/>
                  </a:moveTo>
                  <a:lnTo>
                    <a:pt x="0" y="722"/>
                  </a:lnTo>
                  <a:lnTo>
                    <a:pt x="6609" y="722"/>
                  </a:lnTo>
                  <a:lnTo>
                    <a:pt x="6609"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3"/>
            <p:cNvSpPr/>
            <p:nvPr/>
          </p:nvSpPr>
          <p:spPr>
            <a:xfrm>
              <a:off x="1438175" y="2501700"/>
              <a:ext cx="25" cy="180800"/>
            </a:xfrm>
            <a:custGeom>
              <a:avLst/>
              <a:gdLst/>
              <a:ahLst/>
              <a:cxnLst/>
              <a:rect l="l" t="t" r="r" b="b"/>
              <a:pathLst>
                <a:path w="1" h="7232" extrusionOk="0">
                  <a:moveTo>
                    <a:pt x="1" y="1"/>
                  </a:moveTo>
                  <a:lnTo>
                    <a:pt x="1" y="7231"/>
                  </a:lnTo>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3"/>
            <p:cNvSpPr/>
            <p:nvPr/>
          </p:nvSpPr>
          <p:spPr>
            <a:xfrm>
              <a:off x="1682725" y="2501700"/>
              <a:ext cx="25" cy="180800"/>
            </a:xfrm>
            <a:custGeom>
              <a:avLst/>
              <a:gdLst/>
              <a:ahLst/>
              <a:cxnLst/>
              <a:rect l="l" t="t" r="r" b="b"/>
              <a:pathLst>
                <a:path w="1" h="7232" extrusionOk="0">
                  <a:moveTo>
                    <a:pt x="1" y="1"/>
                  </a:moveTo>
                  <a:lnTo>
                    <a:pt x="1" y="7231"/>
                  </a:lnTo>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3"/>
            <p:cNvSpPr/>
            <p:nvPr/>
          </p:nvSpPr>
          <p:spPr>
            <a:xfrm>
              <a:off x="1920125" y="2501700"/>
              <a:ext cx="25" cy="180800"/>
            </a:xfrm>
            <a:custGeom>
              <a:avLst/>
              <a:gdLst/>
              <a:ahLst/>
              <a:cxnLst/>
              <a:rect l="l" t="t" r="r" b="b"/>
              <a:pathLst>
                <a:path w="1" h="7232" extrusionOk="0">
                  <a:moveTo>
                    <a:pt x="1" y="1"/>
                  </a:moveTo>
                  <a:lnTo>
                    <a:pt x="1" y="7231"/>
                  </a:lnTo>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13225" y="174977"/>
            <a:ext cx="7717500" cy="484500"/>
          </a:xfrm>
        </p:spPr>
        <p:txBody>
          <a:bodyPr/>
          <a:lstStyle/>
          <a:p>
            <a:r>
              <a:rPr lang="vi-VN"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 Bài học về sự khác biệt.</a:t>
            </a:r>
          </a:p>
        </p:txBody>
      </p:sp>
      <p:sp>
        <p:nvSpPr>
          <p:cNvPr id="10" name="Title 8"/>
          <p:cNvSpPr txBox="1">
            <a:spLocks/>
          </p:cNvSpPr>
          <p:nvPr/>
        </p:nvSpPr>
        <p:spPr>
          <a:xfrm>
            <a:off x="364360" y="1227655"/>
            <a:ext cx="2797476" cy="5798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1pPr>
            <a:lvl2pPr marR="0" lvl="1"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2pPr>
            <a:lvl3pPr marR="0" lvl="2"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3pPr>
            <a:lvl4pPr marR="0" lvl="3"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4pPr>
            <a:lvl5pPr marR="0" lvl="4"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5pPr>
            <a:lvl6pPr marR="0" lvl="5"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6pPr>
            <a:lvl7pPr marR="0" lvl="6"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7pPr>
            <a:lvl8pPr marR="0" lvl="7"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8pPr>
            <a:lvl9pPr marR="0" lvl="8"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9pPr>
          </a:lstStyle>
          <a:p>
            <a:r>
              <a:rPr lang="vi-VN" sz="2100" b="1" i="1" dirty="0">
                <a:latin typeface="Cambria" panose="02040503050406030204" pitchFamily="18" charset="0"/>
                <a:ea typeface="Cambria" panose="02040503050406030204" pitchFamily="18" charset="0"/>
              </a:rPr>
              <a:t>Sự khác biệt vô nghĩa</a:t>
            </a:r>
          </a:p>
        </p:txBody>
      </p:sp>
      <p:sp>
        <p:nvSpPr>
          <p:cNvPr id="8" name="Title 8"/>
          <p:cNvSpPr txBox="1">
            <a:spLocks/>
          </p:cNvSpPr>
          <p:nvPr/>
        </p:nvSpPr>
        <p:spPr>
          <a:xfrm>
            <a:off x="5517932" y="1260080"/>
            <a:ext cx="3258206" cy="7285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1pPr>
            <a:lvl2pPr marR="0" lvl="1"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2pPr>
            <a:lvl3pPr marR="0" lvl="2"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3pPr>
            <a:lvl4pPr marR="0" lvl="3"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4pPr>
            <a:lvl5pPr marR="0" lvl="4"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5pPr>
            <a:lvl6pPr marR="0" lvl="5"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6pPr>
            <a:lvl7pPr marR="0" lvl="6"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7pPr>
            <a:lvl8pPr marR="0" lvl="7"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8pPr>
            <a:lvl9pPr marR="0" lvl="8"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9pPr>
          </a:lstStyle>
          <a:p>
            <a:r>
              <a:rPr lang="vi-VN" sz="2100" b="1" i="1" dirty="0">
                <a:latin typeface="Cambria" panose="02040503050406030204" pitchFamily="18" charset="0"/>
                <a:ea typeface="Cambria" panose="02040503050406030204" pitchFamily="18" charset="0"/>
              </a:rPr>
              <a:t>Sự khác biệt có ý nghĩa.</a:t>
            </a:r>
          </a:p>
        </p:txBody>
      </p:sp>
      <p:sp>
        <p:nvSpPr>
          <p:cNvPr id="13" name="Title 8"/>
          <p:cNvSpPr txBox="1">
            <a:spLocks/>
          </p:cNvSpPr>
          <p:nvPr/>
        </p:nvSpPr>
        <p:spPr>
          <a:xfrm>
            <a:off x="364359" y="1988633"/>
            <a:ext cx="3100556" cy="18102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1pPr>
            <a:lvl2pPr marR="0" lvl="1"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2pPr>
            <a:lvl3pPr marR="0" lvl="2"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3pPr>
            <a:lvl4pPr marR="0" lvl="3"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4pPr>
            <a:lvl5pPr marR="0" lvl="4"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5pPr>
            <a:lvl6pPr marR="0" lvl="5"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6pPr>
            <a:lvl7pPr marR="0" lvl="6"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7pPr>
            <a:lvl8pPr marR="0" lvl="7"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8pPr>
            <a:lvl9pPr marR="0" lvl="8"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9pPr>
          </a:lstStyle>
          <a:p>
            <a:pPr marL="342900" indent="-342900" algn="just">
              <a:buFont typeface="Arial" panose="020B0604020202020204" pitchFamily="34" charset="0"/>
              <a:buChar char="•"/>
            </a:pPr>
            <a:r>
              <a:rPr lang="vi-VN" sz="2100" dirty="0">
                <a:latin typeface="Cambria" panose="02040503050406030204" pitchFamily="18" charset="0"/>
                <a:ea typeface="Cambria" panose="02040503050406030204" pitchFamily="18" charset="0"/>
              </a:rPr>
              <a:t>Nhiều người lựa chọn.</a:t>
            </a:r>
          </a:p>
          <a:p>
            <a:pPr marL="342900" indent="-342900" algn="just">
              <a:buFont typeface="Arial" panose="020B0604020202020204" pitchFamily="34" charset="0"/>
              <a:buChar char="•"/>
            </a:pPr>
            <a:r>
              <a:rPr lang="vi-VN" sz="2100" dirty="0">
                <a:latin typeface="Cambria" panose="02040503050406030204" pitchFamily="18" charset="0"/>
                <a:ea typeface="Cambria" panose="02040503050406030204" pitchFamily="18" charset="0"/>
              </a:rPr>
              <a:t>Đơn giản, dễ dàng thực hiện.</a:t>
            </a:r>
          </a:p>
          <a:p>
            <a:pPr marL="342900" indent="-342900" algn="just">
              <a:buFont typeface="Arial" panose="020B0604020202020204" pitchFamily="34" charset="0"/>
              <a:buChar char="•"/>
            </a:pPr>
            <a:r>
              <a:rPr lang="vi-VN" sz="2100" dirty="0">
                <a:latin typeface="Cambria" panose="02040503050406030204" pitchFamily="18" charset="0"/>
                <a:ea typeface="Cambria" panose="02040503050406030204" pitchFamily="18" charset="0"/>
              </a:rPr>
              <a:t>Không mất nhiều công sức.</a:t>
            </a:r>
          </a:p>
        </p:txBody>
      </p:sp>
      <p:sp>
        <p:nvSpPr>
          <p:cNvPr id="14" name="Title 8"/>
          <p:cNvSpPr txBox="1">
            <a:spLocks/>
          </p:cNvSpPr>
          <p:nvPr/>
        </p:nvSpPr>
        <p:spPr>
          <a:xfrm>
            <a:off x="5289708" y="2114090"/>
            <a:ext cx="3342663" cy="145642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1pPr>
            <a:lvl2pPr marR="0" lvl="1"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2pPr>
            <a:lvl3pPr marR="0" lvl="2"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3pPr>
            <a:lvl4pPr marR="0" lvl="3"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4pPr>
            <a:lvl5pPr marR="0" lvl="4"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5pPr>
            <a:lvl6pPr marR="0" lvl="5"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6pPr>
            <a:lvl7pPr marR="0" lvl="6"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7pPr>
            <a:lvl8pPr marR="0" lvl="7"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8pPr>
            <a:lvl9pPr marR="0" lvl="8"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9pPr>
          </a:lstStyle>
          <a:p>
            <a:pPr marL="342900" indent="-342900" algn="just">
              <a:buFont typeface="Arial" panose="020B0604020202020204" pitchFamily="34" charset="0"/>
              <a:buChar char="•"/>
            </a:pPr>
            <a:r>
              <a:rPr lang="vi-VN" sz="2100" dirty="0">
                <a:latin typeface="Cambria" panose="02040503050406030204" pitchFamily="18" charset="0"/>
                <a:ea typeface="Cambria" panose="02040503050406030204" pitchFamily="18" charset="0"/>
              </a:rPr>
              <a:t>Có một thông điệp, ý nghĩa cụ thể</a:t>
            </a:r>
          </a:p>
          <a:p>
            <a:pPr marL="342900" indent="-342900" algn="just">
              <a:buFont typeface="Arial" panose="020B0604020202020204" pitchFamily="34" charset="0"/>
              <a:buChar char="•"/>
            </a:pPr>
            <a:r>
              <a:rPr lang="vi-VN" sz="2100" dirty="0">
                <a:latin typeface="Cambria" panose="02040503050406030204" pitchFamily="18" charset="0"/>
                <a:ea typeface="Cambria" panose="02040503050406030204" pitchFamily="18" charset="0"/>
              </a:rPr>
              <a:t>Được mọi người công nhận.</a:t>
            </a:r>
          </a:p>
        </p:txBody>
      </p:sp>
      <p:pic>
        <p:nvPicPr>
          <p:cNvPr id="9218" name="Picture 2" descr="8,894 Think different Vector Images - Free &amp;amp; Royalty-free Think different  Vectors | Depositphotos®"/>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2667" r="98500">
                        <a14:foregroundMark x1="20333" y1="28833" x2="16667" y2="57667"/>
                        <a14:foregroundMark x1="45333" y1="29667" x2="38000" y2="57667"/>
                        <a14:foregroundMark x1="63667" y1="29500" x2="60333" y2="58500"/>
                      </a14:backgroundRemoval>
                    </a14:imgEffect>
                  </a14:imgLayer>
                </a14:imgProps>
              </a:ext>
              <a:ext uri="{28A0092B-C50C-407E-A947-70E740481C1C}">
                <a14:useLocalDpi xmlns:a14="http://schemas.microsoft.com/office/drawing/2010/main" val="0"/>
              </a:ext>
            </a:extLst>
          </a:blip>
          <a:srcRect t="16767" b="36396"/>
          <a:stretch/>
        </p:blipFill>
        <p:spPr bwMode="auto">
          <a:xfrm>
            <a:off x="2930309" y="614201"/>
            <a:ext cx="2934466" cy="1374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39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218"/>
                                        </p:tgtEl>
                                        <p:attrNameLst>
                                          <p:attrName>style.visibility</p:attrName>
                                        </p:attrNameLst>
                                      </p:cBhvr>
                                      <p:to>
                                        <p:strVal val="visible"/>
                                      </p:to>
                                    </p:set>
                                    <p:animEffect transition="in" filter="fade">
                                      <p:cBhvr>
                                        <p:cTn id="22" dur="1000"/>
                                        <p:tgtEl>
                                          <p:spTgt spid="9218"/>
                                        </p:tgtEl>
                                      </p:cBhvr>
                                    </p:animEffect>
                                    <p:anim calcmode="lin" valueType="num">
                                      <p:cBhvr>
                                        <p:cTn id="23" dur="1000" fill="hold"/>
                                        <p:tgtEl>
                                          <p:spTgt spid="9218"/>
                                        </p:tgtEl>
                                        <p:attrNameLst>
                                          <p:attrName>ppt_x</p:attrName>
                                        </p:attrNameLst>
                                      </p:cBhvr>
                                      <p:tavLst>
                                        <p:tav tm="0">
                                          <p:val>
                                            <p:strVal val="#ppt_x"/>
                                          </p:val>
                                        </p:tav>
                                        <p:tav tm="100000">
                                          <p:val>
                                            <p:strVal val="#ppt_x"/>
                                          </p:val>
                                        </p:tav>
                                      </p:tavLst>
                                    </p:anim>
                                    <p:anim calcmode="lin" valueType="num">
                                      <p:cBhvr>
                                        <p:cTn id="24"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3">
                                            <p:txEl>
                                              <p:pRg st="0" end="0"/>
                                            </p:txEl>
                                          </p:spTgt>
                                        </p:tgtEl>
                                        <p:attrNameLst>
                                          <p:attrName>style.visibility</p:attrName>
                                        </p:attrNameLst>
                                      </p:cBhvr>
                                      <p:to>
                                        <p:strVal val="visible"/>
                                      </p:to>
                                    </p:set>
                                    <p:animEffect transition="in" filter="fade">
                                      <p:cBhvr>
                                        <p:cTn id="29" dur="1000"/>
                                        <p:tgtEl>
                                          <p:spTgt spid="13">
                                            <p:txEl>
                                              <p:pRg st="0" end="0"/>
                                            </p:txEl>
                                          </p:spTgt>
                                        </p:tgtEl>
                                      </p:cBhvr>
                                    </p:animEffect>
                                    <p:anim calcmode="lin" valueType="num">
                                      <p:cBhvr>
                                        <p:cTn id="30"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3">
                                            <p:txEl>
                                              <p:pRg st="1" end="1"/>
                                            </p:txEl>
                                          </p:spTgt>
                                        </p:tgtEl>
                                        <p:attrNameLst>
                                          <p:attrName>style.visibility</p:attrName>
                                        </p:attrNameLst>
                                      </p:cBhvr>
                                      <p:to>
                                        <p:strVal val="visible"/>
                                      </p:to>
                                    </p:set>
                                    <p:animEffect transition="in" filter="fade">
                                      <p:cBhvr>
                                        <p:cTn id="36" dur="1000"/>
                                        <p:tgtEl>
                                          <p:spTgt spid="13">
                                            <p:txEl>
                                              <p:pRg st="1" end="1"/>
                                            </p:txEl>
                                          </p:spTgt>
                                        </p:tgtEl>
                                      </p:cBhvr>
                                    </p:animEffect>
                                    <p:anim calcmode="lin" valueType="num">
                                      <p:cBhvr>
                                        <p:cTn id="37"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3">
                                            <p:txEl>
                                              <p:pRg st="2" end="2"/>
                                            </p:txEl>
                                          </p:spTgt>
                                        </p:tgtEl>
                                        <p:attrNameLst>
                                          <p:attrName>style.visibility</p:attrName>
                                        </p:attrNameLst>
                                      </p:cBhvr>
                                      <p:to>
                                        <p:strVal val="visible"/>
                                      </p:to>
                                    </p:set>
                                    <p:animEffect transition="in" filter="fade">
                                      <p:cBhvr>
                                        <p:cTn id="43" dur="1000"/>
                                        <p:tgtEl>
                                          <p:spTgt spid="13">
                                            <p:txEl>
                                              <p:pRg st="2" end="2"/>
                                            </p:txEl>
                                          </p:spTgt>
                                        </p:tgtEl>
                                      </p:cBhvr>
                                    </p:animEffect>
                                    <p:anim calcmode="lin" valueType="num">
                                      <p:cBhvr>
                                        <p:cTn id="44"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5"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4">
                                            <p:txEl>
                                              <p:pRg st="0" end="0"/>
                                            </p:txEl>
                                          </p:spTgt>
                                        </p:tgtEl>
                                        <p:attrNameLst>
                                          <p:attrName>style.visibility</p:attrName>
                                        </p:attrNameLst>
                                      </p:cBhvr>
                                      <p:to>
                                        <p:strVal val="visible"/>
                                      </p:to>
                                    </p:set>
                                    <p:animEffect transition="in" filter="fade">
                                      <p:cBhvr>
                                        <p:cTn id="50" dur="1000"/>
                                        <p:tgtEl>
                                          <p:spTgt spid="14">
                                            <p:txEl>
                                              <p:pRg st="0" end="0"/>
                                            </p:txEl>
                                          </p:spTgt>
                                        </p:tgtEl>
                                      </p:cBhvr>
                                    </p:animEffect>
                                    <p:anim calcmode="lin" valueType="num">
                                      <p:cBhvr>
                                        <p:cTn id="5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14">
                                            <p:txEl>
                                              <p:pRg st="1" end="1"/>
                                            </p:txEl>
                                          </p:spTgt>
                                        </p:tgtEl>
                                        <p:attrNameLst>
                                          <p:attrName>style.visibility</p:attrName>
                                        </p:attrNameLst>
                                      </p:cBhvr>
                                      <p:to>
                                        <p:strVal val="visible"/>
                                      </p:to>
                                    </p:set>
                                    <p:animEffect transition="in" filter="fade">
                                      <p:cBhvr>
                                        <p:cTn id="57" dur="1000"/>
                                        <p:tgtEl>
                                          <p:spTgt spid="14">
                                            <p:txEl>
                                              <p:pRg st="1" end="1"/>
                                            </p:txEl>
                                          </p:spTgt>
                                        </p:tgtEl>
                                      </p:cBhvr>
                                    </p:animEffect>
                                    <p:anim calcmode="lin" valueType="num">
                                      <p:cBhvr>
                                        <p:cTn id="58"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9"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13225" y="174977"/>
            <a:ext cx="7717500" cy="484500"/>
          </a:xfrm>
        </p:spPr>
        <p:txBody>
          <a:bodyPr/>
          <a:lstStyle/>
          <a:p>
            <a:r>
              <a:rPr lang="vi-VN"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 Bài học về sự khác biệt.</a:t>
            </a:r>
          </a:p>
        </p:txBody>
      </p:sp>
      <p:pic>
        <p:nvPicPr>
          <p:cNvPr id="10242" name="Picture 2" descr="14,794 Think positive Vector Images - Free &amp;amp; Royalty-free Think positive  Vectors | Depositphotos®"/>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7333" l="3167" r="90000">
                        <a14:foregroundMark x1="61500" y1="86333" x2="69167" y2="94333"/>
                      </a14:backgroundRemoval>
                    </a14:imgEffect>
                  </a14:imgLayer>
                </a14:imgProps>
              </a:ext>
              <a:ext uri="{28A0092B-C50C-407E-A947-70E740481C1C}">
                <a14:useLocalDpi xmlns:a14="http://schemas.microsoft.com/office/drawing/2010/main" val="0"/>
              </a:ext>
            </a:extLst>
          </a:blip>
          <a:srcRect/>
          <a:stretch>
            <a:fillRect/>
          </a:stretch>
        </p:blipFill>
        <p:spPr bwMode="auto">
          <a:xfrm>
            <a:off x="359180" y="1688654"/>
            <a:ext cx="3603171" cy="3603171"/>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8"/>
          <p:cNvSpPr txBox="1">
            <a:spLocks/>
          </p:cNvSpPr>
          <p:nvPr/>
        </p:nvSpPr>
        <p:spPr>
          <a:xfrm>
            <a:off x="544286" y="851347"/>
            <a:ext cx="4963886" cy="145642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1pPr>
            <a:lvl2pPr marR="0" lvl="1"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2pPr>
            <a:lvl3pPr marR="0" lvl="2"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3pPr>
            <a:lvl4pPr marR="0" lvl="3"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4pPr>
            <a:lvl5pPr marR="0" lvl="4"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5pPr>
            <a:lvl6pPr marR="0" lvl="5"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6pPr>
            <a:lvl7pPr marR="0" lvl="6"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7pPr>
            <a:lvl8pPr marR="0" lvl="7"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8pPr>
            <a:lvl9pPr marR="0" lvl="8"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9pPr>
          </a:lstStyle>
          <a:p>
            <a:pPr algn="just"/>
            <a:r>
              <a:rPr lang="vi-VN" sz="2000" i="1" dirty="0">
                <a:latin typeface="Cambria" panose="02040503050406030204" pitchFamily="18" charset="0"/>
                <a:ea typeface="Cambria" panose="02040503050406030204" pitchFamily="18" charset="0"/>
              </a:rPr>
              <a:t>Chúng ta chỉ đơn thuần tách những người vô nghĩa ra khỏi những người có ý nghĩa. Và chúng ta bỏ qua nhóm đầu tiên vì họ chẳng có gì khác biệt.</a:t>
            </a:r>
          </a:p>
        </p:txBody>
      </p:sp>
      <p:sp>
        <p:nvSpPr>
          <p:cNvPr id="15" name="Title 8"/>
          <p:cNvSpPr txBox="1">
            <a:spLocks/>
          </p:cNvSpPr>
          <p:nvPr/>
        </p:nvSpPr>
        <p:spPr>
          <a:xfrm>
            <a:off x="4746171" y="2771783"/>
            <a:ext cx="3684554" cy="9184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1pPr>
            <a:lvl2pPr marR="0" lvl="1"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2pPr>
            <a:lvl3pPr marR="0" lvl="2"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3pPr>
            <a:lvl4pPr marR="0" lvl="3"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4pPr>
            <a:lvl5pPr marR="0" lvl="4"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5pPr>
            <a:lvl6pPr marR="0" lvl="5"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6pPr>
            <a:lvl7pPr marR="0" lvl="6"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7pPr>
            <a:lvl8pPr marR="0" lvl="7"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8pPr>
            <a:lvl9pPr marR="0" lvl="8"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9pPr>
          </a:lstStyle>
          <a:p>
            <a:pPr algn="just"/>
            <a:r>
              <a:rPr lang="vi-VN" sz="2000" b="1" i="1" dirty="0">
                <a:latin typeface="Cambria" panose="02040503050406030204" pitchFamily="18" charset="0"/>
                <a:ea typeface="Cambria" panose="02040503050406030204" pitchFamily="18" charset="0"/>
              </a:rPr>
              <a:t>Khác biệt thật sự khi nó mang lại ý nghĩa.</a:t>
            </a:r>
          </a:p>
        </p:txBody>
      </p:sp>
      <p:sp>
        <p:nvSpPr>
          <p:cNvPr id="2" name="Right Arrow 1"/>
          <p:cNvSpPr/>
          <p:nvPr/>
        </p:nvSpPr>
        <p:spPr>
          <a:xfrm>
            <a:off x="4136547" y="2722112"/>
            <a:ext cx="435428" cy="7184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44878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par>
                                <p:cTn id="15" presetID="42" presetClass="entr" presetSubtype="0" fill="hold" nodeType="withEffect">
                                  <p:stCondLst>
                                    <p:cond delay="0"/>
                                  </p:stCondLst>
                                  <p:childTnLst>
                                    <p:set>
                                      <p:cBhvr>
                                        <p:cTn id="16" dur="1" fill="hold">
                                          <p:stCondLst>
                                            <p:cond delay="0"/>
                                          </p:stCondLst>
                                        </p:cTn>
                                        <p:tgtEl>
                                          <p:spTgt spid="10242"/>
                                        </p:tgtEl>
                                        <p:attrNameLst>
                                          <p:attrName>style.visibility</p:attrName>
                                        </p:attrNameLst>
                                      </p:cBhvr>
                                      <p:to>
                                        <p:strVal val="visible"/>
                                      </p:to>
                                    </p:set>
                                    <p:animEffect transition="in" filter="fade">
                                      <p:cBhvr>
                                        <p:cTn id="17" dur="1000"/>
                                        <p:tgtEl>
                                          <p:spTgt spid="10242"/>
                                        </p:tgtEl>
                                      </p:cBhvr>
                                    </p:animEffect>
                                    <p:anim calcmode="lin" valueType="num">
                                      <p:cBhvr>
                                        <p:cTn id="18" dur="1000" fill="hold"/>
                                        <p:tgtEl>
                                          <p:spTgt spid="10242"/>
                                        </p:tgtEl>
                                        <p:attrNameLst>
                                          <p:attrName>ppt_x</p:attrName>
                                        </p:attrNameLst>
                                      </p:cBhvr>
                                      <p:tavLst>
                                        <p:tav tm="0">
                                          <p:val>
                                            <p:strVal val="#ppt_x"/>
                                          </p:val>
                                        </p:tav>
                                        <p:tav tm="100000">
                                          <p:val>
                                            <p:strVal val="#ppt_x"/>
                                          </p:val>
                                        </p:tav>
                                      </p:tavLst>
                                    </p:anim>
                                    <p:anim calcmode="lin" valueType="num">
                                      <p:cBhvr>
                                        <p:cTn id="19"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142" y="225781"/>
            <a:ext cx="7717500" cy="484500"/>
          </a:xfrm>
        </p:spPr>
        <p:txBody>
          <a:bodyPr/>
          <a:lstStyle/>
          <a:p>
            <a:r>
              <a:rPr lang="vi-VN"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Thảo luận nhóm</a:t>
            </a:r>
          </a:p>
        </p:txBody>
      </p:sp>
      <p:sp>
        <p:nvSpPr>
          <p:cNvPr id="3" name="Title 1"/>
          <p:cNvSpPr txBox="1">
            <a:spLocks/>
          </p:cNvSpPr>
          <p:nvPr/>
        </p:nvSpPr>
        <p:spPr>
          <a:xfrm>
            <a:off x="525517" y="1114541"/>
            <a:ext cx="2827283" cy="153629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1pPr>
            <a:lvl2pPr marR="0" lvl="1"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2pPr>
            <a:lvl3pPr marR="0" lvl="2"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3pPr>
            <a:lvl4pPr marR="0" lvl="3"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4pPr>
            <a:lvl5pPr marR="0" lvl="4"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5pPr>
            <a:lvl6pPr marR="0" lvl="5"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6pPr>
            <a:lvl7pPr marR="0" lvl="6"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7pPr>
            <a:lvl8pPr marR="0" lvl="7"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8pPr>
            <a:lvl9pPr marR="0" lvl="8"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9pPr>
          </a:lstStyle>
          <a:p>
            <a:r>
              <a:rPr lang="vi-VN" sz="2000" b="1" dirty="0">
                <a:latin typeface="Cambria" panose="02040503050406030204" pitchFamily="18" charset="0"/>
                <a:ea typeface="Cambria" panose="02040503050406030204" pitchFamily="18" charset="0"/>
              </a:rPr>
              <a:t>Kĩ thuật 4:3:5</a:t>
            </a:r>
          </a:p>
          <a:p>
            <a:pPr marL="342900" indent="-342900" algn="just">
              <a:buFont typeface="Arial" panose="020B0604020202020204" pitchFamily="34" charset="0"/>
              <a:buChar char="•"/>
            </a:pPr>
            <a:r>
              <a:rPr lang="vi-VN" sz="2000" dirty="0">
                <a:latin typeface="Cambria" panose="02040503050406030204" pitchFamily="18" charset="0"/>
                <a:ea typeface="Cambria" panose="02040503050406030204" pitchFamily="18" charset="0"/>
              </a:rPr>
              <a:t>Nhóm 4 thành viên</a:t>
            </a:r>
          </a:p>
          <a:p>
            <a:pPr marL="342900" indent="-342900" algn="just">
              <a:buFont typeface="Arial" panose="020B0604020202020204" pitchFamily="34" charset="0"/>
              <a:buChar char="•"/>
            </a:pPr>
            <a:r>
              <a:rPr lang="vi-VN" sz="2000" dirty="0">
                <a:latin typeface="Cambria" panose="02040503050406030204" pitchFamily="18" charset="0"/>
                <a:ea typeface="Cambria" panose="02040503050406030204" pitchFamily="18" charset="0"/>
              </a:rPr>
              <a:t>Đưa ra 3 ý tưởng</a:t>
            </a:r>
          </a:p>
          <a:p>
            <a:pPr marL="342900" indent="-342900" algn="just">
              <a:buFont typeface="Arial" panose="020B0604020202020204" pitchFamily="34" charset="0"/>
              <a:buChar char="•"/>
            </a:pPr>
            <a:r>
              <a:rPr lang="vi-VN" sz="2000" dirty="0">
                <a:latin typeface="Cambria" panose="02040503050406030204" pitchFamily="18" charset="0"/>
                <a:ea typeface="Cambria" panose="02040503050406030204" pitchFamily="18" charset="0"/>
              </a:rPr>
              <a:t>Thời gian: 5 phút</a:t>
            </a:r>
          </a:p>
        </p:txBody>
      </p:sp>
      <p:sp>
        <p:nvSpPr>
          <p:cNvPr id="4" name="Title 1"/>
          <p:cNvSpPr txBox="1">
            <a:spLocks/>
          </p:cNvSpPr>
          <p:nvPr/>
        </p:nvSpPr>
        <p:spPr>
          <a:xfrm>
            <a:off x="2740504" y="3027060"/>
            <a:ext cx="5436544" cy="155553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1pPr>
            <a:lvl2pPr marR="0" lvl="1"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2pPr>
            <a:lvl3pPr marR="0" lvl="2"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3pPr>
            <a:lvl4pPr marR="0" lvl="3"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4pPr>
            <a:lvl5pPr marR="0" lvl="4"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5pPr>
            <a:lvl6pPr marR="0" lvl="5"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6pPr>
            <a:lvl7pPr marR="0" lvl="6"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7pPr>
            <a:lvl8pPr marR="0" lvl="7"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8pPr>
            <a:lvl9pPr marR="0" lvl="8"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9pPr>
          </a:lstStyle>
          <a:p>
            <a:pPr algn="just"/>
            <a:r>
              <a:rPr lang="vi-VN" sz="2400" b="1" dirty="0">
                <a:latin typeface="Cambria" panose="02040503050406030204" pitchFamily="18" charset="0"/>
                <a:ea typeface="Cambria" panose="02040503050406030204" pitchFamily="18" charset="0"/>
              </a:rPr>
              <a:t>Nhiệm vụ: </a:t>
            </a:r>
            <a:r>
              <a:rPr lang="vi-VN" sz="2400" dirty="0">
                <a:latin typeface="Cambria" panose="02040503050406030204" pitchFamily="18" charset="0"/>
                <a:ea typeface="Cambria" panose="02040503050406030204" pitchFamily="18" charset="0"/>
              </a:rPr>
              <a:t>Theo em, muốn tạo ra sự khác biệt có ý nghĩa, con người cần có những </a:t>
            </a:r>
            <a:r>
              <a:rPr lang="vi-VN" sz="2400" b="1" i="1" dirty="0">
                <a:latin typeface="Cambria" panose="02040503050406030204" pitchFamily="18" charset="0"/>
                <a:ea typeface="Cambria" panose="02040503050406030204" pitchFamily="18" charset="0"/>
              </a:rPr>
              <a:t>năng lực và phẩm chất </a:t>
            </a:r>
            <a:r>
              <a:rPr lang="vi-VN" sz="2400" dirty="0">
                <a:latin typeface="Cambria" panose="02040503050406030204" pitchFamily="18" charset="0"/>
                <a:ea typeface="Cambria" panose="02040503050406030204" pitchFamily="18" charset="0"/>
              </a:rPr>
              <a:t>gì?</a:t>
            </a:r>
          </a:p>
        </p:txBody>
      </p:sp>
      <p:pic>
        <p:nvPicPr>
          <p:cNvPr id="6146" name="Picture 2" descr="Teamwork là gì? Tầm quan trọng của kỹ năng làm việc nhóm?"/>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7500" l="10000" r="90000"/>
                    </a14:imgEffect>
                  </a14:imgLayer>
                </a14:imgProps>
              </a:ext>
              <a:ext uri="{28A0092B-C50C-407E-A947-70E740481C1C}">
                <a14:useLocalDpi xmlns:a14="http://schemas.microsoft.com/office/drawing/2010/main" val="0"/>
              </a:ext>
            </a:extLst>
          </a:blip>
          <a:srcRect/>
          <a:stretch>
            <a:fillRect/>
          </a:stretch>
        </p:blipFill>
        <p:spPr bwMode="auto">
          <a:xfrm>
            <a:off x="2544697" y="936062"/>
            <a:ext cx="2839873" cy="189324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hildren Read, Children Clipart, Child, Reading PNG Transparent Clipart  Image and PSD File for Free Download | Kids reading, Kids clipart, Studying  clipart"/>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962" b="89847" l="4000" r="96769"/>
                    </a14:imgEffect>
                  </a14:imgLayer>
                </a14:imgProps>
              </a:ext>
              <a:ext uri="{28A0092B-C50C-407E-A947-70E740481C1C}">
                <a14:useLocalDpi xmlns:a14="http://schemas.microsoft.com/office/drawing/2010/main" val="0"/>
              </a:ext>
            </a:extLst>
          </a:blip>
          <a:srcRect/>
          <a:stretch>
            <a:fillRect/>
          </a:stretch>
        </p:blipFill>
        <p:spPr bwMode="auto">
          <a:xfrm>
            <a:off x="18941" y="2466155"/>
            <a:ext cx="3333859" cy="2677345"/>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5458776" y="1114541"/>
            <a:ext cx="2827283" cy="153629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1pPr>
            <a:lvl2pPr marR="0" lvl="1"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2pPr>
            <a:lvl3pPr marR="0" lvl="2"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3pPr>
            <a:lvl4pPr marR="0" lvl="3"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4pPr>
            <a:lvl5pPr marR="0" lvl="4"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5pPr>
            <a:lvl6pPr marR="0" lvl="5"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6pPr>
            <a:lvl7pPr marR="0" lvl="6"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7pPr>
            <a:lvl8pPr marR="0" lvl="7"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8pPr>
            <a:lvl9pPr marR="0" lvl="8"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9pPr>
          </a:lstStyle>
          <a:p>
            <a:r>
              <a:rPr lang="vi-VN" sz="2000" b="1" dirty="0">
                <a:latin typeface="Cambria" panose="02040503050406030204" pitchFamily="18" charset="0"/>
                <a:ea typeface="Cambria" panose="02040503050406030204" pitchFamily="18" charset="0"/>
              </a:rPr>
              <a:t>Hình thức</a:t>
            </a:r>
          </a:p>
          <a:p>
            <a:r>
              <a:rPr lang="vi-VN" sz="2000" dirty="0">
                <a:latin typeface="Cambria" panose="02040503050406030204" pitchFamily="18" charset="0"/>
                <a:ea typeface="Cambria" panose="02040503050406030204" pitchFamily="18" charset="0"/>
              </a:rPr>
              <a:t>Gạch ý, sơ đồ tư duy.</a:t>
            </a:r>
          </a:p>
          <a:p>
            <a:r>
              <a:rPr lang="vi-VN" sz="2000" b="1" dirty="0">
                <a:latin typeface="Cambria" panose="02040503050406030204" pitchFamily="18" charset="0"/>
                <a:ea typeface="Cambria" panose="02040503050406030204" pitchFamily="18" charset="0"/>
              </a:rPr>
              <a:t>Thời gian trình bày: </a:t>
            </a:r>
            <a:r>
              <a:rPr lang="vi-VN" sz="2000" dirty="0">
                <a:latin typeface="Cambria" panose="02040503050406030204" pitchFamily="18" charset="0"/>
                <a:ea typeface="Cambria" panose="02040503050406030204" pitchFamily="18" charset="0"/>
              </a:rPr>
              <a:t>2p/nhóm</a:t>
            </a:r>
          </a:p>
        </p:txBody>
      </p:sp>
    </p:spTree>
    <p:extLst>
      <p:ext uri="{BB962C8B-B14F-4D97-AF65-F5344CB8AC3E}">
        <p14:creationId xmlns:p14="http://schemas.microsoft.com/office/powerpoint/2010/main" val="333252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fade">
                                      <p:cBhvr>
                                        <p:cTn id="17" dur="1000"/>
                                        <p:tgtEl>
                                          <p:spTgt spid="6146"/>
                                        </p:tgtEl>
                                      </p:cBhvr>
                                    </p:animEffect>
                                    <p:anim calcmode="lin" valueType="num">
                                      <p:cBhvr>
                                        <p:cTn id="18" dur="1000" fill="hold"/>
                                        <p:tgtEl>
                                          <p:spTgt spid="6146"/>
                                        </p:tgtEl>
                                        <p:attrNameLst>
                                          <p:attrName>ppt_x</p:attrName>
                                        </p:attrNameLst>
                                      </p:cBhvr>
                                      <p:tavLst>
                                        <p:tav tm="0">
                                          <p:val>
                                            <p:strVal val="#ppt_x"/>
                                          </p:val>
                                        </p:tav>
                                        <p:tav tm="100000">
                                          <p:val>
                                            <p:strVal val="#ppt_x"/>
                                          </p:val>
                                        </p:tav>
                                      </p:tavLst>
                                    </p:anim>
                                    <p:anim calcmode="lin" valueType="num">
                                      <p:cBhvr>
                                        <p:cTn id="1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
                                        <p:tgtEl>
                                          <p:spTgt spid="4"/>
                                        </p:tgtEl>
                                      </p:cBhvr>
                                    </p:animEffect>
                                  </p:childTnLst>
                                </p:cTn>
                              </p:par>
                              <p:par>
                                <p:cTn id="32" presetID="16" presetClass="entr" presetSubtype="21" fill="hold" nodeType="withEffect">
                                  <p:stCondLst>
                                    <p:cond delay="0"/>
                                  </p:stCondLst>
                                  <p:childTnLst>
                                    <p:set>
                                      <p:cBhvr>
                                        <p:cTn id="33" dur="1" fill="hold">
                                          <p:stCondLst>
                                            <p:cond delay="0"/>
                                          </p:stCondLst>
                                        </p:cTn>
                                        <p:tgtEl>
                                          <p:spTgt spid="6148"/>
                                        </p:tgtEl>
                                        <p:attrNameLst>
                                          <p:attrName>style.visibility</p:attrName>
                                        </p:attrNameLst>
                                      </p:cBhvr>
                                      <p:to>
                                        <p:strVal val="visible"/>
                                      </p:to>
                                    </p:set>
                                    <p:animEffect transition="in" filter="barn(inVertical)">
                                      <p:cBhvr>
                                        <p:cTn id="34"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629" y="343250"/>
            <a:ext cx="7717500" cy="876999"/>
          </a:xfrm>
        </p:spPr>
        <p:txBody>
          <a:bodyPr/>
          <a:lstStyle/>
          <a:p>
            <a:r>
              <a:rPr lang="vi-VN" sz="4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TỰ SUY NGẪM</a:t>
            </a:r>
          </a:p>
        </p:txBody>
      </p:sp>
      <p:pic>
        <p:nvPicPr>
          <p:cNvPr id="11266" name="Picture 2" descr="Think Positive Lightbulb Cartoon Doodle Vector Illustration Stock Vector -  Illustration of lightbulb, inspirational: 131547004"/>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496" b="89993" l="6563" r="93563"/>
                    </a14:imgEffect>
                  </a14:imgLayer>
                </a14:imgProps>
              </a:ext>
              <a:ext uri="{28A0092B-C50C-407E-A947-70E740481C1C}">
                <a14:useLocalDpi xmlns:a14="http://schemas.microsoft.com/office/drawing/2010/main" val="0"/>
              </a:ext>
            </a:extLst>
          </a:blip>
          <a:srcRect/>
          <a:stretch>
            <a:fillRect/>
          </a:stretch>
        </p:blipFill>
        <p:spPr bwMode="auto">
          <a:xfrm>
            <a:off x="2825501" y="1024000"/>
            <a:ext cx="3531756" cy="295358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150922" y="1632857"/>
            <a:ext cx="2864421" cy="204214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1pPr>
            <a:lvl2pPr marR="0" lvl="1"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2pPr>
            <a:lvl3pPr marR="0" lvl="2"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3pPr>
            <a:lvl4pPr marR="0" lvl="3"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4pPr>
            <a:lvl5pPr marR="0" lvl="4"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5pPr>
            <a:lvl6pPr marR="0" lvl="5"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6pPr>
            <a:lvl7pPr marR="0" lvl="6"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7pPr>
            <a:lvl8pPr marR="0" lvl="7"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8pPr>
            <a:lvl9pPr marR="0" lvl="8"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9pPr>
          </a:lstStyle>
          <a:p>
            <a:r>
              <a:rPr lang="vi-VN" sz="2100" dirty="0">
                <a:latin typeface="Cambria" panose="02040503050406030204" pitchFamily="18" charset="0"/>
                <a:ea typeface="Cambria" panose="02040503050406030204" pitchFamily="18" charset="0"/>
              </a:rPr>
              <a:t>Khám phá văn bản ngày hôm nay giúp em có thêm </a:t>
            </a:r>
            <a:r>
              <a:rPr lang="vi-VN" sz="2100" b="1" i="1" dirty="0">
                <a:latin typeface="Cambria" panose="02040503050406030204" pitchFamily="18" charset="0"/>
                <a:ea typeface="Cambria" panose="02040503050406030204" pitchFamily="18" charset="0"/>
              </a:rPr>
              <a:t>kĩ năng gì </a:t>
            </a:r>
            <a:r>
              <a:rPr lang="vi-VN" sz="2100" dirty="0">
                <a:latin typeface="Cambria" panose="02040503050406030204" pitchFamily="18" charset="0"/>
                <a:ea typeface="Cambria" panose="02040503050406030204" pitchFamily="18" charset="0"/>
              </a:rPr>
              <a:t>cho thể loại văn nghị luận?</a:t>
            </a:r>
          </a:p>
        </p:txBody>
      </p:sp>
      <p:sp>
        <p:nvSpPr>
          <p:cNvPr id="5" name="Title 1"/>
          <p:cNvSpPr txBox="1">
            <a:spLocks/>
          </p:cNvSpPr>
          <p:nvPr/>
        </p:nvSpPr>
        <p:spPr>
          <a:xfrm>
            <a:off x="6109164" y="1632857"/>
            <a:ext cx="2642950" cy="204214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1pPr>
            <a:lvl2pPr marR="0" lvl="1"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2pPr>
            <a:lvl3pPr marR="0" lvl="2"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3pPr>
            <a:lvl4pPr marR="0" lvl="3"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4pPr>
            <a:lvl5pPr marR="0" lvl="4"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5pPr>
            <a:lvl6pPr marR="0" lvl="5"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6pPr>
            <a:lvl7pPr marR="0" lvl="6"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7pPr>
            <a:lvl8pPr marR="0" lvl="7"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8pPr>
            <a:lvl9pPr marR="0" lvl="8"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9pPr>
          </a:lstStyle>
          <a:p>
            <a:r>
              <a:rPr lang="vi-VN" sz="2100" dirty="0">
                <a:latin typeface="Cambria" panose="02040503050406030204" pitchFamily="18" charset="0"/>
                <a:ea typeface="Cambria" panose="02040503050406030204" pitchFamily="18" charset="0"/>
              </a:rPr>
              <a:t>Sau văn bản Hai loại khác biệt ngày hôm nay, em có cho riêng mình suy nghĩ/bài học mới gì?</a:t>
            </a:r>
          </a:p>
        </p:txBody>
      </p:sp>
    </p:spTree>
    <p:extLst>
      <p:ext uri="{BB962C8B-B14F-4D97-AF65-F5344CB8AC3E}">
        <p14:creationId xmlns:p14="http://schemas.microsoft.com/office/powerpoint/2010/main" val="39782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266"/>
                                        </p:tgtEl>
                                        <p:attrNameLst>
                                          <p:attrName>style.visibility</p:attrName>
                                        </p:attrNameLst>
                                      </p:cBhvr>
                                      <p:to>
                                        <p:strVal val="visible"/>
                                      </p:to>
                                    </p:set>
                                    <p:animEffect transition="in" filter="fade">
                                      <p:cBhvr>
                                        <p:cTn id="12" dur="1000"/>
                                        <p:tgtEl>
                                          <p:spTgt spid="11266"/>
                                        </p:tgtEl>
                                      </p:cBhvr>
                                    </p:animEffect>
                                    <p:anim calcmode="lin" valueType="num">
                                      <p:cBhvr>
                                        <p:cTn id="13" dur="1000" fill="hold"/>
                                        <p:tgtEl>
                                          <p:spTgt spid="11266"/>
                                        </p:tgtEl>
                                        <p:attrNameLst>
                                          <p:attrName>ppt_x</p:attrName>
                                        </p:attrNameLst>
                                      </p:cBhvr>
                                      <p:tavLst>
                                        <p:tav tm="0">
                                          <p:val>
                                            <p:strVal val="#ppt_x"/>
                                          </p:val>
                                        </p:tav>
                                        <p:tav tm="100000">
                                          <p:val>
                                            <p:strVal val="#ppt_x"/>
                                          </p:val>
                                        </p:tav>
                                      </p:tavLst>
                                    </p:anim>
                                    <p:anim calcmode="lin" valueType="num">
                                      <p:cBhvr>
                                        <p:cTn id="14"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629" y="343250"/>
            <a:ext cx="7717500" cy="876999"/>
          </a:xfrm>
        </p:spPr>
        <p:txBody>
          <a:bodyPr/>
          <a:lstStyle/>
          <a:p>
            <a:r>
              <a:rPr lang="vi-VN" sz="4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TỰ SUY NGẪM</a:t>
            </a:r>
          </a:p>
        </p:txBody>
      </p:sp>
      <p:pic>
        <p:nvPicPr>
          <p:cNvPr id="11266" name="Picture 2" descr="Think Positive Lightbulb Cartoon Doodle Vector Illustration Stock Vector -  Illustration of lightbulb, inspirational: 131547004"/>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496" b="89993" l="6563" r="93563"/>
                    </a14:imgEffect>
                  </a14:imgLayer>
                </a14:imgProps>
              </a:ext>
              <a:ext uri="{28A0092B-C50C-407E-A947-70E740481C1C}">
                <a14:useLocalDpi xmlns:a14="http://schemas.microsoft.com/office/drawing/2010/main" val="0"/>
              </a:ext>
            </a:extLst>
          </a:blip>
          <a:srcRect/>
          <a:stretch>
            <a:fillRect/>
          </a:stretch>
        </p:blipFill>
        <p:spPr bwMode="auto">
          <a:xfrm>
            <a:off x="2825501" y="1024000"/>
            <a:ext cx="3531756" cy="295358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150922" y="1632857"/>
            <a:ext cx="2864421" cy="204214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1pPr>
            <a:lvl2pPr marR="0" lvl="1"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2pPr>
            <a:lvl3pPr marR="0" lvl="2"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3pPr>
            <a:lvl4pPr marR="0" lvl="3"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4pPr>
            <a:lvl5pPr marR="0" lvl="4"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5pPr>
            <a:lvl6pPr marR="0" lvl="5"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6pPr>
            <a:lvl7pPr marR="0" lvl="6"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7pPr>
            <a:lvl8pPr marR="0" lvl="7"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8pPr>
            <a:lvl9pPr marR="0" lvl="8"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9pPr>
          </a:lstStyle>
          <a:p>
            <a:r>
              <a:rPr lang="vi-VN" sz="2100" b="1" dirty="0">
                <a:latin typeface="Cambria" panose="02040503050406030204" pitchFamily="18" charset="0"/>
                <a:ea typeface="Cambria" panose="02040503050406030204" pitchFamily="18" charset="0"/>
              </a:rPr>
              <a:t>Kĩ năng</a:t>
            </a:r>
          </a:p>
          <a:p>
            <a:pPr marL="342900" indent="-342900" algn="just">
              <a:buFont typeface="Arial" panose="020B0604020202020204" pitchFamily="34" charset="0"/>
              <a:buChar char="•"/>
            </a:pPr>
            <a:r>
              <a:rPr lang="vi-VN" sz="2100" dirty="0">
                <a:latin typeface="Cambria" panose="02040503050406030204" pitchFamily="18" charset="0"/>
                <a:ea typeface="Cambria" panose="02040503050406030204" pitchFamily="18" charset="0"/>
              </a:rPr>
              <a:t>Sử dụng dẫn chứng, lí lẽ thuyết phục, phù hợp.</a:t>
            </a:r>
          </a:p>
          <a:p>
            <a:pPr marL="342900" indent="-342900" algn="just">
              <a:buFont typeface="Arial" panose="020B0604020202020204" pitchFamily="34" charset="0"/>
              <a:buChar char="•"/>
            </a:pPr>
            <a:r>
              <a:rPr lang="vi-VN" sz="2100" dirty="0">
                <a:latin typeface="Cambria" panose="02040503050406030204" pitchFamily="18" charset="0"/>
                <a:ea typeface="Cambria" panose="02040503050406030204" pitchFamily="18" charset="0"/>
              </a:rPr>
              <a:t>Triển khai vấn đề nhẹ nhàng, gần gũi.</a:t>
            </a:r>
          </a:p>
        </p:txBody>
      </p:sp>
      <p:sp>
        <p:nvSpPr>
          <p:cNvPr id="5" name="Title 1"/>
          <p:cNvSpPr txBox="1">
            <a:spLocks/>
          </p:cNvSpPr>
          <p:nvPr/>
        </p:nvSpPr>
        <p:spPr>
          <a:xfrm>
            <a:off x="6109164" y="1632857"/>
            <a:ext cx="2642950" cy="204214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1pPr>
            <a:lvl2pPr marR="0" lvl="1"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2pPr>
            <a:lvl3pPr marR="0" lvl="2"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3pPr>
            <a:lvl4pPr marR="0" lvl="3"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4pPr>
            <a:lvl5pPr marR="0" lvl="4"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5pPr>
            <a:lvl6pPr marR="0" lvl="5"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6pPr>
            <a:lvl7pPr marR="0" lvl="6"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7pPr>
            <a:lvl8pPr marR="0" lvl="7"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8pPr>
            <a:lvl9pPr marR="0" lvl="8"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9pPr>
          </a:lstStyle>
          <a:p>
            <a:r>
              <a:rPr lang="vi-VN" sz="2100" b="1" dirty="0">
                <a:latin typeface="Cambria" panose="02040503050406030204" pitchFamily="18" charset="0"/>
                <a:ea typeface="Cambria" panose="02040503050406030204" pitchFamily="18" charset="0"/>
              </a:rPr>
              <a:t>Bài học</a:t>
            </a:r>
          </a:p>
          <a:p>
            <a:pPr marL="342900" indent="-342900" algn="just">
              <a:buFont typeface="Arial" panose="020B0604020202020204" pitchFamily="34" charset="0"/>
              <a:buChar char="•"/>
            </a:pPr>
            <a:r>
              <a:rPr lang="vi-VN" sz="2100" dirty="0">
                <a:latin typeface="Cambria" panose="02040503050406030204" pitchFamily="18" charset="0"/>
                <a:ea typeface="Cambria" panose="02040503050406030204" pitchFamily="18" charset="0"/>
              </a:rPr>
              <a:t>Mỗi người cần có sự khác biệt của riêng mình.</a:t>
            </a:r>
          </a:p>
          <a:p>
            <a:pPr marL="342900" indent="-342900" algn="just">
              <a:buFont typeface="Arial" panose="020B0604020202020204" pitchFamily="34" charset="0"/>
              <a:buChar char="•"/>
            </a:pPr>
            <a:r>
              <a:rPr lang="vi-VN" sz="2100" dirty="0">
                <a:latin typeface="Cambria" panose="02040503050406030204" pitchFamily="18" charset="0"/>
                <a:ea typeface="Cambria" panose="02040503050406030204" pitchFamily="18" charset="0"/>
              </a:rPr>
              <a:t>Sự khác biệt có ý nghĩa phải là sự khác biệt thực sự, đem lại giá trị.</a:t>
            </a:r>
          </a:p>
        </p:txBody>
      </p:sp>
    </p:spTree>
    <p:extLst>
      <p:ext uri="{BB962C8B-B14F-4D97-AF65-F5344CB8AC3E}">
        <p14:creationId xmlns:p14="http://schemas.microsoft.com/office/powerpoint/2010/main" val="412986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1000"/>
                                        <p:tgtEl>
                                          <p:spTgt spid="5">
                                            <p:txEl>
                                              <p:pRg st="0" end="0"/>
                                            </p:txEl>
                                          </p:spTgt>
                                        </p:tgtEl>
                                      </p:cBhvr>
                                    </p:animEffect>
                                    <p:anim calcmode="lin" valueType="num">
                                      <p:cBhvr>
                                        <p:cTn id="2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Effect transition="in" filter="fade">
                                      <p:cBhvr>
                                        <p:cTn id="35" dur="1000"/>
                                        <p:tgtEl>
                                          <p:spTgt spid="5">
                                            <p:txEl>
                                              <p:pRg st="1" end="1"/>
                                            </p:txEl>
                                          </p:spTgt>
                                        </p:tgtEl>
                                      </p:cBhvr>
                                    </p:animEffect>
                                    <p:anim calcmode="lin" valueType="num">
                                      <p:cBhvr>
                                        <p:cTn id="36"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xEl>
                                              <p:pRg st="2" end="2"/>
                                            </p:txEl>
                                          </p:spTgt>
                                        </p:tgtEl>
                                        <p:attrNameLst>
                                          <p:attrName>style.visibility</p:attrName>
                                        </p:attrNameLst>
                                      </p:cBhvr>
                                      <p:to>
                                        <p:strVal val="visible"/>
                                      </p:to>
                                    </p:set>
                                    <p:animEffect transition="in" filter="fade">
                                      <p:cBhvr>
                                        <p:cTn id="42" dur="1000"/>
                                        <p:tgtEl>
                                          <p:spTgt spid="5">
                                            <p:txEl>
                                              <p:pRg st="2" end="2"/>
                                            </p:txEl>
                                          </p:spTgt>
                                        </p:tgtEl>
                                      </p:cBhvr>
                                    </p:animEffect>
                                    <p:anim calcmode="lin" valueType="num">
                                      <p:cBhvr>
                                        <p:cTn id="4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11349" y="642257"/>
            <a:ext cx="3611700" cy="2847177"/>
          </a:xfrm>
        </p:spPr>
        <p:txBody>
          <a:bodyPr/>
          <a:lstStyle/>
          <a:p>
            <a:r>
              <a:rPr lang="vi-VN" sz="5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III. VIẾT KẾT NỐI VỚI ĐỌC</a:t>
            </a:r>
          </a:p>
        </p:txBody>
      </p:sp>
      <p:pic>
        <p:nvPicPr>
          <p:cNvPr id="12290" name="Picture 2" descr="Writing Illustrations and Clipart. 556,883 Writing royalty free  illustrations, and drawings available to search from thousands of stock  vector EPS clip art graphic designers."/>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9608" l="2000" r="100000">
                        <a14:foregroundMark x1="41333" y1="29412" x2="32333" y2="43529"/>
                        <a14:foregroundMark x1="56000" y1="26275" x2="48667" y2="49020"/>
                        <a14:foregroundMark x1="51667" y1="74510" x2="25333" y2="90196"/>
                        <a14:foregroundMark x1="35000" y1="66275" x2="38000" y2="76863"/>
                      </a14:backgroundRemoval>
                    </a14:imgEffect>
                  </a14:imgLayer>
                </a14:imgProps>
              </a:ext>
              <a:ext uri="{28A0092B-C50C-407E-A947-70E740481C1C}">
                <a14:useLocalDpi xmlns:a14="http://schemas.microsoft.com/office/drawing/2010/main" val="0"/>
              </a:ext>
            </a:extLst>
          </a:blip>
          <a:srcRect/>
          <a:stretch>
            <a:fillRect/>
          </a:stretch>
        </p:blipFill>
        <p:spPr bwMode="auto">
          <a:xfrm>
            <a:off x="492280" y="1024000"/>
            <a:ext cx="4281164" cy="3638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533377"/>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25886" y="539500"/>
            <a:ext cx="3135085" cy="2323444"/>
          </a:xfrm>
        </p:spPr>
        <p:txBody>
          <a:bodyPr/>
          <a:lstStyle/>
          <a:p>
            <a:pPr algn="just"/>
            <a:r>
              <a:rPr lang="vi-VN" b="1" dirty="0">
                <a:latin typeface="Cambria" panose="02040503050406030204" pitchFamily="18" charset="0"/>
                <a:ea typeface="Cambria" panose="02040503050406030204" pitchFamily="18" charset="0"/>
              </a:rPr>
              <a:t>Em hãy lựa chọn 1 trong những nhiệm vụ viết bên cạnh và hoàn thành vào vở bài tập.</a:t>
            </a:r>
          </a:p>
        </p:txBody>
      </p:sp>
      <p:sp>
        <p:nvSpPr>
          <p:cNvPr id="4" name="Subtitle 3"/>
          <p:cNvSpPr>
            <a:spLocks noGrp="1"/>
          </p:cNvSpPr>
          <p:nvPr>
            <p:ph type="subTitle" idx="1"/>
          </p:nvPr>
        </p:nvSpPr>
        <p:spPr>
          <a:xfrm>
            <a:off x="239883" y="188626"/>
            <a:ext cx="5279173" cy="1470888"/>
          </a:xfrm>
          <a:solidFill>
            <a:schemeClr val="bg2">
              <a:lumMod val="20000"/>
              <a:lumOff val="80000"/>
            </a:schemeClr>
          </a:solidFill>
        </p:spPr>
        <p:txBody>
          <a:bodyPr/>
          <a:lstStyle/>
          <a:p>
            <a:pPr marL="469900" indent="-342900" algn="just">
              <a:buAutoNum type="arabicPeriod"/>
            </a:pPr>
            <a:r>
              <a:rPr lang="vi-VN" sz="2100" dirty="0">
                <a:latin typeface="Cambria" panose="02040503050406030204" pitchFamily="18" charset="0"/>
                <a:ea typeface="Cambria" panose="02040503050406030204" pitchFamily="18" charset="0"/>
              </a:rPr>
              <a:t>Với câu mở đầu: </a:t>
            </a:r>
            <a:r>
              <a:rPr lang="vi-VN" sz="2100" i="1" dirty="0">
                <a:latin typeface="Cambria" panose="02040503050406030204" pitchFamily="18" charset="0"/>
                <a:ea typeface="Cambria" panose="02040503050406030204" pitchFamily="18" charset="0"/>
              </a:rPr>
              <a:t>Tôi không muốn khác biệt vô nghĩa,...</a:t>
            </a:r>
          </a:p>
          <a:p>
            <a:pPr marL="127000" indent="0" algn="just"/>
            <a:r>
              <a:rPr lang="vi-VN" sz="2100" dirty="0">
                <a:latin typeface="Cambria" panose="02040503050406030204" pitchFamily="18" charset="0"/>
                <a:ea typeface="Cambria" panose="02040503050406030204" pitchFamily="18" charset="0"/>
              </a:rPr>
              <a:t>Em hãy viết tiếp 5-7 câu để hoàn thành 1 đoạn văn.</a:t>
            </a:r>
          </a:p>
        </p:txBody>
      </p:sp>
      <p:sp>
        <p:nvSpPr>
          <p:cNvPr id="6" name="Subtitle 5"/>
          <p:cNvSpPr>
            <a:spLocks noGrp="1"/>
          </p:cNvSpPr>
          <p:nvPr>
            <p:ph type="subTitle" idx="3"/>
          </p:nvPr>
        </p:nvSpPr>
        <p:spPr>
          <a:xfrm>
            <a:off x="239882" y="1901692"/>
            <a:ext cx="5181201" cy="1440221"/>
          </a:xfrm>
          <a:solidFill>
            <a:schemeClr val="bg2">
              <a:lumMod val="40000"/>
              <a:lumOff val="60000"/>
            </a:schemeClr>
          </a:solidFill>
        </p:spPr>
        <p:txBody>
          <a:bodyPr/>
          <a:lstStyle/>
          <a:p>
            <a:pPr algn="just"/>
            <a:r>
              <a:rPr lang="vi-VN" sz="2100" dirty="0">
                <a:latin typeface="Cambria" panose="02040503050406030204" pitchFamily="18" charset="0"/>
                <a:ea typeface="Cambria" panose="02040503050406030204" pitchFamily="18" charset="0"/>
              </a:rPr>
              <a:t>2. Sự khác biệt sẽ đem lại giá trị gì cho mỗi người?</a:t>
            </a:r>
          </a:p>
          <a:p>
            <a:pPr algn="just"/>
            <a:r>
              <a:rPr lang="vi-VN" sz="2100" dirty="0">
                <a:latin typeface="Cambria" panose="02040503050406030204" pitchFamily="18" charset="0"/>
                <a:ea typeface="Cambria" panose="02040503050406030204" pitchFamily="18" charset="0"/>
              </a:rPr>
              <a:t>Em hãy viết đoạn văn 5-7 câu nói về giá trị của sự khác biệt trong cuộc sống.</a:t>
            </a:r>
          </a:p>
        </p:txBody>
      </p:sp>
      <p:sp>
        <p:nvSpPr>
          <p:cNvPr id="8" name="Subtitle 5"/>
          <p:cNvSpPr>
            <a:spLocks noGrp="1"/>
          </p:cNvSpPr>
          <p:nvPr>
            <p:ph type="subTitle" idx="3"/>
          </p:nvPr>
        </p:nvSpPr>
        <p:spPr>
          <a:xfrm>
            <a:off x="239883" y="3537245"/>
            <a:ext cx="5083231" cy="1417865"/>
          </a:xfrm>
          <a:solidFill>
            <a:schemeClr val="bg2">
              <a:lumMod val="60000"/>
              <a:lumOff val="40000"/>
            </a:schemeClr>
          </a:solidFill>
        </p:spPr>
        <p:txBody>
          <a:bodyPr/>
          <a:lstStyle/>
          <a:p>
            <a:pPr algn="just"/>
            <a:r>
              <a:rPr lang="vi-VN" sz="2100" dirty="0">
                <a:latin typeface="Cambria" panose="02040503050406030204" pitchFamily="18" charset="0"/>
                <a:ea typeface="Cambria" panose="02040503050406030204" pitchFamily="18" charset="0"/>
              </a:rPr>
              <a:t>3. Bản thân em đã bao giờ làm điều gì khác biệt?</a:t>
            </a:r>
          </a:p>
          <a:p>
            <a:pPr algn="just"/>
            <a:r>
              <a:rPr lang="vi-VN" sz="2100" dirty="0">
                <a:latin typeface="Cambria" panose="02040503050406030204" pitchFamily="18" charset="0"/>
                <a:ea typeface="Cambria" panose="02040503050406030204" pitchFamily="18" charset="0"/>
              </a:rPr>
              <a:t>Em hãy chia sẻ lại bằng 1 đoạn văn ngắn 5-7 câu.</a:t>
            </a:r>
          </a:p>
        </p:txBody>
      </p:sp>
      <p:pic>
        <p:nvPicPr>
          <p:cNvPr id="14338" name="Picture 2" descr="Free Vector | Character illustration of people with creative ideas icons"/>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451" b="96703" l="0" r="99681"/>
                    </a14:imgEffect>
                  </a14:imgLayer>
                </a14:imgProps>
              </a:ext>
              <a:ext uri="{28A0092B-C50C-407E-A947-70E740481C1C}">
                <a14:useLocalDpi xmlns:a14="http://schemas.microsoft.com/office/drawing/2010/main" val="0"/>
              </a:ext>
            </a:extLst>
          </a:blip>
          <a:srcRect/>
          <a:stretch>
            <a:fillRect/>
          </a:stretch>
        </p:blipFill>
        <p:spPr bwMode="auto">
          <a:xfrm>
            <a:off x="5433558" y="2348235"/>
            <a:ext cx="3719739" cy="2703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77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14338"/>
                                        </p:tgtEl>
                                        <p:attrNameLst>
                                          <p:attrName>style.visibility</p:attrName>
                                        </p:attrNameLst>
                                      </p:cBhvr>
                                      <p:to>
                                        <p:strVal val="visible"/>
                                      </p:to>
                                    </p:set>
                                    <p:animEffect transition="in" filter="barn(inVertical)">
                                      <p:cBhvr>
                                        <p:cTn id="10" dur="500"/>
                                        <p:tgtEl>
                                          <p:spTgt spid="1433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animEffect transition="in" filter="fade">
                                      <p:cBhvr>
                                        <p:cTn id="15" dur="1000"/>
                                        <p:tgtEl>
                                          <p:spTgt spid="4">
                                            <p:bg/>
                                          </p:spTgt>
                                        </p:tgtEl>
                                      </p:cBhvr>
                                    </p:animEffect>
                                    <p:anim calcmode="lin" valueType="num">
                                      <p:cBhvr>
                                        <p:cTn id="16" dur="1000" fill="hold"/>
                                        <p:tgtEl>
                                          <p:spTgt spid="4">
                                            <p:bg/>
                                          </p:spTgt>
                                        </p:tgtEl>
                                        <p:attrNameLst>
                                          <p:attrName>ppt_x</p:attrName>
                                        </p:attrNameLst>
                                      </p:cBhvr>
                                      <p:tavLst>
                                        <p:tav tm="0">
                                          <p:val>
                                            <p:strVal val="#ppt_x"/>
                                          </p:val>
                                        </p:tav>
                                        <p:tav tm="100000">
                                          <p:val>
                                            <p:strVal val="#ppt_x"/>
                                          </p:val>
                                        </p:tav>
                                      </p:tavLst>
                                    </p:anim>
                                    <p:anim calcmode="lin" valueType="num">
                                      <p:cBhvr>
                                        <p:cTn id="17"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1000"/>
                                        <p:tgtEl>
                                          <p:spTgt spid="4">
                                            <p:txEl>
                                              <p:pRg st="0" end="0"/>
                                            </p:txEl>
                                          </p:spTgt>
                                        </p:tgtEl>
                                      </p:cBhvr>
                                    </p:animEffect>
                                    <p:anim calcmode="lin" valueType="num">
                                      <p:cBhvr>
                                        <p:cTn id="2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fade">
                                      <p:cBhvr>
                                        <p:cTn id="29" dur="1000"/>
                                        <p:tgtEl>
                                          <p:spTgt spid="4">
                                            <p:txEl>
                                              <p:pRg st="1" end="1"/>
                                            </p:txEl>
                                          </p:spTgt>
                                        </p:tgtEl>
                                      </p:cBhvr>
                                    </p:animEffect>
                                    <p:anim calcmode="lin" valueType="num">
                                      <p:cBhvr>
                                        <p:cTn id="3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6">
                                            <p:bg/>
                                          </p:spTgt>
                                        </p:tgtEl>
                                        <p:attrNameLst>
                                          <p:attrName>style.visibility</p:attrName>
                                        </p:attrNameLst>
                                      </p:cBhvr>
                                      <p:to>
                                        <p:strVal val="visible"/>
                                      </p:to>
                                    </p:set>
                                    <p:animEffect transition="in" filter="fade">
                                      <p:cBhvr>
                                        <p:cTn id="36" dur="1000"/>
                                        <p:tgtEl>
                                          <p:spTgt spid="6">
                                            <p:bg/>
                                          </p:spTgt>
                                        </p:tgtEl>
                                      </p:cBhvr>
                                    </p:animEffect>
                                    <p:anim calcmode="lin" valueType="num">
                                      <p:cBhvr>
                                        <p:cTn id="37" dur="1000" fill="hold"/>
                                        <p:tgtEl>
                                          <p:spTgt spid="6">
                                            <p:bg/>
                                          </p:spTgt>
                                        </p:tgtEl>
                                        <p:attrNameLst>
                                          <p:attrName>ppt_x</p:attrName>
                                        </p:attrNameLst>
                                      </p:cBhvr>
                                      <p:tavLst>
                                        <p:tav tm="0">
                                          <p:val>
                                            <p:strVal val="#ppt_x"/>
                                          </p:val>
                                        </p:tav>
                                        <p:tav tm="100000">
                                          <p:val>
                                            <p:strVal val="#ppt_x"/>
                                          </p:val>
                                        </p:tav>
                                      </p:tavLst>
                                    </p:anim>
                                    <p:anim calcmode="lin" valueType="num">
                                      <p:cBhvr>
                                        <p:cTn id="38"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Effect transition="in" filter="fade">
                                      <p:cBhvr>
                                        <p:cTn id="43" dur="1000"/>
                                        <p:tgtEl>
                                          <p:spTgt spid="6">
                                            <p:txEl>
                                              <p:pRg st="0" end="0"/>
                                            </p:txEl>
                                          </p:spTgt>
                                        </p:tgtEl>
                                      </p:cBhvr>
                                    </p:animEffect>
                                    <p:anim calcmode="lin" valueType="num">
                                      <p:cBhvr>
                                        <p:cTn id="4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6">
                                            <p:txEl>
                                              <p:pRg st="1" end="1"/>
                                            </p:txEl>
                                          </p:spTgt>
                                        </p:tgtEl>
                                        <p:attrNameLst>
                                          <p:attrName>style.visibility</p:attrName>
                                        </p:attrNameLst>
                                      </p:cBhvr>
                                      <p:to>
                                        <p:strVal val="visible"/>
                                      </p:to>
                                    </p:set>
                                    <p:animEffect transition="in" filter="fade">
                                      <p:cBhvr>
                                        <p:cTn id="50" dur="1000"/>
                                        <p:tgtEl>
                                          <p:spTgt spid="6">
                                            <p:txEl>
                                              <p:pRg st="1" end="1"/>
                                            </p:txEl>
                                          </p:spTgt>
                                        </p:tgtEl>
                                      </p:cBhvr>
                                    </p:animEffect>
                                    <p:anim calcmode="lin" valueType="num">
                                      <p:cBhvr>
                                        <p:cTn id="51"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52"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8">
                                            <p:bg/>
                                          </p:spTgt>
                                        </p:tgtEl>
                                        <p:attrNameLst>
                                          <p:attrName>style.visibility</p:attrName>
                                        </p:attrNameLst>
                                      </p:cBhvr>
                                      <p:to>
                                        <p:strVal val="visible"/>
                                      </p:to>
                                    </p:set>
                                    <p:animEffect transition="in" filter="fade">
                                      <p:cBhvr>
                                        <p:cTn id="57" dur="1000"/>
                                        <p:tgtEl>
                                          <p:spTgt spid="8">
                                            <p:bg/>
                                          </p:spTgt>
                                        </p:tgtEl>
                                      </p:cBhvr>
                                    </p:animEffect>
                                    <p:anim calcmode="lin" valueType="num">
                                      <p:cBhvr>
                                        <p:cTn id="58" dur="1000" fill="hold"/>
                                        <p:tgtEl>
                                          <p:spTgt spid="8">
                                            <p:bg/>
                                          </p:spTgt>
                                        </p:tgtEl>
                                        <p:attrNameLst>
                                          <p:attrName>ppt_x</p:attrName>
                                        </p:attrNameLst>
                                      </p:cBhvr>
                                      <p:tavLst>
                                        <p:tav tm="0">
                                          <p:val>
                                            <p:strVal val="#ppt_x"/>
                                          </p:val>
                                        </p:tav>
                                        <p:tav tm="100000">
                                          <p:val>
                                            <p:strVal val="#ppt_x"/>
                                          </p:val>
                                        </p:tav>
                                      </p:tavLst>
                                    </p:anim>
                                    <p:anim calcmode="lin" valueType="num">
                                      <p:cBhvr>
                                        <p:cTn id="59" dur="1000" fill="hold"/>
                                        <p:tgtEl>
                                          <p:spTgt spid="8">
                                            <p:bg/>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8">
                                            <p:txEl>
                                              <p:pRg st="0" end="0"/>
                                            </p:txEl>
                                          </p:spTgt>
                                        </p:tgtEl>
                                        <p:attrNameLst>
                                          <p:attrName>style.visibility</p:attrName>
                                        </p:attrNameLst>
                                      </p:cBhvr>
                                      <p:to>
                                        <p:strVal val="visible"/>
                                      </p:to>
                                    </p:set>
                                    <p:animEffect transition="in" filter="fade">
                                      <p:cBhvr>
                                        <p:cTn id="64" dur="1000"/>
                                        <p:tgtEl>
                                          <p:spTgt spid="8">
                                            <p:txEl>
                                              <p:pRg st="0" end="0"/>
                                            </p:txEl>
                                          </p:spTgt>
                                        </p:tgtEl>
                                      </p:cBhvr>
                                    </p:animEffect>
                                    <p:anim calcmode="lin" valueType="num">
                                      <p:cBhvr>
                                        <p:cTn id="6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8">
                                            <p:txEl>
                                              <p:pRg st="1" end="1"/>
                                            </p:txEl>
                                          </p:spTgt>
                                        </p:tgtEl>
                                        <p:attrNameLst>
                                          <p:attrName>style.visibility</p:attrName>
                                        </p:attrNameLst>
                                      </p:cBhvr>
                                      <p:to>
                                        <p:strVal val="visible"/>
                                      </p:to>
                                    </p:set>
                                    <p:animEffect transition="in" filter="fade">
                                      <p:cBhvr>
                                        <p:cTn id="71" dur="1000"/>
                                        <p:tgtEl>
                                          <p:spTgt spid="8">
                                            <p:txEl>
                                              <p:pRg st="1" end="1"/>
                                            </p:txEl>
                                          </p:spTgt>
                                        </p:tgtEl>
                                      </p:cBhvr>
                                    </p:animEffect>
                                    <p:anim calcmode="lin" valueType="num">
                                      <p:cBhvr>
                                        <p:cTn id="72"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animBg="1"/>
      <p:bldP spid="6" grpId="0" build="p" animBg="1"/>
      <p:bldP spid="8"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2"/>
        <p:cNvGrpSpPr/>
        <p:nvPr/>
      </p:nvGrpSpPr>
      <p:grpSpPr>
        <a:xfrm>
          <a:off x="0" y="0"/>
          <a:ext cx="0" cy="0"/>
          <a:chOff x="0" y="0"/>
          <a:chExt cx="0" cy="0"/>
        </a:xfrm>
      </p:grpSpPr>
      <p:sp>
        <p:nvSpPr>
          <p:cNvPr id="873" name="Google Shape;873;p25"/>
          <p:cNvSpPr/>
          <p:nvPr/>
        </p:nvSpPr>
        <p:spPr>
          <a:xfrm>
            <a:off x="721496" y="1888650"/>
            <a:ext cx="1577772" cy="525906"/>
          </a:xfrm>
          <a:prstGeom prst="flowChartTerminator">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74" name="Google Shape;874;p25"/>
          <p:cNvSpPr/>
          <p:nvPr/>
        </p:nvSpPr>
        <p:spPr>
          <a:xfrm>
            <a:off x="3615841" y="1879156"/>
            <a:ext cx="1577772" cy="525906"/>
          </a:xfrm>
          <a:prstGeom prst="flowChartTerminator">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75" name="Google Shape;875;p25"/>
          <p:cNvSpPr/>
          <p:nvPr/>
        </p:nvSpPr>
        <p:spPr>
          <a:xfrm>
            <a:off x="6780375" y="1913950"/>
            <a:ext cx="1577772" cy="525906"/>
          </a:xfrm>
          <a:prstGeom prst="flowChartTerminator">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b="1">
              <a:latin typeface="Cambria" panose="02040503050406030204" pitchFamily="18" charset="0"/>
              <a:ea typeface="Cambria" panose="02040503050406030204" pitchFamily="18" charset="0"/>
            </a:endParaRPr>
          </a:p>
        </p:txBody>
      </p:sp>
      <p:sp>
        <p:nvSpPr>
          <p:cNvPr id="876" name="Google Shape;876;p25"/>
          <p:cNvSpPr txBox="1">
            <a:spLocks noGrp="1"/>
          </p:cNvSpPr>
          <p:nvPr>
            <p:ph type="title"/>
          </p:nvPr>
        </p:nvSpPr>
        <p:spPr>
          <a:xfrm>
            <a:off x="713225" y="539500"/>
            <a:ext cx="7717500" cy="48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MỤC TIÊU BÀI HỌC</a:t>
            </a:r>
            <a:endParaRPr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878" name="Google Shape;878;p25"/>
          <p:cNvSpPr txBox="1">
            <a:spLocks noGrp="1"/>
          </p:cNvSpPr>
          <p:nvPr>
            <p:ph type="subTitle" idx="5"/>
          </p:nvPr>
        </p:nvSpPr>
        <p:spPr>
          <a:xfrm>
            <a:off x="230826" y="3223699"/>
            <a:ext cx="2522883" cy="856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100" dirty="0">
                <a:latin typeface="Cambria" panose="02040503050406030204" pitchFamily="18" charset="0"/>
                <a:ea typeface="Cambria" panose="02040503050406030204" pitchFamily="18" charset="0"/>
              </a:rPr>
              <a:t>HS nhận biết được cách triển khai lí lẽ và dẫn chứng trong văn bản nghị luận.</a:t>
            </a:r>
            <a:endParaRPr sz="2100" dirty="0">
              <a:latin typeface="Cambria" panose="02040503050406030204" pitchFamily="18" charset="0"/>
              <a:ea typeface="Cambria" panose="02040503050406030204" pitchFamily="18" charset="0"/>
            </a:endParaRPr>
          </a:p>
        </p:txBody>
      </p:sp>
      <p:sp>
        <p:nvSpPr>
          <p:cNvPr id="879" name="Google Shape;879;p25"/>
          <p:cNvSpPr txBox="1">
            <a:spLocks noGrp="1"/>
          </p:cNvSpPr>
          <p:nvPr>
            <p:ph type="subTitle" idx="8"/>
          </p:nvPr>
        </p:nvSpPr>
        <p:spPr>
          <a:xfrm>
            <a:off x="3310759" y="3298398"/>
            <a:ext cx="2942896" cy="108441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100" dirty="0">
                <a:latin typeface="Cambria" panose="02040503050406030204" pitchFamily="18" charset="0"/>
                <a:ea typeface="Cambria" panose="02040503050406030204" pitchFamily="18" charset="0"/>
              </a:rPr>
              <a:t>HS phân tích được ý nghĩa của hai loại khác biệt và thông điệp trong văn bản.</a:t>
            </a:r>
            <a:endParaRPr sz="2100" dirty="0">
              <a:latin typeface="Cambria" panose="02040503050406030204" pitchFamily="18" charset="0"/>
              <a:ea typeface="Cambria" panose="02040503050406030204" pitchFamily="18" charset="0"/>
            </a:endParaRPr>
          </a:p>
        </p:txBody>
      </p:sp>
      <p:sp>
        <p:nvSpPr>
          <p:cNvPr id="880" name="Google Shape;880;p25"/>
          <p:cNvSpPr txBox="1">
            <a:spLocks noGrp="1"/>
          </p:cNvSpPr>
          <p:nvPr>
            <p:ph type="subTitle" idx="14"/>
          </p:nvPr>
        </p:nvSpPr>
        <p:spPr>
          <a:xfrm>
            <a:off x="6360516" y="3329806"/>
            <a:ext cx="2489193" cy="856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100" dirty="0">
                <a:latin typeface="Cambria" panose="02040503050406030204" pitchFamily="18" charset="0"/>
                <a:ea typeface="Cambria" panose="02040503050406030204" pitchFamily="18" charset="0"/>
              </a:rPr>
              <a:t>HS có liên hệ, bài học của cá nhân.</a:t>
            </a:r>
            <a:endParaRPr sz="2100" dirty="0">
              <a:latin typeface="Cambria" panose="02040503050406030204" pitchFamily="18" charset="0"/>
              <a:ea typeface="Cambria" panose="02040503050406030204" pitchFamily="18" charset="0"/>
            </a:endParaRPr>
          </a:p>
        </p:txBody>
      </p:sp>
      <p:sp>
        <p:nvSpPr>
          <p:cNvPr id="883" name="Google Shape;883;p25"/>
          <p:cNvSpPr txBox="1">
            <a:spLocks noGrp="1"/>
          </p:cNvSpPr>
          <p:nvPr>
            <p:ph type="subTitle" idx="6"/>
          </p:nvPr>
        </p:nvSpPr>
        <p:spPr>
          <a:xfrm>
            <a:off x="713189" y="1963353"/>
            <a:ext cx="1577700" cy="376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latin typeface="Cambria" panose="02040503050406030204" pitchFamily="18" charset="0"/>
                <a:ea typeface="Cambria" panose="02040503050406030204" pitchFamily="18" charset="0"/>
              </a:rPr>
              <a:t>1</a:t>
            </a:r>
            <a:endParaRPr sz="2400" b="1" dirty="0">
              <a:latin typeface="Cambria" panose="02040503050406030204" pitchFamily="18" charset="0"/>
              <a:ea typeface="Cambria" panose="02040503050406030204" pitchFamily="18" charset="0"/>
            </a:endParaRPr>
          </a:p>
        </p:txBody>
      </p:sp>
      <p:sp>
        <p:nvSpPr>
          <p:cNvPr id="884" name="Google Shape;884;p25"/>
          <p:cNvSpPr txBox="1">
            <a:spLocks noGrp="1"/>
          </p:cNvSpPr>
          <p:nvPr>
            <p:ph type="subTitle" idx="9"/>
          </p:nvPr>
        </p:nvSpPr>
        <p:spPr>
          <a:xfrm>
            <a:off x="3615877" y="1953856"/>
            <a:ext cx="1577700" cy="376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latin typeface="Cambria" panose="02040503050406030204" pitchFamily="18" charset="0"/>
                <a:ea typeface="Cambria" panose="02040503050406030204" pitchFamily="18" charset="0"/>
              </a:rPr>
              <a:t>2</a:t>
            </a:r>
            <a:endParaRPr sz="2400" b="1" dirty="0">
              <a:latin typeface="Cambria" panose="02040503050406030204" pitchFamily="18" charset="0"/>
              <a:ea typeface="Cambria" panose="02040503050406030204" pitchFamily="18" charset="0"/>
            </a:endParaRPr>
          </a:p>
        </p:txBody>
      </p:sp>
      <p:sp>
        <p:nvSpPr>
          <p:cNvPr id="885" name="Google Shape;885;p25"/>
          <p:cNvSpPr txBox="1">
            <a:spLocks noGrp="1"/>
          </p:cNvSpPr>
          <p:nvPr>
            <p:ph type="subTitle" idx="15"/>
          </p:nvPr>
        </p:nvSpPr>
        <p:spPr>
          <a:xfrm>
            <a:off x="6797061" y="1988650"/>
            <a:ext cx="1544400" cy="376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latin typeface="Cambria" panose="02040503050406030204" pitchFamily="18" charset="0"/>
                <a:ea typeface="Cambria" panose="02040503050406030204" pitchFamily="18" charset="0"/>
              </a:rPr>
              <a:t>3</a:t>
            </a:r>
            <a:endParaRPr sz="2400" b="1" dirty="0">
              <a:latin typeface="Cambria" panose="02040503050406030204" pitchFamily="18" charset="0"/>
              <a:ea typeface="Cambria" panose="02040503050406030204" pitchFamily="18" charset="0"/>
            </a:endParaRPr>
          </a:p>
        </p:txBody>
      </p:sp>
      <p:grpSp>
        <p:nvGrpSpPr>
          <p:cNvPr id="890" name="Google Shape;890;p25"/>
          <p:cNvGrpSpPr/>
          <p:nvPr/>
        </p:nvGrpSpPr>
        <p:grpSpPr>
          <a:xfrm>
            <a:off x="1264698" y="2607797"/>
            <a:ext cx="639683" cy="542926"/>
            <a:chOff x="839307" y="2318098"/>
            <a:chExt cx="387992" cy="329326"/>
          </a:xfrm>
        </p:grpSpPr>
        <p:sp>
          <p:nvSpPr>
            <p:cNvPr id="891" name="Google Shape;891;p25"/>
            <p:cNvSpPr/>
            <p:nvPr/>
          </p:nvSpPr>
          <p:spPr>
            <a:xfrm>
              <a:off x="963051" y="2318098"/>
              <a:ext cx="140532" cy="93872"/>
            </a:xfrm>
            <a:custGeom>
              <a:avLst/>
              <a:gdLst/>
              <a:ahLst/>
              <a:cxnLst/>
              <a:rect l="l" t="t" r="r" b="b"/>
              <a:pathLst>
                <a:path w="5349" h="3573" extrusionOk="0">
                  <a:moveTo>
                    <a:pt x="1415" y="1"/>
                  </a:moveTo>
                  <a:cubicBezTo>
                    <a:pt x="639" y="1"/>
                    <a:pt x="7" y="639"/>
                    <a:pt x="0" y="1416"/>
                  </a:cubicBezTo>
                  <a:lnTo>
                    <a:pt x="0" y="2976"/>
                  </a:lnTo>
                  <a:cubicBezTo>
                    <a:pt x="0" y="3309"/>
                    <a:pt x="271" y="3573"/>
                    <a:pt x="597" y="3573"/>
                  </a:cubicBezTo>
                  <a:cubicBezTo>
                    <a:pt x="930" y="3573"/>
                    <a:pt x="1193" y="3309"/>
                    <a:pt x="1193" y="2976"/>
                  </a:cubicBezTo>
                  <a:lnTo>
                    <a:pt x="1193" y="1416"/>
                  </a:lnTo>
                  <a:cubicBezTo>
                    <a:pt x="1193" y="1291"/>
                    <a:pt x="1298" y="1194"/>
                    <a:pt x="1422" y="1194"/>
                  </a:cubicBezTo>
                  <a:lnTo>
                    <a:pt x="3933" y="1194"/>
                  </a:lnTo>
                  <a:cubicBezTo>
                    <a:pt x="4058" y="1194"/>
                    <a:pt x="4162" y="1291"/>
                    <a:pt x="4162" y="1416"/>
                  </a:cubicBezTo>
                  <a:lnTo>
                    <a:pt x="4162" y="2976"/>
                  </a:lnTo>
                  <a:cubicBezTo>
                    <a:pt x="4162" y="3309"/>
                    <a:pt x="4433" y="3573"/>
                    <a:pt x="4759" y="3573"/>
                  </a:cubicBezTo>
                  <a:cubicBezTo>
                    <a:pt x="5085" y="3573"/>
                    <a:pt x="5348" y="3309"/>
                    <a:pt x="5348" y="2976"/>
                  </a:cubicBezTo>
                  <a:lnTo>
                    <a:pt x="5348" y="1423"/>
                  </a:lnTo>
                  <a:cubicBezTo>
                    <a:pt x="5348" y="632"/>
                    <a:pt x="4717" y="1"/>
                    <a:pt x="39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92" name="Google Shape;892;p25"/>
            <p:cNvSpPr/>
            <p:nvPr/>
          </p:nvSpPr>
          <p:spPr>
            <a:xfrm>
              <a:off x="962867" y="2358741"/>
              <a:ext cx="31553" cy="53228"/>
            </a:xfrm>
            <a:custGeom>
              <a:avLst/>
              <a:gdLst/>
              <a:ahLst/>
              <a:cxnLst/>
              <a:rect l="l" t="t" r="r" b="b"/>
              <a:pathLst>
                <a:path w="1201" h="2026" extrusionOk="0">
                  <a:moveTo>
                    <a:pt x="7" y="0"/>
                  </a:moveTo>
                  <a:lnTo>
                    <a:pt x="7" y="1429"/>
                  </a:lnTo>
                  <a:cubicBezTo>
                    <a:pt x="1" y="1758"/>
                    <a:pt x="264" y="2026"/>
                    <a:pt x="591" y="2026"/>
                  </a:cubicBezTo>
                  <a:cubicBezTo>
                    <a:pt x="596" y="2026"/>
                    <a:pt x="600" y="2026"/>
                    <a:pt x="604" y="2026"/>
                  </a:cubicBezTo>
                  <a:cubicBezTo>
                    <a:pt x="930" y="2026"/>
                    <a:pt x="1200" y="1762"/>
                    <a:pt x="1200" y="1429"/>
                  </a:cubicBezTo>
                  <a:lnTo>
                    <a:pt x="1200"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93" name="Google Shape;893;p25"/>
            <p:cNvSpPr/>
            <p:nvPr/>
          </p:nvSpPr>
          <p:spPr>
            <a:xfrm>
              <a:off x="1072397" y="2358741"/>
              <a:ext cx="31369" cy="53228"/>
            </a:xfrm>
            <a:custGeom>
              <a:avLst/>
              <a:gdLst/>
              <a:ahLst/>
              <a:cxnLst/>
              <a:rect l="l" t="t" r="r" b="b"/>
              <a:pathLst>
                <a:path w="1194" h="2026" extrusionOk="0">
                  <a:moveTo>
                    <a:pt x="0" y="0"/>
                  </a:moveTo>
                  <a:lnTo>
                    <a:pt x="0" y="1429"/>
                  </a:lnTo>
                  <a:cubicBezTo>
                    <a:pt x="0" y="1762"/>
                    <a:pt x="264" y="2026"/>
                    <a:pt x="597" y="2026"/>
                  </a:cubicBezTo>
                  <a:cubicBezTo>
                    <a:pt x="923" y="2026"/>
                    <a:pt x="1193" y="1762"/>
                    <a:pt x="1193" y="1429"/>
                  </a:cubicBezTo>
                  <a:lnTo>
                    <a:pt x="1193"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94" name="Google Shape;894;p25"/>
            <p:cNvSpPr/>
            <p:nvPr/>
          </p:nvSpPr>
          <p:spPr>
            <a:xfrm>
              <a:off x="839307" y="2378419"/>
              <a:ext cx="387992" cy="260623"/>
            </a:xfrm>
            <a:custGeom>
              <a:avLst/>
              <a:gdLst/>
              <a:ahLst/>
              <a:cxnLst/>
              <a:rect l="l" t="t" r="r" b="b"/>
              <a:pathLst>
                <a:path w="14768" h="9920" extrusionOk="0">
                  <a:moveTo>
                    <a:pt x="1298" y="1"/>
                  </a:moveTo>
                  <a:cubicBezTo>
                    <a:pt x="583" y="1"/>
                    <a:pt x="1" y="583"/>
                    <a:pt x="1" y="1298"/>
                  </a:cubicBezTo>
                  <a:lnTo>
                    <a:pt x="1" y="8615"/>
                  </a:lnTo>
                  <a:cubicBezTo>
                    <a:pt x="1" y="9337"/>
                    <a:pt x="583" y="9919"/>
                    <a:pt x="1298" y="9919"/>
                  </a:cubicBezTo>
                  <a:lnTo>
                    <a:pt x="13471" y="9919"/>
                  </a:lnTo>
                  <a:cubicBezTo>
                    <a:pt x="14185" y="9919"/>
                    <a:pt x="14768" y="9337"/>
                    <a:pt x="14768" y="8615"/>
                  </a:cubicBezTo>
                  <a:lnTo>
                    <a:pt x="14768" y="1298"/>
                  </a:lnTo>
                  <a:cubicBezTo>
                    <a:pt x="14768" y="576"/>
                    <a:pt x="14185" y="1"/>
                    <a:pt x="134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95" name="Google Shape;895;p25"/>
            <p:cNvSpPr/>
            <p:nvPr/>
          </p:nvSpPr>
          <p:spPr>
            <a:xfrm>
              <a:off x="839307" y="2378235"/>
              <a:ext cx="65629" cy="260623"/>
            </a:xfrm>
            <a:custGeom>
              <a:avLst/>
              <a:gdLst/>
              <a:ahLst/>
              <a:cxnLst/>
              <a:rect l="l" t="t" r="r" b="b"/>
              <a:pathLst>
                <a:path w="2498" h="9920" extrusionOk="0">
                  <a:moveTo>
                    <a:pt x="1298" y="1"/>
                  </a:moveTo>
                  <a:cubicBezTo>
                    <a:pt x="583" y="1"/>
                    <a:pt x="1" y="583"/>
                    <a:pt x="1" y="1305"/>
                  </a:cubicBezTo>
                  <a:lnTo>
                    <a:pt x="1" y="8622"/>
                  </a:lnTo>
                  <a:cubicBezTo>
                    <a:pt x="1" y="9337"/>
                    <a:pt x="583" y="9919"/>
                    <a:pt x="1298" y="9919"/>
                  </a:cubicBezTo>
                  <a:lnTo>
                    <a:pt x="2491" y="9919"/>
                  </a:lnTo>
                  <a:cubicBezTo>
                    <a:pt x="1776" y="9919"/>
                    <a:pt x="1194" y="9337"/>
                    <a:pt x="1194" y="8622"/>
                  </a:cubicBezTo>
                  <a:lnTo>
                    <a:pt x="1194" y="1305"/>
                  </a:lnTo>
                  <a:cubicBezTo>
                    <a:pt x="1194" y="583"/>
                    <a:pt x="1776" y="1"/>
                    <a:pt x="2498" y="1"/>
                  </a:cubicBezTo>
                  <a:close/>
                </a:path>
              </a:pathLst>
            </a:custGeom>
            <a:solidFill>
              <a:srgbClr val="D4A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96" name="Google Shape;896;p25"/>
            <p:cNvSpPr/>
            <p:nvPr/>
          </p:nvSpPr>
          <p:spPr>
            <a:xfrm>
              <a:off x="893796" y="2369671"/>
              <a:ext cx="39199" cy="277753"/>
            </a:xfrm>
            <a:custGeom>
              <a:avLst/>
              <a:gdLst/>
              <a:ahLst/>
              <a:cxnLst/>
              <a:rect l="l" t="t" r="r" b="b"/>
              <a:pathLst>
                <a:path w="1492" h="10572" extrusionOk="0">
                  <a:moveTo>
                    <a:pt x="382" y="1"/>
                  </a:moveTo>
                  <a:cubicBezTo>
                    <a:pt x="174" y="1"/>
                    <a:pt x="1" y="174"/>
                    <a:pt x="1" y="389"/>
                  </a:cubicBezTo>
                  <a:lnTo>
                    <a:pt x="1" y="10190"/>
                  </a:lnTo>
                  <a:cubicBezTo>
                    <a:pt x="1" y="10398"/>
                    <a:pt x="174" y="10571"/>
                    <a:pt x="382" y="10571"/>
                  </a:cubicBezTo>
                  <a:lnTo>
                    <a:pt x="1110" y="10571"/>
                  </a:lnTo>
                  <a:cubicBezTo>
                    <a:pt x="1319" y="10571"/>
                    <a:pt x="1492" y="10398"/>
                    <a:pt x="1492" y="10190"/>
                  </a:cubicBezTo>
                  <a:lnTo>
                    <a:pt x="1492" y="389"/>
                  </a:lnTo>
                  <a:cubicBezTo>
                    <a:pt x="1492" y="174"/>
                    <a:pt x="1319" y="1"/>
                    <a:pt x="11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97" name="Google Shape;897;p25"/>
            <p:cNvSpPr/>
            <p:nvPr/>
          </p:nvSpPr>
          <p:spPr>
            <a:xfrm>
              <a:off x="1133612" y="2369671"/>
              <a:ext cx="39199" cy="277753"/>
            </a:xfrm>
            <a:custGeom>
              <a:avLst/>
              <a:gdLst/>
              <a:ahLst/>
              <a:cxnLst/>
              <a:rect l="l" t="t" r="r" b="b"/>
              <a:pathLst>
                <a:path w="1492" h="10572" extrusionOk="0">
                  <a:moveTo>
                    <a:pt x="389" y="1"/>
                  </a:moveTo>
                  <a:cubicBezTo>
                    <a:pt x="174" y="1"/>
                    <a:pt x="1" y="174"/>
                    <a:pt x="1" y="389"/>
                  </a:cubicBezTo>
                  <a:lnTo>
                    <a:pt x="1" y="10190"/>
                  </a:lnTo>
                  <a:cubicBezTo>
                    <a:pt x="1" y="10398"/>
                    <a:pt x="174" y="10571"/>
                    <a:pt x="389" y="10571"/>
                  </a:cubicBezTo>
                  <a:lnTo>
                    <a:pt x="1110" y="10571"/>
                  </a:lnTo>
                  <a:cubicBezTo>
                    <a:pt x="1319" y="10571"/>
                    <a:pt x="1492" y="10398"/>
                    <a:pt x="1492" y="10190"/>
                  </a:cubicBezTo>
                  <a:lnTo>
                    <a:pt x="1492" y="389"/>
                  </a:lnTo>
                  <a:cubicBezTo>
                    <a:pt x="1492" y="174"/>
                    <a:pt x="1319" y="1"/>
                    <a:pt x="11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98" name="Google Shape;898;p25"/>
            <p:cNvSpPr/>
            <p:nvPr/>
          </p:nvSpPr>
          <p:spPr>
            <a:xfrm>
              <a:off x="1021008" y="2540915"/>
              <a:ext cx="86752" cy="66864"/>
            </a:xfrm>
            <a:custGeom>
              <a:avLst/>
              <a:gdLst/>
              <a:ahLst/>
              <a:cxnLst/>
              <a:rect l="l" t="t" r="r" b="b"/>
              <a:pathLst>
                <a:path w="3302" h="2545" extrusionOk="0">
                  <a:moveTo>
                    <a:pt x="2477" y="0"/>
                  </a:moveTo>
                  <a:cubicBezTo>
                    <a:pt x="2428" y="0"/>
                    <a:pt x="2378" y="10"/>
                    <a:pt x="2331" y="30"/>
                  </a:cubicBezTo>
                  <a:lnTo>
                    <a:pt x="291" y="897"/>
                  </a:lnTo>
                  <a:cubicBezTo>
                    <a:pt x="90" y="974"/>
                    <a:pt x="0" y="1203"/>
                    <a:pt x="83" y="1404"/>
                  </a:cubicBezTo>
                  <a:lnTo>
                    <a:pt x="465" y="2312"/>
                  </a:lnTo>
                  <a:cubicBezTo>
                    <a:pt x="527" y="2458"/>
                    <a:pt x="671" y="2545"/>
                    <a:pt x="820" y="2545"/>
                  </a:cubicBezTo>
                  <a:cubicBezTo>
                    <a:pt x="871" y="2545"/>
                    <a:pt x="922" y="2535"/>
                    <a:pt x="971" y="2514"/>
                  </a:cubicBezTo>
                  <a:lnTo>
                    <a:pt x="3010" y="1653"/>
                  </a:lnTo>
                  <a:cubicBezTo>
                    <a:pt x="3212" y="1570"/>
                    <a:pt x="3302" y="1341"/>
                    <a:pt x="3219" y="1147"/>
                  </a:cubicBezTo>
                  <a:lnTo>
                    <a:pt x="2837" y="239"/>
                  </a:lnTo>
                  <a:cubicBezTo>
                    <a:pt x="2774" y="92"/>
                    <a:pt x="2628" y="0"/>
                    <a:pt x="24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99" name="Google Shape;899;p25"/>
            <p:cNvSpPr/>
            <p:nvPr/>
          </p:nvSpPr>
          <p:spPr>
            <a:xfrm>
              <a:off x="1041947" y="2430544"/>
              <a:ext cx="64368" cy="46502"/>
            </a:xfrm>
            <a:custGeom>
              <a:avLst/>
              <a:gdLst/>
              <a:ahLst/>
              <a:cxnLst/>
              <a:rect l="l" t="t" r="r" b="b"/>
              <a:pathLst>
                <a:path w="2450" h="1770" extrusionOk="0">
                  <a:moveTo>
                    <a:pt x="1229" y="0"/>
                  </a:moveTo>
                  <a:cubicBezTo>
                    <a:pt x="549" y="0"/>
                    <a:pt x="1" y="396"/>
                    <a:pt x="1" y="881"/>
                  </a:cubicBezTo>
                  <a:cubicBezTo>
                    <a:pt x="1" y="1374"/>
                    <a:pt x="549" y="1769"/>
                    <a:pt x="1229" y="1769"/>
                  </a:cubicBezTo>
                  <a:cubicBezTo>
                    <a:pt x="1901" y="1769"/>
                    <a:pt x="2449" y="1374"/>
                    <a:pt x="2449" y="881"/>
                  </a:cubicBezTo>
                  <a:cubicBezTo>
                    <a:pt x="2449" y="396"/>
                    <a:pt x="1901" y="0"/>
                    <a:pt x="12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00" name="Google Shape;900;p25"/>
            <p:cNvSpPr/>
            <p:nvPr/>
          </p:nvSpPr>
          <p:spPr>
            <a:xfrm>
              <a:off x="954486" y="2468718"/>
              <a:ext cx="72381" cy="78345"/>
            </a:xfrm>
            <a:custGeom>
              <a:avLst/>
              <a:gdLst/>
              <a:ahLst/>
              <a:cxnLst/>
              <a:rect l="l" t="t" r="r" b="b"/>
              <a:pathLst>
                <a:path w="2755" h="2982" extrusionOk="0">
                  <a:moveTo>
                    <a:pt x="1094" y="648"/>
                  </a:moveTo>
                  <a:cubicBezTo>
                    <a:pt x="1196" y="648"/>
                    <a:pt x="1299" y="704"/>
                    <a:pt x="1346" y="815"/>
                  </a:cubicBezTo>
                  <a:cubicBezTo>
                    <a:pt x="1408" y="954"/>
                    <a:pt x="1346" y="1121"/>
                    <a:pt x="1207" y="1183"/>
                  </a:cubicBezTo>
                  <a:cubicBezTo>
                    <a:pt x="1169" y="1199"/>
                    <a:pt x="1131" y="1207"/>
                    <a:pt x="1095" y="1207"/>
                  </a:cubicBezTo>
                  <a:cubicBezTo>
                    <a:pt x="909" y="1207"/>
                    <a:pt x="758" y="1020"/>
                    <a:pt x="833" y="829"/>
                  </a:cubicBezTo>
                  <a:cubicBezTo>
                    <a:pt x="879" y="709"/>
                    <a:pt x="987" y="648"/>
                    <a:pt x="1094" y="648"/>
                  </a:cubicBezTo>
                  <a:close/>
                  <a:moveTo>
                    <a:pt x="887" y="1"/>
                  </a:moveTo>
                  <a:cubicBezTo>
                    <a:pt x="736" y="1"/>
                    <a:pt x="599" y="74"/>
                    <a:pt x="507" y="191"/>
                  </a:cubicBezTo>
                  <a:lnTo>
                    <a:pt x="125" y="711"/>
                  </a:lnTo>
                  <a:cubicBezTo>
                    <a:pt x="21" y="850"/>
                    <a:pt x="0" y="1037"/>
                    <a:pt x="70" y="1190"/>
                  </a:cubicBezTo>
                  <a:lnTo>
                    <a:pt x="743" y="2695"/>
                  </a:lnTo>
                  <a:cubicBezTo>
                    <a:pt x="819" y="2874"/>
                    <a:pt x="993" y="2981"/>
                    <a:pt x="1177" y="2981"/>
                  </a:cubicBezTo>
                  <a:cubicBezTo>
                    <a:pt x="1243" y="2981"/>
                    <a:pt x="1310" y="2967"/>
                    <a:pt x="1374" y="2938"/>
                  </a:cubicBezTo>
                  <a:lnTo>
                    <a:pt x="2400" y="2487"/>
                  </a:lnTo>
                  <a:cubicBezTo>
                    <a:pt x="2643" y="2376"/>
                    <a:pt x="2754" y="2092"/>
                    <a:pt x="2643" y="1849"/>
                  </a:cubicBezTo>
                  <a:lnTo>
                    <a:pt x="1977" y="351"/>
                  </a:lnTo>
                  <a:cubicBezTo>
                    <a:pt x="1908" y="191"/>
                    <a:pt x="1755" y="80"/>
                    <a:pt x="1589" y="66"/>
                  </a:cubicBezTo>
                  <a:lnTo>
                    <a:pt x="944" y="4"/>
                  </a:lnTo>
                  <a:cubicBezTo>
                    <a:pt x="925" y="2"/>
                    <a:pt x="906" y="1"/>
                    <a:pt x="8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913" name="Google Shape;913;p25"/>
          <p:cNvGrpSpPr/>
          <p:nvPr/>
        </p:nvGrpSpPr>
        <p:grpSpPr>
          <a:xfrm>
            <a:off x="4167365" y="2635704"/>
            <a:ext cx="639652" cy="589720"/>
            <a:chOff x="7385600" y="4177035"/>
            <a:chExt cx="388728" cy="358383"/>
          </a:xfrm>
        </p:grpSpPr>
        <p:sp>
          <p:nvSpPr>
            <p:cNvPr id="914" name="Google Shape;914;p25"/>
            <p:cNvSpPr/>
            <p:nvPr/>
          </p:nvSpPr>
          <p:spPr>
            <a:xfrm>
              <a:off x="7385600" y="4314808"/>
              <a:ext cx="230541" cy="220610"/>
            </a:xfrm>
            <a:custGeom>
              <a:avLst/>
              <a:gdLst/>
              <a:ahLst/>
              <a:cxnLst/>
              <a:rect l="l" t="t" r="r" b="b"/>
              <a:pathLst>
                <a:path w="8775" h="8397" extrusionOk="0">
                  <a:moveTo>
                    <a:pt x="6790" y="0"/>
                  </a:moveTo>
                  <a:cubicBezTo>
                    <a:pt x="6786" y="0"/>
                    <a:pt x="6781" y="0"/>
                    <a:pt x="6777" y="0"/>
                  </a:cubicBezTo>
                  <a:lnTo>
                    <a:pt x="1942" y="35"/>
                  </a:lnTo>
                  <a:cubicBezTo>
                    <a:pt x="867" y="49"/>
                    <a:pt x="0" y="923"/>
                    <a:pt x="7" y="1998"/>
                  </a:cubicBezTo>
                  <a:lnTo>
                    <a:pt x="35" y="4939"/>
                  </a:lnTo>
                  <a:cubicBezTo>
                    <a:pt x="42" y="6017"/>
                    <a:pt x="916" y="6874"/>
                    <a:pt x="1985" y="6874"/>
                  </a:cubicBezTo>
                  <a:cubicBezTo>
                    <a:pt x="1989" y="6874"/>
                    <a:pt x="1994" y="6874"/>
                    <a:pt x="1998" y="6874"/>
                  </a:cubicBezTo>
                  <a:lnTo>
                    <a:pt x="4474" y="6860"/>
                  </a:lnTo>
                  <a:cubicBezTo>
                    <a:pt x="4478" y="6860"/>
                    <a:pt x="4481" y="6859"/>
                    <a:pt x="4485" y="6859"/>
                  </a:cubicBezTo>
                  <a:cubicBezTo>
                    <a:pt x="4522" y="6859"/>
                    <a:pt x="4551" y="6892"/>
                    <a:pt x="4557" y="6930"/>
                  </a:cubicBezTo>
                  <a:cubicBezTo>
                    <a:pt x="4613" y="7172"/>
                    <a:pt x="4738" y="8005"/>
                    <a:pt x="3982" y="8248"/>
                  </a:cubicBezTo>
                  <a:cubicBezTo>
                    <a:pt x="3919" y="8261"/>
                    <a:pt x="3919" y="8352"/>
                    <a:pt x="3989" y="8359"/>
                  </a:cubicBezTo>
                  <a:cubicBezTo>
                    <a:pt x="4102" y="8379"/>
                    <a:pt x="4244" y="8397"/>
                    <a:pt x="4399" y="8397"/>
                  </a:cubicBezTo>
                  <a:cubicBezTo>
                    <a:pt x="4974" y="8397"/>
                    <a:pt x="5715" y="8155"/>
                    <a:pt x="5737" y="6937"/>
                  </a:cubicBezTo>
                  <a:cubicBezTo>
                    <a:pt x="5737" y="6888"/>
                    <a:pt x="5771" y="6846"/>
                    <a:pt x="5820" y="6846"/>
                  </a:cubicBezTo>
                  <a:lnTo>
                    <a:pt x="6832" y="6839"/>
                  </a:lnTo>
                  <a:cubicBezTo>
                    <a:pt x="7908" y="6826"/>
                    <a:pt x="8775" y="5952"/>
                    <a:pt x="8768" y="4877"/>
                  </a:cubicBezTo>
                  <a:lnTo>
                    <a:pt x="8747" y="1936"/>
                  </a:lnTo>
                  <a:cubicBezTo>
                    <a:pt x="8733" y="858"/>
                    <a:pt x="7859" y="0"/>
                    <a:pt x="67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15" name="Google Shape;915;p25"/>
            <p:cNvSpPr/>
            <p:nvPr/>
          </p:nvSpPr>
          <p:spPr>
            <a:xfrm>
              <a:off x="7541212" y="4315176"/>
              <a:ext cx="74561" cy="179704"/>
            </a:xfrm>
            <a:custGeom>
              <a:avLst/>
              <a:gdLst/>
              <a:ahLst/>
              <a:cxnLst/>
              <a:rect l="l" t="t" r="r" b="b"/>
              <a:pathLst>
                <a:path w="2838" h="6840" extrusionOk="0">
                  <a:moveTo>
                    <a:pt x="1" y="0"/>
                  </a:moveTo>
                  <a:cubicBezTo>
                    <a:pt x="1076" y="7"/>
                    <a:pt x="1943" y="881"/>
                    <a:pt x="1950" y="1956"/>
                  </a:cubicBezTo>
                  <a:lnTo>
                    <a:pt x="1950" y="4890"/>
                  </a:lnTo>
                  <a:cubicBezTo>
                    <a:pt x="1943" y="5965"/>
                    <a:pt x="1076" y="6839"/>
                    <a:pt x="1" y="6839"/>
                  </a:cubicBezTo>
                  <a:lnTo>
                    <a:pt x="889" y="6839"/>
                  </a:lnTo>
                  <a:cubicBezTo>
                    <a:pt x="1964" y="6839"/>
                    <a:pt x="2838" y="5965"/>
                    <a:pt x="2838" y="4890"/>
                  </a:cubicBezTo>
                  <a:lnTo>
                    <a:pt x="2838" y="1956"/>
                  </a:lnTo>
                  <a:cubicBezTo>
                    <a:pt x="2838" y="881"/>
                    <a:pt x="1964" y="7"/>
                    <a:pt x="889" y="0"/>
                  </a:cubicBezTo>
                  <a:close/>
                </a:path>
              </a:pathLst>
            </a:custGeom>
            <a:solidFill>
              <a:srgbClr val="C4AC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16" name="Google Shape;916;p25"/>
            <p:cNvSpPr/>
            <p:nvPr/>
          </p:nvSpPr>
          <p:spPr>
            <a:xfrm>
              <a:off x="7435334" y="4177035"/>
              <a:ext cx="338994" cy="281011"/>
            </a:xfrm>
            <a:custGeom>
              <a:avLst/>
              <a:gdLst/>
              <a:ahLst/>
              <a:cxnLst/>
              <a:rect l="l" t="t" r="r" b="b"/>
              <a:pathLst>
                <a:path w="12903" h="10696" extrusionOk="0">
                  <a:moveTo>
                    <a:pt x="1908" y="1"/>
                  </a:moveTo>
                  <a:cubicBezTo>
                    <a:pt x="854" y="1"/>
                    <a:pt x="1" y="854"/>
                    <a:pt x="1" y="1908"/>
                  </a:cubicBezTo>
                  <a:lnTo>
                    <a:pt x="1" y="6285"/>
                  </a:lnTo>
                  <a:cubicBezTo>
                    <a:pt x="1" y="7339"/>
                    <a:pt x="854" y="8192"/>
                    <a:pt x="1908" y="8192"/>
                  </a:cubicBezTo>
                  <a:lnTo>
                    <a:pt x="7797" y="8192"/>
                  </a:lnTo>
                  <a:cubicBezTo>
                    <a:pt x="7922" y="8192"/>
                    <a:pt x="8019" y="8303"/>
                    <a:pt x="8005" y="8428"/>
                  </a:cubicBezTo>
                  <a:cubicBezTo>
                    <a:pt x="7926" y="9062"/>
                    <a:pt x="7891" y="10695"/>
                    <a:pt x="9647" y="10695"/>
                  </a:cubicBezTo>
                  <a:cubicBezTo>
                    <a:pt x="9735" y="10695"/>
                    <a:pt x="9829" y="10691"/>
                    <a:pt x="9927" y="10682"/>
                  </a:cubicBezTo>
                  <a:cubicBezTo>
                    <a:pt x="9996" y="10675"/>
                    <a:pt x="10017" y="10585"/>
                    <a:pt x="9961" y="10551"/>
                  </a:cubicBezTo>
                  <a:cubicBezTo>
                    <a:pt x="9559" y="10322"/>
                    <a:pt x="8796" y="9684"/>
                    <a:pt x="9344" y="8331"/>
                  </a:cubicBezTo>
                  <a:cubicBezTo>
                    <a:pt x="9379" y="8255"/>
                    <a:pt x="9455" y="8206"/>
                    <a:pt x="9538" y="8206"/>
                  </a:cubicBezTo>
                  <a:lnTo>
                    <a:pt x="10995" y="8206"/>
                  </a:lnTo>
                  <a:cubicBezTo>
                    <a:pt x="12049" y="8206"/>
                    <a:pt x="12902" y="7353"/>
                    <a:pt x="12902" y="6299"/>
                  </a:cubicBezTo>
                  <a:lnTo>
                    <a:pt x="12902" y="1908"/>
                  </a:lnTo>
                  <a:cubicBezTo>
                    <a:pt x="12902" y="854"/>
                    <a:pt x="12049" y="1"/>
                    <a:pt x="109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17" name="Google Shape;917;p25"/>
            <p:cNvSpPr/>
            <p:nvPr/>
          </p:nvSpPr>
          <p:spPr>
            <a:xfrm>
              <a:off x="7700843" y="4177035"/>
              <a:ext cx="73484" cy="215618"/>
            </a:xfrm>
            <a:custGeom>
              <a:avLst/>
              <a:gdLst/>
              <a:ahLst/>
              <a:cxnLst/>
              <a:rect l="l" t="t" r="r" b="b"/>
              <a:pathLst>
                <a:path w="2797" h="8207" extrusionOk="0">
                  <a:moveTo>
                    <a:pt x="889" y="1"/>
                  </a:moveTo>
                  <a:lnTo>
                    <a:pt x="889" y="8"/>
                  </a:lnTo>
                  <a:lnTo>
                    <a:pt x="1" y="8"/>
                  </a:lnTo>
                  <a:cubicBezTo>
                    <a:pt x="1048" y="8"/>
                    <a:pt x="1908" y="861"/>
                    <a:pt x="1908" y="1915"/>
                  </a:cubicBezTo>
                  <a:lnTo>
                    <a:pt x="1908" y="6299"/>
                  </a:lnTo>
                  <a:cubicBezTo>
                    <a:pt x="1908" y="7353"/>
                    <a:pt x="1048" y="8206"/>
                    <a:pt x="1" y="8206"/>
                  </a:cubicBezTo>
                  <a:lnTo>
                    <a:pt x="889" y="8206"/>
                  </a:lnTo>
                  <a:cubicBezTo>
                    <a:pt x="1943" y="8206"/>
                    <a:pt x="2796" y="7353"/>
                    <a:pt x="2796" y="6299"/>
                  </a:cubicBezTo>
                  <a:lnTo>
                    <a:pt x="2796" y="1908"/>
                  </a:lnTo>
                  <a:cubicBezTo>
                    <a:pt x="2796" y="854"/>
                    <a:pt x="1943" y="1"/>
                    <a:pt x="889" y="1"/>
                  </a:cubicBezTo>
                  <a:close/>
                </a:path>
              </a:pathLst>
            </a:custGeom>
            <a:solidFill>
              <a:srgbClr val="DED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18" name="Google Shape;918;p25"/>
            <p:cNvSpPr/>
            <p:nvPr/>
          </p:nvSpPr>
          <p:spPr>
            <a:xfrm>
              <a:off x="7516069" y="4261764"/>
              <a:ext cx="28085" cy="28112"/>
            </a:xfrm>
            <a:custGeom>
              <a:avLst/>
              <a:gdLst/>
              <a:ahLst/>
              <a:cxnLst/>
              <a:rect l="l" t="t" r="r" b="b"/>
              <a:pathLst>
                <a:path w="1069" h="1070" extrusionOk="0">
                  <a:moveTo>
                    <a:pt x="535" y="1"/>
                  </a:moveTo>
                  <a:cubicBezTo>
                    <a:pt x="236" y="1"/>
                    <a:pt x="1" y="244"/>
                    <a:pt x="1" y="535"/>
                  </a:cubicBezTo>
                  <a:cubicBezTo>
                    <a:pt x="1" y="833"/>
                    <a:pt x="236" y="1069"/>
                    <a:pt x="535" y="1069"/>
                  </a:cubicBezTo>
                  <a:cubicBezTo>
                    <a:pt x="826" y="1069"/>
                    <a:pt x="1069" y="833"/>
                    <a:pt x="1069" y="535"/>
                  </a:cubicBezTo>
                  <a:cubicBezTo>
                    <a:pt x="1069" y="244"/>
                    <a:pt x="826" y="1"/>
                    <a:pt x="5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19" name="Google Shape;919;p25"/>
            <p:cNvSpPr/>
            <p:nvPr/>
          </p:nvSpPr>
          <p:spPr>
            <a:xfrm>
              <a:off x="7586059" y="4261764"/>
              <a:ext cx="28085" cy="28112"/>
            </a:xfrm>
            <a:custGeom>
              <a:avLst/>
              <a:gdLst/>
              <a:ahLst/>
              <a:cxnLst/>
              <a:rect l="l" t="t" r="r" b="b"/>
              <a:pathLst>
                <a:path w="1069" h="1070" extrusionOk="0">
                  <a:moveTo>
                    <a:pt x="534" y="1"/>
                  </a:moveTo>
                  <a:cubicBezTo>
                    <a:pt x="236" y="1"/>
                    <a:pt x="0" y="244"/>
                    <a:pt x="0" y="535"/>
                  </a:cubicBezTo>
                  <a:cubicBezTo>
                    <a:pt x="0" y="833"/>
                    <a:pt x="236" y="1069"/>
                    <a:pt x="534" y="1069"/>
                  </a:cubicBezTo>
                  <a:cubicBezTo>
                    <a:pt x="826" y="1069"/>
                    <a:pt x="1068" y="833"/>
                    <a:pt x="1068" y="535"/>
                  </a:cubicBezTo>
                  <a:cubicBezTo>
                    <a:pt x="1068" y="244"/>
                    <a:pt x="826" y="1"/>
                    <a:pt x="5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20" name="Google Shape;920;p25"/>
            <p:cNvSpPr/>
            <p:nvPr/>
          </p:nvSpPr>
          <p:spPr>
            <a:xfrm>
              <a:off x="7655839" y="4261764"/>
              <a:ext cx="28269" cy="28112"/>
            </a:xfrm>
            <a:custGeom>
              <a:avLst/>
              <a:gdLst/>
              <a:ahLst/>
              <a:cxnLst/>
              <a:rect l="l" t="t" r="r" b="b"/>
              <a:pathLst>
                <a:path w="1076" h="1070" extrusionOk="0">
                  <a:moveTo>
                    <a:pt x="535" y="1"/>
                  </a:moveTo>
                  <a:cubicBezTo>
                    <a:pt x="243" y="1"/>
                    <a:pt x="1" y="244"/>
                    <a:pt x="1" y="535"/>
                  </a:cubicBezTo>
                  <a:cubicBezTo>
                    <a:pt x="1" y="833"/>
                    <a:pt x="243" y="1069"/>
                    <a:pt x="535" y="1069"/>
                  </a:cubicBezTo>
                  <a:cubicBezTo>
                    <a:pt x="833" y="1069"/>
                    <a:pt x="1076" y="833"/>
                    <a:pt x="1076" y="535"/>
                  </a:cubicBezTo>
                  <a:cubicBezTo>
                    <a:pt x="1076" y="244"/>
                    <a:pt x="833" y="1"/>
                    <a:pt x="5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921" name="Google Shape;921;p25"/>
          <p:cNvGrpSpPr/>
          <p:nvPr/>
        </p:nvGrpSpPr>
        <p:grpSpPr>
          <a:xfrm>
            <a:off x="7405695" y="2768602"/>
            <a:ext cx="492060" cy="491616"/>
            <a:chOff x="6334673" y="2759633"/>
            <a:chExt cx="378508" cy="378166"/>
          </a:xfrm>
        </p:grpSpPr>
        <p:sp>
          <p:nvSpPr>
            <p:cNvPr id="922" name="Google Shape;922;p25"/>
            <p:cNvSpPr/>
            <p:nvPr/>
          </p:nvSpPr>
          <p:spPr>
            <a:xfrm>
              <a:off x="6334673" y="2759633"/>
              <a:ext cx="287027" cy="189004"/>
            </a:xfrm>
            <a:custGeom>
              <a:avLst/>
              <a:gdLst/>
              <a:ahLst/>
              <a:cxnLst/>
              <a:rect l="l" t="t" r="r" b="b"/>
              <a:pathLst>
                <a:path w="10925" h="7194" extrusionOk="0">
                  <a:moveTo>
                    <a:pt x="6983" y="1"/>
                  </a:moveTo>
                  <a:cubicBezTo>
                    <a:pt x="6979" y="1"/>
                    <a:pt x="6975" y="1"/>
                    <a:pt x="6971" y="1"/>
                  </a:cubicBezTo>
                  <a:lnTo>
                    <a:pt x="930" y="1"/>
                  </a:lnTo>
                  <a:cubicBezTo>
                    <a:pt x="417" y="1"/>
                    <a:pt x="7" y="417"/>
                    <a:pt x="7" y="931"/>
                  </a:cubicBezTo>
                  <a:lnTo>
                    <a:pt x="7" y="6965"/>
                  </a:lnTo>
                  <a:cubicBezTo>
                    <a:pt x="0" y="7090"/>
                    <a:pt x="104" y="7194"/>
                    <a:pt x="236" y="7194"/>
                  </a:cubicBezTo>
                  <a:lnTo>
                    <a:pt x="2560" y="7194"/>
                  </a:lnTo>
                  <a:cubicBezTo>
                    <a:pt x="2816" y="7194"/>
                    <a:pt x="3025" y="6986"/>
                    <a:pt x="3025" y="6729"/>
                  </a:cubicBezTo>
                  <a:lnTo>
                    <a:pt x="3025" y="6264"/>
                  </a:lnTo>
                  <a:cubicBezTo>
                    <a:pt x="3031" y="6063"/>
                    <a:pt x="2948" y="5876"/>
                    <a:pt x="2796" y="5744"/>
                  </a:cubicBezTo>
                  <a:cubicBezTo>
                    <a:pt x="1873" y="4981"/>
                    <a:pt x="2407" y="3483"/>
                    <a:pt x="3600" y="3476"/>
                  </a:cubicBezTo>
                  <a:cubicBezTo>
                    <a:pt x="3603" y="3476"/>
                    <a:pt x="3606" y="3476"/>
                    <a:pt x="3609" y="3476"/>
                  </a:cubicBezTo>
                  <a:cubicBezTo>
                    <a:pt x="4796" y="3476"/>
                    <a:pt x="5339" y="4962"/>
                    <a:pt x="4426" y="5730"/>
                  </a:cubicBezTo>
                  <a:cubicBezTo>
                    <a:pt x="4273" y="5862"/>
                    <a:pt x="4183" y="6056"/>
                    <a:pt x="4190" y="6258"/>
                  </a:cubicBezTo>
                  <a:lnTo>
                    <a:pt x="4190" y="6729"/>
                  </a:lnTo>
                  <a:cubicBezTo>
                    <a:pt x="4190" y="6986"/>
                    <a:pt x="4391" y="7194"/>
                    <a:pt x="4648" y="7194"/>
                  </a:cubicBezTo>
                  <a:lnTo>
                    <a:pt x="7207" y="7194"/>
                  </a:lnTo>
                  <a:lnTo>
                    <a:pt x="7207" y="4641"/>
                  </a:lnTo>
                  <a:cubicBezTo>
                    <a:pt x="7207" y="4385"/>
                    <a:pt x="7415" y="4177"/>
                    <a:pt x="7672" y="4177"/>
                  </a:cubicBezTo>
                  <a:lnTo>
                    <a:pt x="8143" y="4177"/>
                  </a:lnTo>
                  <a:cubicBezTo>
                    <a:pt x="8345" y="4177"/>
                    <a:pt x="8539" y="4267"/>
                    <a:pt x="8671" y="4419"/>
                  </a:cubicBezTo>
                  <a:cubicBezTo>
                    <a:pt x="8935" y="4737"/>
                    <a:pt x="9286" y="4878"/>
                    <a:pt x="9633" y="4878"/>
                  </a:cubicBezTo>
                  <a:cubicBezTo>
                    <a:pt x="10288" y="4878"/>
                    <a:pt x="10925" y="4374"/>
                    <a:pt x="10925" y="3594"/>
                  </a:cubicBezTo>
                  <a:cubicBezTo>
                    <a:pt x="10920" y="2815"/>
                    <a:pt x="10288" y="2317"/>
                    <a:pt x="9636" y="2317"/>
                  </a:cubicBezTo>
                  <a:cubicBezTo>
                    <a:pt x="9283" y="2317"/>
                    <a:pt x="8925" y="2463"/>
                    <a:pt x="8657" y="2789"/>
                  </a:cubicBezTo>
                  <a:cubicBezTo>
                    <a:pt x="8530" y="2930"/>
                    <a:pt x="8345" y="3019"/>
                    <a:pt x="8157" y="3019"/>
                  </a:cubicBezTo>
                  <a:cubicBezTo>
                    <a:pt x="8150" y="3019"/>
                    <a:pt x="8143" y="3019"/>
                    <a:pt x="8137" y="3018"/>
                  </a:cubicBezTo>
                  <a:lnTo>
                    <a:pt x="7672" y="3018"/>
                  </a:lnTo>
                  <a:cubicBezTo>
                    <a:pt x="7415" y="3018"/>
                    <a:pt x="7207" y="2810"/>
                    <a:pt x="7207" y="2554"/>
                  </a:cubicBezTo>
                  <a:lnTo>
                    <a:pt x="7207" y="230"/>
                  </a:lnTo>
                  <a:cubicBezTo>
                    <a:pt x="7207" y="102"/>
                    <a:pt x="7103" y="1"/>
                    <a:pt x="69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23" name="Google Shape;923;p25"/>
            <p:cNvSpPr/>
            <p:nvPr/>
          </p:nvSpPr>
          <p:spPr>
            <a:xfrm>
              <a:off x="6524019" y="2759660"/>
              <a:ext cx="189162" cy="286659"/>
            </a:xfrm>
            <a:custGeom>
              <a:avLst/>
              <a:gdLst/>
              <a:ahLst/>
              <a:cxnLst/>
              <a:rect l="l" t="t" r="r" b="b"/>
              <a:pathLst>
                <a:path w="7200" h="10911" extrusionOk="0">
                  <a:moveTo>
                    <a:pt x="229" y="0"/>
                  </a:moveTo>
                  <a:cubicBezTo>
                    <a:pt x="104" y="0"/>
                    <a:pt x="0" y="104"/>
                    <a:pt x="0" y="229"/>
                  </a:cubicBezTo>
                  <a:lnTo>
                    <a:pt x="0" y="2553"/>
                  </a:lnTo>
                  <a:cubicBezTo>
                    <a:pt x="0" y="2809"/>
                    <a:pt x="208" y="3017"/>
                    <a:pt x="465" y="3017"/>
                  </a:cubicBezTo>
                  <a:lnTo>
                    <a:pt x="930" y="3017"/>
                  </a:lnTo>
                  <a:cubicBezTo>
                    <a:pt x="937" y="3018"/>
                    <a:pt x="944" y="3018"/>
                    <a:pt x="951" y="3018"/>
                  </a:cubicBezTo>
                  <a:cubicBezTo>
                    <a:pt x="1144" y="3018"/>
                    <a:pt x="1323" y="2929"/>
                    <a:pt x="1450" y="2788"/>
                  </a:cubicBezTo>
                  <a:cubicBezTo>
                    <a:pt x="1718" y="2462"/>
                    <a:pt x="2076" y="2316"/>
                    <a:pt x="2429" y="2316"/>
                  </a:cubicBezTo>
                  <a:cubicBezTo>
                    <a:pt x="3081" y="2316"/>
                    <a:pt x="3713" y="2814"/>
                    <a:pt x="3718" y="3593"/>
                  </a:cubicBezTo>
                  <a:cubicBezTo>
                    <a:pt x="3722" y="4373"/>
                    <a:pt x="3087" y="4877"/>
                    <a:pt x="2431" y="4877"/>
                  </a:cubicBezTo>
                  <a:cubicBezTo>
                    <a:pt x="2083" y="4877"/>
                    <a:pt x="1730" y="4736"/>
                    <a:pt x="1464" y="4418"/>
                  </a:cubicBezTo>
                  <a:cubicBezTo>
                    <a:pt x="1332" y="4266"/>
                    <a:pt x="1138" y="4176"/>
                    <a:pt x="936" y="4176"/>
                  </a:cubicBezTo>
                  <a:lnTo>
                    <a:pt x="465" y="4176"/>
                  </a:lnTo>
                  <a:cubicBezTo>
                    <a:pt x="208" y="4176"/>
                    <a:pt x="0" y="4384"/>
                    <a:pt x="0" y="4640"/>
                  </a:cubicBezTo>
                  <a:lnTo>
                    <a:pt x="0" y="7193"/>
                  </a:lnTo>
                  <a:lnTo>
                    <a:pt x="2553" y="7193"/>
                  </a:lnTo>
                  <a:cubicBezTo>
                    <a:pt x="2809" y="7193"/>
                    <a:pt x="3017" y="7401"/>
                    <a:pt x="3017" y="7658"/>
                  </a:cubicBezTo>
                  <a:lnTo>
                    <a:pt x="3017" y="8129"/>
                  </a:lnTo>
                  <a:cubicBezTo>
                    <a:pt x="3017" y="8330"/>
                    <a:pt x="2927" y="8525"/>
                    <a:pt x="2775" y="8656"/>
                  </a:cubicBezTo>
                  <a:cubicBezTo>
                    <a:pt x="1861" y="9425"/>
                    <a:pt x="2404" y="10911"/>
                    <a:pt x="3592" y="10911"/>
                  </a:cubicBezTo>
                  <a:cubicBezTo>
                    <a:pt x="3594" y="10911"/>
                    <a:pt x="3597" y="10911"/>
                    <a:pt x="3600" y="10911"/>
                  </a:cubicBezTo>
                  <a:cubicBezTo>
                    <a:pt x="4800" y="10904"/>
                    <a:pt x="5334" y="9406"/>
                    <a:pt x="4405" y="8649"/>
                  </a:cubicBezTo>
                  <a:cubicBezTo>
                    <a:pt x="4259" y="8518"/>
                    <a:pt x="4169" y="8323"/>
                    <a:pt x="4176" y="8122"/>
                  </a:cubicBezTo>
                  <a:lnTo>
                    <a:pt x="4176" y="7658"/>
                  </a:lnTo>
                  <a:cubicBezTo>
                    <a:pt x="4176" y="7401"/>
                    <a:pt x="4384" y="7193"/>
                    <a:pt x="4640" y="7193"/>
                  </a:cubicBezTo>
                  <a:lnTo>
                    <a:pt x="6964" y="7193"/>
                  </a:lnTo>
                  <a:cubicBezTo>
                    <a:pt x="7096" y="7193"/>
                    <a:pt x="7200" y="7089"/>
                    <a:pt x="7193" y="6964"/>
                  </a:cubicBezTo>
                  <a:lnTo>
                    <a:pt x="7193" y="930"/>
                  </a:lnTo>
                  <a:cubicBezTo>
                    <a:pt x="7193" y="416"/>
                    <a:pt x="6784" y="0"/>
                    <a:pt x="6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24" name="Google Shape;924;p25"/>
            <p:cNvSpPr/>
            <p:nvPr/>
          </p:nvSpPr>
          <p:spPr>
            <a:xfrm>
              <a:off x="6426207" y="2948611"/>
              <a:ext cx="286791" cy="189188"/>
            </a:xfrm>
            <a:custGeom>
              <a:avLst/>
              <a:gdLst/>
              <a:ahLst/>
              <a:cxnLst/>
              <a:rect l="l" t="t" r="r" b="b"/>
              <a:pathLst>
                <a:path w="10916" h="7201" extrusionOk="0">
                  <a:moveTo>
                    <a:pt x="3716" y="1"/>
                  </a:moveTo>
                  <a:lnTo>
                    <a:pt x="3716" y="2560"/>
                  </a:lnTo>
                  <a:cubicBezTo>
                    <a:pt x="3716" y="2817"/>
                    <a:pt x="3508" y="3025"/>
                    <a:pt x="3258" y="3025"/>
                  </a:cubicBezTo>
                  <a:lnTo>
                    <a:pt x="2787" y="3025"/>
                  </a:lnTo>
                  <a:cubicBezTo>
                    <a:pt x="2586" y="3025"/>
                    <a:pt x="2391" y="2935"/>
                    <a:pt x="2260" y="2782"/>
                  </a:cubicBezTo>
                  <a:cubicBezTo>
                    <a:pt x="1993" y="2465"/>
                    <a:pt x="1640" y="2324"/>
                    <a:pt x="1292" y="2324"/>
                  </a:cubicBezTo>
                  <a:cubicBezTo>
                    <a:pt x="636" y="2324"/>
                    <a:pt x="1" y="2828"/>
                    <a:pt x="5" y="3608"/>
                  </a:cubicBezTo>
                  <a:cubicBezTo>
                    <a:pt x="10" y="4383"/>
                    <a:pt x="644" y="4880"/>
                    <a:pt x="1295" y="4880"/>
                  </a:cubicBezTo>
                  <a:cubicBezTo>
                    <a:pt x="1646" y="4880"/>
                    <a:pt x="2002" y="4735"/>
                    <a:pt x="2266" y="4412"/>
                  </a:cubicBezTo>
                  <a:cubicBezTo>
                    <a:pt x="2393" y="4266"/>
                    <a:pt x="2578" y="4183"/>
                    <a:pt x="2770" y="4183"/>
                  </a:cubicBezTo>
                  <a:cubicBezTo>
                    <a:pt x="2778" y="4183"/>
                    <a:pt x="2786" y="4183"/>
                    <a:pt x="2794" y="4183"/>
                  </a:cubicBezTo>
                  <a:lnTo>
                    <a:pt x="3258" y="4183"/>
                  </a:lnTo>
                  <a:cubicBezTo>
                    <a:pt x="3515" y="4183"/>
                    <a:pt x="3723" y="4392"/>
                    <a:pt x="3723" y="4648"/>
                  </a:cubicBezTo>
                  <a:lnTo>
                    <a:pt x="3723" y="6965"/>
                  </a:lnTo>
                  <a:cubicBezTo>
                    <a:pt x="3723" y="7097"/>
                    <a:pt x="3820" y="7201"/>
                    <a:pt x="3952" y="7201"/>
                  </a:cubicBezTo>
                  <a:lnTo>
                    <a:pt x="9986" y="7201"/>
                  </a:lnTo>
                  <a:cubicBezTo>
                    <a:pt x="10500" y="7201"/>
                    <a:pt x="10916" y="6784"/>
                    <a:pt x="10916" y="6271"/>
                  </a:cubicBezTo>
                  <a:lnTo>
                    <a:pt x="10916" y="237"/>
                  </a:lnTo>
                  <a:cubicBezTo>
                    <a:pt x="10916" y="105"/>
                    <a:pt x="10812" y="1"/>
                    <a:pt x="10687" y="1"/>
                  </a:cubicBezTo>
                  <a:lnTo>
                    <a:pt x="8363" y="1"/>
                  </a:lnTo>
                  <a:cubicBezTo>
                    <a:pt x="8107" y="1"/>
                    <a:pt x="7899" y="209"/>
                    <a:pt x="7899" y="466"/>
                  </a:cubicBezTo>
                  <a:lnTo>
                    <a:pt x="7899" y="930"/>
                  </a:lnTo>
                  <a:cubicBezTo>
                    <a:pt x="7892" y="1131"/>
                    <a:pt x="7975" y="1326"/>
                    <a:pt x="8128" y="1457"/>
                  </a:cubicBezTo>
                  <a:cubicBezTo>
                    <a:pt x="9050" y="2214"/>
                    <a:pt x="8516" y="3712"/>
                    <a:pt x="7323" y="3719"/>
                  </a:cubicBezTo>
                  <a:cubicBezTo>
                    <a:pt x="7320" y="3719"/>
                    <a:pt x="7317" y="3719"/>
                    <a:pt x="7315" y="3719"/>
                  </a:cubicBezTo>
                  <a:cubicBezTo>
                    <a:pt x="6127" y="3719"/>
                    <a:pt x="5584" y="2233"/>
                    <a:pt x="6498" y="1464"/>
                  </a:cubicBezTo>
                  <a:cubicBezTo>
                    <a:pt x="6650" y="1333"/>
                    <a:pt x="6740" y="1138"/>
                    <a:pt x="6740" y="937"/>
                  </a:cubicBezTo>
                  <a:lnTo>
                    <a:pt x="6740" y="466"/>
                  </a:lnTo>
                  <a:cubicBezTo>
                    <a:pt x="6740" y="209"/>
                    <a:pt x="6532" y="1"/>
                    <a:pt x="62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25" name="Google Shape;925;p25"/>
            <p:cNvSpPr/>
            <p:nvPr/>
          </p:nvSpPr>
          <p:spPr>
            <a:xfrm>
              <a:off x="6334857" y="2850957"/>
              <a:ext cx="189188" cy="286843"/>
            </a:xfrm>
            <a:custGeom>
              <a:avLst/>
              <a:gdLst/>
              <a:ahLst/>
              <a:cxnLst/>
              <a:rect l="l" t="t" r="r" b="b"/>
              <a:pathLst>
                <a:path w="7201" h="10918" extrusionOk="0">
                  <a:moveTo>
                    <a:pt x="3586" y="0"/>
                  </a:moveTo>
                  <a:cubicBezTo>
                    <a:pt x="2393" y="7"/>
                    <a:pt x="1859" y="1505"/>
                    <a:pt x="2782" y="2268"/>
                  </a:cubicBezTo>
                  <a:cubicBezTo>
                    <a:pt x="2934" y="2400"/>
                    <a:pt x="3018" y="2594"/>
                    <a:pt x="3018" y="2795"/>
                  </a:cubicBezTo>
                  <a:lnTo>
                    <a:pt x="3018" y="3253"/>
                  </a:lnTo>
                  <a:cubicBezTo>
                    <a:pt x="3018" y="3510"/>
                    <a:pt x="2809" y="3718"/>
                    <a:pt x="2553" y="3718"/>
                  </a:cubicBezTo>
                  <a:lnTo>
                    <a:pt x="229" y="3718"/>
                  </a:lnTo>
                  <a:cubicBezTo>
                    <a:pt x="104" y="3725"/>
                    <a:pt x="0" y="3822"/>
                    <a:pt x="0" y="3954"/>
                  </a:cubicBezTo>
                  <a:lnTo>
                    <a:pt x="0" y="9988"/>
                  </a:lnTo>
                  <a:cubicBezTo>
                    <a:pt x="0" y="10501"/>
                    <a:pt x="416" y="10911"/>
                    <a:pt x="930" y="10918"/>
                  </a:cubicBezTo>
                  <a:lnTo>
                    <a:pt x="6964" y="10918"/>
                  </a:lnTo>
                  <a:cubicBezTo>
                    <a:pt x="7096" y="10918"/>
                    <a:pt x="7200" y="10814"/>
                    <a:pt x="7200" y="10682"/>
                  </a:cubicBezTo>
                  <a:lnTo>
                    <a:pt x="7200" y="8365"/>
                  </a:lnTo>
                  <a:cubicBezTo>
                    <a:pt x="7200" y="8109"/>
                    <a:pt x="6992" y="7900"/>
                    <a:pt x="6735" y="7900"/>
                  </a:cubicBezTo>
                  <a:lnTo>
                    <a:pt x="6264" y="7900"/>
                  </a:lnTo>
                  <a:cubicBezTo>
                    <a:pt x="6256" y="7900"/>
                    <a:pt x="6248" y="7900"/>
                    <a:pt x="6240" y="7900"/>
                  </a:cubicBezTo>
                  <a:cubicBezTo>
                    <a:pt x="6048" y="7900"/>
                    <a:pt x="5870" y="7983"/>
                    <a:pt x="5743" y="8129"/>
                  </a:cubicBezTo>
                  <a:cubicBezTo>
                    <a:pt x="5476" y="8452"/>
                    <a:pt x="5119" y="8597"/>
                    <a:pt x="4767" y="8597"/>
                  </a:cubicBezTo>
                  <a:cubicBezTo>
                    <a:pt x="4114" y="8597"/>
                    <a:pt x="3480" y="8100"/>
                    <a:pt x="3475" y="7325"/>
                  </a:cubicBezTo>
                  <a:cubicBezTo>
                    <a:pt x="3471" y="6545"/>
                    <a:pt x="4106" y="6041"/>
                    <a:pt x="4762" y="6041"/>
                  </a:cubicBezTo>
                  <a:cubicBezTo>
                    <a:pt x="5110" y="6041"/>
                    <a:pt x="5463" y="6182"/>
                    <a:pt x="5730" y="6499"/>
                  </a:cubicBezTo>
                  <a:cubicBezTo>
                    <a:pt x="5861" y="6652"/>
                    <a:pt x="6056" y="6742"/>
                    <a:pt x="6257" y="6742"/>
                  </a:cubicBezTo>
                  <a:lnTo>
                    <a:pt x="6728" y="6742"/>
                  </a:lnTo>
                  <a:cubicBezTo>
                    <a:pt x="6985" y="6742"/>
                    <a:pt x="7193" y="6534"/>
                    <a:pt x="7193" y="6277"/>
                  </a:cubicBezTo>
                  <a:lnTo>
                    <a:pt x="7193" y="3718"/>
                  </a:lnTo>
                  <a:lnTo>
                    <a:pt x="4641" y="3718"/>
                  </a:lnTo>
                  <a:cubicBezTo>
                    <a:pt x="4384" y="3718"/>
                    <a:pt x="4176" y="3510"/>
                    <a:pt x="4176" y="3253"/>
                  </a:cubicBezTo>
                  <a:lnTo>
                    <a:pt x="4176" y="2782"/>
                  </a:lnTo>
                  <a:cubicBezTo>
                    <a:pt x="4176" y="2580"/>
                    <a:pt x="4266" y="2386"/>
                    <a:pt x="4419" y="2254"/>
                  </a:cubicBezTo>
                  <a:cubicBezTo>
                    <a:pt x="5334" y="1491"/>
                    <a:pt x="4786" y="0"/>
                    <a:pt x="35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76"/>
                                        </p:tgtEl>
                                        <p:attrNameLst>
                                          <p:attrName>style.visibility</p:attrName>
                                        </p:attrNameLst>
                                      </p:cBhvr>
                                      <p:to>
                                        <p:strVal val="visible"/>
                                      </p:to>
                                    </p:set>
                                    <p:animEffect transition="in" filter="barn(inVertical)">
                                      <p:cBhvr>
                                        <p:cTn id="7" dur="500"/>
                                        <p:tgtEl>
                                          <p:spTgt spid="87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73"/>
                                        </p:tgtEl>
                                        <p:attrNameLst>
                                          <p:attrName>style.visibility</p:attrName>
                                        </p:attrNameLst>
                                      </p:cBhvr>
                                      <p:to>
                                        <p:strVal val="visible"/>
                                      </p:to>
                                    </p:set>
                                    <p:animEffect transition="in" filter="fade">
                                      <p:cBhvr>
                                        <p:cTn id="12" dur="1000"/>
                                        <p:tgtEl>
                                          <p:spTgt spid="873"/>
                                        </p:tgtEl>
                                      </p:cBhvr>
                                    </p:animEffect>
                                    <p:anim calcmode="lin" valueType="num">
                                      <p:cBhvr>
                                        <p:cTn id="13" dur="1000" fill="hold"/>
                                        <p:tgtEl>
                                          <p:spTgt spid="873"/>
                                        </p:tgtEl>
                                        <p:attrNameLst>
                                          <p:attrName>ppt_x</p:attrName>
                                        </p:attrNameLst>
                                      </p:cBhvr>
                                      <p:tavLst>
                                        <p:tav tm="0">
                                          <p:val>
                                            <p:strVal val="#ppt_x"/>
                                          </p:val>
                                        </p:tav>
                                        <p:tav tm="100000">
                                          <p:val>
                                            <p:strVal val="#ppt_x"/>
                                          </p:val>
                                        </p:tav>
                                      </p:tavLst>
                                    </p:anim>
                                    <p:anim calcmode="lin" valueType="num">
                                      <p:cBhvr>
                                        <p:cTn id="14" dur="1000" fill="hold"/>
                                        <p:tgtEl>
                                          <p:spTgt spid="87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78">
                                            <p:txEl>
                                              <p:pRg st="0" end="0"/>
                                            </p:txEl>
                                          </p:spTgt>
                                        </p:tgtEl>
                                        <p:attrNameLst>
                                          <p:attrName>style.visibility</p:attrName>
                                        </p:attrNameLst>
                                      </p:cBhvr>
                                      <p:to>
                                        <p:strVal val="visible"/>
                                      </p:to>
                                    </p:set>
                                    <p:animEffect transition="in" filter="fade">
                                      <p:cBhvr>
                                        <p:cTn id="17" dur="1000"/>
                                        <p:tgtEl>
                                          <p:spTgt spid="878">
                                            <p:txEl>
                                              <p:pRg st="0" end="0"/>
                                            </p:txEl>
                                          </p:spTgt>
                                        </p:tgtEl>
                                      </p:cBhvr>
                                    </p:animEffect>
                                    <p:anim calcmode="lin" valueType="num">
                                      <p:cBhvr>
                                        <p:cTn id="18" dur="1000" fill="hold"/>
                                        <p:tgtEl>
                                          <p:spTgt spid="878">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878">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83">
                                            <p:txEl>
                                              <p:pRg st="0" end="0"/>
                                            </p:txEl>
                                          </p:spTgt>
                                        </p:tgtEl>
                                        <p:attrNameLst>
                                          <p:attrName>style.visibility</p:attrName>
                                        </p:attrNameLst>
                                      </p:cBhvr>
                                      <p:to>
                                        <p:strVal val="visible"/>
                                      </p:to>
                                    </p:set>
                                    <p:animEffect transition="in" filter="fade">
                                      <p:cBhvr>
                                        <p:cTn id="22" dur="1000"/>
                                        <p:tgtEl>
                                          <p:spTgt spid="883">
                                            <p:txEl>
                                              <p:pRg st="0" end="0"/>
                                            </p:txEl>
                                          </p:spTgt>
                                        </p:tgtEl>
                                      </p:cBhvr>
                                    </p:animEffect>
                                    <p:anim calcmode="lin" valueType="num">
                                      <p:cBhvr>
                                        <p:cTn id="23" dur="1000" fill="hold"/>
                                        <p:tgtEl>
                                          <p:spTgt spid="883">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883">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90"/>
                                        </p:tgtEl>
                                        <p:attrNameLst>
                                          <p:attrName>style.visibility</p:attrName>
                                        </p:attrNameLst>
                                      </p:cBhvr>
                                      <p:to>
                                        <p:strVal val="visible"/>
                                      </p:to>
                                    </p:set>
                                    <p:animEffect transition="in" filter="fade">
                                      <p:cBhvr>
                                        <p:cTn id="27" dur="1000"/>
                                        <p:tgtEl>
                                          <p:spTgt spid="890"/>
                                        </p:tgtEl>
                                      </p:cBhvr>
                                    </p:animEffect>
                                    <p:anim calcmode="lin" valueType="num">
                                      <p:cBhvr>
                                        <p:cTn id="28" dur="1000" fill="hold"/>
                                        <p:tgtEl>
                                          <p:spTgt spid="890"/>
                                        </p:tgtEl>
                                        <p:attrNameLst>
                                          <p:attrName>ppt_x</p:attrName>
                                        </p:attrNameLst>
                                      </p:cBhvr>
                                      <p:tavLst>
                                        <p:tav tm="0">
                                          <p:val>
                                            <p:strVal val="#ppt_x"/>
                                          </p:val>
                                        </p:tav>
                                        <p:tav tm="100000">
                                          <p:val>
                                            <p:strVal val="#ppt_x"/>
                                          </p:val>
                                        </p:tav>
                                      </p:tavLst>
                                    </p:anim>
                                    <p:anim calcmode="lin" valueType="num">
                                      <p:cBhvr>
                                        <p:cTn id="29" dur="1000" fill="hold"/>
                                        <p:tgtEl>
                                          <p:spTgt spid="89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874"/>
                                        </p:tgtEl>
                                        <p:attrNameLst>
                                          <p:attrName>style.visibility</p:attrName>
                                        </p:attrNameLst>
                                      </p:cBhvr>
                                      <p:to>
                                        <p:strVal val="visible"/>
                                      </p:to>
                                    </p:set>
                                    <p:animEffect transition="in" filter="fade">
                                      <p:cBhvr>
                                        <p:cTn id="34" dur="1000"/>
                                        <p:tgtEl>
                                          <p:spTgt spid="874"/>
                                        </p:tgtEl>
                                      </p:cBhvr>
                                    </p:animEffect>
                                    <p:anim calcmode="lin" valueType="num">
                                      <p:cBhvr>
                                        <p:cTn id="35" dur="1000" fill="hold"/>
                                        <p:tgtEl>
                                          <p:spTgt spid="874"/>
                                        </p:tgtEl>
                                        <p:attrNameLst>
                                          <p:attrName>ppt_x</p:attrName>
                                        </p:attrNameLst>
                                      </p:cBhvr>
                                      <p:tavLst>
                                        <p:tav tm="0">
                                          <p:val>
                                            <p:strVal val="#ppt_x"/>
                                          </p:val>
                                        </p:tav>
                                        <p:tav tm="100000">
                                          <p:val>
                                            <p:strVal val="#ppt_x"/>
                                          </p:val>
                                        </p:tav>
                                      </p:tavLst>
                                    </p:anim>
                                    <p:anim calcmode="lin" valueType="num">
                                      <p:cBhvr>
                                        <p:cTn id="36" dur="1000" fill="hold"/>
                                        <p:tgtEl>
                                          <p:spTgt spid="87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879">
                                            <p:txEl>
                                              <p:pRg st="0" end="0"/>
                                            </p:txEl>
                                          </p:spTgt>
                                        </p:tgtEl>
                                        <p:attrNameLst>
                                          <p:attrName>style.visibility</p:attrName>
                                        </p:attrNameLst>
                                      </p:cBhvr>
                                      <p:to>
                                        <p:strVal val="visible"/>
                                      </p:to>
                                    </p:set>
                                    <p:animEffect transition="in" filter="fade">
                                      <p:cBhvr>
                                        <p:cTn id="39" dur="1000"/>
                                        <p:tgtEl>
                                          <p:spTgt spid="879">
                                            <p:txEl>
                                              <p:pRg st="0" end="0"/>
                                            </p:txEl>
                                          </p:spTgt>
                                        </p:tgtEl>
                                      </p:cBhvr>
                                    </p:animEffect>
                                    <p:anim calcmode="lin" valueType="num">
                                      <p:cBhvr>
                                        <p:cTn id="40" dur="1000" fill="hold"/>
                                        <p:tgtEl>
                                          <p:spTgt spid="879">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879">
                                            <p:txEl>
                                              <p:pRg st="0" end="0"/>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884">
                                            <p:txEl>
                                              <p:pRg st="0" end="0"/>
                                            </p:txEl>
                                          </p:spTgt>
                                        </p:tgtEl>
                                        <p:attrNameLst>
                                          <p:attrName>style.visibility</p:attrName>
                                        </p:attrNameLst>
                                      </p:cBhvr>
                                      <p:to>
                                        <p:strVal val="visible"/>
                                      </p:to>
                                    </p:set>
                                    <p:animEffect transition="in" filter="fade">
                                      <p:cBhvr>
                                        <p:cTn id="44" dur="1000"/>
                                        <p:tgtEl>
                                          <p:spTgt spid="884">
                                            <p:txEl>
                                              <p:pRg st="0" end="0"/>
                                            </p:txEl>
                                          </p:spTgt>
                                        </p:tgtEl>
                                      </p:cBhvr>
                                    </p:animEffect>
                                    <p:anim calcmode="lin" valueType="num">
                                      <p:cBhvr>
                                        <p:cTn id="45" dur="1000" fill="hold"/>
                                        <p:tgtEl>
                                          <p:spTgt spid="884">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884">
                                            <p:txEl>
                                              <p:pRg st="0" end="0"/>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913"/>
                                        </p:tgtEl>
                                        <p:attrNameLst>
                                          <p:attrName>style.visibility</p:attrName>
                                        </p:attrNameLst>
                                      </p:cBhvr>
                                      <p:to>
                                        <p:strVal val="visible"/>
                                      </p:to>
                                    </p:set>
                                    <p:animEffect transition="in" filter="fade">
                                      <p:cBhvr>
                                        <p:cTn id="49" dur="1000"/>
                                        <p:tgtEl>
                                          <p:spTgt spid="913"/>
                                        </p:tgtEl>
                                      </p:cBhvr>
                                    </p:animEffect>
                                    <p:anim calcmode="lin" valueType="num">
                                      <p:cBhvr>
                                        <p:cTn id="50" dur="1000" fill="hold"/>
                                        <p:tgtEl>
                                          <p:spTgt spid="913"/>
                                        </p:tgtEl>
                                        <p:attrNameLst>
                                          <p:attrName>ppt_x</p:attrName>
                                        </p:attrNameLst>
                                      </p:cBhvr>
                                      <p:tavLst>
                                        <p:tav tm="0">
                                          <p:val>
                                            <p:strVal val="#ppt_x"/>
                                          </p:val>
                                        </p:tav>
                                        <p:tav tm="100000">
                                          <p:val>
                                            <p:strVal val="#ppt_x"/>
                                          </p:val>
                                        </p:tav>
                                      </p:tavLst>
                                    </p:anim>
                                    <p:anim calcmode="lin" valueType="num">
                                      <p:cBhvr>
                                        <p:cTn id="51" dur="1000" fill="hold"/>
                                        <p:tgtEl>
                                          <p:spTgt spid="91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875"/>
                                        </p:tgtEl>
                                        <p:attrNameLst>
                                          <p:attrName>style.visibility</p:attrName>
                                        </p:attrNameLst>
                                      </p:cBhvr>
                                      <p:to>
                                        <p:strVal val="visible"/>
                                      </p:to>
                                    </p:set>
                                    <p:animEffect transition="in" filter="fade">
                                      <p:cBhvr>
                                        <p:cTn id="56" dur="1000"/>
                                        <p:tgtEl>
                                          <p:spTgt spid="875"/>
                                        </p:tgtEl>
                                      </p:cBhvr>
                                    </p:animEffect>
                                    <p:anim calcmode="lin" valueType="num">
                                      <p:cBhvr>
                                        <p:cTn id="57" dur="1000" fill="hold"/>
                                        <p:tgtEl>
                                          <p:spTgt spid="875"/>
                                        </p:tgtEl>
                                        <p:attrNameLst>
                                          <p:attrName>ppt_x</p:attrName>
                                        </p:attrNameLst>
                                      </p:cBhvr>
                                      <p:tavLst>
                                        <p:tav tm="0">
                                          <p:val>
                                            <p:strVal val="#ppt_x"/>
                                          </p:val>
                                        </p:tav>
                                        <p:tav tm="100000">
                                          <p:val>
                                            <p:strVal val="#ppt_x"/>
                                          </p:val>
                                        </p:tav>
                                      </p:tavLst>
                                    </p:anim>
                                    <p:anim calcmode="lin" valueType="num">
                                      <p:cBhvr>
                                        <p:cTn id="58" dur="1000" fill="hold"/>
                                        <p:tgtEl>
                                          <p:spTgt spid="875"/>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880">
                                            <p:txEl>
                                              <p:pRg st="0" end="0"/>
                                            </p:txEl>
                                          </p:spTgt>
                                        </p:tgtEl>
                                        <p:attrNameLst>
                                          <p:attrName>style.visibility</p:attrName>
                                        </p:attrNameLst>
                                      </p:cBhvr>
                                      <p:to>
                                        <p:strVal val="visible"/>
                                      </p:to>
                                    </p:set>
                                    <p:animEffect transition="in" filter="fade">
                                      <p:cBhvr>
                                        <p:cTn id="61" dur="1000"/>
                                        <p:tgtEl>
                                          <p:spTgt spid="880">
                                            <p:txEl>
                                              <p:pRg st="0" end="0"/>
                                            </p:txEl>
                                          </p:spTgt>
                                        </p:tgtEl>
                                      </p:cBhvr>
                                    </p:animEffect>
                                    <p:anim calcmode="lin" valueType="num">
                                      <p:cBhvr>
                                        <p:cTn id="62" dur="1000" fill="hold"/>
                                        <p:tgtEl>
                                          <p:spTgt spid="880">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880">
                                            <p:txEl>
                                              <p:pRg st="0" end="0"/>
                                            </p:txEl>
                                          </p:spTgt>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885">
                                            <p:txEl>
                                              <p:pRg st="0" end="0"/>
                                            </p:txEl>
                                          </p:spTgt>
                                        </p:tgtEl>
                                        <p:attrNameLst>
                                          <p:attrName>style.visibility</p:attrName>
                                        </p:attrNameLst>
                                      </p:cBhvr>
                                      <p:to>
                                        <p:strVal val="visible"/>
                                      </p:to>
                                    </p:set>
                                    <p:animEffect transition="in" filter="fade">
                                      <p:cBhvr>
                                        <p:cTn id="66" dur="1000"/>
                                        <p:tgtEl>
                                          <p:spTgt spid="885">
                                            <p:txEl>
                                              <p:pRg st="0" end="0"/>
                                            </p:txEl>
                                          </p:spTgt>
                                        </p:tgtEl>
                                      </p:cBhvr>
                                    </p:animEffect>
                                    <p:anim calcmode="lin" valueType="num">
                                      <p:cBhvr>
                                        <p:cTn id="67" dur="1000" fill="hold"/>
                                        <p:tgtEl>
                                          <p:spTgt spid="885">
                                            <p:txEl>
                                              <p:pRg st="0" end="0"/>
                                            </p:txEl>
                                          </p:spTgt>
                                        </p:tgtEl>
                                        <p:attrNameLst>
                                          <p:attrName>ppt_x</p:attrName>
                                        </p:attrNameLst>
                                      </p:cBhvr>
                                      <p:tavLst>
                                        <p:tav tm="0">
                                          <p:val>
                                            <p:strVal val="#ppt_x"/>
                                          </p:val>
                                        </p:tav>
                                        <p:tav tm="100000">
                                          <p:val>
                                            <p:strVal val="#ppt_x"/>
                                          </p:val>
                                        </p:tav>
                                      </p:tavLst>
                                    </p:anim>
                                    <p:anim calcmode="lin" valueType="num">
                                      <p:cBhvr>
                                        <p:cTn id="68" dur="1000" fill="hold"/>
                                        <p:tgtEl>
                                          <p:spTgt spid="885">
                                            <p:txEl>
                                              <p:pRg st="0" end="0"/>
                                            </p:txEl>
                                          </p:spTgt>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921"/>
                                        </p:tgtEl>
                                        <p:attrNameLst>
                                          <p:attrName>style.visibility</p:attrName>
                                        </p:attrNameLst>
                                      </p:cBhvr>
                                      <p:to>
                                        <p:strVal val="visible"/>
                                      </p:to>
                                    </p:set>
                                    <p:animEffect transition="in" filter="fade">
                                      <p:cBhvr>
                                        <p:cTn id="71" dur="1000"/>
                                        <p:tgtEl>
                                          <p:spTgt spid="921"/>
                                        </p:tgtEl>
                                      </p:cBhvr>
                                    </p:animEffect>
                                    <p:anim calcmode="lin" valueType="num">
                                      <p:cBhvr>
                                        <p:cTn id="72" dur="1000" fill="hold"/>
                                        <p:tgtEl>
                                          <p:spTgt spid="921"/>
                                        </p:tgtEl>
                                        <p:attrNameLst>
                                          <p:attrName>ppt_x</p:attrName>
                                        </p:attrNameLst>
                                      </p:cBhvr>
                                      <p:tavLst>
                                        <p:tav tm="0">
                                          <p:val>
                                            <p:strVal val="#ppt_x"/>
                                          </p:val>
                                        </p:tav>
                                        <p:tav tm="100000">
                                          <p:val>
                                            <p:strVal val="#ppt_x"/>
                                          </p:val>
                                        </p:tav>
                                      </p:tavLst>
                                    </p:anim>
                                    <p:anim calcmode="lin" valueType="num">
                                      <p:cBhvr>
                                        <p:cTn id="73" dur="1000" fill="hold"/>
                                        <p:tgtEl>
                                          <p:spTgt spid="9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3" grpId="0" animBg="1"/>
      <p:bldP spid="874" grpId="0" animBg="1"/>
      <p:bldP spid="875" grpId="0" animBg="1"/>
      <p:bldP spid="876" grpId="0"/>
      <p:bldP spid="878" grpId="0" build="p"/>
      <p:bldP spid="879" grpId="0" build="p"/>
      <p:bldP spid="880" grpId="0" build="p"/>
      <p:bldP spid="883" grpId="0" build="p"/>
      <p:bldP spid="884" grpId="0" build="p"/>
      <p:bldP spid="88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5379819" y="938892"/>
            <a:ext cx="3611700" cy="484500"/>
          </a:xfrm>
        </p:spPr>
        <p:txBody>
          <a:bodyPr/>
          <a:lstStyle/>
          <a:p>
            <a:r>
              <a:rPr lang="vi-VN" dirty="0"/>
              <a:t>I. ĐỌC VĂN BẢN</a:t>
            </a:r>
          </a:p>
        </p:txBody>
      </p:sp>
      <p:pic>
        <p:nvPicPr>
          <p:cNvPr id="8194" name="Picture 2" descr="Reading Vector Free | AI, SVG and E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5160579" cy="5160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242916"/>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5833241" y="1387475"/>
            <a:ext cx="2785241" cy="1299811"/>
          </a:xfrm>
        </p:spPr>
        <p:txBody>
          <a:bodyPr/>
          <a:lstStyle/>
          <a:p>
            <a:r>
              <a:rPr lang="vi-VN" dirty="0"/>
              <a:t>II. KHÁM PHÁ VĂN BẢN</a:t>
            </a:r>
          </a:p>
        </p:txBody>
      </p:sp>
      <p:pic>
        <p:nvPicPr>
          <p:cNvPr id="7172" name="Picture 4" descr="Clipart Writing Study - Kids Reading Books Clipart Png, Transparent Png ,  Transparent Png Image - PNGitem"/>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032" b="92339" l="0" r="98256"/>
                    </a14:imgEffect>
                  </a14:imgLayer>
                </a14:imgProps>
              </a:ext>
              <a:ext uri="{28A0092B-C50C-407E-A947-70E740481C1C}">
                <a14:useLocalDpi xmlns:a14="http://schemas.microsoft.com/office/drawing/2010/main" val="0"/>
              </a:ext>
            </a:extLst>
          </a:blip>
          <a:srcRect/>
          <a:stretch>
            <a:fillRect/>
          </a:stretch>
        </p:blipFill>
        <p:spPr bwMode="auto">
          <a:xfrm>
            <a:off x="-112486" y="1156139"/>
            <a:ext cx="5945727" cy="3429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013237"/>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24752" y="168481"/>
            <a:ext cx="7717500" cy="484500"/>
          </a:xfrm>
        </p:spPr>
        <p:txBody>
          <a:bodyPr/>
          <a:lstStyle/>
          <a:p>
            <a:r>
              <a:rPr lang="vi-VN"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 Bài tập của giáo viên</a:t>
            </a:r>
          </a:p>
        </p:txBody>
      </p:sp>
      <p:sp>
        <p:nvSpPr>
          <p:cNvPr id="11" name="Title 8"/>
          <p:cNvSpPr txBox="1">
            <a:spLocks/>
          </p:cNvSpPr>
          <p:nvPr/>
        </p:nvSpPr>
        <p:spPr>
          <a:xfrm>
            <a:off x="4607085" y="937718"/>
            <a:ext cx="4093778" cy="89044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1pPr>
            <a:lvl2pPr marR="0" lvl="1"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2pPr>
            <a:lvl3pPr marR="0" lvl="2"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3pPr>
            <a:lvl4pPr marR="0" lvl="3"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4pPr>
            <a:lvl5pPr marR="0" lvl="4"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5pPr>
            <a:lvl6pPr marR="0" lvl="5"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6pPr>
            <a:lvl7pPr marR="0" lvl="6"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7pPr>
            <a:lvl8pPr marR="0" lvl="7"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8pPr>
            <a:lvl9pPr marR="0" lvl="8"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9pPr>
          </a:lstStyle>
          <a:p>
            <a:pPr algn="l"/>
            <a:r>
              <a:rPr lang="vi-VN" sz="2100" b="1" dirty="0">
                <a:latin typeface="Cambria" panose="02040503050406030204" pitchFamily="18" charset="0"/>
                <a:ea typeface="Cambria" panose="02040503050406030204" pitchFamily="18" charset="0"/>
              </a:rPr>
              <a:t>Mục đích: </a:t>
            </a:r>
            <a:r>
              <a:rPr lang="vi-VN" sz="2100" dirty="0">
                <a:latin typeface="Cambria" panose="02040503050406030204" pitchFamily="18" charset="0"/>
                <a:ea typeface="Cambria" panose="02040503050406030204" pitchFamily="18" charset="0"/>
              </a:rPr>
              <a:t>Bộc lộ 1 phiên bản chân thật hơn về bản thân</a:t>
            </a:r>
          </a:p>
        </p:txBody>
      </p:sp>
      <p:sp>
        <p:nvSpPr>
          <p:cNvPr id="12" name="Title 8"/>
          <p:cNvSpPr txBox="1">
            <a:spLocks/>
          </p:cNvSpPr>
          <p:nvPr/>
        </p:nvSpPr>
        <p:spPr>
          <a:xfrm>
            <a:off x="4691619" y="1862191"/>
            <a:ext cx="3672099" cy="127689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1pPr>
            <a:lvl2pPr marR="0" lvl="1"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2pPr>
            <a:lvl3pPr marR="0" lvl="2"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3pPr>
            <a:lvl4pPr marR="0" lvl="3"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4pPr>
            <a:lvl5pPr marR="0" lvl="4"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5pPr>
            <a:lvl6pPr marR="0" lvl="5"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6pPr>
            <a:lvl7pPr marR="0" lvl="6"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7pPr>
            <a:lvl8pPr marR="0" lvl="7"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8pPr>
            <a:lvl9pPr marR="0" lvl="8"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9pPr>
          </a:lstStyle>
          <a:p>
            <a:pPr algn="l"/>
            <a:r>
              <a:rPr lang="vi-VN" sz="2100" b="1" dirty="0">
                <a:latin typeface="Cambria" panose="02040503050406030204" pitchFamily="18" charset="0"/>
                <a:ea typeface="Cambria" panose="02040503050406030204" pitchFamily="18" charset="0"/>
              </a:rPr>
              <a:t>Quy định:</a:t>
            </a:r>
          </a:p>
          <a:p>
            <a:pPr algn="l"/>
            <a:r>
              <a:rPr lang="vi-VN" sz="2100" dirty="0">
                <a:latin typeface="Cambria" panose="02040503050406030204" pitchFamily="18" charset="0"/>
                <a:ea typeface="Cambria" panose="02040503050406030204" pitchFamily="18" charset="0"/>
              </a:rPr>
              <a:t>Không làm gây hại, làm phiền, vi phạm nội quy nhà trường.</a:t>
            </a:r>
          </a:p>
        </p:txBody>
      </p:sp>
      <p:pic>
        <p:nvPicPr>
          <p:cNvPr id="1026" name="Picture 2" descr="Mathematics concept illustration Free Vecto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904" b="92013" l="9904" r="71246">
                        <a14:foregroundMark x1="54792" y1="34505" x2="52716" y2="45048"/>
                        <a14:foregroundMark x1="62939" y1="72204" x2="58786" y2="78754"/>
                        <a14:foregroundMark x1="41214" y1="33866" x2="38658" y2="43131"/>
                        <a14:foregroundMark x1="57987" y1="34185" x2="54792" y2="46166"/>
                        <a14:foregroundMark x1="42173" y1="33546" x2="40895" y2="36262"/>
                        <a14:foregroundMark x1="41214" y1="31629" x2="40895" y2="35783"/>
                      </a14:backgroundRemoval>
                    </a14:imgEffect>
                  </a14:imgLayer>
                </a14:imgProps>
              </a:ext>
              <a:ext uri="{28A0092B-C50C-407E-A947-70E740481C1C}">
                <a14:useLocalDpi xmlns:a14="http://schemas.microsoft.com/office/drawing/2010/main" val="0"/>
              </a:ext>
            </a:extLst>
          </a:blip>
          <a:srcRect l="28277" t="24231"/>
          <a:stretch/>
        </p:blipFill>
        <p:spPr bwMode="auto">
          <a:xfrm flipH="1">
            <a:off x="-1057549" y="2067302"/>
            <a:ext cx="2832317" cy="27413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peech Bubble Png Image Free Download Searchpng - Comic Speech Bubble Png,  Transparent Png , Transparent Png Image - PNGitem"/>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832" b="89808" l="0" r="100000">
                        <a14:foregroundMark x1="63256" y1="24820" x2="9302" y2="52158"/>
                        <a14:foregroundMark x1="92093" y1="41007" x2="37326" y2="69664"/>
                        <a14:foregroundMark x1="79070" y1="33094" x2="18023" y2="66067"/>
                      </a14:backgroundRemoval>
                    </a14:imgEffect>
                  </a14:imgLayer>
                </a14:imgProps>
              </a:ext>
              <a:ext uri="{28A0092B-C50C-407E-A947-70E740481C1C}">
                <a14:useLocalDpi xmlns:a14="http://schemas.microsoft.com/office/drawing/2010/main" val="0"/>
              </a:ext>
            </a:extLst>
          </a:blip>
          <a:srcRect/>
          <a:stretch>
            <a:fillRect/>
          </a:stretch>
        </p:blipFill>
        <p:spPr bwMode="auto">
          <a:xfrm>
            <a:off x="320330" y="131908"/>
            <a:ext cx="3262741" cy="2862985"/>
          </a:xfrm>
          <a:prstGeom prst="rect">
            <a:avLst/>
          </a:prstGeom>
          <a:noFill/>
          <a:extLst>
            <a:ext uri="{909E8E84-426E-40DD-AFC4-6F175D3DCCD1}">
              <a14:hiddenFill xmlns:a14="http://schemas.microsoft.com/office/drawing/2010/main">
                <a:solidFill>
                  <a:srgbClr val="FFFFFF"/>
                </a:solidFill>
              </a14:hiddenFill>
            </a:ext>
          </a:extLst>
        </p:spPr>
      </p:pic>
      <p:sp>
        <p:nvSpPr>
          <p:cNvPr id="19" name="Title 8"/>
          <p:cNvSpPr txBox="1">
            <a:spLocks/>
          </p:cNvSpPr>
          <p:nvPr/>
        </p:nvSpPr>
        <p:spPr>
          <a:xfrm>
            <a:off x="900667" y="903545"/>
            <a:ext cx="2102069" cy="148697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1pPr>
            <a:lvl2pPr marR="0" lvl="1"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2pPr>
            <a:lvl3pPr marR="0" lvl="2"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3pPr>
            <a:lvl4pPr marR="0" lvl="3"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4pPr>
            <a:lvl5pPr marR="0" lvl="4"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5pPr>
            <a:lvl6pPr marR="0" lvl="5"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6pPr>
            <a:lvl7pPr marR="0" lvl="6"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7pPr>
            <a:lvl8pPr marR="0" lvl="7"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8pPr>
            <a:lvl9pPr marR="0" lvl="8"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9pPr>
          </a:lstStyle>
          <a:p>
            <a:r>
              <a:rPr lang="vi-VN" sz="2100" dirty="0">
                <a:latin typeface="Cambria" panose="02040503050406030204" pitchFamily="18" charset="0"/>
                <a:ea typeface="Cambria" panose="02040503050406030204" pitchFamily="18" charset="0"/>
              </a:rPr>
              <a:t>Trong 24h phải cố gắng trở nên khác biệt</a:t>
            </a:r>
          </a:p>
        </p:txBody>
      </p:sp>
      <p:pic>
        <p:nvPicPr>
          <p:cNvPr id="1032" name="Picture 8" descr="Goal Icon PNG Images | Vector and PSD Files | Free Download on Pngtree"/>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852351" y="791677"/>
            <a:ext cx="916480" cy="91648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ình ảnh Kiểm Tra Các Vector Biểu Tượng, Kiểm Tra Bảng, Kiểm Tra Bảng Biểu  Tượng, Kiểm Tra Bảng Vector và PNG với nền trong suốt để tải xuống miễn phí"/>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862405" y="1825204"/>
            <a:ext cx="906979" cy="90697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ình ảnh Suy Nghĩ Của Cậu Bé , Suy Nghĩ Clipart, Cậu Bé Clipart, Suy Nghĩ  Vector và PNG với nền trong suốt để tải xuống miễn phí"/>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0000" b="90000" l="10000" r="90000">
                        <a14:foregroundMark x1="39219" y1="41406" x2="50313" y2="49063"/>
                        <a14:foregroundMark x1="55000" y1="41094" x2="65156" y2="49688"/>
                      </a14:backgroundRemoval>
                    </a14:imgEffect>
                  </a14:imgLayer>
                </a14:imgProps>
              </a:ext>
              <a:ext uri="{28A0092B-C50C-407E-A947-70E740481C1C}">
                <a14:useLocalDpi xmlns:a14="http://schemas.microsoft.com/office/drawing/2010/main" val="0"/>
              </a:ext>
            </a:extLst>
          </a:blip>
          <a:srcRect/>
          <a:stretch>
            <a:fillRect/>
          </a:stretch>
        </p:blipFill>
        <p:spPr bwMode="auto">
          <a:xfrm>
            <a:off x="3829980" y="2994893"/>
            <a:ext cx="1999046" cy="1999046"/>
          </a:xfrm>
          <a:prstGeom prst="rect">
            <a:avLst/>
          </a:prstGeom>
          <a:noFill/>
          <a:extLst>
            <a:ext uri="{909E8E84-426E-40DD-AFC4-6F175D3DCCD1}">
              <a14:hiddenFill xmlns:a14="http://schemas.microsoft.com/office/drawing/2010/main">
                <a:solidFill>
                  <a:srgbClr val="FFFFFF"/>
                </a:solidFill>
              </a14:hiddenFill>
            </a:ext>
          </a:extLst>
        </p:spPr>
      </p:pic>
      <p:sp>
        <p:nvSpPr>
          <p:cNvPr id="15" name="Rounded Rectangle 14"/>
          <p:cNvSpPr/>
          <p:nvPr/>
        </p:nvSpPr>
        <p:spPr>
          <a:xfrm>
            <a:off x="1746857" y="3220053"/>
            <a:ext cx="2535823" cy="1324651"/>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Title 8"/>
          <p:cNvSpPr txBox="1">
            <a:spLocks/>
          </p:cNvSpPr>
          <p:nvPr/>
        </p:nvSpPr>
        <p:spPr>
          <a:xfrm>
            <a:off x="1774768" y="3278880"/>
            <a:ext cx="2568395" cy="126582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1pPr>
            <a:lvl2pPr marR="0" lvl="1"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2pPr>
            <a:lvl3pPr marR="0" lvl="2"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3pPr>
            <a:lvl4pPr marR="0" lvl="3"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4pPr>
            <a:lvl5pPr marR="0" lvl="4"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5pPr>
            <a:lvl6pPr marR="0" lvl="5"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6pPr>
            <a:lvl7pPr marR="0" lvl="6"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7pPr>
            <a:lvl8pPr marR="0" lvl="7"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8pPr>
            <a:lvl9pPr marR="0" lvl="8"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9pPr>
          </a:lstStyle>
          <a:p>
            <a:pPr algn="l"/>
            <a:r>
              <a:rPr lang="vi-VN" sz="1900" dirty="0">
                <a:latin typeface="Cambria" panose="02040503050406030204" pitchFamily="18" charset="0"/>
                <a:ea typeface="Cambria" panose="02040503050406030204" pitchFamily="18" charset="0"/>
              </a:rPr>
              <a:t>Em đánh giá thế nào về bài tập của giáo viên giao cho học sinh?</a:t>
            </a:r>
          </a:p>
        </p:txBody>
      </p:sp>
      <p:sp>
        <p:nvSpPr>
          <p:cNvPr id="25" name="Rounded Rectangle 24"/>
          <p:cNvSpPr/>
          <p:nvPr/>
        </p:nvSpPr>
        <p:spPr>
          <a:xfrm>
            <a:off x="5570938" y="3220052"/>
            <a:ext cx="2535823" cy="1324651"/>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Title 8"/>
          <p:cNvSpPr txBox="1">
            <a:spLocks/>
          </p:cNvSpPr>
          <p:nvPr/>
        </p:nvSpPr>
        <p:spPr>
          <a:xfrm>
            <a:off x="5549461" y="3381208"/>
            <a:ext cx="2577195" cy="102128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1pPr>
            <a:lvl2pPr marR="0" lvl="1"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2pPr>
            <a:lvl3pPr marR="0" lvl="2"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3pPr>
            <a:lvl4pPr marR="0" lvl="3"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4pPr>
            <a:lvl5pPr marR="0" lvl="4"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5pPr>
            <a:lvl6pPr marR="0" lvl="5"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6pPr>
            <a:lvl7pPr marR="0" lvl="6"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7pPr>
            <a:lvl8pPr marR="0" lvl="7"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8pPr>
            <a:lvl9pPr marR="0" lvl="8"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9pPr>
          </a:lstStyle>
          <a:p>
            <a:r>
              <a:rPr lang="vi-VN" sz="1900" dirty="0">
                <a:latin typeface="Cambria" panose="02040503050406030204" pitchFamily="18" charset="0"/>
                <a:ea typeface="Cambria" panose="02040503050406030204" pitchFamily="18" charset="0"/>
              </a:rPr>
              <a:t>Em hiểu thế nào là 1 </a:t>
            </a:r>
            <a:r>
              <a:rPr lang="vi-VN" sz="1900" b="1" i="1" dirty="0">
                <a:latin typeface="Cambria" panose="02040503050406030204" pitchFamily="18" charset="0"/>
                <a:ea typeface="Cambria" panose="02040503050406030204" pitchFamily="18" charset="0"/>
              </a:rPr>
              <a:t>phiên bản chân thật hơn về bản thân</a:t>
            </a:r>
            <a:r>
              <a:rPr lang="vi-VN" sz="19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645667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fade">
                                      <p:cBhvr>
                                        <p:cTn id="22" dur="1000"/>
                                        <p:tgtEl>
                                          <p:spTgt spid="1030"/>
                                        </p:tgtEl>
                                      </p:cBhvr>
                                    </p:animEffect>
                                    <p:anim calcmode="lin" valueType="num">
                                      <p:cBhvr>
                                        <p:cTn id="23" dur="1000" fill="hold"/>
                                        <p:tgtEl>
                                          <p:spTgt spid="1030"/>
                                        </p:tgtEl>
                                        <p:attrNameLst>
                                          <p:attrName>ppt_x</p:attrName>
                                        </p:attrNameLst>
                                      </p:cBhvr>
                                      <p:tavLst>
                                        <p:tav tm="0">
                                          <p:val>
                                            <p:strVal val="#ppt_x"/>
                                          </p:val>
                                        </p:tav>
                                        <p:tav tm="100000">
                                          <p:val>
                                            <p:strVal val="#ppt_x"/>
                                          </p:val>
                                        </p:tav>
                                      </p:tavLst>
                                    </p:anim>
                                    <p:anim calcmode="lin" valueType="num">
                                      <p:cBhvr>
                                        <p:cTn id="24"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032"/>
                                        </p:tgtEl>
                                        <p:attrNameLst>
                                          <p:attrName>style.visibility</p:attrName>
                                        </p:attrNameLst>
                                      </p:cBhvr>
                                      <p:to>
                                        <p:strVal val="visible"/>
                                      </p:to>
                                    </p:set>
                                    <p:animEffect transition="in" filter="barn(inVertical)">
                                      <p:cBhvr>
                                        <p:cTn id="29" dur="500"/>
                                        <p:tgtEl>
                                          <p:spTgt spid="1032"/>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034"/>
                                        </p:tgtEl>
                                        <p:attrNameLst>
                                          <p:attrName>style.visibility</p:attrName>
                                        </p:attrNameLst>
                                      </p:cBhvr>
                                      <p:to>
                                        <p:strVal val="visible"/>
                                      </p:to>
                                    </p:set>
                                    <p:animEffect transition="in" filter="barn(inVertical)">
                                      <p:cBhvr>
                                        <p:cTn id="37" dur="500"/>
                                        <p:tgtEl>
                                          <p:spTgt spid="1034"/>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arn(inVertical)">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036"/>
                                        </p:tgtEl>
                                        <p:attrNameLst>
                                          <p:attrName>style.visibility</p:attrName>
                                        </p:attrNameLst>
                                      </p:cBhvr>
                                      <p:to>
                                        <p:strVal val="visible"/>
                                      </p:to>
                                    </p:set>
                                    <p:animEffect transition="in" filter="fade">
                                      <p:cBhvr>
                                        <p:cTn id="45" dur="1000"/>
                                        <p:tgtEl>
                                          <p:spTgt spid="1036"/>
                                        </p:tgtEl>
                                      </p:cBhvr>
                                    </p:animEffect>
                                    <p:anim calcmode="lin" valueType="num">
                                      <p:cBhvr>
                                        <p:cTn id="46" dur="1000" fill="hold"/>
                                        <p:tgtEl>
                                          <p:spTgt spid="1036"/>
                                        </p:tgtEl>
                                        <p:attrNameLst>
                                          <p:attrName>ppt_x</p:attrName>
                                        </p:attrNameLst>
                                      </p:cBhvr>
                                      <p:tavLst>
                                        <p:tav tm="0">
                                          <p:val>
                                            <p:strVal val="#ppt_x"/>
                                          </p:val>
                                        </p:tav>
                                        <p:tav tm="100000">
                                          <p:val>
                                            <p:strVal val="#ppt_x"/>
                                          </p:val>
                                        </p:tav>
                                      </p:tavLst>
                                    </p:anim>
                                    <p:anim calcmode="lin" valueType="num">
                                      <p:cBhvr>
                                        <p:cTn id="47" dur="1000" fill="hold"/>
                                        <p:tgtEl>
                                          <p:spTgt spid="1036"/>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1000"/>
                                        <p:tgtEl>
                                          <p:spTgt spid="24"/>
                                        </p:tgtEl>
                                      </p:cBhvr>
                                    </p:animEffect>
                                    <p:anim calcmode="lin" valueType="num">
                                      <p:cBhvr>
                                        <p:cTn id="53" dur="1000" fill="hold"/>
                                        <p:tgtEl>
                                          <p:spTgt spid="24"/>
                                        </p:tgtEl>
                                        <p:attrNameLst>
                                          <p:attrName>ppt_x</p:attrName>
                                        </p:attrNameLst>
                                      </p:cBhvr>
                                      <p:tavLst>
                                        <p:tav tm="0">
                                          <p:val>
                                            <p:strVal val="#ppt_x"/>
                                          </p:val>
                                        </p:tav>
                                        <p:tav tm="100000">
                                          <p:val>
                                            <p:strVal val="#ppt_x"/>
                                          </p:val>
                                        </p:tav>
                                      </p:tavLst>
                                    </p:anim>
                                    <p:anim calcmode="lin" valueType="num">
                                      <p:cBhvr>
                                        <p:cTn id="5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1000"/>
                                        <p:tgtEl>
                                          <p:spTgt spid="26"/>
                                        </p:tgtEl>
                                      </p:cBhvr>
                                    </p:animEffect>
                                    <p:anim calcmode="lin" valueType="num">
                                      <p:cBhvr>
                                        <p:cTn id="60" dur="1000" fill="hold"/>
                                        <p:tgtEl>
                                          <p:spTgt spid="26"/>
                                        </p:tgtEl>
                                        <p:attrNameLst>
                                          <p:attrName>ppt_x</p:attrName>
                                        </p:attrNameLst>
                                      </p:cBhvr>
                                      <p:tavLst>
                                        <p:tav tm="0">
                                          <p:val>
                                            <p:strVal val="#ppt_x"/>
                                          </p:val>
                                        </p:tav>
                                        <p:tav tm="100000">
                                          <p:val>
                                            <p:strVal val="#ppt_x"/>
                                          </p:val>
                                        </p:tav>
                                      </p:tavLst>
                                    </p:anim>
                                    <p:anim calcmode="lin" valueType="num">
                                      <p:cBhvr>
                                        <p:cTn id="61" dur="1000" fill="hold"/>
                                        <p:tgtEl>
                                          <p:spTgt spid="26"/>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1000"/>
                                        <p:tgtEl>
                                          <p:spTgt spid="15"/>
                                        </p:tgtEl>
                                      </p:cBhvr>
                                    </p:animEffect>
                                    <p:anim calcmode="lin" valueType="num">
                                      <p:cBhvr>
                                        <p:cTn id="65" dur="1000" fill="hold"/>
                                        <p:tgtEl>
                                          <p:spTgt spid="15"/>
                                        </p:tgtEl>
                                        <p:attrNameLst>
                                          <p:attrName>ppt_x</p:attrName>
                                        </p:attrNameLst>
                                      </p:cBhvr>
                                      <p:tavLst>
                                        <p:tav tm="0">
                                          <p:val>
                                            <p:strVal val="#ppt_x"/>
                                          </p:val>
                                        </p:tav>
                                        <p:tav tm="100000">
                                          <p:val>
                                            <p:strVal val="#ppt_x"/>
                                          </p:val>
                                        </p:tav>
                                      </p:tavLst>
                                    </p:anim>
                                    <p:anim calcmode="lin" valueType="num">
                                      <p:cBhvr>
                                        <p:cTn id="66" dur="1000" fill="hold"/>
                                        <p:tgtEl>
                                          <p:spTgt spid="15"/>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9" grpId="0"/>
      <p:bldP spid="15" grpId="0" animBg="1"/>
      <p:bldP spid="24" grpId="0"/>
      <p:bldP spid="25" grpId="0" animBg="1"/>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13225" y="174977"/>
            <a:ext cx="7717500" cy="484500"/>
          </a:xfrm>
        </p:spPr>
        <p:txBody>
          <a:bodyPr/>
          <a:lstStyle/>
          <a:p>
            <a:r>
              <a:rPr lang="vi-VN"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 Lựa chọn của mỗi người</a:t>
            </a:r>
          </a:p>
        </p:txBody>
      </p:sp>
      <p:sp>
        <p:nvSpPr>
          <p:cNvPr id="10" name="Title 8"/>
          <p:cNvSpPr txBox="1">
            <a:spLocks/>
          </p:cNvSpPr>
          <p:nvPr/>
        </p:nvSpPr>
        <p:spPr>
          <a:xfrm>
            <a:off x="903888" y="847380"/>
            <a:ext cx="2102069" cy="5798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1pPr>
            <a:lvl2pPr marR="0" lvl="1"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2pPr>
            <a:lvl3pPr marR="0" lvl="2"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3pPr>
            <a:lvl4pPr marR="0" lvl="3"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4pPr>
            <a:lvl5pPr marR="0" lvl="4"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5pPr>
            <a:lvl6pPr marR="0" lvl="5"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6pPr>
            <a:lvl7pPr marR="0" lvl="6"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7pPr>
            <a:lvl8pPr marR="0" lvl="7"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8pPr>
            <a:lvl9pPr marR="0" lvl="8"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9pPr>
          </a:lstStyle>
          <a:p>
            <a:r>
              <a:rPr lang="vi-VN" sz="2100" b="1" dirty="0">
                <a:latin typeface="Cambria" panose="02040503050406030204" pitchFamily="18" charset="0"/>
                <a:ea typeface="Cambria" panose="02040503050406030204" pitchFamily="18" charset="0"/>
              </a:rPr>
              <a:t>a. Số đông</a:t>
            </a:r>
          </a:p>
        </p:txBody>
      </p:sp>
      <p:sp>
        <p:nvSpPr>
          <p:cNvPr id="11" name="Title 8"/>
          <p:cNvSpPr txBox="1">
            <a:spLocks/>
          </p:cNvSpPr>
          <p:nvPr/>
        </p:nvSpPr>
        <p:spPr>
          <a:xfrm>
            <a:off x="451942" y="1427233"/>
            <a:ext cx="2039009" cy="7285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1pPr>
            <a:lvl2pPr marR="0" lvl="1"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2pPr>
            <a:lvl3pPr marR="0" lvl="2"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3pPr>
            <a:lvl4pPr marR="0" lvl="3"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4pPr>
            <a:lvl5pPr marR="0" lvl="4"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5pPr>
            <a:lvl6pPr marR="0" lvl="5"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6pPr>
            <a:lvl7pPr marR="0" lvl="6"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7pPr>
            <a:lvl8pPr marR="0" lvl="7"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8pPr>
            <a:lvl9pPr marR="0" lvl="8"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9pPr>
          </a:lstStyle>
          <a:p>
            <a:pPr algn="just"/>
            <a:r>
              <a:rPr lang="vi-VN" sz="2100" dirty="0">
                <a:latin typeface="Cambria" panose="02040503050406030204" pitchFamily="18" charset="0"/>
                <a:ea typeface="Cambria" panose="02040503050406030204" pitchFamily="18" charset="0"/>
              </a:rPr>
              <a:t>Mặc trang phục kì dị.</a:t>
            </a:r>
          </a:p>
        </p:txBody>
      </p:sp>
      <p:sp>
        <p:nvSpPr>
          <p:cNvPr id="7" name="Title 8"/>
          <p:cNvSpPr txBox="1">
            <a:spLocks/>
          </p:cNvSpPr>
          <p:nvPr/>
        </p:nvSpPr>
        <p:spPr>
          <a:xfrm>
            <a:off x="2753710" y="1384835"/>
            <a:ext cx="3037492" cy="7285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1pPr>
            <a:lvl2pPr marR="0" lvl="1"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2pPr>
            <a:lvl3pPr marR="0" lvl="2"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3pPr>
            <a:lvl4pPr marR="0" lvl="3"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4pPr>
            <a:lvl5pPr marR="0" lvl="4"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5pPr>
            <a:lvl6pPr marR="0" lvl="5"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6pPr>
            <a:lvl7pPr marR="0" lvl="6"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7pPr>
            <a:lvl8pPr marR="0" lvl="7"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8pPr>
            <a:lvl9pPr marR="0" lvl="8"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9pPr>
          </a:lstStyle>
          <a:p>
            <a:pPr algn="just"/>
            <a:r>
              <a:rPr lang="vi-VN" sz="2100" dirty="0">
                <a:latin typeface="Cambria" panose="02040503050406030204" pitchFamily="18" charset="0"/>
                <a:ea typeface="Cambria" panose="02040503050406030204" pitchFamily="18" charset="0"/>
              </a:rPr>
              <a:t>Để kiểu tóc kì quặc, trang sức và trang điểm quái đản.</a:t>
            </a:r>
          </a:p>
        </p:txBody>
      </p:sp>
      <p:sp>
        <p:nvSpPr>
          <p:cNvPr id="8" name="Title 8"/>
          <p:cNvSpPr txBox="1">
            <a:spLocks/>
          </p:cNvSpPr>
          <p:nvPr/>
        </p:nvSpPr>
        <p:spPr>
          <a:xfrm>
            <a:off x="6269643" y="1384835"/>
            <a:ext cx="2611598" cy="104305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1pPr>
            <a:lvl2pPr marR="0" lvl="1"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2pPr>
            <a:lvl3pPr marR="0" lvl="2"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3pPr>
            <a:lvl4pPr marR="0" lvl="3"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4pPr>
            <a:lvl5pPr marR="0" lvl="4"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5pPr>
            <a:lvl6pPr marR="0" lvl="5"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6pPr>
            <a:lvl7pPr marR="0" lvl="6"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7pPr>
            <a:lvl8pPr marR="0" lvl="7"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8pPr>
            <a:lvl9pPr marR="0" lvl="8"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9pPr>
          </a:lstStyle>
          <a:p>
            <a:pPr algn="just"/>
            <a:r>
              <a:rPr lang="vi-VN" sz="2100" dirty="0">
                <a:latin typeface="Cambria" panose="02040503050406030204" pitchFamily="18" charset="0"/>
                <a:ea typeface="Cambria" panose="02040503050406030204" pitchFamily="18" charset="0"/>
              </a:rPr>
              <a:t>Tham gia những hoạt động ngu ngốc gây chú ý.</a:t>
            </a:r>
          </a:p>
        </p:txBody>
      </p:sp>
      <p:sp>
        <p:nvSpPr>
          <p:cNvPr id="14" name="Title 8"/>
          <p:cNvSpPr txBox="1">
            <a:spLocks/>
          </p:cNvSpPr>
          <p:nvPr/>
        </p:nvSpPr>
        <p:spPr>
          <a:xfrm>
            <a:off x="1082706" y="3803517"/>
            <a:ext cx="3342007" cy="63965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1pPr>
            <a:lvl2pPr marR="0" lvl="1"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2pPr>
            <a:lvl3pPr marR="0" lvl="2"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3pPr>
            <a:lvl4pPr marR="0" lvl="3"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4pPr>
            <a:lvl5pPr marR="0" lvl="4"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5pPr>
            <a:lvl6pPr marR="0" lvl="5"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6pPr>
            <a:lvl7pPr marR="0" lvl="6"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7pPr>
            <a:lvl8pPr marR="0" lvl="7"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8pPr>
            <a:lvl9pPr marR="0" lvl="8"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9pPr>
          </a:lstStyle>
          <a:p>
            <a:r>
              <a:rPr lang="vi-VN" sz="2100" dirty="0">
                <a:latin typeface="Cambria" panose="02040503050406030204" pitchFamily="18" charset="0"/>
                <a:ea typeface="Cambria" panose="02040503050406030204" pitchFamily="18" charset="0"/>
              </a:rPr>
              <a:t>Những hành động, cách thể hiện khác mọi ngày.</a:t>
            </a:r>
          </a:p>
        </p:txBody>
      </p:sp>
      <p:sp>
        <p:nvSpPr>
          <p:cNvPr id="2" name="Right Arrow 1"/>
          <p:cNvSpPr/>
          <p:nvPr/>
        </p:nvSpPr>
        <p:spPr>
          <a:xfrm>
            <a:off x="556970" y="3750226"/>
            <a:ext cx="378372" cy="746235"/>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mbria" panose="02040503050406030204" pitchFamily="18" charset="0"/>
              <a:ea typeface="Cambria" panose="02040503050406030204" pitchFamily="18" charset="0"/>
            </a:endParaRPr>
          </a:p>
        </p:txBody>
      </p:sp>
      <p:pic>
        <p:nvPicPr>
          <p:cNvPr id="2050" name="Picture 2" descr="Cosmetics or make up vector icon. On white background , #AFF, #vector, # Cosmetics, #icon, #background, #white #ad | Vector icons, Cosmetics, White  background"/>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6750" r="90000">
                        <a14:foregroundMark x1="73750" y1="45125" x2="62125" y2="69375"/>
                        <a14:foregroundMark x1="27125" y1="45125" x2="25625" y2="63000"/>
                        <a14:foregroundMark x1="40625" y1="67875" x2="36000" y2="65750"/>
                      </a14:backgroundRemoval>
                    </a14:imgEffect>
                  </a14:imgLayer>
                </a14:imgProps>
              </a:ext>
              <a:ext uri="{28A0092B-C50C-407E-A947-70E740481C1C}">
                <a14:useLocalDpi xmlns:a14="http://schemas.microsoft.com/office/drawing/2010/main" val="0"/>
              </a:ext>
            </a:extLst>
          </a:blip>
          <a:srcRect/>
          <a:stretch>
            <a:fillRect/>
          </a:stretch>
        </p:blipFill>
        <p:spPr bwMode="auto">
          <a:xfrm>
            <a:off x="3232151" y="1674669"/>
            <a:ext cx="2335376" cy="233537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 Premium Vecto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20096" y="1964983"/>
            <a:ext cx="2335376" cy="174966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and drawn kids dancing set Free Vecto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585" b="93291" l="5112" r="97125"/>
                    </a14:imgEffect>
                  </a14:imgLayer>
                </a14:imgProps>
              </a:ext>
              <a:ext uri="{28A0092B-C50C-407E-A947-70E740481C1C}">
                <a14:useLocalDpi xmlns:a14="http://schemas.microsoft.com/office/drawing/2010/main" val="0"/>
              </a:ext>
            </a:extLst>
          </a:blip>
          <a:srcRect/>
          <a:stretch>
            <a:fillRect/>
          </a:stretch>
        </p:blipFill>
        <p:spPr bwMode="auto">
          <a:xfrm>
            <a:off x="6623471" y="1791509"/>
            <a:ext cx="2257770" cy="2257770"/>
          </a:xfrm>
          <a:prstGeom prst="rect">
            <a:avLst/>
          </a:prstGeom>
          <a:noFill/>
          <a:extLst>
            <a:ext uri="{909E8E84-426E-40DD-AFC4-6F175D3DCCD1}">
              <a14:hiddenFill xmlns:a14="http://schemas.microsoft.com/office/drawing/2010/main">
                <a:solidFill>
                  <a:srgbClr val="FFFFFF"/>
                </a:solidFill>
              </a14:hiddenFill>
            </a:ext>
          </a:extLst>
        </p:spPr>
      </p:pic>
      <p:sp>
        <p:nvSpPr>
          <p:cNvPr id="19" name="Title 8"/>
          <p:cNvSpPr txBox="1">
            <a:spLocks/>
          </p:cNvSpPr>
          <p:nvPr/>
        </p:nvSpPr>
        <p:spPr>
          <a:xfrm>
            <a:off x="4637723" y="3880136"/>
            <a:ext cx="3342007" cy="63965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1pPr>
            <a:lvl2pPr marR="0" lvl="1"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2pPr>
            <a:lvl3pPr marR="0" lvl="2"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3pPr>
            <a:lvl4pPr marR="0" lvl="3"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4pPr>
            <a:lvl5pPr marR="0" lvl="4"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5pPr>
            <a:lvl6pPr marR="0" lvl="5"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6pPr>
            <a:lvl7pPr marR="0" lvl="6"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7pPr>
            <a:lvl8pPr marR="0" lvl="7"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8pPr>
            <a:lvl9pPr marR="0" lvl="8"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9pPr>
          </a:lstStyle>
          <a:p>
            <a:r>
              <a:rPr lang="vi-VN" sz="2100" dirty="0">
                <a:latin typeface="Cambria" panose="02040503050406030204" pitchFamily="18" charset="0"/>
                <a:ea typeface="Cambria" panose="02040503050406030204" pitchFamily="18" charset="0"/>
              </a:rPr>
              <a:t>Mọi người đều kì quặc giống nhau.</a:t>
            </a:r>
          </a:p>
        </p:txBody>
      </p:sp>
    </p:spTree>
    <p:extLst>
      <p:ext uri="{BB962C8B-B14F-4D97-AF65-F5344CB8AC3E}">
        <p14:creationId xmlns:p14="http://schemas.microsoft.com/office/powerpoint/2010/main" val="337150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058"/>
                                        </p:tgtEl>
                                        <p:attrNameLst>
                                          <p:attrName>style.visibility</p:attrName>
                                        </p:attrNameLst>
                                      </p:cBhvr>
                                      <p:to>
                                        <p:strVal val="visible"/>
                                      </p:to>
                                    </p:set>
                                    <p:animEffect transition="in" filter="fade">
                                      <p:cBhvr>
                                        <p:cTn id="24" dur="1000"/>
                                        <p:tgtEl>
                                          <p:spTgt spid="2058"/>
                                        </p:tgtEl>
                                      </p:cBhvr>
                                    </p:animEffect>
                                    <p:anim calcmode="lin" valueType="num">
                                      <p:cBhvr>
                                        <p:cTn id="25" dur="1000" fill="hold"/>
                                        <p:tgtEl>
                                          <p:spTgt spid="2058"/>
                                        </p:tgtEl>
                                        <p:attrNameLst>
                                          <p:attrName>ppt_x</p:attrName>
                                        </p:attrNameLst>
                                      </p:cBhvr>
                                      <p:tavLst>
                                        <p:tav tm="0">
                                          <p:val>
                                            <p:strVal val="#ppt_x"/>
                                          </p:val>
                                        </p:tav>
                                        <p:tav tm="100000">
                                          <p:val>
                                            <p:strVal val="#ppt_x"/>
                                          </p:val>
                                        </p:tav>
                                      </p:tavLst>
                                    </p:anim>
                                    <p:anim calcmode="lin" valueType="num">
                                      <p:cBhvr>
                                        <p:cTn id="26" dur="1000" fill="hold"/>
                                        <p:tgtEl>
                                          <p:spTgt spid="205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par>
                                <p:cTn id="32" presetID="16" presetClass="entr" presetSubtype="21" fill="hold" nodeType="withEffect">
                                  <p:stCondLst>
                                    <p:cond delay="0"/>
                                  </p:stCondLst>
                                  <p:childTnLst>
                                    <p:set>
                                      <p:cBhvr>
                                        <p:cTn id="33" dur="1" fill="hold">
                                          <p:stCondLst>
                                            <p:cond delay="0"/>
                                          </p:stCondLst>
                                        </p:cTn>
                                        <p:tgtEl>
                                          <p:spTgt spid="2050"/>
                                        </p:tgtEl>
                                        <p:attrNameLst>
                                          <p:attrName>style.visibility</p:attrName>
                                        </p:attrNameLst>
                                      </p:cBhvr>
                                      <p:to>
                                        <p:strVal val="visible"/>
                                      </p:to>
                                    </p:set>
                                    <p:animEffect transition="in" filter="barn(inVertical)">
                                      <p:cBhvr>
                                        <p:cTn id="34" dur="500"/>
                                        <p:tgtEl>
                                          <p:spTgt spid="205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060"/>
                                        </p:tgtEl>
                                        <p:attrNameLst>
                                          <p:attrName>style.visibility</p:attrName>
                                        </p:attrNameLst>
                                      </p:cBhvr>
                                      <p:to>
                                        <p:strVal val="visible"/>
                                      </p:to>
                                    </p:set>
                                    <p:animEffect transition="in" filter="barn(inVertical)">
                                      <p:cBhvr>
                                        <p:cTn id="39" dur="500"/>
                                        <p:tgtEl>
                                          <p:spTgt spid="2060"/>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arn(inVertical)">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arn(inVertical)">
                                      <p:cBhvr>
                                        <p:cTn id="47" dur="500"/>
                                        <p:tgtEl>
                                          <p:spTgt spid="14"/>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barn(inVertical)">
                                      <p:cBhvr>
                                        <p:cTn id="50" dur="5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barn(inVertical)">
                                      <p:cBhvr>
                                        <p:cTn id="5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7" grpId="0"/>
      <p:bldP spid="8" grpId="0"/>
      <p:bldP spid="14" grpId="0"/>
      <p:bldP spid="2" grpId="0" animBg="1"/>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13225" y="174977"/>
            <a:ext cx="7717500" cy="484500"/>
          </a:xfrm>
        </p:spPr>
        <p:txBody>
          <a:bodyPr/>
          <a:lstStyle/>
          <a:p>
            <a:r>
              <a:rPr lang="vi-VN"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 Lựa chọn của mỗi người</a:t>
            </a:r>
          </a:p>
        </p:txBody>
      </p:sp>
      <p:sp>
        <p:nvSpPr>
          <p:cNvPr id="10" name="Title 8"/>
          <p:cNvSpPr txBox="1">
            <a:spLocks/>
          </p:cNvSpPr>
          <p:nvPr/>
        </p:nvSpPr>
        <p:spPr>
          <a:xfrm>
            <a:off x="903888" y="847380"/>
            <a:ext cx="2102069" cy="5798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1pPr>
            <a:lvl2pPr marR="0" lvl="1"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2pPr>
            <a:lvl3pPr marR="0" lvl="2"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3pPr>
            <a:lvl4pPr marR="0" lvl="3"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4pPr>
            <a:lvl5pPr marR="0" lvl="4"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5pPr>
            <a:lvl6pPr marR="0" lvl="5"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6pPr>
            <a:lvl7pPr marR="0" lvl="6"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7pPr>
            <a:lvl8pPr marR="0" lvl="7"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8pPr>
            <a:lvl9pPr marR="0" lvl="8"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9pPr>
          </a:lstStyle>
          <a:p>
            <a:r>
              <a:rPr lang="vi-VN" sz="2100" b="1" dirty="0">
                <a:latin typeface="Cambria" panose="02040503050406030204" pitchFamily="18" charset="0"/>
                <a:ea typeface="Cambria" panose="02040503050406030204" pitchFamily="18" charset="0"/>
              </a:rPr>
              <a:t>a. Số đông</a:t>
            </a:r>
          </a:p>
        </p:txBody>
      </p:sp>
      <p:sp>
        <p:nvSpPr>
          <p:cNvPr id="15" name="Title 8"/>
          <p:cNvSpPr txBox="1">
            <a:spLocks/>
          </p:cNvSpPr>
          <p:nvPr/>
        </p:nvSpPr>
        <p:spPr>
          <a:xfrm>
            <a:off x="5235812" y="1019004"/>
            <a:ext cx="3666450" cy="14808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1pPr>
            <a:lvl2pPr marR="0" lvl="1"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2pPr>
            <a:lvl3pPr marR="0" lvl="2"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3pPr>
            <a:lvl4pPr marR="0" lvl="3"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4pPr>
            <a:lvl5pPr marR="0" lvl="4"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5pPr>
            <a:lvl6pPr marR="0" lvl="5"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6pPr>
            <a:lvl7pPr marR="0" lvl="6"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7pPr>
            <a:lvl8pPr marR="0" lvl="7"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8pPr>
            <a:lvl9pPr marR="0" lvl="8"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9pPr>
          </a:lstStyle>
          <a:p>
            <a:r>
              <a:rPr lang="vi-VN" sz="2100" b="1" i="1" dirty="0">
                <a:latin typeface="Cambria" panose="02040503050406030204" pitchFamily="18" charset="0"/>
                <a:ea typeface="Cambria" panose="02040503050406030204" pitchFamily="18" charset="0"/>
              </a:rPr>
              <a:t>Nhóm chẵn</a:t>
            </a:r>
          </a:p>
          <a:p>
            <a:pPr marL="342900" indent="-342900" algn="l">
              <a:buFont typeface="Arial" panose="020B0604020202020204" pitchFamily="34" charset="0"/>
              <a:buChar char="•"/>
            </a:pPr>
            <a:r>
              <a:rPr lang="vi-VN" sz="2100" dirty="0">
                <a:latin typeface="Cambria" panose="02040503050406030204" pitchFamily="18" charset="0"/>
                <a:ea typeface="Cambria" panose="02040503050406030204" pitchFamily="18" charset="0"/>
              </a:rPr>
              <a:t>Theo em, những lựa chọn này của số đông có thực sự khác biệt không?</a:t>
            </a:r>
          </a:p>
          <a:p>
            <a:pPr marL="342900" indent="-342900" algn="l">
              <a:buFont typeface="Arial" panose="020B0604020202020204" pitchFamily="34" charset="0"/>
              <a:buChar char="•"/>
            </a:pPr>
            <a:r>
              <a:rPr lang="vi-VN" sz="2100" dirty="0">
                <a:latin typeface="Cambria" panose="02040503050406030204" pitchFamily="18" charset="0"/>
                <a:ea typeface="Cambria" panose="02040503050406030204" pitchFamily="18" charset="0"/>
              </a:rPr>
              <a:t>Tại sao? </a:t>
            </a:r>
          </a:p>
        </p:txBody>
      </p:sp>
      <p:pic>
        <p:nvPicPr>
          <p:cNvPr id="12" name="Picture 2" descr="Cosmetics or make up vector icon. On white background , #AFF, #vector, # Cosmetics, #icon, #background, #white #ad | Vector icons, Cosmetics, White  background"/>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6750" r="90000">
                        <a14:foregroundMark x1="73750" y1="45125" x2="62125" y2="69375"/>
                        <a14:foregroundMark x1="27125" y1="45125" x2="25625" y2="63000"/>
                        <a14:foregroundMark x1="40625" y1="67875" x2="36000" y2="65750"/>
                      </a14:backgroundRemoval>
                    </a14:imgEffect>
                  </a14:imgLayer>
                </a14:imgProps>
              </a:ext>
              <a:ext uri="{28A0092B-C50C-407E-A947-70E740481C1C}">
                <a14:useLocalDpi xmlns:a14="http://schemas.microsoft.com/office/drawing/2010/main" val="0"/>
              </a:ext>
            </a:extLst>
          </a:blip>
          <a:srcRect/>
          <a:stretch>
            <a:fillRect/>
          </a:stretch>
        </p:blipFill>
        <p:spPr bwMode="auto">
          <a:xfrm>
            <a:off x="158432" y="1931894"/>
            <a:ext cx="1794128" cy="179412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 Premium Vecto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0" y="988610"/>
            <a:ext cx="2017101" cy="151121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Hand drawn kids dancing set Free Vecto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585" b="93291" l="5112" r="97125"/>
                    </a14:imgEffect>
                  </a14:imgLayer>
                </a14:imgProps>
              </a:ext>
              <a:ext uri="{28A0092B-C50C-407E-A947-70E740481C1C}">
                <a14:useLocalDpi xmlns:a14="http://schemas.microsoft.com/office/drawing/2010/main" val="0"/>
              </a:ext>
            </a:extLst>
          </a:blip>
          <a:srcRect/>
          <a:stretch>
            <a:fillRect/>
          </a:stretch>
        </p:blipFill>
        <p:spPr bwMode="auto">
          <a:xfrm>
            <a:off x="205929" y="2995112"/>
            <a:ext cx="2022264" cy="202226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235812" y="2828958"/>
            <a:ext cx="3666450" cy="1708160"/>
          </a:xfrm>
          <a:prstGeom prst="rect">
            <a:avLst/>
          </a:prstGeom>
        </p:spPr>
        <p:txBody>
          <a:bodyPr wrap="square">
            <a:spAutoFit/>
          </a:bodyPr>
          <a:lstStyle/>
          <a:p>
            <a:pPr algn="ctr"/>
            <a:r>
              <a:rPr lang="vi-VN" sz="2100" b="1" i="1" dirty="0">
                <a:solidFill>
                  <a:schemeClr val="tx2">
                    <a:lumMod val="10000"/>
                  </a:schemeClr>
                </a:solidFill>
                <a:latin typeface="Cambria" panose="02040503050406030204" pitchFamily="18" charset="0"/>
                <a:ea typeface="Cambria" panose="02040503050406030204" pitchFamily="18" charset="0"/>
              </a:rPr>
              <a:t>Nhóm lẻ</a:t>
            </a:r>
          </a:p>
          <a:p>
            <a:pPr marL="342900" indent="-342900">
              <a:buFont typeface="Arial" panose="020B0604020202020204" pitchFamily="34" charset="0"/>
              <a:buChar char="•"/>
            </a:pPr>
            <a:r>
              <a:rPr lang="vi-VN" sz="2100" dirty="0">
                <a:solidFill>
                  <a:schemeClr val="tx2">
                    <a:lumMod val="10000"/>
                  </a:schemeClr>
                </a:solidFill>
                <a:latin typeface="Cambria" panose="02040503050406030204" pitchFamily="18" charset="0"/>
                <a:ea typeface="Cambria" panose="02040503050406030204" pitchFamily="18" charset="0"/>
              </a:rPr>
              <a:t>Lựa chọn này của số đông đã đáp ứng được yêu cầu của giáo viên chưa? </a:t>
            </a:r>
          </a:p>
          <a:p>
            <a:pPr marL="342900" indent="-342900">
              <a:buFont typeface="Arial" panose="020B0604020202020204" pitchFamily="34" charset="0"/>
              <a:buChar char="•"/>
            </a:pPr>
            <a:r>
              <a:rPr lang="vi-VN" sz="2100" dirty="0">
                <a:solidFill>
                  <a:schemeClr val="tx2">
                    <a:lumMod val="10000"/>
                  </a:schemeClr>
                </a:solidFill>
                <a:latin typeface="Cambria" panose="02040503050406030204" pitchFamily="18" charset="0"/>
                <a:ea typeface="Cambria" panose="02040503050406030204" pitchFamily="18" charset="0"/>
              </a:rPr>
              <a:t>Tại sao?</a:t>
            </a:r>
          </a:p>
        </p:txBody>
      </p:sp>
      <p:sp>
        <p:nvSpPr>
          <p:cNvPr id="11" name="Title 8"/>
          <p:cNvSpPr txBox="1">
            <a:spLocks/>
          </p:cNvSpPr>
          <p:nvPr/>
        </p:nvSpPr>
        <p:spPr>
          <a:xfrm>
            <a:off x="2110992" y="1690665"/>
            <a:ext cx="2692236" cy="9053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1pPr>
            <a:lvl2pPr marR="0" lvl="1"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2pPr>
            <a:lvl3pPr marR="0" lvl="2"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3pPr>
            <a:lvl4pPr marR="0" lvl="3"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4pPr>
            <a:lvl5pPr marR="0" lvl="4"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5pPr>
            <a:lvl6pPr marR="0" lvl="5"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6pPr>
            <a:lvl7pPr marR="0" lvl="6"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7pPr>
            <a:lvl8pPr marR="0" lvl="7"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8pPr>
            <a:lvl9pPr marR="0" lvl="8"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9pPr>
          </a:lstStyle>
          <a:p>
            <a:r>
              <a:rPr lang="vi-VN" sz="2100" b="1" dirty="0">
                <a:latin typeface="Cambria" panose="02040503050406030204" pitchFamily="18" charset="0"/>
                <a:ea typeface="Cambria" panose="02040503050406030204" pitchFamily="18" charset="0"/>
              </a:rPr>
              <a:t>Thảo luận nhóm đôi</a:t>
            </a:r>
          </a:p>
        </p:txBody>
      </p:sp>
      <p:sp>
        <p:nvSpPr>
          <p:cNvPr id="14" name="Title 8"/>
          <p:cNvSpPr txBox="1">
            <a:spLocks/>
          </p:cNvSpPr>
          <p:nvPr/>
        </p:nvSpPr>
        <p:spPr>
          <a:xfrm>
            <a:off x="2405335" y="2458421"/>
            <a:ext cx="2102069" cy="9053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1pPr>
            <a:lvl2pPr marR="0" lvl="1"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2pPr>
            <a:lvl3pPr marR="0" lvl="2"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3pPr>
            <a:lvl4pPr marR="0" lvl="3"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4pPr>
            <a:lvl5pPr marR="0" lvl="4"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5pPr>
            <a:lvl6pPr marR="0" lvl="5"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6pPr>
            <a:lvl7pPr marR="0" lvl="6"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7pPr>
            <a:lvl8pPr marR="0" lvl="7"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8pPr>
            <a:lvl9pPr marR="0" lvl="8"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9pPr>
          </a:lstStyle>
          <a:p>
            <a:r>
              <a:rPr lang="vi-VN" sz="2100" dirty="0">
                <a:latin typeface="Cambria" panose="02040503050406030204" pitchFamily="18" charset="0"/>
                <a:ea typeface="Cambria" panose="02040503050406030204" pitchFamily="18" charset="0"/>
              </a:rPr>
              <a:t>Thời gian: </a:t>
            </a:r>
          </a:p>
          <a:p>
            <a:r>
              <a:rPr lang="vi-VN" sz="2100" dirty="0">
                <a:latin typeface="Cambria" panose="02040503050406030204" pitchFamily="18" charset="0"/>
                <a:ea typeface="Cambria" panose="02040503050406030204" pitchFamily="18" charset="0"/>
              </a:rPr>
              <a:t>3 phút</a:t>
            </a:r>
          </a:p>
        </p:txBody>
      </p:sp>
      <p:cxnSp>
        <p:nvCxnSpPr>
          <p:cNvPr id="4" name="Straight Connector 3"/>
          <p:cNvCxnSpPr/>
          <p:nvPr/>
        </p:nvCxnSpPr>
        <p:spPr>
          <a:xfrm>
            <a:off x="4895638" y="2711669"/>
            <a:ext cx="414325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234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par>
                                <p:cTn id="8" presetID="6"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par>
                                <p:cTn id="11" presetID="6" presetClass="entr" presetSubtype="16"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circle(in)">
                                      <p:cBhvr>
                                        <p:cTn id="13" dur="20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arn(inVertical)">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1000"/>
                                        <p:tgtEl>
                                          <p:spTgt spid="3"/>
                                        </p:tgtEl>
                                      </p:cBhvr>
                                    </p:animEffect>
                                    <p:anim calcmode="lin" valueType="num">
                                      <p:cBhvr>
                                        <p:cTn id="41" dur="1000" fill="hold"/>
                                        <p:tgtEl>
                                          <p:spTgt spid="3"/>
                                        </p:tgtEl>
                                        <p:attrNameLst>
                                          <p:attrName>ppt_x</p:attrName>
                                        </p:attrNameLst>
                                      </p:cBhvr>
                                      <p:tavLst>
                                        <p:tav tm="0">
                                          <p:val>
                                            <p:strVal val="#ppt_x"/>
                                          </p:val>
                                        </p:tav>
                                        <p:tav tm="100000">
                                          <p:val>
                                            <p:strVal val="#ppt_x"/>
                                          </p:val>
                                        </p:tav>
                                      </p:tavLst>
                                    </p:anim>
                                    <p:anim calcmode="lin" valueType="num">
                                      <p:cBhvr>
                                        <p:cTn id="4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p:bldP spid="11"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13225" y="174977"/>
            <a:ext cx="7717500" cy="484500"/>
          </a:xfrm>
        </p:spPr>
        <p:txBody>
          <a:bodyPr/>
          <a:lstStyle/>
          <a:p>
            <a:r>
              <a:rPr lang="vi-VN"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 Lựa chọn của mỗi người</a:t>
            </a:r>
          </a:p>
        </p:txBody>
      </p:sp>
      <p:sp>
        <p:nvSpPr>
          <p:cNvPr id="10" name="Title 8"/>
          <p:cNvSpPr txBox="1">
            <a:spLocks/>
          </p:cNvSpPr>
          <p:nvPr/>
        </p:nvSpPr>
        <p:spPr>
          <a:xfrm>
            <a:off x="903888" y="847380"/>
            <a:ext cx="2102069" cy="5798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1pPr>
            <a:lvl2pPr marR="0" lvl="1"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2pPr>
            <a:lvl3pPr marR="0" lvl="2"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3pPr>
            <a:lvl4pPr marR="0" lvl="3"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4pPr>
            <a:lvl5pPr marR="0" lvl="4"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5pPr>
            <a:lvl6pPr marR="0" lvl="5"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6pPr>
            <a:lvl7pPr marR="0" lvl="6"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7pPr>
            <a:lvl8pPr marR="0" lvl="7"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8pPr>
            <a:lvl9pPr marR="0" lvl="8"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9pPr>
          </a:lstStyle>
          <a:p>
            <a:r>
              <a:rPr lang="vi-VN" sz="2100" b="1" dirty="0">
                <a:latin typeface="Cambria" panose="02040503050406030204" pitchFamily="18" charset="0"/>
                <a:ea typeface="Cambria" panose="02040503050406030204" pitchFamily="18" charset="0"/>
              </a:rPr>
              <a:t>b. Học sinh J</a:t>
            </a:r>
            <a:r>
              <a:rPr lang="vi-VN" sz="2100" dirty="0">
                <a:latin typeface="Cambria" panose="02040503050406030204" pitchFamily="18" charset="0"/>
                <a:ea typeface="Cambria" panose="02040503050406030204" pitchFamily="18" charset="0"/>
              </a:rPr>
              <a:t>.</a:t>
            </a:r>
          </a:p>
        </p:txBody>
      </p:sp>
      <p:sp>
        <p:nvSpPr>
          <p:cNvPr id="7" name="Title 8"/>
          <p:cNvSpPr txBox="1">
            <a:spLocks/>
          </p:cNvSpPr>
          <p:nvPr/>
        </p:nvSpPr>
        <p:spPr>
          <a:xfrm>
            <a:off x="2196663" y="1401248"/>
            <a:ext cx="3357857" cy="7285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1pPr>
            <a:lvl2pPr marR="0" lvl="1"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2pPr>
            <a:lvl3pPr marR="0" lvl="2"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3pPr>
            <a:lvl4pPr marR="0" lvl="3"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4pPr>
            <a:lvl5pPr marR="0" lvl="4"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5pPr>
            <a:lvl6pPr marR="0" lvl="5"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6pPr>
            <a:lvl7pPr marR="0" lvl="6"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7pPr>
            <a:lvl8pPr marR="0" lvl="7"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8pPr>
            <a:lvl9pPr marR="0" lvl="8"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9pPr>
          </a:lstStyle>
          <a:p>
            <a:pPr algn="l"/>
            <a:r>
              <a:rPr lang="vi-VN" sz="2100" dirty="0">
                <a:latin typeface="Cambria" panose="02040503050406030204" pitchFamily="18" charset="0"/>
                <a:ea typeface="Cambria" panose="02040503050406030204" pitchFamily="18" charset="0"/>
              </a:rPr>
              <a:t>Ăn mặc như bình thường.</a:t>
            </a:r>
          </a:p>
        </p:txBody>
      </p:sp>
      <p:sp>
        <p:nvSpPr>
          <p:cNvPr id="8" name="Title 8"/>
          <p:cNvSpPr txBox="1">
            <a:spLocks/>
          </p:cNvSpPr>
          <p:nvPr/>
        </p:nvSpPr>
        <p:spPr>
          <a:xfrm>
            <a:off x="2196662" y="2048040"/>
            <a:ext cx="3405889" cy="65395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1pPr>
            <a:lvl2pPr marR="0" lvl="1"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2pPr>
            <a:lvl3pPr marR="0" lvl="2"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3pPr>
            <a:lvl4pPr marR="0" lvl="3"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4pPr>
            <a:lvl5pPr marR="0" lvl="4"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5pPr>
            <a:lvl6pPr marR="0" lvl="5"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6pPr>
            <a:lvl7pPr marR="0" lvl="6"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7pPr>
            <a:lvl8pPr marR="0" lvl="7"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8pPr>
            <a:lvl9pPr marR="0" lvl="8"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9pPr>
          </a:lstStyle>
          <a:p>
            <a:pPr algn="l"/>
            <a:r>
              <a:rPr lang="vi-VN" sz="2100" dirty="0">
                <a:latin typeface="Cambria" panose="02040503050406030204" pitchFamily="18" charset="0"/>
                <a:ea typeface="Cambria" panose="02040503050406030204" pitchFamily="18" charset="0"/>
              </a:rPr>
              <a:t>Nghiêm túc, chân thành và lịch sự.</a:t>
            </a:r>
          </a:p>
        </p:txBody>
      </p:sp>
      <p:sp>
        <p:nvSpPr>
          <p:cNvPr id="12" name="Title 8"/>
          <p:cNvSpPr txBox="1">
            <a:spLocks/>
          </p:cNvSpPr>
          <p:nvPr/>
        </p:nvSpPr>
        <p:spPr>
          <a:xfrm>
            <a:off x="2005313" y="4140688"/>
            <a:ext cx="3258209" cy="5464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1pPr>
            <a:lvl2pPr marR="0" lvl="1"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2pPr>
            <a:lvl3pPr marR="0" lvl="2"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3pPr>
            <a:lvl4pPr marR="0" lvl="3"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4pPr>
            <a:lvl5pPr marR="0" lvl="4"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5pPr>
            <a:lvl6pPr marR="0" lvl="5"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6pPr>
            <a:lvl7pPr marR="0" lvl="6"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7pPr>
            <a:lvl8pPr marR="0" lvl="7"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8pPr>
            <a:lvl9pPr marR="0" lvl="8"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9pPr>
          </a:lstStyle>
          <a:p>
            <a:r>
              <a:rPr lang="vi-VN" sz="2100" b="1" dirty="0">
                <a:latin typeface="Cambria" panose="02040503050406030204" pitchFamily="18" charset="0"/>
                <a:ea typeface="Cambria" panose="02040503050406030204" pitchFamily="18" charset="0"/>
              </a:rPr>
              <a:t>Khác biệt với mọi người.</a:t>
            </a:r>
          </a:p>
        </p:txBody>
      </p:sp>
      <p:sp>
        <p:nvSpPr>
          <p:cNvPr id="2" name="Down Arrow 1"/>
          <p:cNvSpPr/>
          <p:nvPr/>
        </p:nvSpPr>
        <p:spPr>
          <a:xfrm>
            <a:off x="3316479" y="3664176"/>
            <a:ext cx="635878" cy="4398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mbria" panose="02040503050406030204" pitchFamily="18" charset="0"/>
              <a:ea typeface="Cambria" panose="02040503050406030204" pitchFamily="18" charset="0"/>
            </a:endParaRPr>
          </a:p>
        </p:txBody>
      </p:sp>
      <p:sp>
        <p:nvSpPr>
          <p:cNvPr id="15" name="Title 8"/>
          <p:cNvSpPr txBox="1">
            <a:spLocks/>
          </p:cNvSpPr>
          <p:nvPr/>
        </p:nvSpPr>
        <p:spPr>
          <a:xfrm>
            <a:off x="2196662" y="2892945"/>
            <a:ext cx="3620615" cy="65395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1pPr>
            <a:lvl2pPr marR="0" lvl="1"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2pPr>
            <a:lvl3pPr marR="0" lvl="2"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3pPr>
            <a:lvl4pPr marR="0" lvl="3"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4pPr>
            <a:lvl5pPr marR="0" lvl="4"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5pPr>
            <a:lvl6pPr marR="0" lvl="5"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6pPr>
            <a:lvl7pPr marR="0" lvl="6"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7pPr>
            <a:lvl8pPr marR="0" lvl="7"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8pPr>
            <a:lvl9pPr marR="0" lvl="8"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9pPr>
          </a:lstStyle>
          <a:p>
            <a:pPr algn="l"/>
            <a:r>
              <a:rPr lang="vi-VN" sz="2100" dirty="0">
                <a:latin typeface="Cambria" panose="02040503050406030204" pitchFamily="18" charset="0"/>
                <a:ea typeface="Cambria" panose="02040503050406030204" pitchFamily="18" charset="0"/>
              </a:rPr>
              <a:t>Tôn trọng tất cả mọi người.</a:t>
            </a:r>
          </a:p>
        </p:txBody>
      </p:sp>
      <p:pic>
        <p:nvPicPr>
          <p:cNvPr id="4100" name="Picture 4" descr="ناقلات أخذ الكتاب بوي, ناقلات تحمل كتاب الولد صور تحميل مجاني, حرف, ولد PNG  وملف PSD للتحميل مجانا | Boy vector, Animated picture, Illustration  character design"/>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4485" l="0" r="90000">
                        <a14:foregroundMark x1="26308" y1="18750" x2="26000" y2="32996"/>
                        <a14:foregroundMark x1="44923" y1="21507" x2="46923" y2="29228"/>
                      </a14:backgroundRemoval>
                    </a14:imgEffect>
                  </a14:imgLayer>
                </a14:imgProps>
              </a:ext>
              <a:ext uri="{28A0092B-C50C-407E-A947-70E740481C1C}">
                <a14:useLocalDpi xmlns:a14="http://schemas.microsoft.com/office/drawing/2010/main" val="0"/>
              </a:ext>
            </a:extLst>
          </a:blip>
          <a:srcRect/>
          <a:stretch>
            <a:fillRect/>
          </a:stretch>
        </p:blipFill>
        <p:spPr bwMode="auto">
          <a:xfrm>
            <a:off x="179489" y="1615136"/>
            <a:ext cx="1969142" cy="329604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Bài tập dấu chấm hỏi - Luyện tập về dấu chấm hỏi lớp 2 - VnDoc.com - Hệ  Thống PP BĐS Nghỉ Dưỡng Cao Cấp Địa ốc 5 Sao"/>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910" b="100000" l="9949" r="89796">
                        <a14:foregroundMark x1="46684" y1="35917" x2="56888" y2="52972"/>
                        <a14:foregroundMark x1="67092" y1="30491" x2="67092" y2="52972"/>
                        <a14:foregroundMark x1="64541" y1="37209" x2="64796" y2="43152"/>
                      </a14:backgroundRemoval>
                    </a14:imgEffect>
                  </a14:imgLayer>
                </a14:imgProps>
              </a:ext>
              <a:ext uri="{28A0092B-C50C-407E-A947-70E740481C1C}">
                <a14:useLocalDpi xmlns:a14="http://schemas.microsoft.com/office/drawing/2010/main" val="0"/>
              </a:ext>
            </a:extLst>
          </a:blip>
          <a:srcRect/>
          <a:stretch>
            <a:fillRect/>
          </a:stretch>
        </p:blipFill>
        <p:spPr bwMode="auto">
          <a:xfrm>
            <a:off x="7040307" y="2875843"/>
            <a:ext cx="1800177" cy="177721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ình ảnh đối Thoại Biên Giới Trang Trí Biên Giới để Trò Chuyện Với, Nói,  đám Mây, Biên Giới Lá Cải miễn phí tải tập tin PNG PSDComment và Vecto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0000" b="90000" l="10000" r="99688">
                        <a14:foregroundMark x1="73281" y1="20000" x2="30781" y2="63125"/>
                      </a14:backgroundRemoval>
                    </a14:imgEffect>
                  </a14:imgLayer>
                </a14:imgProps>
              </a:ext>
              <a:ext uri="{28A0092B-C50C-407E-A947-70E740481C1C}">
                <a14:useLocalDpi xmlns:a14="http://schemas.microsoft.com/office/drawing/2010/main" val="0"/>
              </a:ext>
            </a:extLst>
          </a:blip>
          <a:srcRect l="20666" t="15816" r="8472" b="24357"/>
          <a:stretch/>
        </p:blipFill>
        <p:spPr bwMode="auto">
          <a:xfrm>
            <a:off x="5554520" y="725100"/>
            <a:ext cx="3116314" cy="2631048"/>
          </a:xfrm>
          <a:prstGeom prst="rect">
            <a:avLst/>
          </a:prstGeom>
          <a:noFill/>
          <a:extLst>
            <a:ext uri="{909E8E84-426E-40DD-AFC4-6F175D3DCCD1}">
              <a14:hiddenFill xmlns:a14="http://schemas.microsoft.com/office/drawing/2010/main">
                <a:solidFill>
                  <a:srgbClr val="FFFFFF"/>
                </a:solidFill>
              </a14:hiddenFill>
            </a:ext>
          </a:extLst>
        </p:spPr>
      </p:pic>
      <p:sp>
        <p:nvSpPr>
          <p:cNvPr id="25" name="Title 8"/>
          <p:cNvSpPr txBox="1">
            <a:spLocks/>
          </p:cNvSpPr>
          <p:nvPr/>
        </p:nvSpPr>
        <p:spPr>
          <a:xfrm>
            <a:off x="5817277" y="1467270"/>
            <a:ext cx="2590800" cy="127175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1pPr>
            <a:lvl2pPr marR="0" lvl="1"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2pPr>
            <a:lvl3pPr marR="0" lvl="2"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3pPr>
            <a:lvl4pPr marR="0" lvl="3"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4pPr>
            <a:lvl5pPr marR="0" lvl="4"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5pPr>
            <a:lvl6pPr marR="0" lvl="5"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6pPr>
            <a:lvl7pPr marR="0" lvl="6"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7pPr>
            <a:lvl8pPr marR="0" lvl="7"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8pPr>
            <a:lvl9pPr marR="0" lvl="8"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9pPr>
          </a:lstStyle>
          <a:p>
            <a:r>
              <a:rPr lang="vi-VN" sz="2100" i="1" dirty="0">
                <a:latin typeface="Cambria" panose="02040503050406030204" pitchFamily="18" charset="0"/>
                <a:ea typeface="Cambria" panose="02040503050406030204" pitchFamily="18" charset="0"/>
              </a:rPr>
              <a:t>Theo em, tại sao việc J. làm lại khác biệt với mọi người? </a:t>
            </a:r>
          </a:p>
        </p:txBody>
      </p:sp>
      <p:cxnSp>
        <p:nvCxnSpPr>
          <p:cNvPr id="21" name="Straight Connector 20"/>
          <p:cNvCxnSpPr/>
          <p:nvPr/>
        </p:nvCxnSpPr>
        <p:spPr>
          <a:xfrm>
            <a:off x="1954922" y="1888627"/>
            <a:ext cx="29639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876094" y="2831644"/>
            <a:ext cx="29639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891857" y="3516816"/>
            <a:ext cx="296391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9034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1000"/>
                                        <p:tgtEl>
                                          <p:spTgt spid="4100"/>
                                        </p:tgtEl>
                                      </p:cBhvr>
                                    </p:animEffect>
                                    <p:anim calcmode="lin" valueType="num">
                                      <p:cBhvr>
                                        <p:cTn id="13" dur="1000" fill="hold"/>
                                        <p:tgtEl>
                                          <p:spTgt spid="4100"/>
                                        </p:tgtEl>
                                        <p:attrNameLst>
                                          <p:attrName>ppt_x</p:attrName>
                                        </p:attrNameLst>
                                      </p:cBhvr>
                                      <p:tavLst>
                                        <p:tav tm="0">
                                          <p:val>
                                            <p:strVal val="#ppt_x"/>
                                          </p:val>
                                        </p:tav>
                                        <p:tav tm="100000">
                                          <p:val>
                                            <p:strVal val="#ppt_x"/>
                                          </p:val>
                                        </p:tav>
                                      </p:tavLst>
                                    </p:anim>
                                    <p:anim calcmode="lin" valueType="num">
                                      <p:cBhvr>
                                        <p:cTn id="14"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par>
                                <p:cTn id="20" presetID="22" presetClass="entr" presetSubtype="8"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par>
                                <p:cTn id="28" presetID="22" presetClass="entr" presetSubtype="8"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par>
                                <p:cTn id="36" presetID="22" presetClass="entr" presetSubtype="8" fill="hold"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left)">
                                      <p:cBhvr>
                                        <p:cTn id="38" dur="5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up)">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barn(inVertical)">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4106"/>
                                        </p:tgtEl>
                                        <p:attrNameLst>
                                          <p:attrName>style.visibility</p:attrName>
                                        </p:attrNameLst>
                                      </p:cBhvr>
                                      <p:to>
                                        <p:strVal val="visible"/>
                                      </p:to>
                                    </p:set>
                                    <p:animEffect transition="in" filter="barn(inVertical)">
                                      <p:cBhvr>
                                        <p:cTn id="53" dur="500"/>
                                        <p:tgtEl>
                                          <p:spTgt spid="4106"/>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barn(inVertical)">
                                      <p:cBhvr>
                                        <p:cTn id="56" dur="500"/>
                                        <p:tgtEl>
                                          <p:spTgt spid="25"/>
                                        </p:tgtEl>
                                      </p:cBhvr>
                                    </p:animEffect>
                                  </p:childTnLst>
                                </p:cTn>
                              </p:par>
                              <p:par>
                                <p:cTn id="57" presetID="16" presetClass="entr" presetSubtype="21" fill="hold" nodeType="withEffect">
                                  <p:stCondLst>
                                    <p:cond delay="0"/>
                                  </p:stCondLst>
                                  <p:childTnLst>
                                    <p:set>
                                      <p:cBhvr>
                                        <p:cTn id="58" dur="1" fill="hold">
                                          <p:stCondLst>
                                            <p:cond delay="0"/>
                                          </p:stCondLst>
                                        </p:cTn>
                                        <p:tgtEl>
                                          <p:spTgt spid="4104"/>
                                        </p:tgtEl>
                                        <p:attrNameLst>
                                          <p:attrName>style.visibility</p:attrName>
                                        </p:attrNameLst>
                                      </p:cBhvr>
                                      <p:to>
                                        <p:strVal val="visible"/>
                                      </p:to>
                                    </p:set>
                                    <p:animEffect transition="in" filter="barn(inVertical)">
                                      <p:cBhvr>
                                        <p:cTn id="59" dur="5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P spid="8" grpId="0"/>
      <p:bldP spid="12" grpId="0"/>
      <p:bldP spid="2" grpId="0" animBg="1"/>
      <p:bldP spid="15"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13225" y="174977"/>
            <a:ext cx="7717500" cy="484500"/>
          </a:xfrm>
        </p:spPr>
        <p:txBody>
          <a:bodyPr/>
          <a:lstStyle/>
          <a:p>
            <a:r>
              <a:rPr lang="vi-VN"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 Lựa chọn của mỗi người</a:t>
            </a:r>
          </a:p>
        </p:txBody>
      </p:sp>
      <p:sp>
        <p:nvSpPr>
          <p:cNvPr id="10" name="Title 8"/>
          <p:cNvSpPr txBox="1">
            <a:spLocks/>
          </p:cNvSpPr>
          <p:nvPr/>
        </p:nvSpPr>
        <p:spPr>
          <a:xfrm>
            <a:off x="1518740" y="921748"/>
            <a:ext cx="2102069" cy="5798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1pPr>
            <a:lvl2pPr marR="0" lvl="1"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2pPr>
            <a:lvl3pPr marR="0" lvl="2"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3pPr>
            <a:lvl4pPr marR="0" lvl="3"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4pPr>
            <a:lvl5pPr marR="0" lvl="4"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5pPr>
            <a:lvl6pPr marR="0" lvl="5"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6pPr>
            <a:lvl7pPr marR="0" lvl="6"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7pPr>
            <a:lvl8pPr marR="0" lvl="7"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8pPr>
            <a:lvl9pPr marR="0" lvl="8"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9pPr>
          </a:lstStyle>
          <a:p>
            <a:r>
              <a:rPr lang="vi-VN" sz="2100" dirty="0">
                <a:latin typeface="Cambria" panose="02040503050406030204" pitchFamily="18" charset="0"/>
                <a:ea typeface="Cambria" panose="02040503050406030204" pitchFamily="18" charset="0"/>
              </a:rPr>
              <a:t>Số đông học sinh</a:t>
            </a:r>
          </a:p>
        </p:txBody>
      </p:sp>
      <p:sp>
        <p:nvSpPr>
          <p:cNvPr id="8" name="Title 8"/>
          <p:cNvSpPr txBox="1">
            <a:spLocks/>
          </p:cNvSpPr>
          <p:nvPr/>
        </p:nvSpPr>
        <p:spPr>
          <a:xfrm>
            <a:off x="4918842" y="883382"/>
            <a:ext cx="3258206" cy="7285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1pPr>
            <a:lvl2pPr marR="0" lvl="1"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2pPr>
            <a:lvl3pPr marR="0" lvl="2"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3pPr>
            <a:lvl4pPr marR="0" lvl="3"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4pPr>
            <a:lvl5pPr marR="0" lvl="4"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5pPr>
            <a:lvl6pPr marR="0" lvl="5"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6pPr>
            <a:lvl7pPr marR="0" lvl="6"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7pPr>
            <a:lvl8pPr marR="0" lvl="7"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8pPr>
            <a:lvl9pPr marR="0" lvl="8"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9pPr>
          </a:lstStyle>
          <a:p>
            <a:r>
              <a:rPr lang="vi-VN" sz="2100" dirty="0">
                <a:latin typeface="Cambria" panose="02040503050406030204" pitchFamily="18" charset="0"/>
                <a:ea typeface="Cambria" panose="02040503050406030204" pitchFamily="18" charset="0"/>
              </a:rPr>
              <a:t>Học sinh J.</a:t>
            </a:r>
          </a:p>
        </p:txBody>
      </p:sp>
      <p:sp>
        <p:nvSpPr>
          <p:cNvPr id="13" name="Title 8"/>
          <p:cNvSpPr txBox="1">
            <a:spLocks/>
          </p:cNvSpPr>
          <p:nvPr/>
        </p:nvSpPr>
        <p:spPr>
          <a:xfrm>
            <a:off x="530766" y="1700370"/>
            <a:ext cx="3168875" cy="118828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1pPr>
            <a:lvl2pPr marR="0" lvl="1"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2pPr>
            <a:lvl3pPr marR="0" lvl="2"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3pPr>
            <a:lvl4pPr marR="0" lvl="3"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4pPr>
            <a:lvl5pPr marR="0" lvl="4"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5pPr>
            <a:lvl6pPr marR="0" lvl="5"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6pPr>
            <a:lvl7pPr marR="0" lvl="6"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7pPr>
            <a:lvl8pPr marR="0" lvl="7"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8pPr>
            <a:lvl9pPr marR="0" lvl="8"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9pPr>
          </a:lstStyle>
          <a:p>
            <a:pPr algn="just"/>
            <a:r>
              <a:rPr lang="vi-VN" sz="2100" dirty="0">
                <a:latin typeface="Cambria" panose="02040503050406030204" pitchFamily="18" charset="0"/>
                <a:ea typeface="Cambria" panose="02040503050406030204" pitchFamily="18" charset="0"/>
              </a:rPr>
              <a:t>Lựa chọn </a:t>
            </a:r>
            <a:r>
              <a:rPr lang="vi-VN" sz="2100" b="1" dirty="0">
                <a:latin typeface="Cambria" panose="02040503050406030204" pitchFamily="18" charset="0"/>
                <a:ea typeface="Cambria" panose="02040503050406030204" pitchFamily="18" charset="0"/>
              </a:rPr>
              <a:t>sự kì quặc </a:t>
            </a:r>
            <a:r>
              <a:rPr lang="vi-VN" sz="2100" dirty="0">
                <a:latin typeface="Cambria" panose="02040503050406030204" pitchFamily="18" charset="0"/>
                <a:ea typeface="Cambria" panose="02040503050406030204" pitchFamily="18" charset="0"/>
              </a:rPr>
              <a:t>khác ngày bình thường nhưng giống những người khác.</a:t>
            </a:r>
          </a:p>
        </p:txBody>
      </p:sp>
      <p:sp>
        <p:nvSpPr>
          <p:cNvPr id="14" name="Title 8"/>
          <p:cNvSpPr txBox="1">
            <a:spLocks/>
          </p:cNvSpPr>
          <p:nvPr/>
        </p:nvSpPr>
        <p:spPr>
          <a:xfrm>
            <a:off x="5496910" y="1772444"/>
            <a:ext cx="3090042" cy="77966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1pPr>
            <a:lvl2pPr marR="0" lvl="1"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2pPr>
            <a:lvl3pPr marR="0" lvl="2"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3pPr>
            <a:lvl4pPr marR="0" lvl="3"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4pPr>
            <a:lvl5pPr marR="0" lvl="4"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5pPr>
            <a:lvl6pPr marR="0" lvl="5"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6pPr>
            <a:lvl7pPr marR="0" lvl="6"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7pPr>
            <a:lvl8pPr marR="0" lvl="7"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8pPr>
            <a:lvl9pPr marR="0" lvl="8"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9pPr>
          </a:lstStyle>
          <a:p>
            <a:pPr algn="just"/>
            <a:r>
              <a:rPr lang="vi-VN" sz="2100" dirty="0">
                <a:latin typeface="Cambria" panose="02040503050406030204" pitchFamily="18" charset="0"/>
                <a:ea typeface="Cambria" panose="02040503050406030204" pitchFamily="18" charset="0"/>
              </a:rPr>
              <a:t>Lựa chọn </a:t>
            </a:r>
            <a:r>
              <a:rPr lang="vi-VN" sz="2100" b="1" dirty="0">
                <a:latin typeface="Cambria" panose="02040503050406030204" pitchFamily="18" charset="0"/>
                <a:ea typeface="Cambria" panose="02040503050406030204" pitchFamily="18" charset="0"/>
              </a:rPr>
              <a:t>sự khác biệt </a:t>
            </a:r>
            <a:r>
              <a:rPr lang="vi-VN" sz="2100" dirty="0">
                <a:latin typeface="Cambria" panose="02040503050406030204" pitchFamily="18" charset="0"/>
                <a:ea typeface="Cambria" panose="02040503050406030204" pitchFamily="18" charset="0"/>
              </a:rPr>
              <a:t>mà mọi người công nhận.</a:t>
            </a:r>
          </a:p>
        </p:txBody>
      </p:sp>
      <p:sp>
        <p:nvSpPr>
          <p:cNvPr id="15" name="Title 8"/>
          <p:cNvSpPr txBox="1">
            <a:spLocks/>
          </p:cNvSpPr>
          <p:nvPr/>
        </p:nvSpPr>
        <p:spPr>
          <a:xfrm>
            <a:off x="2490149" y="3124679"/>
            <a:ext cx="5144818" cy="125660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1pPr>
            <a:lvl2pPr marR="0" lvl="1"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2pPr>
            <a:lvl3pPr marR="0" lvl="2"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3pPr>
            <a:lvl4pPr marR="0" lvl="3"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4pPr>
            <a:lvl5pPr marR="0" lvl="4"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5pPr>
            <a:lvl6pPr marR="0" lvl="5"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6pPr>
            <a:lvl7pPr marR="0" lvl="6"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7pPr>
            <a:lvl8pPr marR="0" lvl="7"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8pPr>
            <a:lvl9pPr marR="0" lvl="8" algn="l" rtl="0">
              <a:lnSpc>
                <a:spcPct val="100000"/>
              </a:lnSpc>
              <a:spcBef>
                <a:spcPts val="0"/>
              </a:spcBef>
              <a:spcAft>
                <a:spcPts val="0"/>
              </a:spcAft>
              <a:buClr>
                <a:schemeClr val="dk1"/>
              </a:buClr>
              <a:buSzPts val="2500"/>
              <a:buFont typeface="Open Sans ExtraBold"/>
              <a:buNone/>
              <a:defRPr sz="2500" b="0" i="0" u="none" strike="noStrike" cap="none">
                <a:solidFill>
                  <a:schemeClr val="dk1"/>
                </a:solidFill>
                <a:latin typeface="Open Sans ExtraBold"/>
                <a:ea typeface="Open Sans ExtraBold"/>
                <a:cs typeface="Open Sans ExtraBold"/>
                <a:sym typeface="Open Sans ExtraBold"/>
              </a:defRPr>
            </a:lvl9pPr>
          </a:lstStyle>
          <a:p>
            <a:r>
              <a:rPr lang="vi-VN" sz="2000" b="1" i="1" dirty="0">
                <a:latin typeface="Cambria" panose="02040503050406030204" pitchFamily="18" charset="0"/>
                <a:ea typeface="Cambria" panose="02040503050406030204" pitchFamily="18" charset="0"/>
              </a:rPr>
              <a:t>Sự khác biệt của J có ý nghĩa vì đó là sự khác biệt đem lại ý nghĩa cho chính bản thân J và mọi người xung quanh.</a:t>
            </a:r>
          </a:p>
        </p:txBody>
      </p:sp>
      <p:pic>
        <p:nvPicPr>
          <p:cNvPr id="16" name="Picture 4" descr="ناقلات أخذ الكتاب بوي, ناقلات تحمل كتاب الولد صور تحميل مجاني, حرف, ولد PNG  وملف PSD للتحميل مجانا | Boy vector, Animated picture, Illustration  character design"/>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4485" l="0" r="90000">
                        <a14:foregroundMark x1="26308" y1="18750" x2="26000" y2="32996"/>
                        <a14:foregroundMark x1="44923" y1="21507" x2="46923" y2="29228"/>
                      </a14:backgroundRemoval>
                    </a14:imgEffect>
                  </a14:imgLayer>
                </a14:imgProps>
              </a:ext>
              <a:ext uri="{28A0092B-C50C-407E-A947-70E740481C1C}">
                <a14:useLocalDpi xmlns:a14="http://schemas.microsoft.com/office/drawing/2010/main" val="0"/>
              </a:ext>
            </a:extLst>
          </a:blip>
          <a:srcRect l="-1" r="956" b="39738"/>
          <a:stretch/>
        </p:blipFill>
        <p:spPr bwMode="auto">
          <a:xfrm>
            <a:off x="7251551" y="393738"/>
            <a:ext cx="1631119" cy="14479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Hand drawn kids dancing set Free Vecto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585" b="93291" l="5112" r="97125"/>
                    </a14:imgEffect>
                  </a14:imgLayer>
                </a14:imgProps>
              </a:ext>
              <a:ext uri="{28A0092B-C50C-407E-A947-70E740481C1C}">
                <a14:useLocalDpi xmlns:a14="http://schemas.microsoft.com/office/drawing/2010/main" val="0"/>
              </a:ext>
            </a:extLst>
          </a:blip>
          <a:srcRect/>
          <a:stretch>
            <a:fillRect/>
          </a:stretch>
        </p:blipFill>
        <p:spPr bwMode="auto">
          <a:xfrm>
            <a:off x="78821" y="311672"/>
            <a:ext cx="1563412" cy="1563412"/>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p:cNvSpPr/>
          <p:nvPr/>
        </p:nvSpPr>
        <p:spPr>
          <a:xfrm>
            <a:off x="2115203" y="3312547"/>
            <a:ext cx="430924" cy="654256"/>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70306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16" presetClass="entr" presetSubtype="21"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arn(inVertical)">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down)">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P spid="13" grpId="0"/>
      <p:bldP spid="14" grpId="0"/>
      <p:bldP spid="15" grpId="0"/>
      <p:bldP spid="3" grpId="0" animBg="1"/>
    </p:bldLst>
  </p:timing>
</p:sld>
</file>

<file path=ppt/theme/theme1.xml><?xml version="1.0" encoding="utf-8"?>
<a:theme xmlns:a="http://schemas.openxmlformats.org/drawingml/2006/main" name="Rural Holidays Agency by Slidesgo">
  <a:themeElements>
    <a:clrScheme name="Simple Light">
      <a:dk1>
        <a:srgbClr val="333333"/>
      </a:dk1>
      <a:lt1>
        <a:srgbClr val="FFFFFF"/>
      </a:lt1>
      <a:dk2>
        <a:srgbClr val="D5BB7B"/>
      </a:dk2>
      <a:lt2>
        <a:srgbClr val="EBE4C4"/>
      </a:lt2>
      <a:accent1>
        <a:srgbClr val="333333"/>
      </a:accent1>
      <a:accent2>
        <a:srgbClr val="2C4F75"/>
      </a:accent2>
      <a:accent3>
        <a:srgbClr val="ED622B"/>
      </a:accent3>
      <a:accent4>
        <a:srgbClr val="FD9F24"/>
      </a:accent4>
      <a:accent5>
        <a:srgbClr val="DE7476"/>
      </a:accent5>
      <a:accent6>
        <a:srgbClr val="EDC152"/>
      </a:accent6>
      <a:hlink>
        <a:srgbClr val="33333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TotalTime>
  <Words>801</Words>
  <Application>Microsoft Office PowerPoint</Application>
  <PresentationFormat>On-screen Show (16:9)</PresentationFormat>
  <Paragraphs>89</Paragraphs>
  <Slides>16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Open Sans ExtraBold</vt:lpstr>
      <vt:lpstr>Nunito Sans</vt:lpstr>
      <vt:lpstr>Cambria</vt:lpstr>
      <vt:lpstr>Arial</vt:lpstr>
      <vt:lpstr>Rural Holidays Agency by Slidesgo</vt:lpstr>
      <vt:lpstr>HAI LOẠI KHÁC BIỆT</vt:lpstr>
      <vt:lpstr>MỤC TIÊU BÀI HỌC</vt:lpstr>
      <vt:lpstr>I. ĐỌC VĂN BẢN</vt:lpstr>
      <vt:lpstr>II. KHÁM PHÁ VĂN BẢN</vt:lpstr>
      <vt:lpstr>1. Bài tập của giáo viên</vt:lpstr>
      <vt:lpstr>2. Lựa chọn của mỗi người</vt:lpstr>
      <vt:lpstr>2. Lựa chọn của mỗi người</vt:lpstr>
      <vt:lpstr>2. Lựa chọn của mỗi người</vt:lpstr>
      <vt:lpstr>2. Lựa chọn của mỗi người</vt:lpstr>
      <vt:lpstr>3. Bài học về sự khác biệt.</vt:lpstr>
      <vt:lpstr>3. Bài học về sự khác biệt.</vt:lpstr>
      <vt:lpstr>Thảo luận nhóm</vt:lpstr>
      <vt:lpstr>TỰ SUY NGẪM</vt:lpstr>
      <vt:lpstr>TỰ SUY NGẪM</vt:lpstr>
      <vt:lpstr>III. VIẾT KẾT NỐI VỚI ĐỌC</vt:lpstr>
      <vt:lpstr>Em hãy lựa chọn 1 trong những nhiệm vụ viết bên cạnh và hoàn thành vào vở bài tập.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HAI LOẠI KHÁC BIỆT</dc:title>
  <cp:lastModifiedBy>Tram Thieu</cp:lastModifiedBy>
  <cp:revision>17</cp:revision>
  <dcterms:modified xsi:type="dcterms:W3CDTF">2023-05-31T08:45:59Z</dcterms:modified>
</cp:coreProperties>
</file>