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20"/>
  </p:notesMasterIdLst>
  <p:sldIdLst>
    <p:sldId id="256" r:id="rId2"/>
    <p:sldId id="258" r:id="rId3"/>
    <p:sldId id="263" r:id="rId4"/>
    <p:sldId id="274" r:id="rId5"/>
    <p:sldId id="316" r:id="rId6"/>
    <p:sldId id="268" r:id="rId7"/>
    <p:sldId id="317" r:id="rId8"/>
    <p:sldId id="266" r:id="rId9"/>
    <p:sldId id="297" r:id="rId10"/>
    <p:sldId id="318" r:id="rId11"/>
    <p:sldId id="299" r:id="rId12"/>
    <p:sldId id="320" r:id="rId13"/>
    <p:sldId id="319" r:id="rId14"/>
    <p:sldId id="321" r:id="rId15"/>
    <p:sldId id="322" r:id="rId16"/>
    <p:sldId id="323" r:id="rId17"/>
    <p:sldId id="324" r:id="rId18"/>
    <p:sldId id="30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DC97E6-F7B2-4CF5-B682-9CFFBA64E68F}">
  <a:tblStyle styleId="{A7DC97E6-F7B2-4CF5-B682-9CFFBA64E6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3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089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8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749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513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2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b4b9e09dbc_2_25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b4b9e09dbc_2_25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b4b9e09dbc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b4b9e09dbc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b4b9e09dbc_2_4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b4b9e09dbc_2_4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b4b9e09dbc_2_14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0" name="Google Shape;2000;gb4b9e09dbc_2_14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b4b9e09dbc_2_9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b4b9e09dbc_2_9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b4b9e09dbc_2_8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b4b9e09dbc_2_8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b4b9e09dbc_2_24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b4b9e09dbc_2_24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b4b9e09dbc_2_24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b4b9e09dbc_2_24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778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855999" y="-799998"/>
            <a:ext cx="1700587" cy="1700587"/>
            <a:chOff x="4155551" y="-407531"/>
            <a:chExt cx="1965088" cy="1965088"/>
          </a:xfrm>
        </p:grpSpPr>
        <p:sp>
          <p:nvSpPr>
            <p:cNvPr id="10" name="Google Shape;10;p2"/>
            <p:cNvSpPr/>
            <p:nvPr/>
          </p:nvSpPr>
          <p:spPr>
            <a:xfrm>
              <a:off x="5879634" y="1181967"/>
              <a:ext cx="241005" cy="375590"/>
            </a:xfrm>
            <a:custGeom>
              <a:avLst/>
              <a:gdLst/>
              <a:ahLst/>
              <a:cxnLst/>
              <a:rect l="l" t="t" r="r" b="b"/>
              <a:pathLst>
                <a:path w="3012" h="4694" extrusionOk="0">
                  <a:moveTo>
                    <a:pt x="3012" y="0"/>
                  </a:moveTo>
                  <a:lnTo>
                    <a:pt x="0" y="4693"/>
                  </a:lnTo>
                  <a:lnTo>
                    <a:pt x="791" y="4693"/>
                  </a:lnTo>
                  <a:lnTo>
                    <a:pt x="3012" y="1230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040224" y="1431934"/>
              <a:ext cx="80415" cy="125624"/>
            </a:xfrm>
            <a:custGeom>
              <a:avLst/>
              <a:gdLst/>
              <a:ahLst/>
              <a:cxnLst/>
              <a:rect l="l" t="t" r="r" b="b"/>
              <a:pathLst>
                <a:path w="1005" h="1570" extrusionOk="0">
                  <a:moveTo>
                    <a:pt x="1005" y="1"/>
                  </a:moveTo>
                  <a:lnTo>
                    <a:pt x="1" y="1569"/>
                  </a:lnTo>
                  <a:lnTo>
                    <a:pt x="779" y="1569"/>
                  </a:lnTo>
                  <a:lnTo>
                    <a:pt x="1005" y="1218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55551" y="-407531"/>
              <a:ext cx="167791" cy="261169"/>
            </a:xfrm>
            <a:custGeom>
              <a:avLst/>
              <a:gdLst/>
              <a:ahLst/>
              <a:cxnLst/>
              <a:rect l="l" t="t" r="r" b="b"/>
              <a:pathLst>
                <a:path w="2097" h="3264" extrusionOk="0">
                  <a:moveTo>
                    <a:pt x="1306" y="0"/>
                  </a:moveTo>
                  <a:lnTo>
                    <a:pt x="1" y="2033"/>
                  </a:lnTo>
                  <a:lnTo>
                    <a:pt x="1" y="3263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55551" y="-407531"/>
              <a:ext cx="327421" cy="510176"/>
            </a:xfrm>
            <a:custGeom>
              <a:avLst/>
              <a:gdLst/>
              <a:ahLst/>
              <a:cxnLst/>
              <a:rect l="l" t="t" r="r" b="b"/>
              <a:pathLst>
                <a:path w="4092" h="6376" extrusionOk="0">
                  <a:moveTo>
                    <a:pt x="3314" y="0"/>
                  </a:moveTo>
                  <a:lnTo>
                    <a:pt x="1" y="5158"/>
                  </a:lnTo>
                  <a:lnTo>
                    <a:pt x="1" y="637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55551" y="-407531"/>
              <a:ext cx="488092" cy="760143"/>
            </a:xfrm>
            <a:custGeom>
              <a:avLst/>
              <a:gdLst/>
              <a:ahLst/>
              <a:cxnLst/>
              <a:rect l="l" t="t" r="r" b="b"/>
              <a:pathLst>
                <a:path w="6100" h="9500" extrusionOk="0">
                  <a:moveTo>
                    <a:pt x="5309" y="0"/>
                  </a:moveTo>
                  <a:lnTo>
                    <a:pt x="1" y="8270"/>
                  </a:lnTo>
                  <a:lnTo>
                    <a:pt x="1" y="9500"/>
                  </a:lnTo>
                  <a:lnTo>
                    <a:pt x="6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155551" y="-407531"/>
              <a:ext cx="647721" cy="1000188"/>
            </a:xfrm>
            <a:custGeom>
              <a:avLst/>
              <a:gdLst/>
              <a:ahLst/>
              <a:cxnLst/>
              <a:rect l="l" t="t" r="r" b="b"/>
              <a:pathLst>
                <a:path w="8095" h="12500" extrusionOk="0">
                  <a:moveTo>
                    <a:pt x="7304" y="0"/>
                  </a:moveTo>
                  <a:lnTo>
                    <a:pt x="1" y="11382"/>
                  </a:lnTo>
                  <a:cubicBezTo>
                    <a:pt x="13" y="11759"/>
                    <a:pt x="26" y="12135"/>
                    <a:pt x="63" y="12499"/>
                  </a:cubicBezTo>
                  <a:lnTo>
                    <a:pt x="80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80675" y="-407531"/>
              <a:ext cx="782307" cy="1190943"/>
            </a:xfrm>
            <a:custGeom>
              <a:avLst/>
              <a:gdLst/>
              <a:ahLst/>
              <a:cxnLst/>
              <a:rect l="l" t="t" r="r" b="b"/>
              <a:pathLst>
                <a:path w="9777" h="14884" extrusionOk="0">
                  <a:moveTo>
                    <a:pt x="8998" y="0"/>
                  </a:moveTo>
                  <a:lnTo>
                    <a:pt x="0" y="14017"/>
                  </a:lnTo>
                  <a:cubicBezTo>
                    <a:pt x="63" y="14306"/>
                    <a:pt x="139" y="14595"/>
                    <a:pt x="226" y="14883"/>
                  </a:cubicBezTo>
                  <a:lnTo>
                    <a:pt x="97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32925" y="-405531"/>
              <a:ext cx="885686" cy="1345532"/>
            </a:xfrm>
            <a:custGeom>
              <a:avLst/>
              <a:gdLst/>
              <a:ahLst/>
              <a:cxnLst/>
              <a:rect l="l" t="t" r="r" b="b"/>
              <a:pathLst>
                <a:path w="11069" h="16816" extrusionOk="0">
                  <a:moveTo>
                    <a:pt x="10328" y="1"/>
                  </a:moveTo>
                  <a:lnTo>
                    <a:pt x="0" y="16088"/>
                  </a:lnTo>
                  <a:cubicBezTo>
                    <a:pt x="100" y="16339"/>
                    <a:pt x="201" y="16578"/>
                    <a:pt x="314" y="16816"/>
                  </a:cubicBezTo>
                  <a:lnTo>
                    <a:pt x="11068" y="63"/>
                  </a:lnTo>
                  <a:cubicBezTo>
                    <a:pt x="10830" y="38"/>
                    <a:pt x="10579" y="13"/>
                    <a:pt x="10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2138" y="-387448"/>
              <a:ext cx="960020" cy="1460994"/>
            </a:xfrm>
            <a:custGeom>
              <a:avLst/>
              <a:gdLst/>
              <a:ahLst/>
              <a:cxnLst/>
              <a:rect l="l" t="t" r="r" b="b"/>
              <a:pathLst>
                <a:path w="11998" h="18259" extrusionOk="0">
                  <a:moveTo>
                    <a:pt x="11320" y="0"/>
                  </a:moveTo>
                  <a:lnTo>
                    <a:pt x="1" y="17631"/>
                  </a:lnTo>
                  <a:cubicBezTo>
                    <a:pt x="126" y="17845"/>
                    <a:pt x="252" y="18046"/>
                    <a:pt x="377" y="18259"/>
                  </a:cubicBezTo>
                  <a:lnTo>
                    <a:pt x="11998" y="151"/>
                  </a:lnTo>
                  <a:cubicBezTo>
                    <a:pt x="11772" y="101"/>
                    <a:pt x="11546" y="51"/>
                    <a:pt x="11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84473" y="-352321"/>
              <a:ext cx="1011230" cy="1539329"/>
            </a:xfrm>
            <a:custGeom>
              <a:avLst/>
              <a:gdLst/>
              <a:ahLst/>
              <a:cxnLst/>
              <a:rect l="l" t="t" r="r" b="b"/>
              <a:pathLst>
                <a:path w="12638" h="19238" extrusionOk="0">
                  <a:moveTo>
                    <a:pt x="11998" y="1"/>
                  </a:moveTo>
                  <a:lnTo>
                    <a:pt x="1" y="18711"/>
                  </a:lnTo>
                  <a:cubicBezTo>
                    <a:pt x="139" y="18887"/>
                    <a:pt x="290" y="19075"/>
                    <a:pt x="440" y="19238"/>
                  </a:cubicBezTo>
                  <a:lnTo>
                    <a:pt x="12638" y="226"/>
                  </a:lnTo>
                  <a:cubicBezTo>
                    <a:pt x="12424" y="151"/>
                    <a:pt x="12211" y="76"/>
                    <a:pt x="1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76891" y="-301111"/>
              <a:ext cx="1043316" cy="1586537"/>
            </a:xfrm>
            <a:custGeom>
              <a:avLst/>
              <a:gdLst/>
              <a:ahLst/>
              <a:cxnLst/>
              <a:rect l="l" t="t" r="r" b="b"/>
              <a:pathLst>
                <a:path w="13039" h="19828" extrusionOk="0">
                  <a:moveTo>
                    <a:pt x="12436" y="1"/>
                  </a:moveTo>
                  <a:lnTo>
                    <a:pt x="0" y="19376"/>
                  </a:lnTo>
                  <a:cubicBezTo>
                    <a:pt x="164" y="19527"/>
                    <a:pt x="327" y="19677"/>
                    <a:pt x="502" y="19828"/>
                  </a:cubicBezTo>
                  <a:lnTo>
                    <a:pt x="13039" y="302"/>
                  </a:lnTo>
                  <a:cubicBezTo>
                    <a:pt x="12838" y="189"/>
                    <a:pt x="12637" y="88"/>
                    <a:pt x="12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80270" y="-236859"/>
              <a:ext cx="1054438" cy="1605661"/>
            </a:xfrm>
            <a:custGeom>
              <a:avLst/>
              <a:gdLst/>
              <a:ahLst/>
              <a:cxnLst/>
              <a:rect l="l" t="t" r="r" b="b"/>
              <a:pathLst>
                <a:path w="13178" h="20067" extrusionOk="0">
                  <a:moveTo>
                    <a:pt x="12625" y="1"/>
                  </a:moveTo>
                  <a:lnTo>
                    <a:pt x="1" y="19677"/>
                  </a:lnTo>
                  <a:cubicBezTo>
                    <a:pt x="177" y="19815"/>
                    <a:pt x="352" y="19941"/>
                    <a:pt x="541" y="20066"/>
                  </a:cubicBezTo>
                  <a:lnTo>
                    <a:pt x="13177" y="365"/>
                  </a:lnTo>
                  <a:cubicBezTo>
                    <a:pt x="13002" y="239"/>
                    <a:pt x="12813" y="126"/>
                    <a:pt x="12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92771" y="-158525"/>
              <a:ext cx="1048357" cy="1596619"/>
            </a:xfrm>
            <a:custGeom>
              <a:avLst/>
              <a:gdLst/>
              <a:ahLst/>
              <a:cxnLst/>
              <a:rect l="l" t="t" r="r" b="b"/>
              <a:pathLst>
                <a:path w="13102" h="19954" extrusionOk="0">
                  <a:moveTo>
                    <a:pt x="12599" y="1"/>
                  </a:moveTo>
                  <a:lnTo>
                    <a:pt x="0" y="19639"/>
                  </a:lnTo>
                  <a:cubicBezTo>
                    <a:pt x="189" y="19752"/>
                    <a:pt x="377" y="19853"/>
                    <a:pt x="578" y="19953"/>
                  </a:cubicBezTo>
                  <a:lnTo>
                    <a:pt x="13101" y="440"/>
                  </a:lnTo>
                  <a:cubicBezTo>
                    <a:pt x="12938" y="289"/>
                    <a:pt x="12763" y="139"/>
                    <a:pt x="12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13274" y="-66107"/>
              <a:ext cx="1025232" cy="1559412"/>
            </a:xfrm>
            <a:custGeom>
              <a:avLst/>
              <a:gdLst/>
              <a:ahLst/>
              <a:cxnLst/>
              <a:rect l="l" t="t" r="r" b="b"/>
              <a:pathLst>
                <a:path w="12813" h="19489" extrusionOk="0">
                  <a:moveTo>
                    <a:pt x="12348" y="0"/>
                  </a:moveTo>
                  <a:lnTo>
                    <a:pt x="0" y="19237"/>
                  </a:lnTo>
                  <a:cubicBezTo>
                    <a:pt x="214" y="19325"/>
                    <a:pt x="414" y="19413"/>
                    <a:pt x="628" y="19488"/>
                  </a:cubicBezTo>
                  <a:lnTo>
                    <a:pt x="12813" y="502"/>
                  </a:lnTo>
                  <a:cubicBezTo>
                    <a:pt x="12662" y="326"/>
                    <a:pt x="12511" y="163"/>
                    <a:pt x="12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44819" y="40313"/>
              <a:ext cx="982024" cy="1492120"/>
            </a:xfrm>
            <a:custGeom>
              <a:avLst/>
              <a:gdLst/>
              <a:ahLst/>
              <a:cxnLst/>
              <a:rect l="l" t="t" r="r" b="b"/>
              <a:pathLst>
                <a:path w="12273" h="18648" extrusionOk="0">
                  <a:moveTo>
                    <a:pt x="11846" y="0"/>
                  </a:moveTo>
                  <a:lnTo>
                    <a:pt x="0" y="18472"/>
                  </a:lnTo>
                  <a:cubicBezTo>
                    <a:pt x="213" y="18535"/>
                    <a:pt x="439" y="18598"/>
                    <a:pt x="678" y="18648"/>
                  </a:cubicBezTo>
                  <a:lnTo>
                    <a:pt x="12273" y="577"/>
                  </a:lnTo>
                  <a:cubicBezTo>
                    <a:pt x="12135" y="389"/>
                    <a:pt x="11997" y="188"/>
                    <a:pt x="1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6365" y="163776"/>
              <a:ext cx="916812" cy="1389781"/>
            </a:xfrm>
            <a:custGeom>
              <a:avLst/>
              <a:gdLst/>
              <a:ahLst/>
              <a:cxnLst/>
              <a:rect l="l" t="t" r="r" b="b"/>
              <a:pathLst>
                <a:path w="11458" h="17369" extrusionOk="0">
                  <a:moveTo>
                    <a:pt x="11094" y="1"/>
                  </a:moveTo>
                  <a:lnTo>
                    <a:pt x="1" y="17293"/>
                  </a:lnTo>
                  <a:cubicBezTo>
                    <a:pt x="239" y="17331"/>
                    <a:pt x="477" y="17356"/>
                    <a:pt x="728" y="17368"/>
                  </a:cubicBezTo>
                  <a:lnTo>
                    <a:pt x="11458" y="666"/>
                  </a:lnTo>
                  <a:cubicBezTo>
                    <a:pt x="11345" y="440"/>
                    <a:pt x="11219" y="214"/>
                    <a:pt x="11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39994" y="306363"/>
              <a:ext cx="825435" cy="1251195"/>
            </a:xfrm>
            <a:custGeom>
              <a:avLst/>
              <a:gdLst/>
              <a:ahLst/>
              <a:cxnLst/>
              <a:rect l="l" t="t" r="r" b="b"/>
              <a:pathLst>
                <a:path w="10316" h="15637" extrusionOk="0">
                  <a:moveTo>
                    <a:pt x="10027" y="1"/>
                  </a:moveTo>
                  <a:lnTo>
                    <a:pt x="1" y="15636"/>
                  </a:lnTo>
                  <a:lnTo>
                    <a:pt x="779" y="15636"/>
                  </a:lnTo>
                  <a:lnTo>
                    <a:pt x="10316" y="791"/>
                  </a:lnTo>
                  <a:cubicBezTo>
                    <a:pt x="10228" y="528"/>
                    <a:pt x="10127" y="264"/>
                    <a:pt x="10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99624" y="476074"/>
              <a:ext cx="709013" cy="1081483"/>
            </a:xfrm>
            <a:custGeom>
              <a:avLst/>
              <a:gdLst/>
              <a:ahLst/>
              <a:cxnLst/>
              <a:rect l="l" t="t" r="r" b="b"/>
              <a:pathLst>
                <a:path w="8861" h="13516" extrusionOk="0">
                  <a:moveTo>
                    <a:pt x="8685" y="0"/>
                  </a:moveTo>
                  <a:lnTo>
                    <a:pt x="1" y="13515"/>
                  </a:lnTo>
                  <a:lnTo>
                    <a:pt x="791" y="13515"/>
                  </a:lnTo>
                  <a:lnTo>
                    <a:pt x="8860" y="942"/>
                  </a:lnTo>
                  <a:cubicBezTo>
                    <a:pt x="8810" y="628"/>
                    <a:pt x="8747" y="302"/>
                    <a:pt x="8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59334" y="684913"/>
              <a:ext cx="561305" cy="872644"/>
            </a:xfrm>
            <a:custGeom>
              <a:avLst/>
              <a:gdLst/>
              <a:ahLst/>
              <a:cxnLst/>
              <a:rect l="l" t="t" r="r" b="b"/>
              <a:pathLst>
                <a:path w="7015" h="10906" extrusionOk="0">
                  <a:moveTo>
                    <a:pt x="7002" y="1"/>
                  </a:moveTo>
                  <a:lnTo>
                    <a:pt x="0" y="10905"/>
                  </a:lnTo>
                  <a:lnTo>
                    <a:pt x="791" y="10905"/>
                  </a:lnTo>
                  <a:lnTo>
                    <a:pt x="7015" y="1205"/>
                  </a:lnTo>
                  <a:lnTo>
                    <a:pt x="7015" y="427"/>
                  </a:lnTo>
                  <a:cubicBezTo>
                    <a:pt x="7015" y="289"/>
                    <a:pt x="7015" y="139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19924" y="932960"/>
              <a:ext cx="400715" cy="624597"/>
            </a:xfrm>
            <a:custGeom>
              <a:avLst/>
              <a:gdLst/>
              <a:ahLst/>
              <a:cxnLst/>
              <a:rect l="l" t="t" r="r" b="b"/>
              <a:pathLst>
                <a:path w="5008" h="7806" extrusionOk="0">
                  <a:moveTo>
                    <a:pt x="5008" y="0"/>
                  </a:moveTo>
                  <a:lnTo>
                    <a:pt x="1" y="7805"/>
                  </a:lnTo>
                  <a:lnTo>
                    <a:pt x="779" y="7805"/>
                  </a:lnTo>
                  <a:lnTo>
                    <a:pt x="5008" y="1230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-290225" y="-70064"/>
            <a:ext cx="4674385" cy="4673649"/>
          </a:xfrm>
          <a:custGeom>
            <a:avLst/>
            <a:gdLst/>
            <a:ahLst/>
            <a:cxnLst/>
            <a:rect l="l" t="t" r="r" b="b"/>
            <a:pathLst>
              <a:path w="62870" h="62858" extrusionOk="0">
                <a:moveTo>
                  <a:pt x="36053" y="0"/>
                </a:moveTo>
                <a:cubicBezTo>
                  <a:pt x="16138" y="0"/>
                  <a:pt x="0" y="16138"/>
                  <a:pt x="0" y="36053"/>
                </a:cubicBezTo>
                <a:lnTo>
                  <a:pt x="0" y="62857"/>
                </a:lnTo>
                <a:lnTo>
                  <a:pt x="28423" y="62857"/>
                </a:lnTo>
                <a:cubicBezTo>
                  <a:pt x="47447" y="62857"/>
                  <a:pt x="62870" y="47447"/>
                  <a:pt x="62870" y="28423"/>
                </a:cubicBezTo>
                <a:lnTo>
                  <a:pt x="628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948600" y="3065536"/>
            <a:ext cx="24885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948600" y="1002461"/>
            <a:ext cx="2488500" cy="20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1586451" y="-1319620"/>
            <a:ext cx="1491160" cy="1491160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20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>
            <a:spLocks noGrp="1"/>
          </p:cNvSpPr>
          <p:nvPr>
            <p:ph type="title"/>
          </p:nvPr>
        </p:nvSpPr>
        <p:spPr>
          <a:xfrm>
            <a:off x="884800" y="1390350"/>
            <a:ext cx="3852000" cy="23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65" name="Google Shape;565;p17"/>
          <p:cNvGrpSpPr/>
          <p:nvPr/>
        </p:nvGrpSpPr>
        <p:grpSpPr>
          <a:xfrm flipH="1">
            <a:off x="-450450" y="3865419"/>
            <a:ext cx="3545529" cy="1688867"/>
            <a:chOff x="4063975" y="-1169456"/>
            <a:chExt cx="3545529" cy="1688867"/>
          </a:xfrm>
        </p:grpSpPr>
        <p:sp>
          <p:nvSpPr>
            <p:cNvPr id="566" name="Google Shape;566;p17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7" name="Google Shape;567;p17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3" name="Google Shape;583;p17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17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586" name="Google Shape;586;p17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2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8"/>
          <p:cNvSpPr txBox="1">
            <a:spLocks noGrp="1"/>
          </p:cNvSpPr>
          <p:nvPr>
            <p:ph type="title"/>
          </p:nvPr>
        </p:nvSpPr>
        <p:spPr>
          <a:xfrm>
            <a:off x="4017600" y="15426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"/>
          </p:nvPr>
        </p:nvSpPr>
        <p:spPr>
          <a:xfrm>
            <a:off x="4017600" y="2020200"/>
            <a:ext cx="3852000" cy="15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604" name="Google Shape;604;p18"/>
          <p:cNvGrpSpPr/>
          <p:nvPr/>
        </p:nvGrpSpPr>
        <p:grpSpPr>
          <a:xfrm>
            <a:off x="5836025" y="3781669"/>
            <a:ext cx="3545529" cy="1688867"/>
            <a:chOff x="4063975" y="-1169456"/>
            <a:chExt cx="3545529" cy="1688867"/>
          </a:xfrm>
        </p:grpSpPr>
        <p:sp>
          <p:nvSpPr>
            <p:cNvPr id="605" name="Google Shape;605;p1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1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7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0"/>
          <p:cNvSpPr txBox="1">
            <a:spLocks noGrp="1"/>
          </p:cNvSpPr>
          <p:nvPr>
            <p:ph type="title"/>
          </p:nvPr>
        </p:nvSpPr>
        <p:spPr>
          <a:xfrm>
            <a:off x="2798850" y="2836900"/>
            <a:ext cx="3546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2798850" y="1601800"/>
            <a:ext cx="3546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49" name="Google Shape;649;p20"/>
          <p:cNvGrpSpPr/>
          <p:nvPr/>
        </p:nvGrpSpPr>
        <p:grpSpPr>
          <a:xfrm>
            <a:off x="5836025" y="4404351"/>
            <a:ext cx="2373891" cy="1000575"/>
            <a:chOff x="4063975" y="-546774"/>
            <a:chExt cx="2373891" cy="1000575"/>
          </a:xfrm>
        </p:grpSpPr>
        <p:grpSp>
          <p:nvGrpSpPr>
            <p:cNvPr id="650" name="Google Shape;650;p20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51" name="Google Shape;651;p20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0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0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0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0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0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0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0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0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0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0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6" name="Google Shape;666;p20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4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3"/>
          <p:cNvSpPr txBox="1">
            <a:spLocks noGrp="1"/>
          </p:cNvSpPr>
          <p:nvPr>
            <p:ph type="title"/>
          </p:nvPr>
        </p:nvSpPr>
        <p:spPr>
          <a:xfrm>
            <a:off x="4433100" y="1443438"/>
            <a:ext cx="38520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3"/>
          <p:cNvSpPr txBox="1">
            <a:spLocks noGrp="1"/>
          </p:cNvSpPr>
          <p:nvPr>
            <p:ph type="subTitle" idx="1"/>
          </p:nvPr>
        </p:nvSpPr>
        <p:spPr>
          <a:xfrm>
            <a:off x="4433100" y="2621863"/>
            <a:ext cx="38520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5" name="Google Shape;755;p23"/>
          <p:cNvGrpSpPr/>
          <p:nvPr/>
        </p:nvGrpSpPr>
        <p:grpSpPr>
          <a:xfrm>
            <a:off x="5913175" y="3907394"/>
            <a:ext cx="3545529" cy="1688867"/>
            <a:chOff x="4063975" y="-1169456"/>
            <a:chExt cx="3545529" cy="1688867"/>
          </a:xfrm>
        </p:grpSpPr>
        <p:sp>
          <p:nvSpPr>
            <p:cNvPr id="756" name="Google Shape;756;p2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7" name="Google Shape;757;p23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2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23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776" name="Google Shape;776;p23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3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4"/>
          <p:cNvSpPr txBox="1">
            <a:spLocks noGrp="1"/>
          </p:cNvSpPr>
          <p:nvPr>
            <p:ph type="title"/>
          </p:nvPr>
        </p:nvSpPr>
        <p:spPr>
          <a:xfrm>
            <a:off x="720000" y="50495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24"/>
          <p:cNvSpPr txBox="1">
            <a:spLocks noGrp="1"/>
          </p:cNvSpPr>
          <p:nvPr>
            <p:ph type="subTitle" idx="1"/>
          </p:nvPr>
        </p:nvSpPr>
        <p:spPr>
          <a:xfrm>
            <a:off x="7200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4"/>
          <p:cNvSpPr txBox="1">
            <a:spLocks noGrp="1"/>
          </p:cNvSpPr>
          <p:nvPr>
            <p:ph type="subTitle" idx="2"/>
          </p:nvPr>
        </p:nvSpPr>
        <p:spPr>
          <a:xfrm>
            <a:off x="58266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1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5"/>
          <p:cNvSpPr txBox="1">
            <a:spLocks noGrp="1"/>
          </p:cNvSpPr>
          <p:nvPr>
            <p:ph type="subTitle" idx="1"/>
          </p:nvPr>
        </p:nvSpPr>
        <p:spPr>
          <a:xfrm>
            <a:off x="722525" y="1597525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2"/>
          </p:nvPr>
        </p:nvSpPr>
        <p:spPr>
          <a:xfrm>
            <a:off x="713225" y="3069650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subTitle" idx="3"/>
          </p:nvPr>
        </p:nvSpPr>
        <p:spPr>
          <a:xfrm>
            <a:off x="722525" y="1182450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99" name="Google Shape;799;p25"/>
          <p:cNvSpPr txBox="1">
            <a:spLocks noGrp="1"/>
          </p:cNvSpPr>
          <p:nvPr>
            <p:ph type="subTitle" idx="4"/>
          </p:nvPr>
        </p:nvSpPr>
        <p:spPr>
          <a:xfrm>
            <a:off x="713225" y="2654575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00" name="Google Shape;800;p25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801" name="Google Shape;801;p25"/>
          <p:cNvGrpSpPr/>
          <p:nvPr/>
        </p:nvGrpSpPr>
        <p:grpSpPr>
          <a:xfrm rot="10800000" flipH="1">
            <a:off x="5808500" y="-539731"/>
            <a:ext cx="3545529" cy="1688867"/>
            <a:chOff x="4063975" y="-1169456"/>
            <a:chExt cx="3545529" cy="1688867"/>
          </a:xfrm>
        </p:grpSpPr>
        <p:sp>
          <p:nvSpPr>
            <p:cNvPr id="802" name="Google Shape;802;p25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3" name="Google Shape;803;p25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04" name="Google Shape;804;p2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5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subTitle" idx="1"/>
          </p:nvPr>
        </p:nvSpPr>
        <p:spPr>
          <a:xfrm>
            <a:off x="5172902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subTitle" idx="2"/>
          </p:nvPr>
        </p:nvSpPr>
        <p:spPr>
          <a:xfrm>
            <a:off x="5172875" y="2919825"/>
            <a:ext cx="22374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1733703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1735575" y="2918625"/>
            <a:ext cx="2237400" cy="3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827" name="Google Shape;827;p26"/>
          <p:cNvGrpSpPr/>
          <p:nvPr/>
        </p:nvGrpSpPr>
        <p:grpSpPr>
          <a:xfrm>
            <a:off x="6655050" y="4344376"/>
            <a:ext cx="2373891" cy="1000575"/>
            <a:chOff x="4063975" y="-546774"/>
            <a:chExt cx="2373891" cy="1000575"/>
          </a:xfrm>
        </p:grpSpPr>
        <p:grpSp>
          <p:nvGrpSpPr>
            <p:cNvPr id="828" name="Google Shape;828;p2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29" name="Google Shape;829;p2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2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26"/>
          <p:cNvSpPr/>
          <p:nvPr/>
        </p:nvSpPr>
        <p:spPr>
          <a:xfrm rot="10800000" flipH="1">
            <a:off x="0" y="-174947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26"/>
          <p:cNvGrpSpPr/>
          <p:nvPr/>
        </p:nvGrpSpPr>
        <p:grpSpPr>
          <a:xfrm rot="10800000" flipH="1">
            <a:off x="510469" y="-306749"/>
            <a:ext cx="817859" cy="817646"/>
            <a:chOff x="813569" y="4603505"/>
            <a:chExt cx="817859" cy="817646"/>
          </a:xfrm>
        </p:grpSpPr>
        <p:sp>
          <p:nvSpPr>
            <p:cNvPr id="848" name="Google Shape;848;p2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1" name="Google Shape;871;p27"/>
          <p:cNvSpPr txBox="1">
            <a:spLocks noGrp="1"/>
          </p:cNvSpPr>
          <p:nvPr>
            <p:ph type="subTitle" idx="1"/>
          </p:nvPr>
        </p:nvSpPr>
        <p:spPr>
          <a:xfrm>
            <a:off x="5712603" y="344732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2" name="Google Shape;872;p27"/>
          <p:cNvSpPr txBox="1">
            <a:spLocks noGrp="1"/>
          </p:cNvSpPr>
          <p:nvPr>
            <p:ph type="subTitle" idx="2"/>
          </p:nvPr>
        </p:nvSpPr>
        <p:spPr>
          <a:xfrm>
            <a:off x="5712592" y="319382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73" name="Google Shape;873;p27"/>
          <p:cNvSpPr txBox="1">
            <a:spLocks noGrp="1"/>
          </p:cNvSpPr>
          <p:nvPr>
            <p:ph type="subTitle" idx="3"/>
          </p:nvPr>
        </p:nvSpPr>
        <p:spPr>
          <a:xfrm>
            <a:off x="5712609" y="1823863"/>
            <a:ext cx="27159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subTitle" idx="4"/>
          </p:nvPr>
        </p:nvSpPr>
        <p:spPr>
          <a:xfrm>
            <a:off x="571259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subTitle" idx="5"/>
          </p:nvPr>
        </p:nvSpPr>
        <p:spPr>
          <a:xfrm>
            <a:off x="1592850" y="344537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6" name="Google Shape;876;p27"/>
          <p:cNvSpPr txBox="1">
            <a:spLocks noGrp="1"/>
          </p:cNvSpPr>
          <p:nvPr>
            <p:ph type="subTitle" idx="6"/>
          </p:nvPr>
        </p:nvSpPr>
        <p:spPr>
          <a:xfrm>
            <a:off x="1592842" y="319187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77" name="Google Shape;877;p27"/>
          <p:cNvSpPr txBox="1">
            <a:spLocks noGrp="1"/>
          </p:cNvSpPr>
          <p:nvPr>
            <p:ph type="subTitle" idx="7"/>
          </p:nvPr>
        </p:nvSpPr>
        <p:spPr>
          <a:xfrm>
            <a:off x="1589959" y="1821913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8" name="Google Shape;878;p27"/>
          <p:cNvSpPr txBox="1">
            <a:spLocks noGrp="1"/>
          </p:cNvSpPr>
          <p:nvPr>
            <p:ph type="subTitle" idx="8"/>
          </p:nvPr>
        </p:nvSpPr>
        <p:spPr>
          <a:xfrm>
            <a:off x="159284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879" name="Google Shape;879;p27"/>
          <p:cNvGrpSpPr/>
          <p:nvPr/>
        </p:nvGrpSpPr>
        <p:grpSpPr>
          <a:xfrm rot="10800000">
            <a:off x="7629900" y="-910502"/>
            <a:ext cx="1784284" cy="1215802"/>
            <a:chOff x="-39118" y="4603512"/>
            <a:chExt cx="2128963" cy="1450665"/>
          </a:xfrm>
        </p:grpSpPr>
        <p:sp>
          <p:nvSpPr>
            <p:cNvPr id="880" name="Google Shape;880;p27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902;p27"/>
          <p:cNvSpPr/>
          <p:nvPr/>
        </p:nvSpPr>
        <p:spPr>
          <a:xfrm flipH="1">
            <a:off x="-118148" y="4755900"/>
            <a:ext cx="587072" cy="586980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7"/>
          <p:cNvGrpSpPr/>
          <p:nvPr/>
        </p:nvGrpSpPr>
        <p:grpSpPr>
          <a:xfrm>
            <a:off x="468925" y="4755902"/>
            <a:ext cx="659726" cy="660517"/>
            <a:chOff x="1589873" y="4651412"/>
            <a:chExt cx="897465" cy="898540"/>
          </a:xfrm>
        </p:grpSpPr>
        <p:sp>
          <p:nvSpPr>
            <p:cNvPr id="904" name="Google Shape;904;p27"/>
            <p:cNvSpPr/>
            <p:nvPr/>
          </p:nvSpPr>
          <p:spPr>
            <a:xfrm flipH="1">
              <a:off x="2305048" y="497101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 flipH="1">
              <a:off x="2214570" y="4804492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 flipH="1">
              <a:off x="2135224" y="4651412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 flipH="1">
              <a:off x="2062558" y="4651412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 flipH="1">
              <a:off x="1993276" y="4651412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 flipH="1">
              <a:off x="1926220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 flipH="1">
              <a:off x="1860322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flipH="1">
              <a:off x="1794335" y="4651412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 flipH="1">
              <a:off x="1728437" y="4651412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flipH="1">
              <a:off x="1661381" y="4654796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flipH="1">
              <a:off x="1595483" y="4668154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 flipH="1">
              <a:off x="1589873" y="4694958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 flipH="1">
              <a:off x="1589874" y="4743046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 flipH="1">
              <a:off x="1590944" y="4839133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5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0" name="Google Shape;920;p28"/>
          <p:cNvSpPr txBox="1">
            <a:spLocks noGrp="1"/>
          </p:cNvSpPr>
          <p:nvPr>
            <p:ph type="subTitle" idx="1"/>
          </p:nvPr>
        </p:nvSpPr>
        <p:spPr>
          <a:xfrm>
            <a:off x="6372345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1" name="Google Shape;921;p28"/>
          <p:cNvSpPr txBox="1">
            <a:spLocks noGrp="1"/>
          </p:cNvSpPr>
          <p:nvPr>
            <p:ph type="subTitle" idx="2"/>
          </p:nvPr>
        </p:nvSpPr>
        <p:spPr>
          <a:xfrm>
            <a:off x="6372325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2" name="Google Shape;922;p28"/>
          <p:cNvSpPr txBox="1">
            <a:spLocks noGrp="1"/>
          </p:cNvSpPr>
          <p:nvPr>
            <p:ph type="subTitle" idx="3"/>
          </p:nvPr>
        </p:nvSpPr>
        <p:spPr>
          <a:xfrm>
            <a:off x="4604149" y="306068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subTitle" idx="4"/>
          </p:nvPr>
        </p:nvSpPr>
        <p:spPr>
          <a:xfrm>
            <a:off x="4604125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>
            <a:spLocks noGrp="1"/>
          </p:cNvSpPr>
          <p:nvPr>
            <p:ph type="subTitle" idx="5"/>
          </p:nvPr>
        </p:nvSpPr>
        <p:spPr>
          <a:xfrm>
            <a:off x="2791068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6"/>
          </p:nvPr>
        </p:nvSpPr>
        <p:spPr>
          <a:xfrm>
            <a:off x="2791050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7"/>
          </p:nvPr>
        </p:nvSpPr>
        <p:spPr>
          <a:xfrm>
            <a:off x="975863" y="305873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8"/>
          </p:nvPr>
        </p:nvSpPr>
        <p:spPr>
          <a:xfrm>
            <a:off x="977759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rot="10800000" flipH="1">
            <a:off x="305875" y="16531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28"/>
          <p:cNvGrpSpPr/>
          <p:nvPr/>
        </p:nvGrpSpPr>
        <p:grpSpPr>
          <a:xfrm rot="10800000" flipH="1">
            <a:off x="816344" y="-115270"/>
            <a:ext cx="817859" cy="817646"/>
            <a:chOff x="813569" y="4603505"/>
            <a:chExt cx="817859" cy="817646"/>
          </a:xfrm>
        </p:grpSpPr>
        <p:sp>
          <p:nvSpPr>
            <p:cNvPr id="930" name="Google Shape;930;p28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28"/>
          <p:cNvGrpSpPr/>
          <p:nvPr/>
        </p:nvGrpSpPr>
        <p:grpSpPr>
          <a:xfrm>
            <a:off x="6644375" y="4400001"/>
            <a:ext cx="2373891" cy="1000575"/>
            <a:chOff x="4063975" y="-546774"/>
            <a:chExt cx="2373891" cy="1000575"/>
          </a:xfrm>
        </p:grpSpPr>
        <p:grpSp>
          <p:nvGrpSpPr>
            <p:cNvPr id="952" name="Google Shape;952;p2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53" name="Google Shape;953;p2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2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9" name="Google Shape;969;p2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9"/>
          <p:cNvSpPr/>
          <p:nvPr/>
        </p:nvSpPr>
        <p:spPr>
          <a:xfrm flipH="1">
            <a:off x="927213" y="538950"/>
            <a:ext cx="4579200" cy="40656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9"/>
          <p:cNvSpPr txBox="1">
            <a:spLocks noGrp="1"/>
          </p:cNvSpPr>
          <p:nvPr>
            <p:ph type="subTitle" idx="1"/>
          </p:nvPr>
        </p:nvSpPr>
        <p:spPr>
          <a:xfrm>
            <a:off x="1758612" y="3190575"/>
            <a:ext cx="34701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3" name="Google Shape;973;p29"/>
          <p:cNvSpPr txBox="1">
            <a:spLocks noGrp="1"/>
          </p:cNvSpPr>
          <p:nvPr>
            <p:ph type="ctrTitle"/>
          </p:nvPr>
        </p:nvSpPr>
        <p:spPr>
          <a:xfrm>
            <a:off x="1758612" y="2127375"/>
            <a:ext cx="34701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2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758613" y="1649775"/>
            <a:ext cx="3470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75" name="Google Shape;975;p29"/>
          <p:cNvGrpSpPr/>
          <p:nvPr/>
        </p:nvGrpSpPr>
        <p:grpSpPr>
          <a:xfrm rot="10800000" flipH="1">
            <a:off x="6655050" y="-306749"/>
            <a:ext cx="2373891" cy="1000575"/>
            <a:chOff x="4063975" y="-546774"/>
            <a:chExt cx="2373891" cy="1000575"/>
          </a:xfrm>
        </p:grpSpPr>
        <p:grpSp>
          <p:nvGrpSpPr>
            <p:cNvPr id="976" name="Google Shape;976;p29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77" name="Google Shape;977;p2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2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9"/>
          <p:cNvSpPr/>
          <p:nvPr/>
        </p:nvSpPr>
        <p:spPr>
          <a:xfrm>
            <a:off x="1524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5" name="Google Shape;995;p29"/>
          <p:cNvGrpSpPr/>
          <p:nvPr/>
        </p:nvGrpSpPr>
        <p:grpSpPr>
          <a:xfrm>
            <a:off x="662869" y="4527305"/>
            <a:ext cx="817859" cy="817646"/>
            <a:chOff x="813569" y="4603505"/>
            <a:chExt cx="817859" cy="817646"/>
          </a:xfrm>
        </p:grpSpPr>
        <p:sp>
          <p:nvSpPr>
            <p:cNvPr id="996" name="Google Shape;996;p2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>
            <a:off x="4572000" y="540000"/>
            <a:ext cx="4579200" cy="40656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 flipH="1">
            <a:off x="5287025" y="3021325"/>
            <a:ext cx="29598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ctrTitle"/>
          </p:nvPr>
        </p:nvSpPr>
        <p:spPr>
          <a:xfrm flipH="1">
            <a:off x="5286900" y="1945025"/>
            <a:ext cx="30150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286900" y="1467300"/>
            <a:ext cx="3015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>
            <a:off x="-9675" y="-1163406"/>
            <a:ext cx="3545529" cy="1688867"/>
            <a:chOff x="-9675" y="-1163406"/>
            <a:chExt cx="3545529" cy="1688867"/>
          </a:xfrm>
        </p:grpSpPr>
        <p:sp>
          <p:nvSpPr>
            <p:cNvPr id="40" name="Google Shape;40;p3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3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3"/>
          <p:cNvSpPr/>
          <p:nvPr/>
        </p:nvSpPr>
        <p:spPr>
          <a:xfrm flipH="1">
            <a:off x="8009243" y="360724"/>
            <a:ext cx="656546" cy="657004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flipH="1">
            <a:off x="5836764" y="-1319620"/>
            <a:ext cx="1491160" cy="1491160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0"/>
          <p:cNvSpPr/>
          <p:nvPr/>
        </p:nvSpPr>
        <p:spPr>
          <a:xfrm>
            <a:off x="827415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0" name="Google Shape;1020;p30"/>
          <p:cNvSpPr txBox="1">
            <a:spLocks noGrp="1"/>
          </p:cNvSpPr>
          <p:nvPr>
            <p:ph type="subTitle" idx="1"/>
          </p:nvPr>
        </p:nvSpPr>
        <p:spPr>
          <a:xfrm>
            <a:off x="6032975" y="2996100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1" name="Google Shape;1021;p30"/>
          <p:cNvSpPr txBox="1">
            <a:spLocks noGrp="1"/>
          </p:cNvSpPr>
          <p:nvPr>
            <p:ph type="subTitle" idx="2"/>
          </p:nvPr>
        </p:nvSpPr>
        <p:spPr>
          <a:xfrm>
            <a:off x="6032975" y="26467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22" name="Google Shape;1022;p30"/>
          <p:cNvSpPr txBox="1">
            <a:spLocks noGrp="1"/>
          </p:cNvSpPr>
          <p:nvPr>
            <p:ph type="subTitle" idx="3"/>
          </p:nvPr>
        </p:nvSpPr>
        <p:spPr>
          <a:xfrm>
            <a:off x="3373500" y="2996100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3" name="Google Shape;1023;p30"/>
          <p:cNvSpPr txBox="1">
            <a:spLocks noGrp="1"/>
          </p:cNvSpPr>
          <p:nvPr>
            <p:ph type="subTitle" idx="4"/>
          </p:nvPr>
        </p:nvSpPr>
        <p:spPr>
          <a:xfrm>
            <a:off x="3373500" y="26467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24" name="Google Shape;1024;p30"/>
          <p:cNvSpPr txBox="1">
            <a:spLocks noGrp="1"/>
          </p:cNvSpPr>
          <p:nvPr>
            <p:ph type="subTitle" idx="5"/>
          </p:nvPr>
        </p:nvSpPr>
        <p:spPr>
          <a:xfrm>
            <a:off x="720000" y="2996100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5" name="Google Shape;1025;p30"/>
          <p:cNvSpPr txBox="1">
            <a:spLocks noGrp="1"/>
          </p:cNvSpPr>
          <p:nvPr>
            <p:ph type="subTitle" idx="6"/>
          </p:nvPr>
        </p:nvSpPr>
        <p:spPr>
          <a:xfrm>
            <a:off x="720000" y="26467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26" name="Google Shape;1026;p30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7" name="Google Shape;1027;p30"/>
          <p:cNvGrpSpPr/>
          <p:nvPr/>
        </p:nvGrpSpPr>
        <p:grpSpPr>
          <a:xfrm>
            <a:off x="510469" y="4603505"/>
            <a:ext cx="817859" cy="817646"/>
            <a:chOff x="813569" y="4603505"/>
            <a:chExt cx="817859" cy="817646"/>
          </a:xfrm>
        </p:grpSpPr>
        <p:sp>
          <p:nvSpPr>
            <p:cNvPr id="1028" name="Google Shape;1028;p3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30"/>
          <p:cNvGrpSpPr/>
          <p:nvPr/>
        </p:nvGrpSpPr>
        <p:grpSpPr>
          <a:xfrm>
            <a:off x="7781153" y="-266037"/>
            <a:ext cx="742244" cy="742244"/>
            <a:chOff x="7072361" y="-871003"/>
            <a:chExt cx="1042917" cy="1042917"/>
          </a:xfrm>
        </p:grpSpPr>
        <p:sp>
          <p:nvSpPr>
            <p:cNvPr id="1050" name="Google Shape;1050;p30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0"/>
          <p:cNvSpPr/>
          <p:nvPr/>
        </p:nvSpPr>
        <p:spPr>
          <a:xfrm>
            <a:off x="8359982" y="4599429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0"/>
          <p:cNvSpPr/>
          <p:nvPr/>
        </p:nvSpPr>
        <p:spPr>
          <a:xfrm>
            <a:off x="8569475" y="817775"/>
            <a:ext cx="200318" cy="19995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4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31"/>
          <p:cNvSpPr txBox="1">
            <a:spLocks noGrp="1"/>
          </p:cNvSpPr>
          <p:nvPr>
            <p:ph type="subTitle" idx="1"/>
          </p:nvPr>
        </p:nvSpPr>
        <p:spPr>
          <a:xfrm>
            <a:off x="5713500" y="37659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6" name="Google Shape;1076;p31"/>
          <p:cNvSpPr txBox="1">
            <a:spLocks noGrp="1"/>
          </p:cNvSpPr>
          <p:nvPr>
            <p:ph type="subTitle" idx="2"/>
          </p:nvPr>
        </p:nvSpPr>
        <p:spPr>
          <a:xfrm>
            <a:off x="5713500" y="34166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77" name="Google Shape;1077;p31"/>
          <p:cNvSpPr txBox="1">
            <a:spLocks noGrp="1"/>
          </p:cNvSpPr>
          <p:nvPr>
            <p:ph type="subTitle" idx="3"/>
          </p:nvPr>
        </p:nvSpPr>
        <p:spPr>
          <a:xfrm>
            <a:off x="5713500" y="270967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8" name="Google Shape;1078;p31"/>
          <p:cNvSpPr txBox="1">
            <a:spLocks noGrp="1"/>
          </p:cNvSpPr>
          <p:nvPr>
            <p:ph type="subTitle" idx="4"/>
          </p:nvPr>
        </p:nvSpPr>
        <p:spPr>
          <a:xfrm>
            <a:off x="5713500" y="236032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79" name="Google Shape;1079;p31"/>
          <p:cNvSpPr txBox="1">
            <a:spLocks noGrp="1"/>
          </p:cNvSpPr>
          <p:nvPr>
            <p:ph type="subTitle" idx="5"/>
          </p:nvPr>
        </p:nvSpPr>
        <p:spPr>
          <a:xfrm>
            <a:off x="5713500" y="16534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0" name="Google Shape;1080;p31"/>
          <p:cNvSpPr txBox="1">
            <a:spLocks noGrp="1"/>
          </p:cNvSpPr>
          <p:nvPr>
            <p:ph type="subTitle" idx="6"/>
          </p:nvPr>
        </p:nvSpPr>
        <p:spPr>
          <a:xfrm>
            <a:off x="5713500" y="13040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1081" name="Google Shape;1081;p31"/>
          <p:cNvGrpSpPr/>
          <p:nvPr/>
        </p:nvGrpSpPr>
        <p:grpSpPr>
          <a:xfrm flipH="1">
            <a:off x="-320175" y="3990644"/>
            <a:ext cx="3545529" cy="1688867"/>
            <a:chOff x="4063975" y="-1169456"/>
            <a:chExt cx="3545529" cy="1688867"/>
          </a:xfrm>
        </p:grpSpPr>
        <p:sp>
          <p:nvSpPr>
            <p:cNvPr id="1082" name="Google Shape;1082;p31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3" name="Google Shape;1083;p31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084" name="Google Shape;1084;p3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00" name="Google Shape;1100;p3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6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3" name="Google Shape;1103;p32"/>
          <p:cNvSpPr txBox="1">
            <a:spLocks noGrp="1"/>
          </p:cNvSpPr>
          <p:nvPr>
            <p:ph type="subTitle" idx="1"/>
          </p:nvPr>
        </p:nvSpPr>
        <p:spPr>
          <a:xfrm>
            <a:off x="1405800" y="37000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4" name="Google Shape;1104;p32"/>
          <p:cNvSpPr txBox="1">
            <a:spLocks noGrp="1"/>
          </p:cNvSpPr>
          <p:nvPr>
            <p:ph type="subTitle" idx="2"/>
          </p:nvPr>
        </p:nvSpPr>
        <p:spPr>
          <a:xfrm>
            <a:off x="1405800" y="33506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105" name="Google Shape;1105;p32"/>
          <p:cNvSpPr txBox="1">
            <a:spLocks noGrp="1"/>
          </p:cNvSpPr>
          <p:nvPr>
            <p:ph type="subTitle" idx="3"/>
          </p:nvPr>
        </p:nvSpPr>
        <p:spPr>
          <a:xfrm>
            <a:off x="1405800" y="264372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6" name="Google Shape;1106;p32"/>
          <p:cNvSpPr txBox="1">
            <a:spLocks noGrp="1"/>
          </p:cNvSpPr>
          <p:nvPr>
            <p:ph type="subTitle" idx="4"/>
          </p:nvPr>
        </p:nvSpPr>
        <p:spPr>
          <a:xfrm>
            <a:off x="1405800" y="229437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107" name="Google Shape;1107;p32"/>
          <p:cNvSpPr txBox="1">
            <a:spLocks noGrp="1"/>
          </p:cNvSpPr>
          <p:nvPr>
            <p:ph type="subTitle" idx="5"/>
          </p:nvPr>
        </p:nvSpPr>
        <p:spPr>
          <a:xfrm>
            <a:off x="1405800" y="15874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8" name="Google Shape;1108;p32"/>
          <p:cNvSpPr txBox="1">
            <a:spLocks noGrp="1"/>
          </p:cNvSpPr>
          <p:nvPr>
            <p:ph type="subTitle" idx="6"/>
          </p:nvPr>
        </p:nvSpPr>
        <p:spPr>
          <a:xfrm>
            <a:off x="1405800" y="12381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1109" name="Google Shape;1109;p32"/>
          <p:cNvGrpSpPr/>
          <p:nvPr/>
        </p:nvGrpSpPr>
        <p:grpSpPr>
          <a:xfrm rot="10800000" flipH="1">
            <a:off x="6883650" y="-306749"/>
            <a:ext cx="2373891" cy="1000575"/>
            <a:chOff x="4063975" y="-546774"/>
            <a:chExt cx="2373891" cy="1000575"/>
          </a:xfrm>
        </p:grpSpPr>
        <p:grpSp>
          <p:nvGrpSpPr>
            <p:cNvPr id="1110" name="Google Shape;1110;p3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111" name="Google Shape;1111;p3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6" name="Google Shape;1126;p3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8" name="Google Shape;1128;p32"/>
          <p:cNvSpPr/>
          <p:nvPr/>
        </p:nvSpPr>
        <p:spPr>
          <a:xfrm>
            <a:off x="-762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9" name="Google Shape;1129;p32"/>
          <p:cNvGrpSpPr/>
          <p:nvPr/>
        </p:nvGrpSpPr>
        <p:grpSpPr>
          <a:xfrm>
            <a:off x="434269" y="4527305"/>
            <a:ext cx="817859" cy="817646"/>
            <a:chOff x="813569" y="4603505"/>
            <a:chExt cx="817859" cy="817646"/>
          </a:xfrm>
        </p:grpSpPr>
        <p:sp>
          <p:nvSpPr>
            <p:cNvPr id="1130" name="Google Shape;1130;p32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7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4"/>
          <p:cNvSpPr txBox="1">
            <a:spLocks noGrp="1"/>
          </p:cNvSpPr>
          <p:nvPr>
            <p:ph type="title" hasCustomPrompt="1"/>
          </p:nvPr>
        </p:nvSpPr>
        <p:spPr>
          <a:xfrm>
            <a:off x="3721350" y="1004731"/>
            <a:ext cx="3573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0" name="Google Shape;1180;p34"/>
          <p:cNvSpPr txBox="1">
            <a:spLocks noGrp="1"/>
          </p:cNvSpPr>
          <p:nvPr>
            <p:ph type="title" idx="2" hasCustomPrompt="1"/>
          </p:nvPr>
        </p:nvSpPr>
        <p:spPr>
          <a:xfrm>
            <a:off x="3678150" y="3268075"/>
            <a:ext cx="36165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34"/>
          <p:cNvSpPr txBox="1">
            <a:spLocks noGrp="1"/>
          </p:cNvSpPr>
          <p:nvPr>
            <p:ph type="title" idx="3" hasCustomPrompt="1"/>
          </p:nvPr>
        </p:nvSpPr>
        <p:spPr>
          <a:xfrm>
            <a:off x="5264850" y="2136388"/>
            <a:ext cx="20298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2" name="Google Shape;1182;p34"/>
          <p:cNvSpPr txBox="1">
            <a:spLocks noGrp="1"/>
          </p:cNvSpPr>
          <p:nvPr>
            <p:ph type="subTitle" idx="1"/>
          </p:nvPr>
        </p:nvSpPr>
        <p:spPr>
          <a:xfrm>
            <a:off x="4076550" y="1482456"/>
            <a:ext cx="32181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3" name="Google Shape;1183;p34"/>
          <p:cNvSpPr txBox="1">
            <a:spLocks noGrp="1"/>
          </p:cNvSpPr>
          <p:nvPr>
            <p:ph type="subTitle" idx="4"/>
          </p:nvPr>
        </p:nvSpPr>
        <p:spPr>
          <a:xfrm>
            <a:off x="4076550" y="2617575"/>
            <a:ext cx="3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4" name="Google Shape;1184;p34"/>
          <p:cNvSpPr txBox="1">
            <a:spLocks noGrp="1"/>
          </p:cNvSpPr>
          <p:nvPr>
            <p:ph type="subTitle" idx="5"/>
          </p:nvPr>
        </p:nvSpPr>
        <p:spPr>
          <a:xfrm>
            <a:off x="4897650" y="3745675"/>
            <a:ext cx="2397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5" name="Google Shape;1185;p34"/>
          <p:cNvGrpSpPr/>
          <p:nvPr/>
        </p:nvGrpSpPr>
        <p:grpSpPr>
          <a:xfrm>
            <a:off x="-9675" y="-1163406"/>
            <a:ext cx="3545529" cy="1688867"/>
            <a:chOff x="-9675" y="-1163406"/>
            <a:chExt cx="3545529" cy="1688867"/>
          </a:xfrm>
        </p:grpSpPr>
        <p:sp>
          <p:nvSpPr>
            <p:cNvPr id="1186" name="Google Shape;1186;p34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34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188" name="Google Shape;1188;p34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4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4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4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4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4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4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4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4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4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4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4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4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4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4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3" name="Google Shape;1203;p34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34"/>
          <p:cNvSpPr/>
          <p:nvPr/>
        </p:nvSpPr>
        <p:spPr>
          <a:xfrm rot="10800000" flipH="1">
            <a:off x="8441062" y="4679045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6" name="Google Shape;1206;p34"/>
          <p:cNvGrpSpPr/>
          <p:nvPr/>
        </p:nvGrpSpPr>
        <p:grpSpPr>
          <a:xfrm rot="10800000" flipH="1">
            <a:off x="7882828" y="4759914"/>
            <a:ext cx="541170" cy="541170"/>
            <a:chOff x="7072361" y="-871003"/>
            <a:chExt cx="1042917" cy="1042917"/>
          </a:xfrm>
        </p:grpSpPr>
        <p:sp>
          <p:nvSpPr>
            <p:cNvPr id="1207" name="Google Shape;1207;p3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2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35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35"/>
          <p:cNvSpPr txBox="1">
            <a:spLocks noGrp="1"/>
          </p:cNvSpPr>
          <p:nvPr>
            <p:ph type="subTitle" idx="2"/>
          </p:nvPr>
        </p:nvSpPr>
        <p:spPr>
          <a:xfrm>
            <a:off x="3488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5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35"/>
          <p:cNvSpPr txBox="1">
            <a:spLocks noGrp="1"/>
          </p:cNvSpPr>
          <p:nvPr>
            <p:ph type="subTitle" idx="4"/>
          </p:nvPr>
        </p:nvSpPr>
        <p:spPr>
          <a:xfrm>
            <a:off x="34867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5"/>
          <p:cNvSpPr txBox="1">
            <a:spLocks noGrp="1"/>
          </p:cNvSpPr>
          <p:nvPr>
            <p:ph type="title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4" name="Google Shape;1234;p35"/>
          <p:cNvSpPr txBox="1">
            <a:spLocks noGrp="1"/>
          </p:cNvSpPr>
          <p:nvPr>
            <p:ph type="title" idx="5" hasCustomPrompt="1"/>
          </p:nvPr>
        </p:nvSpPr>
        <p:spPr>
          <a:xfrm>
            <a:off x="34548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5" name="Google Shape;1235;p35"/>
          <p:cNvSpPr txBox="1">
            <a:spLocks noGrp="1"/>
          </p:cNvSpPr>
          <p:nvPr>
            <p:ph type="subTitle" idx="6"/>
          </p:nvPr>
        </p:nvSpPr>
        <p:spPr>
          <a:xfrm>
            <a:off x="63475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35"/>
          <p:cNvSpPr txBox="1">
            <a:spLocks noGrp="1"/>
          </p:cNvSpPr>
          <p:nvPr>
            <p:ph type="subTitle" idx="7"/>
          </p:nvPr>
        </p:nvSpPr>
        <p:spPr>
          <a:xfrm>
            <a:off x="63461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5"/>
          <p:cNvSpPr txBox="1">
            <a:spLocks noGrp="1"/>
          </p:cNvSpPr>
          <p:nvPr>
            <p:ph type="title" idx="8" hasCustomPrompt="1"/>
          </p:nvPr>
        </p:nvSpPr>
        <p:spPr>
          <a:xfrm>
            <a:off x="63461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8" name="Google Shape;1238;p35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9" name="Google Shape;1239;p35"/>
          <p:cNvSpPr/>
          <p:nvPr/>
        </p:nvSpPr>
        <p:spPr>
          <a:xfrm rot="10800000" flipH="1">
            <a:off x="8362734" y="4629069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0" name="Google Shape;1240;p35"/>
          <p:cNvGrpSpPr/>
          <p:nvPr/>
        </p:nvGrpSpPr>
        <p:grpSpPr>
          <a:xfrm rot="10800000" flipH="1">
            <a:off x="7804500" y="4709938"/>
            <a:ext cx="541170" cy="541170"/>
            <a:chOff x="7072361" y="-871003"/>
            <a:chExt cx="1042917" cy="1042917"/>
          </a:xfrm>
        </p:grpSpPr>
        <p:sp>
          <p:nvSpPr>
            <p:cNvPr id="1241" name="Google Shape;1241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" name="Google Shape;1262;p35"/>
          <p:cNvSpPr/>
          <p:nvPr/>
        </p:nvSpPr>
        <p:spPr>
          <a:xfrm flipH="1">
            <a:off x="83963" y="-647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35"/>
          <p:cNvGrpSpPr/>
          <p:nvPr/>
        </p:nvGrpSpPr>
        <p:grpSpPr>
          <a:xfrm flipH="1">
            <a:off x="803972" y="16136"/>
            <a:ext cx="541170" cy="541170"/>
            <a:chOff x="7072361" y="-871003"/>
            <a:chExt cx="1042917" cy="1042917"/>
          </a:xfrm>
        </p:grpSpPr>
        <p:sp>
          <p:nvSpPr>
            <p:cNvPr id="1264" name="Google Shape;1264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5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7" name="Google Shape;1287;p36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36"/>
          <p:cNvSpPr txBox="1">
            <a:spLocks noGrp="1"/>
          </p:cNvSpPr>
          <p:nvPr>
            <p:ph type="subTitle" idx="2"/>
          </p:nvPr>
        </p:nvSpPr>
        <p:spPr>
          <a:xfrm>
            <a:off x="30309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36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36"/>
          <p:cNvSpPr txBox="1">
            <a:spLocks noGrp="1"/>
          </p:cNvSpPr>
          <p:nvPr>
            <p:ph type="subTitle" idx="4"/>
          </p:nvPr>
        </p:nvSpPr>
        <p:spPr>
          <a:xfrm>
            <a:off x="30295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36"/>
          <p:cNvSpPr txBox="1">
            <a:spLocks noGrp="1"/>
          </p:cNvSpPr>
          <p:nvPr>
            <p:ph type="title" idx="5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2" name="Google Shape;1292;p36"/>
          <p:cNvSpPr txBox="1">
            <a:spLocks noGrp="1"/>
          </p:cNvSpPr>
          <p:nvPr>
            <p:ph type="title" idx="6" hasCustomPrompt="1"/>
          </p:nvPr>
        </p:nvSpPr>
        <p:spPr>
          <a:xfrm>
            <a:off x="29976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3" name="Google Shape;1293;p36"/>
          <p:cNvSpPr txBox="1">
            <a:spLocks noGrp="1"/>
          </p:cNvSpPr>
          <p:nvPr>
            <p:ph type="subTitle" idx="7"/>
          </p:nvPr>
        </p:nvSpPr>
        <p:spPr>
          <a:xfrm>
            <a:off x="5433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36"/>
          <p:cNvSpPr txBox="1">
            <a:spLocks noGrp="1"/>
          </p:cNvSpPr>
          <p:nvPr>
            <p:ph type="subTitle" idx="8"/>
          </p:nvPr>
        </p:nvSpPr>
        <p:spPr>
          <a:xfrm>
            <a:off x="54317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36"/>
          <p:cNvSpPr txBox="1">
            <a:spLocks noGrp="1"/>
          </p:cNvSpPr>
          <p:nvPr>
            <p:ph type="title" idx="9" hasCustomPrompt="1"/>
          </p:nvPr>
        </p:nvSpPr>
        <p:spPr>
          <a:xfrm>
            <a:off x="54317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6" name="Google Shape;1296;p36"/>
          <p:cNvSpPr txBox="1">
            <a:spLocks noGrp="1"/>
          </p:cNvSpPr>
          <p:nvPr>
            <p:ph type="subTitle" idx="13"/>
          </p:nvPr>
        </p:nvSpPr>
        <p:spPr>
          <a:xfrm>
            <a:off x="7602275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36"/>
          <p:cNvSpPr txBox="1">
            <a:spLocks noGrp="1"/>
          </p:cNvSpPr>
          <p:nvPr>
            <p:ph type="subTitle" idx="14"/>
          </p:nvPr>
        </p:nvSpPr>
        <p:spPr>
          <a:xfrm>
            <a:off x="7600888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36"/>
          <p:cNvSpPr txBox="1">
            <a:spLocks noGrp="1"/>
          </p:cNvSpPr>
          <p:nvPr>
            <p:ph type="title" idx="15" hasCustomPrompt="1"/>
          </p:nvPr>
        </p:nvSpPr>
        <p:spPr>
          <a:xfrm>
            <a:off x="7600901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299" name="Google Shape;1299;p36"/>
          <p:cNvGrpSpPr/>
          <p:nvPr/>
        </p:nvGrpSpPr>
        <p:grpSpPr>
          <a:xfrm flipH="1">
            <a:off x="5771603" y="-1146467"/>
            <a:ext cx="3545529" cy="1688867"/>
            <a:chOff x="-9675" y="-1163406"/>
            <a:chExt cx="3545529" cy="1688867"/>
          </a:xfrm>
        </p:grpSpPr>
        <p:sp>
          <p:nvSpPr>
            <p:cNvPr id="1300" name="Google Shape;1300;p36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1" name="Google Shape;1301;p36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02" name="Google Shape;1302;p3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7" name="Google Shape;1317;p36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18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38"/>
          <p:cNvSpPr txBox="1">
            <a:spLocks noGrp="1"/>
          </p:cNvSpPr>
          <p:nvPr>
            <p:ph type="subTitle" idx="1"/>
          </p:nvPr>
        </p:nvSpPr>
        <p:spPr>
          <a:xfrm>
            <a:off x="5814435" y="1719675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1" name="Google Shape;1381;p38"/>
          <p:cNvSpPr txBox="1">
            <a:spLocks noGrp="1"/>
          </p:cNvSpPr>
          <p:nvPr>
            <p:ph type="subTitle" idx="2"/>
          </p:nvPr>
        </p:nvSpPr>
        <p:spPr>
          <a:xfrm>
            <a:off x="1480450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82" name="Google Shape;1382;p38"/>
          <p:cNvSpPr txBox="1">
            <a:spLocks noGrp="1"/>
          </p:cNvSpPr>
          <p:nvPr>
            <p:ph type="subTitle" idx="3"/>
          </p:nvPr>
        </p:nvSpPr>
        <p:spPr>
          <a:xfrm>
            <a:off x="1480444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3" name="Google Shape;1383;p38"/>
          <p:cNvSpPr txBox="1">
            <a:spLocks noGrp="1"/>
          </p:cNvSpPr>
          <p:nvPr>
            <p:ph type="subTitle" idx="4"/>
          </p:nvPr>
        </p:nvSpPr>
        <p:spPr>
          <a:xfrm>
            <a:off x="1480450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84" name="Google Shape;1384;p38"/>
          <p:cNvSpPr txBox="1">
            <a:spLocks noGrp="1"/>
          </p:cNvSpPr>
          <p:nvPr>
            <p:ph type="subTitle" idx="5"/>
          </p:nvPr>
        </p:nvSpPr>
        <p:spPr>
          <a:xfrm>
            <a:off x="1480450" y="1719687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6" name="Google Shape;1386;p38"/>
          <p:cNvSpPr txBox="1">
            <a:spLocks noGrp="1"/>
          </p:cNvSpPr>
          <p:nvPr>
            <p:ph type="subTitle" idx="6"/>
          </p:nvPr>
        </p:nvSpPr>
        <p:spPr>
          <a:xfrm>
            <a:off x="5814425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7"/>
          </p:nvPr>
        </p:nvSpPr>
        <p:spPr>
          <a:xfrm>
            <a:off x="5814435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8" name="Google Shape;1388;p38"/>
          <p:cNvSpPr txBox="1">
            <a:spLocks noGrp="1"/>
          </p:cNvSpPr>
          <p:nvPr>
            <p:ph type="subTitle" idx="8"/>
          </p:nvPr>
        </p:nvSpPr>
        <p:spPr>
          <a:xfrm>
            <a:off x="5814425" y="2701350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9" name="Google Shape;1389;p38"/>
          <p:cNvSpPr txBox="1">
            <a:spLocks noGrp="1"/>
          </p:cNvSpPr>
          <p:nvPr>
            <p:ph type="subTitle" idx="9"/>
          </p:nvPr>
        </p:nvSpPr>
        <p:spPr>
          <a:xfrm>
            <a:off x="1480450" y="2701338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0" name="Google Shape;1390;p38"/>
          <p:cNvSpPr txBox="1">
            <a:spLocks noGrp="1"/>
          </p:cNvSpPr>
          <p:nvPr>
            <p:ph type="subTitle" idx="13"/>
          </p:nvPr>
        </p:nvSpPr>
        <p:spPr>
          <a:xfrm>
            <a:off x="5814435" y="244875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91" name="Google Shape;1391;p38"/>
          <p:cNvSpPr txBox="1">
            <a:spLocks noGrp="1"/>
          </p:cNvSpPr>
          <p:nvPr>
            <p:ph type="subTitle" idx="14"/>
          </p:nvPr>
        </p:nvSpPr>
        <p:spPr>
          <a:xfrm>
            <a:off x="1480460" y="2448738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92" name="Google Shape;1392;p38"/>
          <p:cNvSpPr txBox="1">
            <a:spLocks noGrp="1"/>
          </p:cNvSpPr>
          <p:nvPr>
            <p:ph type="subTitle" idx="15"/>
          </p:nvPr>
        </p:nvSpPr>
        <p:spPr>
          <a:xfrm>
            <a:off x="5814425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1393" name="Google Shape;1393;p38"/>
          <p:cNvGrpSpPr/>
          <p:nvPr/>
        </p:nvGrpSpPr>
        <p:grpSpPr>
          <a:xfrm rot="10800000">
            <a:off x="5958603" y="4412058"/>
            <a:ext cx="3545529" cy="1688867"/>
            <a:chOff x="-9675" y="-1163406"/>
            <a:chExt cx="3545529" cy="1688867"/>
          </a:xfrm>
        </p:grpSpPr>
        <p:sp>
          <p:nvSpPr>
            <p:cNvPr id="1394" name="Google Shape;1394;p38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38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96" name="Google Shape;1396;p3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1" name="Google Shape;1411;p38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3" name="Google Shape;1413;p38"/>
          <p:cNvSpPr/>
          <p:nvPr/>
        </p:nvSpPr>
        <p:spPr>
          <a:xfrm flipH="1">
            <a:off x="703063" y="-3410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4" name="Google Shape;1414;p38"/>
          <p:cNvGrpSpPr/>
          <p:nvPr/>
        </p:nvGrpSpPr>
        <p:grpSpPr>
          <a:xfrm flipH="1">
            <a:off x="1423072" y="-260164"/>
            <a:ext cx="541170" cy="541170"/>
            <a:chOff x="7072361" y="-871003"/>
            <a:chExt cx="1042917" cy="1042917"/>
          </a:xfrm>
        </p:grpSpPr>
        <p:sp>
          <p:nvSpPr>
            <p:cNvPr id="1415" name="Google Shape;1415;p38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39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39"/>
          <p:cNvSpPr/>
          <p:nvPr/>
        </p:nvSpPr>
        <p:spPr>
          <a:xfrm flipH="1">
            <a:off x="8575436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9"/>
          <p:cNvGrpSpPr/>
          <p:nvPr/>
        </p:nvGrpSpPr>
        <p:grpSpPr>
          <a:xfrm flipH="1">
            <a:off x="7909992" y="4603505"/>
            <a:ext cx="817859" cy="817646"/>
            <a:chOff x="813569" y="4603505"/>
            <a:chExt cx="817859" cy="817646"/>
          </a:xfrm>
        </p:grpSpPr>
        <p:sp>
          <p:nvSpPr>
            <p:cNvPr id="1440" name="Google Shape;1440;p3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1" name="Google Shape;1461;p39"/>
          <p:cNvSpPr/>
          <p:nvPr/>
        </p:nvSpPr>
        <p:spPr>
          <a:xfrm flipH="1">
            <a:off x="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2" name="Google Shape;1462;p39"/>
          <p:cNvGrpSpPr/>
          <p:nvPr/>
        </p:nvGrpSpPr>
        <p:grpSpPr>
          <a:xfrm flipH="1">
            <a:off x="714922" y="-266037"/>
            <a:ext cx="742244" cy="742244"/>
            <a:chOff x="7072361" y="-871003"/>
            <a:chExt cx="1042917" cy="1042917"/>
          </a:xfrm>
        </p:grpSpPr>
        <p:sp>
          <p:nvSpPr>
            <p:cNvPr id="1463" name="Google Shape;1463;p39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4" name="Google Shape;1484;p39"/>
          <p:cNvSpPr/>
          <p:nvPr/>
        </p:nvSpPr>
        <p:spPr>
          <a:xfrm>
            <a:off x="8635632" y="4394829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9"/>
          <p:cNvSpPr/>
          <p:nvPr/>
        </p:nvSpPr>
        <p:spPr>
          <a:xfrm>
            <a:off x="402875" y="817775"/>
            <a:ext cx="200318" cy="19995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0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488" name="Google Shape;1488;p40"/>
          <p:cNvGrpSpPr/>
          <p:nvPr/>
        </p:nvGrpSpPr>
        <p:grpSpPr>
          <a:xfrm flipH="1">
            <a:off x="-653043" y="-1497055"/>
            <a:ext cx="2487331" cy="2037063"/>
            <a:chOff x="7180332" y="-1497055"/>
            <a:chExt cx="2487331" cy="2037063"/>
          </a:xfrm>
        </p:grpSpPr>
        <p:sp>
          <p:nvSpPr>
            <p:cNvPr id="1489" name="Google Shape;1489;p40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504;p40"/>
          <p:cNvSpPr/>
          <p:nvPr/>
        </p:nvSpPr>
        <p:spPr>
          <a:xfrm flipH="1">
            <a:off x="378326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0"/>
          <p:cNvSpPr/>
          <p:nvPr/>
        </p:nvSpPr>
        <p:spPr>
          <a:xfrm flipH="1">
            <a:off x="1166464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0"/>
          <p:cNvSpPr/>
          <p:nvPr/>
        </p:nvSpPr>
        <p:spPr>
          <a:xfrm flipH="1">
            <a:off x="8575118" y="4719338"/>
            <a:ext cx="503533" cy="50341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40"/>
          <p:cNvGrpSpPr/>
          <p:nvPr/>
        </p:nvGrpSpPr>
        <p:grpSpPr>
          <a:xfrm flipH="1">
            <a:off x="8069655" y="4701684"/>
            <a:ext cx="621245" cy="621084"/>
            <a:chOff x="813569" y="4603505"/>
            <a:chExt cx="817859" cy="817646"/>
          </a:xfrm>
        </p:grpSpPr>
        <p:sp>
          <p:nvSpPr>
            <p:cNvPr id="1508" name="Google Shape;1508;p4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3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2"/>
          <p:cNvSpPr txBox="1">
            <a:spLocks noGrp="1"/>
          </p:cNvSpPr>
          <p:nvPr>
            <p:ph type="title"/>
          </p:nvPr>
        </p:nvSpPr>
        <p:spPr>
          <a:xfrm>
            <a:off x="4618125" y="1432675"/>
            <a:ext cx="34089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6" name="Google Shape;1576;p42"/>
          <p:cNvSpPr txBox="1">
            <a:spLocks noGrp="1"/>
          </p:cNvSpPr>
          <p:nvPr>
            <p:ph type="subTitle" idx="1"/>
          </p:nvPr>
        </p:nvSpPr>
        <p:spPr>
          <a:xfrm>
            <a:off x="4632975" y="2725788"/>
            <a:ext cx="3379200" cy="12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77" name="Google Shape;1577;p42"/>
          <p:cNvGrpSpPr/>
          <p:nvPr/>
        </p:nvGrpSpPr>
        <p:grpSpPr>
          <a:xfrm>
            <a:off x="5598475" y="-1072656"/>
            <a:ext cx="3545529" cy="1688867"/>
            <a:chOff x="4063975" y="-1169456"/>
            <a:chExt cx="3545529" cy="1688867"/>
          </a:xfrm>
        </p:grpSpPr>
        <p:sp>
          <p:nvSpPr>
            <p:cNvPr id="1578" name="Google Shape;1578;p42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9" name="Google Shape;1579;p4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580" name="Google Shape;1580;p4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5" name="Google Shape;1595;p4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596" name="Google Shape;1596;p4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42"/>
          <p:cNvGrpSpPr/>
          <p:nvPr/>
        </p:nvGrpSpPr>
        <p:grpSpPr>
          <a:xfrm flipH="1">
            <a:off x="-76202" y="4165697"/>
            <a:ext cx="1455073" cy="1491160"/>
            <a:chOff x="7055374" y="3809659"/>
            <a:chExt cx="1455073" cy="1491160"/>
          </a:xfrm>
        </p:grpSpPr>
        <p:sp>
          <p:nvSpPr>
            <p:cNvPr id="1598" name="Google Shape;1598;p42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5" name="Google Shape;1615;p42"/>
          <p:cNvSpPr/>
          <p:nvPr/>
        </p:nvSpPr>
        <p:spPr>
          <a:xfrm flipH="1">
            <a:off x="1432746" y="4509105"/>
            <a:ext cx="715976" cy="714613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42"/>
          <p:cNvSpPr txBox="1">
            <a:spLocks noGrp="1"/>
          </p:cNvSpPr>
          <p:nvPr>
            <p:ph type="subTitle" idx="2"/>
          </p:nvPr>
        </p:nvSpPr>
        <p:spPr>
          <a:xfrm>
            <a:off x="63450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42"/>
          <p:cNvSpPr txBox="1">
            <a:spLocks noGrp="1"/>
          </p:cNvSpPr>
          <p:nvPr>
            <p:ph type="subTitle" idx="3"/>
          </p:nvPr>
        </p:nvSpPr>
        <p:spPr>
          <a:xfrm>
            <a:off x="46194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713250" y="4265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1524988" y="2267450"/>
            <a:ext cx="2566200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2"/>
          </p:nvPr>
        </p:nvSpPr>
        <p:spPr>
          <a:xfrm>
            <a:off x="5286288" y="2267450"/>
            <a:ext cx="2617200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3"/>
          </p:nvPr>
        </p:nvSpPr>
        <p:spPr>
          <a:xfrm>
            <a:off x="1431325" y="1823075"/>
            <a:ext cx="15240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4"/>
          </p:nvPr>
        </p:nvSpPr>
        <p:spPr>
          <a:xfrm>
            <a:off x="5203225" y="1823075"/>
            <a:ext cx="16377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117" name="Google Shape;117;p5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5"/>
          <p:cNvSpPr/>
          <p:nvPr/>
        </p:nvSpPr>
        <p:spPr>
          <a:xfrm>
            <a:off x="8589232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7720976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81C24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5"/>
          <p:cNvGrpSpPr/>
          <p:nvPr/>
        </p:nvGrpSpPr>
        <p:grpSpPr>
          <a:xfrm>
            <a:off x="510469" y="4603505"/>
            <a:ext cx="817859" cy="817646"/>
            <a:chOff x="813569" y="4603505"/>
            <a:chExt cx="817859" cy="817646"/>
          </a:xfrm>
        </p:grpSpPr>
        <p:sp>
          <p:nvSpPr>
            <p:cNvPr id="137" name="Google Shape;137;p5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161" name="Google Shape;161;p6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8589232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7720976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6"/>
          <p:cNvGrpSpPr/>
          <p:nvPr/>
        </p:nvGrpSpPr>
        <p:grpSpPr>
          <a:xfrm flipH="1">
            <a:off x="-323125" y="3869044"/>
            <a:ext cx="3545529" cy="1688867"/>
            <a:chOff x="4063975" y="-1169456"/>
            <a:chExt cx="3545529" cy="1688867"/>
          </a:xfrm>
        </p:grpSpPr>
        <p:sp>
          <p:nvSpPr>
            <p:cNvPr id="179" name="Google Shape;179;p6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81" name="Google Shape;181;p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" name="Google Shape;196;p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455575"/>
            <a:ext cx="4052100" cy="14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4" name="Google Shape;394;p11"/>
          <p:cNvSpPr txBox="1">
            <a:spLocks noGrp="1"/>
          </p:cNvSpPr>
          <p:nvPr>
            <p:ph type="body" idx="1"/>
          </p:nvPr>
        </p:nvSpPr>
        <p:spPr>
          <a:xfrm>
            <a:off x="720000" y="2921075"/>
            <a:ext cx="405210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1"/>
          <p:cNvSpPr/>
          <p:nvPr/>
        </p:nvSpPr>
        <p:spPr>
          <a:xfrm>
            <a:off x="-9675" y="-1163406"/>
            <a:ext cx="1688812" cy="1688867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11"/>
          <p:cNvGrpSpPr/>
          <p:nvPr/>
        </p:nvGrpSpPr>
        <p:grpSpPr>
          <a:xfrm>
            <a:off x="1161963" y="-408158"/>
            <a:ext cx="877847" cy="868009"/>
            <a:chOff x="6088588" y="-408158"/>
            <a:chExt cx="877847" cy="868009"/>
          </a:xfrm>
        </p:grpSpPr>
        <p:sp>
          <p:nvSpPr>
            <p:cNvPr id="397" name="Google Shape;397;p11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11"/>
          <p:cNvSpPr/>
          <p:nvPr/>
        </p:nvSpPr>
        <p:spPr>
          <a:xfrm flipH="1">
            <a:off x="2189576" y="-540724"/>
            <a:ext cx="781992" cy="781992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1C241"/>
              </a:solidFill>
            </a:endParaRPr>
          </a:p>
        </p:txBody>
      </p:sp>
      <p:sp>
        <p:nvSpPr>
          <p:cNvPr id="413" name="Google Shape;413;p11"/>
          <p:cNvSpPr/>
          <p:nvPr/>
        </p:nvSpPr>
        <p:spPr>
          <a:xfrm>
            <a:off x="3025759" y="-144071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1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11"/>
          <p:cNvGrpSpPr/>
          <p:nvPr/>
        </p:nvGrpSpPr>
        <p:grpSpPr>
          <a:xfrm>
            <a:off x="510469" y="4603505"/>
            <a:ext cx="817859" cy="817646"/>
            <a:chOff x="813569" y="4603505"/>
            <a:chExt cx="817859" cy="817646"/>
          </a:xfrm>
        </p:grpSpPr>
        <p:sp>
          <p:nvSpPr>
            <p:cNvPr id="416" name="Google Shape;416;p11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"/>
          </p:nvPr>
        </p:nvSpPr>
        <p:spPr>
          <a:xfrm>
            <a:off x="771652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2"/>
          </p:nvPr>
        </p:nvSpPr>
        <p:spPr>
          <a:xfrm>
            <a:off x="4476722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3"/>
          </p:nvPr>
        </p:nvSpPr>
        <p:spPr>
          <a:xfrm>
            <a:off x="2637977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4"/>
          </p:nvPr>
        </p:nvSpPr>
        <p:spPr>
          <a:xfrm>
            <a:off x="6345787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5" hasCustomPrompt="1"/>
          </p:nvPr>
        </p:nvSpPr>
        <p:spPr>
          <a:xfrm>
            <a:off x="1260014" y="2220050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4"/>
          <p:cNvSpPr txBox="1">
            <a:spLocks noGrp="1"/>
          </p:cNvSpPr>
          <p:nvPr>
            <p:ph type="title" idx="6" hasCustomPrompt="1"/>
          </p:nvPr>
        </p:nvSpPr>
        <p:spPr>
          <a:xfrm>
            <a:off x="4989376" y="2220050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7" hasCustomPrompt="1"/>
          </p:nvPr>
        </p:nvSpPr>
        <p:spPr>
          <a:xfrm>
            <a:off x="3151283" y="2220038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8" hasCustomPrompt="1"/>
          </p:nvPr>
        </p:nvSpPr>
        <p:spPr>
          <a:xfrm>
            <a:off x="6855675" y="2220063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49" name="Google Shape;449;p14"/>
          <p:cNvGrpSpPr/>
          <p:nvPr/>
        </p:nvGrpSpPr>
        <p:grpSpPr>
          <a:xfrm>
            <a:off x="-39118" y="4603512"/>
            <a:ext cx="2128963" cy="1450665"/>
            <a:chOff x="-39118" y="4603512"/>
            <a:chExt cx="2128963" cy="1450665"/>
          </a:xfrm>
        </p:grpSpPr>
        <p:sp>
          <p:nvSpPr>
            <p:cNvPr id="450" name="Google Shape;450;p14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14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473" name="Google Shape;473;p14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4"/>
          <p:cNvSpPr/>
          <p:nvPr/>
        </p:nvSpPr>
        <p:spPr>
          <a:xfrm rot="10800000" flipH="1">
            <a:off x="8856557" y="2957330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4"/>
          <p:cNvSpPr/>
          <p:nvPr/>
        </p:nvSpPr>
        <p:spPr>
          <a:xfrm>
            <a:off x="8514948" y="210140"/>
            <a:ext cx="460575" cy="460575"/>
          </a:xfrm>
          <a:custGeom>
            <a:avLst/>
            <a:gdLst/>
            <a:ahLst/>
            <a:cxnLst/>
            <a:rect l="l" t="t" r="r" b="b"/>
            <a:pathLst>
              <a:path w="23430" h="23430" extrusionOk="0">
                <a:moveTo>
                  <a:pt x="17883" y="1"/>
                </a:moveTo>
                <a:cubicBezTo>
                  <a:pt x="8007" y="1"/>
                  <a:pt x="1" y="8007"/>
                  <a:pt x="1" y="17883"/>
                </a:cubicBezTo>
                <a:lnTo>
                  <a:pt x="1" y="23429"/>
                </a:lnTo>
                <a:lnTo>
                  <a:pt x="5547" y="23429"/>
                </a:lnTo>
                <a:cubicBezTo>
                  <a:pt x="15423" y="23429"/>
                  <a:pt x="23430" y="15423"/>
                  <a:pt x="23430" y="5547"/>
                </a:cubicBezTo>
                <a:lnTo>
                  <a:pt x="234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4"/>
          <p:cNvSpPr/>
          <p:nvPr/>
        </p:nvSpPr>
        <p:spPr>
          <a:xfrm rot="10800000">
            <a:off x="8928832" y="1614305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4"/>
          <p:cNvSpPr/>
          <p:nvPr/>
        </p:nvSpPr>
        <p:spPr>
          <a:xfrm>
            <a:off x="8535707" y="413096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1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"/>
          <p:cNvSpPr txBox="1">
            <a:spLocks noGrp="1"/>
          </p:cNvSpPr>
          <p:nvPr>
            <p:ph type="title" hasCustomPrompt="1"/>
          </p:nvPr>
        </p:nvSpPr>
        <p:spPr>
          <a:xfrm>
            <a:off x="3240475" y="1510800"/>
            <a:ext cx="5105100" cy="14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1"/>
          </p:nvPr>
        </p:nvSpPr>
        <p:spPr>
          <a:xfrm>
            <a:off x="3240475" y="2883350"/>
            <a:ext cx="51051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15"/>
          <p:cNvGrpSpPr/>
          <p:nvPr/>
        </p:nvGrpSpPr>
        <p:grpSpPr>
          <a:xfrm flipH="1">
            <a:off x="5703978" y="-935492"/>
            <a:ext cx="3545529" cy="1688867"/>
            <a:chOff x="-9675" y="-1163406"/>
            <a:chExt cx="3545529" cy="1688867"/>
          </a:xfrm>
        </p:grpSpPr>
        <p:sp>
          <p:nvSpPr>
            <p:cNvPr id="496" name="Google Shape;496;p15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15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3" name="Google Shape;513;p15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"/>
          <p:cNvSpPr txBox="1">
            <a:spLocks noGrp="1"/>
          </p:cNvSpPr>
          <p:nvPr>
            <p:ph type="title"/>
          </p:nvPr>
        </p:nvSpPr>
        <p:spPr>
          <a:xfrm>
            <a:off x="752675" y="604075"/>
            <a:ext cx="2553900" cy="19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7" name="Google Shape;517;p16"/>
          <p:cNvSpPr/>
          <p:nvPr/>
        </p:nvSpPr>
        <p:spPr>
          <a:xfrm>
            <a:off x="1224613" y="45020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16"/>
          <p:cNvGrpSpPr/>
          <p:nvPr/>
        </p:nvGrpSpPr>
        <p:grpSpPr>
          <a:xfrm>
            <a:off x="1735081" y="4478905"/>
            <a:ext cx="817859" cy="817646"/>
            <a:chOff x="813569" y="4603505"/>
            <a:chExt cx="817859" cy="817646"/>
          </a:xfrm>
        </p:grpSpPr>
        <p:sp>
          <p:nvSpPr>
            <p:cNvPr id="519" name="Google Shape;519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16"/>
          <p:cNvSpPr/>
          <p:nvPr/>
        </p:nvSpPr>
        <p:spPr>
          <a:xfrm rot="10800000" flipH="1">
            <a:off x="6696088" y="-31569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16"/>
          <p:cNvGrpSpPr/>
          <p:nvPr/>
        </p:nvGrpSpPr>
        <p:grpSpPr>
          <a:xfrm rot="10800000" flipH="1">
            <a:off x="7206556" y="-163370"/>
            <a:ext cx="817859" cy="817646"/>
            <a:chOff x="813569" y="4603505"/>
            <a:chExt cx="817859" cy="817646"/>
          </a:xfrm>
        </p:grpSpPr>
        <p:sp>
          <p:nvSpPr>
            <p:cNvPr id="542" name="Google Shape;542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7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6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80" r:id="rId23"/>
    <p:sldLayoutId id="2147483681" r:id="rId24"/>
    <p:sldLayoutId id="2147483682" r:id="rId25"/>
    <p:sldLayoutId id="2147483684" r:id="rId26"/>
    <p:sldLayoutId id="2147483685" r:id="rId27"/>
    <p:sldLayoutId id="2147483686" r:id="rId28"/>
    <p:sldLayoutId id="2147483688" r:id="rId29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1.wdp"/><Relationship Id="rId5" Type="http://schemas.openxmlformats.org/officeDocument/2006/relationships/image" Target="../media/image1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7"/>
          <p:cNvSpPr txBox="1">
            <a:spLocks noGrp="1"/>
          </p:cNvSpPr>
          <p:nvPr>
            <p:ph type="ctrTitle"/>
          </p:nvPr>
        </p:nvSpPr>
        <p:spPr>
          <a:xfrm flipH="1">
            <a:off x="4097197" y="1217438"/>
            <a:ext cx="4545358" cy="2351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 KHẾ</a:t>
            </a:r>
            <a:endParaRPr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ruyện cổ tích Cây khế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8" b="100000" l="0" r="99500">
                        <a14:foregroundMark x1="74600" y1="46004" x2="77700" y2="58970"/>
                        <a14:foregroundMark x1="37300" y1="11190" x2="51000" y2="17052"/>
                        <a14:foregroundMark x1="64900" y1="76554" x2="68200" y2="78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265"/>
            <a:ext cx="7757652" cy="44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88"/>
          <p:cNvSpPr/>
          <p:nvPr/>
        </p:nvSpPr>
        <p:spPr>
          <a:xfrm>
            <a:off x="2872458" y="681464"/>
            <a:ext cx="6183051" cy="243909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8" name="Google Shape;2328;p88"/>
          <p:cNvSpPr txBox="1">
            <a:spLocks noGrp="1"/>
          </p:cNvSpPr>
          <p:nvPr>
            <p:ph type="title"/>
          </p:nvPr>
        </p:nvSpPr>
        <p:spPr>
          <a:xfrm>
            <a:off x="462388" y="10876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Những yếu tố kì ảo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9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2987433" y="1129973"/>
            <a:ext cx="6068076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b="1" i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điểm:</a:t>
            </a:r>
          </a:p>
          <a:p>
            <a:pPr marL="0" lvl="0" indent="0" algn="l" rtl="0">
              <a:buClr>
                <a:schemeClr val="lt2"/>
              </a:buClr>
              <a:buSzPts val="1400"/>
              <a:buNone/>
            </a:pPr>
            <a:r>
              <a:rPr lang="vi-VN" sz="20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bay mãi, bay mãi, qua bao nhiêu là miền, hết đồng ruộng đến rừng xanh, biển cả....  Nằm giữa biển</a:t>
            </a:r>
          </a:p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b="1" i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điểm:</a:t>
            </a:r>
          </a:p>
          <a:p>
            <a:pPr marL="0" lvl="0" indent="0" algn="l" rtl="0">
              <a:buClr>
                <a:schemeClr val="lt2"/>
              </a:buClr>
              <a:buSzPts val="1400"/>
              <a:buNone/>
            </a:pPr>
            <a:r>
              <a:rPr lang="vi-VN" sz="20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đầy vàng, bạc, kim cương, hổ phách....</a:t>
            </a:r>
          </a:p>
        </p:txBody>
      </p:sp>
      <p:sp>
        <p:nvSpPr>
          <p:cNvPr id="2330" name="Google Shape;2330;p88"/>
          <p:cNvSpPr/>
          <p:nvPr/>
        </p:nvSpPr>
        <p:spPr>
          <a:xfrm>
            <a:off x="2623316" y="812581"/>
            <a:ext cx="2071800" cy="37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8" name="Google Shape;2338;p88"/>
          <p:cNvSpPr txBox="1">
            <a:spLocks noGrp="1"/>
          </p:cNvSpPr>
          <p:nvPr>
            <p:ph type="subTitle" idx="3"/>
          </p:nvPr>
        </p:nvSpPr>
        <p:spPr>
          <a:xfrm>
            <a:off x="2897216" y="807615"/>
            <a:ext cx="15240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Đảo vàng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4275610" y="3120563"/>
            <a:ext cx="4868390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gian kì ảo, bí ẩn chứa đựng  những bất ngờ.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Phần thưởng và thử thách cho những nhân vật trong truyện.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96" b="99219" l="39312" r="94436">
                        <a14:foregroundMark x1="76061" y1="86979" x2="94436" y2="97396"/>
                      </a14:backgroundRemoval>
                    </a14:imgEffect>
                  </a14:imgLayer>
                </a14:imgProps>
              </a:ext>
            </a:extLst>
          </a:blip>
          <a:srcRect l="33283" t="13943" r="5875" b="-3211"/>
          <a:stretch/>
        </p:blipFill>
        <p:spPr>
          <a:xfrm flipH="1">
            <a:off x="0" y="1767840"/>
            <a:ext cx="3891280" cy="351712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659216" y="3693263"/>
            <a:ext cx="572545" cy="1011219"/>
          </a:xfrm>
          <a:prstGeom prst="right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87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7" grpId="0" animBg="1"/>
      <p:bldP spid="2330" grpId="0" animBg="1"/>
      <p:bldP spid="2338" grpId="0" build="p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759387" y="938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565675" y="644346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a. Nhân vật người em trai</a:t>
            </a:r>
          </a:p>
        </p:txBody>
      </p:sp>
      <p:pic>
        <p:nvPicPr>
          <p:cNvPr id="3076" name="Picture 4" descr="Sách Truyện Cổ Việt Nam Đặc Sắc - Cây Khế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85" b="94120" l="10000" r="81733">
                        <a14:foregroundMark x1="40000" y1="48846" x2="62228" y2="62302"/>
                        <a14:foregroundMark x1="61881" y1="52922" x2="52525" y2="62554"/>
                        <a14:foregroundMark x1="44851" y1="57215" x2="44851" y2="59740"/>
                        <a14:foregroundMark x1="46584" y1="50108" x2="65050" y2="53680"/>
                        <a14:foregroundMark x1="65743" y1="54942" x2="61188" y2="58478"/>
                        <a14:foregroundMark x1="71980" y1="85101" x2="6747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6"/>
          <a:stretch/>
        </p:blipFill>
        <p:spPr bwMode="auto">
          <a:xfrm>
            <a:off x="5724880" y="2029870"/>
            <a:ext cx="4201827" cy="33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66;p69"/>
          <p:cNvSpPr txBox="1">
            <a:spLocks/>
          </p:cNvSpPr>
          <p:nvPr/>
        </p:nvSpPr>
        <p:spPr>
          <a:xfrm>
            <a:off x="121686" y="3909906"/>
            <a:ext cx="2594435" cy="775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Chăm sóc cây khế.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Chia sẻ quả với chim thần</a:t>
            </a:r>
          </a:p>
        </p:txBody>
      </p:sp>
      <p:sp>
        <p:nvSpPr>
          <p:cNvPr id="8" name="Google Shape;2068;p69"/>
          <p:cNvSpPr txBox="1">
            <a:spLocks/>
          </p:cNvSpPr>
          <p:nvPr/>
        </p:nvSpPr>
        <p:spPr>
          <a:xfrm>
            <a:off x="181168" y="1943787"/>
            <a:ext cx="3277976" cy="6492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Chăm chỉ, cố gắng làm lụng, không đòi hỏi, phân tranh với người anh.</a:t>
            </a:r>
          </a:p>
        </p:txBody>
      </p:sp>
      <p:sp>
        <p:nvSpPr>
          <p:cNvPr id="10" name="Google Shape;2071;p69"/>
          <p:cNvSpPr txBox="1">
            <a:spLocks/>
          </p:cNvSpPr>
          <p:nvPr/>
        </p:nvSpPr>
        <p:spPr>
          <a:xfrm>
            <a:off x="3973144" y="1804213"/>
            <a:ext cx="3503472" cy="775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May đúng túi ba gang, không tham lấy nhiều vàng bạc.</a:t>
            </a:r>
          </a:p>
        </p:txBody>
      </p:sp>
      <p:sp>
        <p:nvSpPr>
          <p:cNvPr id="15" name="Google Shape;2076;p69"/>
          <p:cNvSpPr txBox="1">
            <a:spLocks/>
          </p:cNvSpPr>
          <p:nvPr/>
        </p:nvSpPr>
        <p:spPr>
          <a:xfrm>
            <a:off x="3392042" y="3767509"/>
            <a:ext cx="2765514" cy="5488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Thật thà chia sẻ với người anh.</a:t>
            </a:r>
          </a:p>
        </p:txBody>
      </p:sp>
      <p:sp>
        <p:nvSpPr>
          <p:cNvPr id="17" name="Google Shape;2078;p69"/>
          <p:cNvSpPr/>
          <p:nvPr/>
        </p:nvSpPr>
        <p:spPr>
          <a:xfrm>
            <a:off x="901349" y="3166933"/>
            <a:ext cx="517555" cy="556855"/>
          </a:xfrm>
          <a:custGeom>
            <a:avLst/>
            <a:gdLst/>
            <a:ahLst/>
            <a:cxnLst/>
            <a:rect l="l" t="t" r="r" b="b"/>
            <a:pathLst>
              <a:path w="39705" h="42720" extrusionOk="0">
                <a:moveTo>
                  <a:pt x="18382" y="2501"/>
                </a:moveTo>
                <a:cubicBezTo>
                  <a:pt x="23676" y="2501"/>
                  <a:pt x="28014" y="6569"/>
                  <a:pt x="28479" y="11741"/>
                </a:cubicBezTo>
                <a:cubicBezTo>
                  <a:pt x="24460" y="12696"/>
                  <a:pt x="21470" y="16299"/>
                  <a:pt x="21470" y="20588"/>
                </a:cubicBezTo>
                <a:cubicBezTo>
                  <a:pt x="21470" y="21152"/>
                  <a:pt x="21519" y="21691"/>
                  <a:pt x="21617" y="22206"/>
                </a:cubicBezTo>
                <a:cubicBezTo>
                  <a:pt x="20588" y="22549"/>
                  <a:pt x="19509" y="22745"/>
                  <a:pt x="18382" y="22745"/>
                </a:cubicBezTo>
                <a:cubicBezTo>
                  <a:pt x="17328" y="22745"/>
                  <a:pt x="16298" y="22573"/>
                  <a:pt x="15294" y="22255"/>
                </a:cubicBezTo>
                <a:cubicBezTo>
                  <a:pt x="15294" y="22181"/>
                  <a:pt x="15294" y="22132"/>
                  <a:pt x="15294" y="22059"/>
                </a:cubicBezTo>
                <a:cubicBezTo>
                  <a:pt x="15294" y="18113"/>
                  <a:pt x="12279" y="14853"/>
                  <a:pt x="8431" y="14461"/>
                </a:cubicBezTo>
                <a:cubicBezTo>
                  <a:pt x="8333" y="13848"/>
                  <a:pt x="8260" y="13236"/>
                  <a:pt x="8260" y="12623"/>
                </a:cubicBezTo>
                <a:cubicBezTo>
                  <a:pt x="8260" y="7035"/>
                  <a:pt x="12818" y="2501"/>
                  <a:pt x="18382" y="2501"/>
                </a:cubicBezTo>
                <a:close/>
                <a:moveTo>
                  <a:pt x="7647" y="16912"/>
                </a:moveTo>
                <a:cubicBezTo>
                  <a:pt x="10490" y="16912"/>
                  <a:pt x="12794" y="19216"/>
                  <a:pt x="12794" y="22059"/>
                </a:cubicBezTo>
                <a:cubicBezTo>
                  <a:pt x="12794" y="23015"/>
                  <a:pt x="12549" y="23897"/>
                  <a:pt x="12107" y="24657"/>
                </a:cubicBezTo>
                <a:lnTo>
                  <a:pt x="8137" y="20564"/>
                </a:lnTo>
                <a:lnTo>
                  <a:pt x="6348" y="22304"/>
                </a:lnTo>
                <a:lnTo>
                  <a:pt x="10367" y="26446"/>
                </a:lnTo>
                <a:cubicBezTo>
                  <a:pt x="9559" y="26936"/>
                  <a:pt x="8652" y="27230"/>
                  <a:pt x="7647" y="27230"/>
                </a:cubicBezTo>
                <a:cubicBezTo>
                  <a:pt x="4804" y="27230"/>
                  <a:pt x="2500" y="24902"/>
                  <a:pt x="2500" y="22059"/>
                </a:cubicBezTo>
                <a:cubicBezTo>
                  <a:pt x="2500" y="19216"/>
                  <a:pt x="4804" y="16912"/>
                  <a:pt x="7647" y="16912"/>
                </a:cubicBezTo>
                <a:close/>
                <a:moveTo>
                  <a:pt x="30587" y="13971"/>
                </a:moveTo>
                <a:cubicBezTo>
                  <a:pt x="34239" y="13971"/>
                  <a:pt x="37204" y="16936"/>
                  <a:pt x="37204" y="20588"/>
                </a:cubicBezTo>
                <a:cubicBezTo>
                  <a:pt x="37204" y="24240"/>
                  <a:pt x="34239" y="27230"/>
                  <a:pt x="30587" y="27230"/>
                </a:cubicBezTo>
                <a:cubicBezTo>
                  <a:pt x="26935" y="27230"/>
                  <a:pt x="23970" y="24240"/>
                  <a:pt x="23970" y="20588"/>
                </a:cubicBezTo>
                <a:cubicBezTo>
                  <a:pt x="23970" y="16936"/>
                  <a:pt x="26935" y="13971"/>
                  <a:pt x="30587" y="13971"/>
                </a:cubicBezTo>
                <a:close/>
                <a:moveTo>
                  <a:pt x="14828" y="24730"/>
                </a:moveTo>
                <a:cubicBezTo>
                  <a:pt x="15588" y="24951"/>
                  <a:pt x="16348" y="25098"/>
                  <a:pt x="17132" y="25171"/>
                </a:cubicBezTo>
                <a:lnTo>
                  <a:pt x="17132" y="29853"/>
                </a:lnTo>
                <a:lnTo>
                  <a:pt x="13872" y="26495"/>
                </a:lnTo>
                <a:cubicBezTo>
                  <a:pt x="14264" y="25956"/>
                  <a:pt x="14583" y="25367"/>
                  <a:pt x="14828" y="24730"/>
                </a:cubicBezTo>
                <a:close/>
                <a:moveTo>
                  <a:pt x="22401" y="24583"/>
                </a:moveTo>
                <a:cubicBezTo>
                  <a:pt x="22671" y="25147"/>
                  <a:pt x="22989" y="25662"/>
                  <a:pt x="23357" y="26152"/>
                </a:cubicBezTo>
                <a:lnTo>
                  <a:pt x="19632" y="29902"/>
                </a:lnTo>
                <a:lnTo>
                  <a:pt x="19632" y="25171"/>
                </a:lnTo>
                <a:cubicBezTo>
                  <a:pt x="20588" y="25073"/>
                  <a:pt x="21494" y="24877"/>
                  <a:pt x="22401" y="24583"/>
                </a:cubicBezTo>
                <a:close/>
                <a:moveTo>
                  <a:pt x="18382" y="1"/>
                </a:moveTo>
                <a:cubicBezTo>
                  <a:pt x="11421" y="1"/>
                  <a:pt x="5760" y="5662"/>
                  <a:pt x="5760" y="12623"/>
                </a:cubicBezTo>
                <a:cubicBezTo>
                  <a:pt x="5760" y="13285"/>
                  <a:pt x="5833" y="13946"/>
                  <a:pt x="5931" y="14608"/>
                </a:cubicBezTo>
                <a:cubicBezTo>
                  <a:pt x="2525" y="15392"/>
                  <a:pt x="0" y="18431"/>
                  <a:pt x="0" y="22059"/>
                </a:cubicBezTo>
                <a:cubicBezTo>
                  <a:pt x="0" y="26274"/>
                  <a:pt x="3431" y="29706"/>
                  <a:pt x="7647" y="29706"/>
                </a:cubicBezTo>
                <a:cubicBezTo>
                  <a:pt x="9313" y="29706"/>
                  <a:pt x="10858" y="29166"/>
                  <a:pt x="12132" y="28259"/>
                </a:cubicBezTo>
                <a:lnTo>
                  <a:pt x="17132" y="33431"/>
                </a:lnTo>
                <a:lnTo>
                  <a:pt x="17132" y="42720"/>
                </a:lnTo>
                <a:lnTo>
                  <a:pt x="19632" y="42720"/>
                </a:lnTo>
                <a:lnTo>
                  <a:pt x="19632" y="33455"/>
                </a:lnTo>
                <a:lnTo>
                  <a:pt x="25146" y="27916"/>
                </a:lnTo>
                <a:cubicBezTo>
                  <a:pt x="26666" y="29044"/>
                  <a:pt x="28553" y="29706"/>
                  <a:pt x="30587" y="29706"/>
                </a:cubicBezTo>
                <a:cubicBezTo>
                  <a:pt x="35611" y="29706"/>
                  <a:pt x="39704" y="25637"/>
                  <a:pt x="39704" y="20588"/>
                </a:cubicBezTo>
                <a:cubicBezTo>
                  <a:pt x="39704" y="15686"/>
                  <a:pt x="35807" y="11692"/>
                  <a:pt x="30955" y="11495"/>
                </a:cubicBezTo>
                <a:cubicBezTo>
                  <a:pt x="30391" y="5050"/>
                  <a:pt x="24975" y="1"/>
                  <a:pt x="183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2079;p69"/>
          <p:cNvSpPr/>
          <p:nvPr/>
        </p:nvSpPr>
        <p:spPr>
          <a:xfrm>
            <a:off x="4774799" y="1212525"/>
            <a:ext cx="557168" cy="556855"/>
          </a:xfrm>
          <a:custGeom>
            <a:avLst/>
            <a:gdLst/>
            <a:ahLst/>
            <a:cxnLst/>
            <a:rect l="l" t="t" r="r" b="b"/>
            <a:pathLst>
              <a:path w="42744" h="42720" extrusionOk="0">
                <a:moveTo>
                  <a:pt x="22622" y="2501"/>
                </a:moveTo>
                <a:cubicBezTo>
                  <a:pt x="27867" y="2501"/>
                  <a:pt x="32156" y="6765"/>
                  <a:pt x="32181" y="12010"/>
                </a:cubicBezTo>
                <a:lnTo>
                  <a:pt x="32181" y="13383"/>
                </a:lnTo>
                <a:lnTo>
                  <a:pt x="33529" y="13260"/>
                </a:lnTo>
                <a:cubicBezTo>
                  <a:pt x="33725" y="13236"/>
                  <a:pt x="33921" y="13236"/>
                  <a:pt x="34092" y="13236"/>
                </a:cubicBezTo>
                <a:cubicBezTo>
                  <a:pt x="37475" y="13236"/>
                  <a:pt x="40244" y="15981"/>
                  <a:pt x="40244" y="19387"/>
                </a:cubicBezTo>
                <a:cubicBezTo>
                  <a:pt x="40244" y="22770"/>
                  <a:pt x="37475" y="25539"/>
                  <a:pt x="34092" y="25539"/>
                </a:cubicBezTo>
                <a:lnTo>
                  <a:pt x="25147" y="25539"/>
                </a:lnTo>
                <a:cubicBezTo>
                  <a:pt x="25588" y="24363"/>
                  <a:pt x="25808" y="23137"/>
                  <a:pt x="25808" y="21838"/>
                </a:cubicBezTo>
                <a:lnTo>
                  <a:pt x="25808" y="19706"/>
                </a:lnTo>
                <a:lnTo>
                  <a:pt x="25808" y="19657"/>
                </a:lnTo>
                <a:cubicBezTo>
                  <a:pt x="25735" y="17108"/>
                  <a:pt x="24705" y="14731"/>
                  <a:pt x="22892" y="12942"/>
                </a:cubicBezTo>
                <a:cubicBezTo>
                  <a:pt x="21054" y="11152"/>
                  <a:pt x="18627" y="10148"/>
                  <a:pt x="16078" y="10148"/>
                </a:cubicBezTo>
                <a:cubicBezTo>
                  <a:pt x="15073" y="10148"/>
                  <a:pt x="14093" y="10319"/>
                  <a:pt x="13186" y="10589"/>
                </a:cubicBezTo>
                <a:cubicBezTo>
                  <a:pt x="13897" y="5957"/>
                  <a:pt x="17917" y="2501"/>
                  <a:pt x="22622" y="2501"/>
                </a:cubicBezTo>
                <a:close/>
                <a:moveTo>
                  <a:pt x="16078" y="12647"/>
                </a:moveTo>
                <a:cubicBezTo>
                  <a:pt x="17990" y="12647"/>
                  <a:pt x="19779" y="13383"/>
                  <a:pt x="21127" y="14731"/>
                </a:cubicBezTo>
                <a:cubicBezTo>
                  <a:pt x="22475" y="16054"/>
                  <a:pt x="23259" y="17819"/>
                  <a:pt x="23308" y="19706"/>
                </a:cubicBezTo>
                <a:lnTo>
                  <a:pt x="23308" y="21838"/>
                </a:lnTo>
                <a:cubicBezTo>
                  <a:pt x="23308" y="24093"/>
                  <a:pt x="22426" y="26176"/>
                  <a:pt x="20858" y="27769"/>
                </a:cubicBezTo>
                <a:cubicBezTo>
                  <a:pt x="19264" y="29338"/>
                  <a:pt x="17181" y="30220"/>
                  <a:pt x="14951" y="30220"/>
                </a:cubicBezTo>
                <a:lnTo>
                  <a:pt x="14926" y="30220"/>
                </a:lnTo>
                <a:lnTo>
                  <a:pt x="7059" y="30196"/>
                </a:lnTo>
                <a:cubicBezTo>
                  <a:pt x="4559" y="30196"/>
                  <a:pt x="2500" y="28161"/>
                  <a:pt x="2500" y="25637"/>
                </a:cubicBezTo>
                <a:cubicBezTo>
                  <a:pt x="2500" y="23137"/>
                  <a:pt x="4559" y="21078"/>
                  <a:pt x="7059" y="21078"/>
                </a:cubicBezTo>
                <a:cubicBezTo>
                  <a:pt x="7206" y="21078"/>
                  <a:pt x="7353" y="21078"/>
                  <a:pt x="7500" y="21103"/>
                </a:cubicBezTo>
                <a:lnTo>
                  <a:pt x="8848" y="21225"/>
                </a:lnTo>
                <a:lnTo>
                  <a:pt x="8848" y="19853"/>
                </a:lnTo>
                <a:cubicBezTo>
                  <a:pt x="8873" y="15883"/>
                  <a:pt x="12108" y="12647"/>
                  <a:pt x="16078" y="12647"/>
                </a:cubicBezTo>
                <a:close/>
                <a:moveTo>
                  <a:pt x="27696" y="28039"/>
                </a:moveTo>
                <a:cubicBezTo>
                  <a:pt x="27181" y="30416"/>
                  <a:pt x="25122" y="32254"/>
                  <a:pt x="22622" y="32377"/>
                </a:cubicBezTo>
                <a:lnTo>
                  <a:pt x="22622" y="29534"/>
                </a:lnTo>
                <a:cubicBezTo>
                  <a:pt x="23088" y="29068"/>
                  <a:pt x="23505" y="28578"/>
                  <a:pt x="23872" y="28039"/>
                </a:cubicBezTo>
                <a:close/>
                <a:moveTo>
                  <a:pt x="20122" y="31397"/>
                </a:moveTo>
                <a:lnTo>
                  <a:pt x="20122" y="36494"/>
                </a:lnTo>
                <a:cubicBezTo>
                  <a:pt x="17917" y="36347"/>
                  <a:pt x="16103" y="34779"/>
                  <a:pt x="15588" y="32696"/>
                </a:cubicBezTo>
                <a:cubicBezTo>
                  <a:pt x="17181" y="32598"/>
                  <a:pt x="18725" y="32156"/>
                  <a:pt x="20122" y="31397"/>
                </a:cubicBezTo>
                <a:close/>
                <a:moveTo>
                  <a:pt x="22622" y="1"/>
                </a:moveTo>
                <a:cubicBezTo>
                  <a:pt x="16569" y="1"/>
                  <a:pt x="11422" y="4535"/>
                  <a:pt x="10686" y="10540"/>
                </a:cubicBezTo>
                <a:cubicBezTo>
                  <a:pt x="10637" y="10809"/>
                  <a:pt x="10613" y="11324"/>
                  <a:pt x="10613" y="11863"/>
                </a:cubicBezTo>
                <a:cubicBezTo>
                  <a:pt x="8383" y="13383"/>
                  <a:pt x="6814" y="15809"/>
                  <a:pt x="6446" y="18603"/>
                </a:cubicBezTo>
                <a:cubicBezTo>
                  <a:pt x="2844" y="18922"/>
                  <a:pt x="1" y="21961"/>
                  <a:pt x="1" y="25637"/>
                </a:cubicBezTo>
                <a:cubicBezTo>
                  <a:pt x="1" y="29534"/>
                  <a:pt x="3187" y="32696"/>
                  <a:pt x="7059" y="32696"/>
                </a:cubicBezTo>
                <a:lnTo>
                  <a:pt x="13039" y="32696"/>
                </a:lnTo>
                <a:cubicBezTo>
                  <a:pt x="13603" y="36176"/>
                  <a:pt x="16544" y="38847"/>
                  <a:pt x="20122" y="38994"/>
                </a:cubicBezTo>
                <a:lnTo>
                  <a:pt x="20122" y="42720"/>
                </a:lnTo>
                <a:lnTo>
                  <a:pt x="22622" y="42720"/>
                </a:lnTo>
                <a:lnTo>
                  <a:pt x="22622" y="34877"/>
                </a:lnTo>
                <a:cubicBezTo>
                  <a:pt x="26495" y="34730"/>
                  <a:pt x="29705" y="31813"/>
                  <a:pt x="30220" y="28039"/>
                </a:cubicBezTo>
                <a:lnTo>
                  <a:pt x="34092" y="28014"/>
                </a:lnTo>
                <a:cubicBezTo>
                  <a:pt x="38872" y="28014"/>
                  <a:pt x="42744" y="24142"/>
                  <a:pt x="42744" y="19387"/>
                </a:cubicBezTo>
                <a:cubicBezTo>
                  <a:pt x="42744" y="14780"/>
                  <a:pt x="39141" y="11005"/>
                  <a:pt x="34607" y="10760"/>
                </a:cubicBezTo>
                <a:cubicBezTo>
                  <a:pt x="34313" y="8015"/>
                  <a:pt x="33112" y="5491"/>
                  <a:pt x="31127" y="3530"/>
                </a:cubicBezTo>
                <a:cubicBezTo>
                  <a:pt x="28847" y="1251"/>
                  <a:pt x="25833" y="1"/>
                  <a:pt x="226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Google Shape;2081;p69"/>
          <p:cNvSpPr/>
          <p:nvPr/>
        </p:nvSpPr>
        <p:spPr>
          <a:xfrm>
            <a:off x="1001691" y="1258654"/>
            <a:ext cx="556842" cy="556855"/>
          </a:xfrm>
          <a:custGeom>
            <a:avLst/>
            <a:gdLst/>
            <a:ahLst/>
            <a:cxnLst/>
            <a:rect l="l" t="t" r="r" b="b"/>
            <a:pathLst>
              <a:path w="42719" h="42720" extrusionOk="0">
                <a:moveTo>
                  <a:pt x="29068" y="2501"/>
                </a:moveTo>
                <a:cubicBezTo>
                  <a:pt x="31175" y="2501"/>
                  <a:pt x="32891" y="4216"/>
                  <a:pt x="32891" y="6324"/>
                </a:cubicBezTo>
                <a:cubicBezTo>
                  <a:pt x="32891" y="8432"/>
                  <a:pt x="31175" y="10123"/>
                  <a:pt x="29068" y="10123"/>
                </a:cubicBezTo>
                <a:lnTo>
                  <a:pt x="13651" y="10123"/>
                </a:lnTo>
                <a:cubicBezTo>
                  <a:pt x="11544" y="10123"/>
                  <a:pt x="9853" y="8432"/>
                  <a:pt x="9853" y="6324"/>
                </a:cubicBezTo>
                <a:cubicBezTo>
                  <a:pt x="9853" y="4216"/>
                  <a:pt x="11544" y="2501"/>
                  <a:pt x="13651" y="2501"/>
                </a:cubicBezTo>
                <a:close/>
                <a:moveTo>
                  <a:pt x="13406" y="17574"/>
                </a:moveTo>
                <a:cubicBezTo>
                  <a:pt x="14460" y="17574"/>
                  <a:pt x="15294" y="18407"/>
                  <a:pt x="15294" y="19436"/>
                </a:cubicBezTo>
                <a:cubicBezTo>
                  <a:pt x="15294" y="20490"/>
                  <a:pt x="14460" y="21324"/>
                  <a:pt x="13406" y="21324"/>
                </a:cubicBezTo>
                <a:lnTo>
                  <a:pt x="4387" y="21324"/>
                </a:lnTo>
                <a:cubicBezTo>
                  <a:pt x="3333" y="21324"/>
                  <a:pt x="2500" y="20490"/>
                  <a:pt x="2500" y="19436"/>
                </a:cubicBezTo>
                <a:cubicBezTo>
                  <a:pt x="2500" y="18407"/>
                  <a:pt x="3333" y="17574"/>
                  <a:pt x="4387" y="17574"/>
                </a:cubicBezTo>
                <a:close/>
                <a:moveTo>
                  <a:pt x="38356" y="20711"/>
                </a:moveTo>
                <a:cubicBezTo>
                  <a:pt x="39386" y="20711"/>
                  <a:pt x="40219" y="21544"/>
                  <a:pt x="40219" y="22598"/>
                </a:cubicBezTo>
                <a:cubicBezTo>
                  <a:pt x="40219" y="23627"/>
                  <a:pt x="39386" y="24461"/>
                  <a:pt x="38356" y="24461"/>
                </a:cubicBezTo>
                <a:lnTo>
                  <a:pt x="29313" y="24461"/>
                </a:lnTo>
                <a:cubicBezTo>
                  <a:pt x="28283" y="24461"/>
                  <a:pt x="27450" y="23627"/>
                  <a:pt x="27450" y="22598"/>
                </a:cubicBezTo>
                <a:cubicBezTo>
                  <a:pt x="27450" y="21544"/>
                  <a:pt x="28283" y="20711"/>
                  <a:pt x="29313" y="20711"/>
                </a:cubicBezTo>
                <a:close/>
                <a:moveTo>
                  <a:pt x="13651" y="1"/>
                </a:moveTo>
                <a:cubicBezTo>
                  <a:pt x="10171" y="1"/>
                  <a:pt x="7353" y="2844"/>
                  <a:pt x="7353" y="6324"/>
                </a:cubicBezTo>
                <a:cubicBezTo>
                  <a:pt x="7353" y="9804"/>
                  <a:pt x="10171" y="12623"/>
                  <a:pt x="13651" y="12623"/>
                </a:cubicBezTo>
                <a:lnTo>
                  <a:pt x="20146" y="12623"/>
                </a:lnTo>
                <a:lnTo>
                  <a:pt x="20146" y="25711"/>
                </a:lnTo>
                <a:lnTo>
                  <a:pt x="12009" y="25711"/>
                </a:lnTo>
                <a:cubicBezTo>
                  <a:pt x="10980" y="25711"/>
                  <a:pt x="10171" y="24902"/>
                  <a:pt x="10171" y="23872"/>
                </a:cubicBezTo>
                <a:lnTo>
                  <a:pt x="10171" y="23823"/>
                </a:lnTo>
                <a:lnTo>
                  <a:pt x="13406" y="23823"/>
                </a:lnTo>
                <a:cubicBezTo>
                  <a:pt x="15833" y="23823"/>
                  <a:pt x="17793" y="21863"/>
                  <a:pt x="17793" y="19436"/>
                </a:cubicBezTo>
                <a:cubicBezTo>
                  <a:pt x="17793" y="17034"/>
                  <a:pt x="15833" y="15074"/>
                  <a:pt x="13406" y="15074"/>
                </a:cubicBezTo>
                <a:lnTo>
                  <a:pt x="4387" y="15074"/>
                </a:lnTo>
                <a:cubicBezTo>
                  <a:pt x="1961" y="15074"/>
                  <a:pt x="0" y="17034"/>
                  <a:pt x="0" y="19436"/>
                </a:cubicBezTo>
                <a:cubicBezTo>
                  <a:pt x="0" y="21863"/>
                  <a:pt x="1961" y="23823"/>
                  <a:pt x="4387" y="23823"/>
                </a:cubicBezTo>
                <a:lnTo>
                  <a:pt x="7671" y="23823"/>
                </a:lnTo>
                <a:lnTo>
                  <a:pt x="7671" y="23872"/>
                </a:lnTo>
                <a:cubicBezTo>
                  <a:pt x="7671" y="26274"/>
                  <a:pt x="9608" y="28210"/>
                  <a:pt x="12009" y="28210"/>
                </a:cubicBezTo>
                <a:lnTo>
                  <a:pt x="20146" y="28210"/>
                </a:lnTo>
                <a:lnTo>
                  <a:pt x="20146" y="42720"/>
                </a:lnTo>
                <a:lnTo>
                  <a:pt x="22646" y="42720"/>
                </a:lnTo>
                <a:lnTo>
                  <a:pt x="22646" y="31544"/>
                </a:lnTo>
                <a:lnTo>
                  <a:pt x="30489" y="31544"/>
                </a:lnTo>
                <a:cubicBezTo>
                  <a:pt x="32866" y="31544"/>
                  <a:pt x="34827" y="29583"/>
                  <a:pt x="34827" y="27206"/>
                </a:cubicBezTo>
                <a:lnTo>
                  <a:pt x="34827" y="26961"/>
                </a:lnTo>
                <a:lnTo>
                  <a:pt x="38356" y="26961"/>
                </a:lnTo>
                <a:cubicBezTo>
                  <a:pt x="40758" y="26961"/>
                  <a:pt x="42719" y="25000"/>
                  <a:pt x="42719" y="22598"/>
                </a:cubicBezTo>
                <a:cubicBezTo>
                  <a:pt x="42719" y="20172"/>
                  <a:pt x="40758" y="18211"/>
                  <a:pt x="38356" y="18211"/>
                </a:cubicBezTo>
                <a:lnTo>
                  <a:pt x="29313" y="18211"/>
                </a:lnTo>
                <a:cubicBezTo>
                  <a:pt x="26911" y="18211"/>
                  <a:pt x="24950" y="20172"/>
                  <a:pt x="24950" y="22598"/>
                </a:cubicBezTo>
                <a:cubicBezTo>
                  <a:pt x="24950" y="25000"/>
                  <a:pt x="26911" y="26961"/>
                  <a:pt x="29313" y="26961"/>
                </a:cubicBezTo>
                <a:lnTo>
                  <a:pt x="32327" y="26961"/>
                </a:lnTo>
                <a:lnTo>
                  <a:pt x="32327" y="27206"/>
                </a:lnTo>
                <a:cubicBezTo>
                  <a:pt x="32327" y="28210"/>
                  <a:pt x="31494" y="29044"/>
                  <a:pt x="30489" y="29044"/>
                </a:cubicBezTo>
                <a:lnTo>
                  <a:pt x="22646" y="29044"/>
                </a:lnTo>
                <a:lnTo>
                  <a:pt x="22646" y="12623"/>
                </a:lnTo>
                <a:lnTo>
                  <a:pt x="29068" y="12623"/>
                </a:lnTo>
                <a:cubicBezTo>
                  <a:pt x="32548" y="12623"/>
                  <a:pt x="35391" y="9804"/>
                  <a:pt x="35391" y="6324"/>
                </a:cubicBezTo>
                <a:cubicBezTo>
                  <a:pt x="35391" y="2844"/>
                  <a:pt x="32548" y="1"/>
                  <a:pt x="290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2083;p69"/>
          <p:cNvSpPr/>
          <p:nvPr/>
        </p:nvSpPr>
        <p:spPr>
          <a:xfrm>
            <a:off x="3910905" y="3166933"/>
            <a:ext cx="561952" cy="562291"/>
          </a:xfrm>
          <a:custGeom>
            <a:avLst/>
            <a:gdLst/>
            <a:ahLst/>
            <a:cxnLst/>
            <a:rect l="l" t="t" r="r" b="b"/>
            <a:pathLst>
              <a:path w="43111" h="43137" extrusionOk="0">
                <a:moveTo>
                  <a:pt x="23161" y="2501"/>
                </a:moveTo>
                <a:cubicBezTo>
                  <a:pt x="25783" y="2501"/>
                  <a:pt x="28259" y="3383"/>
                  <a:pt x="30293" y="5025"/>
                </a:cubicBezTo>
                <a:cubicBezTo>
                  <a:pt x="31739" y="6201"/>
                  <a:pt x="32891" y="7721"/>
                  <a:pt x="33602" y="9436"/>
                </a:cubicBezTo>
                <a:cubicBezTo>
                  <a:pt x="33160" y="9363"/>
                  <a:pt x="32695" y="9338"/>
                  <a:pt x="32229" y="9338"/>
                </a:cubicBezTo>
                <a:lnTo>
                  <a:pt x="29190" y="9338"/>
                </a:lnTo>
                <a:cubicBezTo>
                  <a:pt x="26151" y="9338"/>
                  <a:pt x="23406" y="10588"/>
                  <a:pt x="21421" y="12598"/>
                </a:cubicBezTo>
                <a:lnTo>
                  <a:pt x="7451" y="12598"/>
                </a:lnTo>
                <a:cubicBezTo>
                  <a:pt x="8063" y="6937"/>
                  <a:pt x="12892" y="2501"/>
                  <a:pt x="18725" y="2501"/>
                </a:cubicBezTo>
                <a:close/>
                <a:moveTo>
                  <a:pt x="19583" y="15098"/>
                </a:moveTo>
                <a:cubicBezTo>
                  <a:pt x="19239" y="15784"/>
                  <a:pt x="18945" y="16495"/>
                  <a:pt x="18725" y="17230"/>
                </a:cubicBezTo>
                <a:lnTo>
                  <a:pt x="17107" y="15098"/>
                </a:lnTo>
                <a:close/>
                <a:moveTo>
                  <a:pt x="32229" y="11838"/>
                </a:moveTo>
                <a:cubicBezTo>
                  <a:pt x="36494" y="11838"/>
                  <a:pt x="39998" y="15000"/>
                  <a:pt x="40538" y="19117"/>
                </a:cubicBezTo>
                <a:lnTo>
                  <a:pt x="20881" y="19117"/>
                </a:lnTo>
                <a:cubicBezTo>
                  <a:pt x="21421" y="15000"/>
                  <a:pt x="24950" y="11838"/>
                  <a:pt x="29190" y="11838"/>
                </a:cubicBezTo>
                <a:close/>
                <a:moveTo>
                  <a:pt x="28602" y="21617"/>
                </a:moveTo>
                <a:lnTo>
                  <a:pt x="25440" y="24705"/>
                </a:lnTo>
                <a:lnTo>
                  <a:pt x="25440" y="21617"/>
                </a:lnTo>
                <a:close/>
                <a:moveTo>
                  <a:pt x="7671" y="22941"/>
                </a:moveTo>
                <a:cubicBezTo>
                  <a:pt x="9951" y="22941"/>
                  <a:pt x="11838" y="24632"/>
                  <a:pt x="12132" y="26838"/>
                </a:cubicBezTo>
                <a:lnTo>
                  <a:pt x="2549" y="26838"/>
                </a:lnTo>
                <a:cubicBezTo>
                  <a:pt x="2843" y="24632"/>
                  <a:pt x="4730" y="22941"/>
                  <a:pt x="7010" y="22941"/>
                </a:cubicBezTo>
                <a:close/>
                <a:moveTo>
                  <a:pt x="22940" y="21617"/>
                </a:moveTo>
                <a:lnTo>
                  <a:pt x="22940" y="40636"/>
                </a:lnTo>
                <a:lnTo>
                  <a:pt x="20808" y="40636"/>
                </a:lnTo>
                <a:lnTo>
                  <a:pt x="20808" y="21617"/>
                </a:lnTo>
                <a:close/>
                <a:moveTo>
                  <a:pt x="18725" y="1"/>
                </a:moveTo>
                <a:cubicBezTo>
                  <a:pt x="11102" y="1"/>
                  <a:pt x="4877" y="6226"/>
                  <a:pt x="4877" y="13848"/>
                </a:cubicBezTo>
                <a:lnTo>
                  <a:pt x="4877" y="15098"/>
                </a:lnTo>
                <a:lnTo>
                  <a:pt x="13945" y="15098"/>
                </a:lnTo>
                <a:lnTo>
                  <a:pt x="18308" y="20760"/>
                </a:lnTo>
                <a:lnTo>
                  <a:pt x="18308" y="35293"/>
                </a:lnTo>
                <a:lnTo>
                  <a:pt x="11151" y="29338"/>
                </a:lnTo>
                <a:lnTo>
                  <a:pt x="14681" y="29338"/>
                </a:lnTo>
                <a:lnTo>
                  <a:pt x="14681" y="27450"/>
                </a:lnTo>
                <a:cubicBezTo>
                  <a:pt x="14681" y="23578"/>
                  <a:pt x="11519" y="20441"/>
                  <a:pt x="7671" y="20441"/>
                </a:cubicBezTo>
                <a:lnTo>
                  <a:pt x="7010" y="20441"/>
                </a:lnTo>
                <a:cubicBezTo>
                  <a:pt x="3137" y="20441"/>
                  <a:pt x="0" y="23578"/>
                  <a:pt x="0" y="27450"/>
                </a:cubicBezTo>
                <a:lnTo>
                  <a:pt x="0" y="29338"/>
                </a:lnTo>
                <a:lnTo>
                  <a:pt x="7230" y="29338"/>
                </a:lnTo>
                <a:lnTo>
                  <a:pt x="18308" y="38528"/>
                </a:lnTo>
                <a:lnTo>
                  <a:pt x="18308" y="43136"/>
                </a:lnTo>
                <a:lnTo>
                  <a:pt x="25440" y="43136"/>
                </a:lnTo>
                <a:lnTo>
                  <a:pt x="25440" y="28210"/>
                </a:lnTo>
                <a:lnTo>
                  <a:pt x="32156" y="21617"/>
                </a:lnTo>
                <a:lnTo>
                  <a:pt x="43111" y="21617"/>
                </a:lnTo>
                <a:lnTo>
                  <a:pt x="43111" y="20220"/>
                </a:lnTo>
                <a:cubicBezTo>
                  <a:pt x="43111" y="15735"/>
                  <a:pt x="40390" y="11887"/>
                  <a:pt x="36518" y="10221"/>
                </a:cubicBezTo>
                <a:cubicBezTo>
                  <a:pt x="35758" y="7427"/>
                  <a:pt x="34116" y="4902"/>
                  <a:pt x="31861" y="3089"/>
                </a:cubicBezTo>
                <a:cubicBezTo>
                  <a:pt x="29411" y="1104"/>
                  <a:pt x="26322" y="1"/>
                  <a:pt x="23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0" grpId="0"/>
      <p:bldP spid="47" grpId="0"/>
      <p:bldP spid="6" grpId="0"/>
      <p:bldP spid="8" grpId="0"/>
      <p:bldP spid="10" grpId="0"/>
      <p:bldP spid="15" grpId="0"/>
      <p:bldP spid="17" grpId="0" animBg="1"/>
      <p:bldP spid="18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759387" y="938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580926" y="59551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a. Nhân vật người em trai</a:t>
            </a:r>
          </a:p>
        </p:txBody>
      </p:sp>
      <p:sp>
        <p:nvSpPr>
          <p:cNvPr id="6" name="Google Shape;2066;p69"/>
          <p:cNvSpPr txBox="1">
            <a:spLocks/>
          </p:cNvSpPr>
          <p:nvPr/>
        </p:nvSpPr>
        <p:spPr>
          <a:xfrm>
            <a:off x="265470" y="1343202"/>
            <a:ext cx="6046839" cy="775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Là hình ảnh nhân vật tốt bụng, thật thà và lương thiện.</a:t>
            </a:r>
          </a:p>
        </p:txBody>
      </p:sp>
      <p:sp>
        <p:nvSpPr>
          <p:cNvPr id="15" name="Google Shape;2076;p69"/>
          <p:cNvSpPr txBox="1">
            <a:spLocks/>
          </p:cNvSpPr>
          <p:nvPr/>
        </p:nvSpPr>
        <p:spPr>
          <a:xfrm>
            <a:off x="363794" y="2372401"/>
            <a:ext cx="5869857" cy="695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Được báo đáp xứng đáng bởi chim thần và có cuộc sống ấm no, hạnh phúc.</a:t>
            </a:r>
          </a:p>
        </p:txBody>
      </p:sp>
      <p:pic>
        <p:nvPicPr>
          <p:cNvPr id="1026" name="Picture 2" descr="Minh họa sự tích cây khế | Zidean | Nghệ thuật, Hoa, C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" b="90000" l="0" r="9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59" y="836224"/>
            <a:ext cx="3274142" cy="46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076;p69"/>
          <p:cNvSpPr txBox="1">
            <a:spLocks/>
          </p:cNvSpPr>
          <p:nvPr/>
        </p:nvSpPr>
        <p:spPr>
          <a:xfrm>
            <a:off x="759388" y="3251207"/>
            <a:ext cx="5474264" cy="6952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Thể hiện ước mơ của nhân dân: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ở hiền gặp lành.</a:t>
            </a:r>
          </a:p>
        </p:txBody>
      </p:sp>
    </p:spTree>
    <p:extLst>
      <p:ext uri="{BB962C8B-B14F-4D97-AF65-F5344CB8AC3E}">
        <p14:creationId xmlns:p14="http://schemas.microsoft.com/office/powerpoint/2010/main" val="40247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759387" y="938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806785" y="60809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a. Nhân vật người anh</a:t>
            </a:r>
          </a:p>
        </p:txBody>
      </p:sp>
      <p:pic>
        <p:nvPicPr>
          <p:cNvPr id="5124" name="Picture 4" descr="Sự tích cây khế | Tạp chí Quê Hương Online | Ủy ban Nhà nước về người Việt  Nam ở nước ngoà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06" b="95313" l="51758" r="100000">
                        <a14:foregroundMark x1="87109" y1="46094" x2="70117" y2="60938"/>
                        <a14:foregroundMark x1="90234" y1="52083" x2="79102" y2="59375"/>
                        <a14:foregroundMark x1="96680" y1="74740" x2="55859" y2="78385"/>
                        <a14:foregroundMark x1="74805" y1="86198" x2="71680" y2="87240"/>
                        <a14:foregroundMark x1="94336" y1="76302" x2="91992" y2="76823"/>
                        <a14:foregroundMark x1="95703" y1="61198" x2="91211" y2="6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2" r="-1" b="4467"/>
          <a:stretch/>
        </p:blipFill>
        <p:spPr bwMode="auto">
          <a:xfrm flipH="1">
            <a:off x="75418" y="808290"/>
            <a:ext cx="3444484" cy="43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24;p95"/>
          <p:cNvSpPr/>
          <p:nvPr/>
        </p:nvSpPr>
        <p:spPr>
          <a:xfrm>
            <a:off x="4559966" y="1360002"/>
            <a:ext cx="2071800" cy="63304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 lam, lười biếng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Google Shape;2427;p95"/>
          <p:cNvSpPr/>
          <p:nvPr/>
        </p:nvSpPr>
        <p:spPr>
          <a:xfrm>
            <a:off x="2199690" y="2807418"/>
            <a:ext cx="1508702" cy="1391407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 hết tài sản của cha mẹ.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2433;p95"/>
          <p:cNvSpPr/>
          <p:nvPr/>
        </p:nvSpPr>
        <p:spPr>
          <a:xfrm>
            <a:off x="5657589" y="2821693"/>
            <a:ext cx="1481809" cy="1479023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May túi to như tay nải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Google Shape;2436;p95"/>
          <p:cNvSpPr/>
          <p:nvPr/>
        </p:nvSpPr>
        <p:spPr>
          <a:xfrm>
            <a:off x="3958463" y="2814899"/>
            <a:ext cx="1414145" cy="147094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Nịnh em đổi lấy cây khế.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Google Shape;2442;p95"/>
          <p:cNvCxnSpPr/>
          <p:nvPr/>
        </p:nvCxnSpPr>
        <p:spPr>
          <a:xfrm flipV="1">
            <a:off x="2798340" y="2407881"/>
            <a:ext cx="5540930" cy="577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43;p95"/>
          <p:cNvCxnSpPr/>
          <p:nvPr/>
        </p:nvCxnSpPr>
        <p:spPr>
          <a:xfrm>
            <a:off x="2798340" y="2425693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2444;p95"/>
          <p:cNvCxnSpPr/>
          <p:nvPr/>
        </p:nvCxnSpPr>
        <p:spPr>
          <a:xfrm>
            <a:off x="6318740" y="2418899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444;p95"/>
          <p:cNvCxnSpPr/>
          <p:nvPr/>
        </p:nvCxnSpPr>
        <p:spPr>
          <a:xfrm>
            <a:off x="8318333" y="2425693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444;p95"/>
          <p:cNvCxnSpPr/>
          <p:nvPr/>
        </p:nvCxnSpPr>
        <p:spPr>
          <a:xfrm>
            <a:off x="4559966" y="2425693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444;p95"/>
          <p:cNvCxnSpPr/>
          <p:nvPr/>
        </p:nvCxnSpPr>
        <p:spPr>
          <a:xfrm>
            <a:off x="5576963" y="2010858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2433;p95"/>
          <p:cNvSpPr/>
          <p:nvPr/>
        </p:nvSpPr>
        <p:spPr>
          <a:xfrm>
            <a:off x="7442272" y="2814900"/>
            <a:ext cx="1547440" cy="147094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Vơ vét, cố lấy thật nhiều vàng bạc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 animBg="1"/>
      <p:bldP spid="8" grpId="0" animBg="1"/>
      <p:bldP spid="14" grpId="0" animBg="1"/>
      <p:bldP spid="17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759387" y="938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603885" y="55653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a. Nhân vật người anh</a:t>
            </a:r>
          </a:p>
        </p:txBody>
      </p:sp>
      <p:pic>
        <p:nvPicPr>
          <p:cNvPr id="2050" name="Picture 2" descr="blan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1" b="100000" l="0" r="99231">
                        <a14:foregroundMark x1="59077" y1="6464" x2="60769" y2="12928"/>
                        <a14:foregroundMark x1="60769" y1="7414" x2="66923" y2="10266"/>
                        <a14:foregroundMark x1="42615" y1="78517" x2="40923" y2="79848"/>
                        <a14:foregroundMark x1="44769" y1="81179" x2="45538" y2="85171"/>
                        <a14:foregroundMark x1="43077" y1="73574" x2="39846" y2="76236"/>
                        <a14:foregroundMark x1="89385" y1="43726" x2="89538" y2="47529"/>
                        <a14:backgroundMark x1="68923" y1="0" x2="68923" y2="0"/>
                        <a14:backgroundMark x1="33231" y1="68631" x2="462" y2="84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258" y="1478916"/>
            <a:ext cx="3789742" cy="36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066;p69"/>
          <p:cNvSpPr txBox="1">
            <a:spLocks/>
          </p:cNvSpPr>
          <p:nvPr/>
        </p:nvSpPr>
        <p:spPr>
          <a:xfrm>
            <a:off x="106388" y="1343202"/>
            <a:ext cx="5183367" cy="775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Là hình ảnh những kẻ tham lam, ích kỉ, không có tình nghĩa trong cuộc sống.</a:t>
            </a:r>
          </a:p>
        </p:txBody>
      </p:sp>
      <p:sp>
        <p:nvSpPr>
          <p:cNvPr id="19" name="Google Shape;2076;p69"/>
          <p:cNvSpPr txBox="1">
            <a:spLocks/>
          </p:cNvSpPr>
          <p:nvPr/>
        </p:nvSpPr>
        <p:spPr>
          <a:xfrm>
            <a:off x="560985" y="2271931"/>
            <a:ext cx="4761022" cy="69526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Bị rơi xuống biển vì chính lòng tham của mình làm hại.</a:t>
            </a:r>
          </a:p>
        </p:txBody>
      </p:sp>
      <p:sp>
        <p:nvSpPr>
          <p:cNvPr id="20" name="Google Shape;2076;p69"/>
          <p:cNvSpPr txBox="1">
            <a:spLocks/>
          </p:cNvSpPr>
          <p:nvPr/>
        </p:nvSpPr>
        <p:spPr>
          <a:xfrm>
            <a:off x="759388" y="3120373"/>
            <a:ext cx="4530368" cy="6952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Thể hiện ước mơ của nhân dân: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Tham thì thâm, ở ác gặp ác.</a:t>
            </a:r>
          </a:p>
        </p:txBody>
      </p:sp>
    </p:spTree>
    <p:extLst>
      <p:ext uri="{BB962C8B-B14F-4D97-AF65-F5344CB8AC3E}">
        <p14:creationId xmlns:p14="http://schemas.microsoft.com/office/powerpoint/2010/main" val="38963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1183558" y="133093"/>
            <a:ext cx="48941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3. Bài học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2066;p69"/>
          <p:cNvSpPr txBox="1">
            <a:spLocks/>
          </p:cNvSpPr>
          <p:nvPr/>
        </p:nvSpPr>
        <p:spPr>
          <a:xfrm>
            <a:off x="1278270" y="977852"/>
            <a:ext cx="2921947" cy="1533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Kỹ thuật 5-3-3</a:t>
            </a:r>
          </a:p>
          <a:p>
            <a:pPr algn="ctr"/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Mỗi nhóm </a:t>
            </a:r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5 thành viên.</a:t>
            </a:r>
          </a:p>
          <a:p>
            <a:pPr algn="ctr"/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Đưa ra </a:t>
            </a:r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3 bài học.</a:t>
            </a:r>
          </a:p>
          <a:p>
            <a:pPr algn="ctr"/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Thời gian: </a:t>
            </a:r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3 phút</a:t>
            </a:r>
          </a:p>
        </p:txBody>
      </p:sp>
      <p:sp>
        <p:nvSpPr>
          <p:cNvPr id="8" name="Google Shape;2066;p69"/>
          <p:cNvSpPr txBox="1">
            <a:spLocks/>
          </p:cNvSpPr>
          <p:nvPr/>
        </p:nvSpPr>
        <p:spPr>
          <a:xfrm>
            <a:off x="-162671" y="691502"/>
            <a:ext cx="2921947" cy="775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HOẠT ĐỘNG NHÓM</a:t>
            </a:r>
          </a:p>
        </p:txBody>
      </p:sp>
      <p:sp>
        <p:nvSpPr>
          <p:cNvPr id="9" name="Google Shape;2066;p69"/>
          <p:cNvSpPr txBox="1">
            <a:spLocks/>
          </p:cNvSpPr>
          <p:nvPr/>
        </p:nvSpPr>
        <p:spPr>
          <a:xfrm>
            <a:off x="4885211" y="2251538"/>
            <a:ext cx="3915545" cy="14921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Sau câu truyện Cây khế, em thấy tác giả dân gian muốn gửi gắm những bài học nào?</a:t>
            </a:r>
          </a:p>
        </p:txBody>
      </p:sp>
      <p:sp>
        <p:nvSpPr>
          <p:cNvPr id="10" name="Google Shape;2066;p69"/>
          <p:cNvSpPr txBox="1">
            <a:spLocks/>
          </p:cNvSpPr>
          <p:nvPr/>
        </p:nvSpPr>
        <p:spPr>
          <a:xfrm>
            <a:off x="-143298" y="2698360"/>
            <a:ext cx="2921947" cy="1533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Hình thức:</a:t>
            </a:r>
          </a:p>
          <a:p>
            <a:pPr algn="ctr"/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Gạch ý, sơ đồ tư duy.</a:t>
            </a:r>
          </a:p>
          <a:p>
            <a:pPr algn="ctr"/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Đảm bảo các bài học của thành viên không bị trùng nhau.</a:t>
            </a:r>
          </a:p>
        </p:txBody>
      </p:sp>
      <p:pic>
        <p:nvPicPr>
          <p:cNvPr id="4098" name="Picture 2" descr="Em hãy kể lại truyện Cây khế | Văn mẫu lớp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100000">
                        <a14:foregroundMark x1="28056" y1="24815" x2="15833" y2="35185"/>
                        <a14:foregroundMark x1="32222" y1="22593" x2="50000" y2="38889"/>
                        <a14:foregroundMark x1="45556" y1="21111" x2="54167" y2="27037"/>
                        <a14:foregroundMark x1="25556" y1="59259" x2="18611" y2="61481"/>
                        <a14:foregroundMark x1="29167" y1="69630" x2="28889" y2="79259"/>
                        <a14:foregroundMark x1="37778" y1="33704" x2="50278" y2="63704"/>
                        <a14:foregroundMark x1="19167" y1="62593" x2="17778" y2="6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4588"/>
            <a:ext cx="3854976" cy="289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eamwork Banner Human Icons Colored Cartoon Design-vector Icon-free Vector  Free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4336" l="9940" r="89861">
                        <a14:foregroundMark x1="18489" y1="58398" x2="80119" y2="61914"/>
                        <a14:foregroundMark x1="59841" y1="53906" x2="62425" y2="56445"/>
                        <a14:foregroundMark x1="35984" y1="52734" x2="43539" y2="60352"/>
                        <a14:foregroundMark x1="25646" y1="58789" x2="19682" y2="6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439" y="638981"/>
            <a:ext cx="2314915" cy="23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0" grpId="0"/>
      <p:bldP spid="18" grpId="0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flipH="1">
            <a:off x="4945625" y="1120877"/>
            <a:ext cx="3923071" cy="2792362"/>
          </a:xfrm>
        </p:spPr>
        <p:txBody>
          <a:bodyPr/>
          <a:lstStyle/>
          <a:p>
            <a:r>
              <a:rPr lang="vi-V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 flipH="1">
            <a:off x="-1" y="1120877"/>
            <a:ext cx="3923071" cy="163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Exo"/>
              <a:buNone/>
              <a:defRPr sz="3400" b="0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học xong văn bản Cây khế, em có nhận xét gì về nghệ thuật đặc trưng của truyện cổ tích?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 flipH="1">
            <a:off x="591573" y="3097161"/>
            <a:ext cx="3923071" cy="163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Exo"/>
              <a:buNone/>
              <a:defRPr sz="3400" b="0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 em có được cho bản thân mình sau câu chuyện này là gì? Hãy cùng chia sẻ với các bạn nhé.</a:t>
            </a:r>
          </a:p>
        </p:txBody>
      </p:sp>
    </p:spTree>
    <p:extLst>
      <p:ext uri="{BB962C8B-B14F-4D97-AF65-F5344CB8AC3E}">
        <p14:creationId xmlns:p14="http://schemas.microsoft.com/office/powerpoint/2010/main" val="71403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53729" y="1465006"/>
            <a:ext cx="4274983" cy="1725569"/>
          </a:xfrm>
        </p:spPr>
        <p:txBody>
          <a:bodyPr/>
          <a:lstStyle/>
          <a:p>
            <a:pPr algn="ctr"/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VIẾT KẾT NỐI ĐỌC</a:t>
            </a:r>
          </a:p>
        </p:txBody>
      </p:sp>
      <p:pic>
        <p:nvPicPr>
          <p:cNvPr id="6146" name="Picture 2" descr="Truyện Cổ Tích Ăn Khế Trả Vàng/Fairy tale book cover | Fairy tales, Fairy  tale books, Anime painting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9" b="100000" l="33863" r="100000">
                        <a14:foregroundMark x1="36204" y1="11643" x2="43896" y2="44504"/>
                        <a14:foregroundMark x1="76505" y1="10697" x2="99415" y2="31501"/>
                        <a14:foregroundMark x1="40385" y1="16194" x2="87124" y2="20272"/>
                        <a14:foregroundMark x1="68729" y1="29433" x2="99415" y2="47695"/>
                        <a14:foregroundMark x1="90719" y1="47695" x2="94231" y2="77541"/>
                        <a14:foregroundMark x1="92642" y1="5910" x2="91973" y2="15307"/>
                        <a14:foregroundMark x1="97492" y1="5496" x2="95819" y2="13002"/>
                        <a14:foregroundMark x1="76839" y1="29669" x2="99080" y2="59043"/>
                        <a14:foregroundMark x1="60368" y1="32388" x2="90050" y2="49941"/>
                        <a14:foregroundMark x1="47742" y1="21690" x2="49415" y2="27364"/>
                        <a14:foregroundMark x1="38712" y1="82565" x2="73244" y2="81442"/>
                        <a14:foregroundMark x1="91054" y1="32388" x2="92977" y2="3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19" y="-470902"/>
            <a:ext cx="4444182" cy="55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801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95"/>
          <p:cNvSpPr txBox="1">
            <a:spLocks noGrp="1"/>
          </p:cNvSpPr>
          <p:nvPr>
            <p:ph type="title"/>
          </p:nvPr>
        </p:nvSpPr>
        <p:spPr>
          <a:xfrm>
            <a:off x="2106302" y="71666"/>
            <a:ext cx="6760166" cy="816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trong những nhiệm vụ dưới đây và hoàn thành vào vở bài tập của mình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3" name="Google Shape;2433;p95"/>
          <p:cNvSpPr/>
          <p:nvPr/>
        </p:nvSpPr>
        <p:spPr>
          <a:xfrm>
            <a:off x="176981" y="1802714"/>
            <a:ext cx="2526890" cy="292660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 1: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1 kết thúc khác cho truyện Cây khế và kể loại kết thúc ấy bằng đoạn văn (5-7 câu)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4" descr="Sách Truyện Cổ Việt Nam Đặc Sắc - Cây Khế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85" b="94120" l="10000" r="81733">
                        <a14:foregroundMark x1="40000" y1="48846" x2="62228" y2="62302"/>
                        <a14:foregroundMark x1="61881" y1="52922" x2="52525" y2="62554"/>
                        <a14:foregroundMark x1="44851" y1="57215" x2="44851" y2="59740"/>
                        <a14:foregroundMark x1="46584" y1="50108" x2="65050" y2="53680"/>
                        <a14:foregroundMark x1="65743" y1="54942" x2="61188" y2="58478"/>
                        <a14:foregroundMark x1="71980" y1="85101" x2="6747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6"/>
          <a:stretch/>
        </p:blipFill>
        <p:spPr bwMode="auto">
          <a:xfrm flipH="1">
            <a:off x="-821823" y="-510038"/>
            <a:ext cx="3320653" cy="258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433;p95"/>
          <p:cNvSpPr/>
          <p:nvPr/>
        </p:nvSpPr>
        <p:spPr>
          <a:xfrm>
            <a:off x="3133840" y="1802714"/>
            <a:ext cx="2526890" cy="292660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 2: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chi tiết nào trong câu truyện? Viết đoạn văn 5-7 câu trình bày cảm nhận của em về chi tiết mà em cho là thú vị nhất.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Google Shape;2433;p95"/>
          <p:cNvSpPr/>
          <p:nvPr/>
        </p:nvSpPr>
        <p:spPr>
          <a:xfrm>
            <a:off x="6090699" y="1802714"/>
            <a:ext cx="2526890" cy="292660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 3: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sau khi giàu có, cuộc sống của người em sẽ như thế nào? Viết đoạn văn 5-7 câu kể về cuộc sống của người em khi đó.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3" grpId="0"/>
      <p:bldP spid="2433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49"/>
          <p:cNvSpPr/>
          <p:nvPr/>
        </p:nvSpPr>
        <p:spPr>
          <a:xfrm rot="10800000" flipH="1">
            <a:off x="-383750" y="1504125"/>
            <a:ext cx="8807700" cy="2600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5" name="Google Shape;1755;p49"/>
          <p:cNvSpPr/>
          <p:nvPr/>
        </p:nvSpPr>
        <p:spPr>
          <a:xfrm flipH="1">
            <a:off x="-199654" y="1105166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7" name="Google Shape;1757;p49"/>
          <p:cNvSpPr/>
          <p:nvPr/>
        </p:nvSpPr>
        <p:spPr>
          <a:xfrm>
            <a:off x="6275221" y="1680462"/>
            <a:ext cx="609150" cy="58318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8" name="Google Shape;1758;p49"/>
          <p:cNvSpPr/>
          <p:nvPr/>
        </p:nvSpPr>
        <p:spPr>
          <a:xfrm>
            <a:off x="3863231" y="1673563"/>
            <a:ext cx="609150" cy="58318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9" name="Google Shape;1759;p49"/>
          <p:cNvSpPr/>
          <p:nvPr/>
        </p:nvSpPr>
        <p:spPr>
          <a:xfrm>
            <a:off x="1018567" y="1680474"/>
            <a:ext cx="609150" cy="58318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0" name="Google Shape;1760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1" name="Google Shape;1761;p49"/>
          <p:cNvSpPr txBox="1">
            <a:spLocks noGrp="1"/>
          </p:cNvSpPr>
          <p:nvPr>
            <p:ph type="subTitle" idx="1"/>
          </p:nvPr>
        </p:nvSpPr>
        <p:spPr>
          <a:xfrm>
            <a:off x="511277" y="2366473"/>
            <a:ext cx="1778023" cy="1389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HS nhận biết được những đặc điểm cơ bản của thể loại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62" name="Google Shape;1762;p49"/>
          <p:cNvSpPr txBox="1">
            <a:spLocks noGrp="1"/>
          </p:cNvSpPr>
          <p:nvPr>
            <p:ph type="subTitle" idx="2"/>
          </p:nvPr>
        </p:nvSpPr>
        <p:spPr>
          <a:xfrm>
            <a:off x="5998232" y="2366462"/>
            <a:ext cx="1926568" cy="838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HS có suy ngẫm, bài học cá nhân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63" name="Google Shape;1763;p49"/>
          <p:cNvSpPr txBox="1">
            <a:spLocks noGrp="1"/>
          </p:cNvSpPr>
          <p:nvPr>
            <p:ph type="subTitle" idx="3"/>
          </p:nvPr>
        </p:nvSpPr>
        <p:spPr>
          <a:xfrm>
            <a:off x="3382297" y="2359563"/>
            <a:ext cx="1986116" cy="1091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HS phân tích được ý nghĩa, bài học của câu chuyện.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65" name="Google Shape;1765;p49"/>
          <p:cNvSpPr txBox="1">
            <a:spLocks noGrp="1"/>
          </p:cNvSpPr>
          <p:nvPr>
            <p:ph type="title" idx="5"/>
          </p:nvPr>
        </p:nvSpPr>
        <p:spPr>
          <a:xfrm>
            <a:off x="1208362" y="1621224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6" name="Google Shape;1766;p49"/>
          <p:cNvSpPr txBox="1">
            <a:spLocks noGrp="1"/>
          </p:cNvSpPr>
          <p:nvPr>
            <p:ph type="title" idx="6"/>
          </p:nvPr>
        </p:nvSpPr>
        <p:spPr>
          <a:xfrm>
            <a:off x="6510886" y="1621212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7" name="Google Shape;1767;p49"/>
          <p:cNvSpPr txBox="1">
            <a:spLocks noGrp="1"/>
          </p:cNvSpPr>
          <p:nvPr>
            <p:ph type="title" idx="7"/>
          </p:nvPr>
        </p:nvSpPr>
        <p:spPr>
          <a:xfrm>
            <a:off x="4102549" y="1614301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9" name="Google Shape;1769;p49"/>
          <p:cNvSpPr/>
          <p:nvPr/>
        </p:nvSpPr>
        <p:spPr>
          <a:xfrm rot="-8100196" flipH="1">
            <a:off x="4047731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70" name="Google Shape;1770;p49"/>
          <p:cNvSpPr/>
          <p:nvPr/>
        </p:nvSpPr>
        <p:spPr>
          <a:xfrm rot="-8100196" flipH="1">
            <a:off x="4699956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71" name="Google Shape;1771;p49">
            <a:hlinkClick r:id="" action="ppaction://hlinkshowjump?jump=previousslide"/>
          </p:cNvPr>
          <p:cNvSpPr/>
          <p:nvPr/>
        </p:nvSpPr>
        <p:spPr>
          <a:xfrm>
            <a:off x="4134888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72" name="Google Shape;1772;p49">
            <a:hlinkClick r:id="" action="ppaction://hlinkshowjump?jump=nextslide"/>
          </p:cNvPr>
          <p:cNvSpPr/>
          <p:nvPr/>
        </p:nvSpPr>
        <p:spPr>
          <a:xfrm flipH="1">
            <a:off x="4787100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7" grpId="0" animBg="1"/>
      <p:bldP spid="1758" grpId="0" animBg="1"/>
      <p:bldP spid="1759" grpId="0" animBg="1"/>
      <p:bldP spid="1760" grpId="0"/>
      <p:bldP spid="1761" grpId="0" build="p"/>
      <p:bldP spid="1762" grpId="0" build="p"/>
      <p:bldP spid="1763" grpId="0" build="p"/>
      <p:bldP spid="1765" grpId="0"/>
      <p:bldP spid="1766" grpId="0"/>
      <p:bldP spid="17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 flipH="1">
            <a:off x="4552333" y="1355089"/>
            <a:ext cx="4414683" cy="2115697"/>
          </a:xfrm>
        </p:spPr>
        <p:txBody>
          <a:bodyPr/>
          <a:lstStyle/>
          <a:p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</a:p>
        </p:txBody>
      </p:sp>
      <p:pic>
        <p:nvPicPr>
          <p:cNvPr id="8196" name="Picture 4" descr="Truyện cổ tích Cây khế [Ăn khế trả vàng] - Truyện dân gi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89876" l="10000" r="94000">
                        <a14:foregroundMark x1="81100" y1="20249" x2="79400" y2="28419"/>
                        <a14:foregroundMark x1="71800" y1="26821" x2="64900" y2="40320"/>
                        <a14:foregroundMark x1="74800" y1="23979" x2="70900" y2="27176"/>
                        <a14:foregroundMark x1="74600" y1="22735" x2="73700" y2="33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751" y="1060871"/>
            <a:ext cx="6958784" cy="45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6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THINK – PAIR - SHARE</a:t>
            </a:r>
            <a:endParaRPr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3" name="Google Shape;2003;p65"/>
          <p:cNvSpPr txBox="1">
            <a:spLocks noGrp="1"/>
          </p:cNvSpPr>
          <p:nvPr>
            <p:ph type="subTitle" idx="1"/>
          </p:nvPr>
        </p:nvSpPr>
        <p:spPr>
          <a:xfrm>
            <a:off x="5954317" y="2396332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Chia sẻ với cả lớp về kết quả cuối cùng của em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4" name="Google Shape;2004;p65"/>
          <p:cNvSpPr txBox="1">
            <a:spLocks noGrp="1"/>
          </p:cNvSpPr>
          <p:nvPr>
            <p:ph type="subTitle" idx="2"/>
          </p:nvPr>
        </p:nvSpPr>
        <p:spPr>
          <a:xfrm>
            <a:off x="5954317" y="2046982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SHARE</a:t>
            </a:r>
            <a:endParaRPr sz="21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2005" name="Google Shape;2005;p65"/>
          <p:cNvSpPr txBox="1">
            <a:spLocks noGrp="1"/>
          </p:cNvSpPr>
          <p:nvPr>
            <p:ph type="subTitle" idx="3"/>
          </p:nvPr>
        </p:nvSpPr>
        <p:spPr>
          <a:xfrm>
            <a:off x="3294842" y="2396332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Chia sẻ với 1 bạn bất kì để so sánh bản tóm tắt của mình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6" name="Google Shape;2006;p65"/>
          <p:cNvSpPr txBox="1">
            <a:spLocks noGrp="1"/>
          </p:cNvSpPr>
          <p:nvPr>
            <p:ph type="subTitle" idx="4"/>
          </p:nvPr>
        </p:nvSpPr>
        <p:spPr>
          <a:xfrm>
            <a:off x="3294842" y="2046982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PAIR</a:t>
            </a:r>
            <a:endParaRPr sz="21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2007" name="Google Shape;2007;p65"/>
          <p:cNvSpPr txBox="1">
            <a:spLocks noGrp="1"/>
          </p:cNvSpPr>
          <p:nvPr>
            <p:ph type="subTitle" idx="5"/>
          </p:nvPr>
        </p:nvSpPr>
        <p:spPr>
          <a:xfrm>
            <a:off x="641342" y="2396332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Em hãy tóm tắt lại những sự việc chính của văn bản Cây khế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8" name="Google Shape;2008;p65"/>
          <p:cNvSpPr txBox="1">
            <a:spLocks noGrp="1"/>
          </p:cNvSpPr>
          <p:nvPr>
            <p:ph type="subTitle" idx="6"/>
          </p:nvPr>
        </p:nvSpPr>
        <p:spPr>
          <a:xfrm>
            <a:off x="641342" y="2046982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THINK</a:t>
            </a:r>
            <a:endParaRPr sz="21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2009" name="Google Shape;2009;p65"/>
          <p:cNvSpPr/>
          <p:nvPr/>
        </p:nvSpPr>
        <p:spPr>
          <a:xfrm>
            <a:off x="1639151" y="1125767"/>
            <a:ext cx="407691" cy="719725"/>
          </a:xfrm>
          <a:custGeom>
            <a:avLst/>
            <a:gdLst/>
            <a:ahLst/>
            <a:cxnLst/>
            <a:rect l="l" t="t" r="r" b="b"/>
            <a:pathLst>
              <a:path w="33431" h="59018" extrusionOk="0">
                <a:moveTo>
                  <a:pt x="16715" y="3481"/>
                </a:moveTo>
                <a:cubicBezTo>
                  <a:pt x="24019" y="3481"/>
                  <a:pt x="29974" y="9412"/>
                  <a:pt x="29974" y="16716"/>
                </a:cubicBezTo>
                <a:lnTo>
                  <a:pt x="29974" y="33137"/>
                </a:lnTo>
                <a:cubicBezTo>
                  <a:pt x="29974" y="39877"/>
                  <a:pt x="24950" y="45440"/>
                  <a:pt x="18455" y="46273"/>
                </a:cubicBezTo>
                <a:lnTo>
                  <a:pt x="18455" y="39484"/>
                </a:lnTo>
                <a:lnTo>
                  <a:pt x="24337" y="37107"/>
                </a:lnTo>
                <a:lnTo>
                  <a:pt x="23039" y="33896"/>
                </a:lnTo>
                <a:lnTo>
                  <a:pt x="18455" y="35735"/>
                </a:lnTo>
                <a:lnTo>
                  <a:pt x="18455" y="32548"/>
                </a:lnTo>
                <a:lnTo>
                  <a:pt x="24337" y="30171"/>
                </a:lnTo>
                <a:lnTo>
                  <a:pt x="23039" y="26960"/>
                </a:lnTo>
                <a:lnTo>
                  <a:pt x="18455" y="28823"/>
                </a:lnTo>
                <a:lnTo>
                  <a:pt x="18455" y="25539"/>
                </a:lnTo>
                <a:lnTo>
                  <a:pt x="23284" y="23186"/>
                </a:lnTo>
                <a:lnTo>
                  <a:pt x="21764" y="20074"/>
                </a:lnTo>
                <a:lnTo>
                  <a:pt x="16740" y="22524"/>
                </a:lnTo>
                <a:lnTo>
                  <a:pt x="11666" y="20074"/>
                </a:lnTo>
                <a:lnTo>
                  <a:pt x="10171" y="23211"/>
                </a:lnTo>
                <a:lnTo>
                  <a:pt x="15000" y="25514"/>
                </a:lnTo>
                <a:lnTo>
                  <a:pt x="15000" y="28799"/>
                </a:lnTo>
                <a:lnTo>
                  <a:pt x="10392" y="26960"/>
                </a:lnTo>
                <a:lnTo>
                  <a:pt x="9118" y="30171"/>
                </a:lnTo>
                <a:lnTo>
                  <a:pt x="15000" y="32524"/>
                </a:lnTo>
                <a:lnTo>
                  <a:pt x="15000" y="35735"/>
                </a:lnTo>
                <a:lnTo>
                  <a:pt x="10392" y="33896"/>
                </a:lnTo>
                <a:lnTo>
                  <a:pt x="9118" y="37107"/>
                </a:lnTo>
                <a:lnTo>
                  <a:pt x="15000" y="39460"/>
                </a:lnTo>
                <a:lnTo>
                  <a:pt x="15000" y="46273"/>
                </a:lnTo>
                <a:cubicBezTo>
                  <a:pt x="8505" y="45440"/>
                  <a:pt x="3481" y="39877"/>
                  <a:pt x="3481" y="33137"/>
                </a:cubicBezTo>
                <a:lnTo>
                  <a:pt x="3481" y="16716"/>
                </a:lnTo>
                <a:cubicBezTo>
                  <a:pt x="3481" y="9412"/>
                  <a:pt x="9412" y="3481"/>
                  <a:pt x="16715" y="3481"/>
                </a:cubicBezTo>
                <a:close/>
                <a:moveTo>
                  <a:pt x="16715" y="1"/>
                </a:moveTo>
                <a:cubicBezTo>
                  <a:pt x="7500" y="1"/>
                  <a:pt x="0" y="7501"/>
                  <a:pt x="0" y="16716"/>
                </a:cubicBezTo>
                <a:lnTo>
                  <a:pt x="0" y="33137"/>
                </a:lnTo>
                <a:cubicBezTo>
                  <a:pt x="0" y="41788"/>
                  <a:pt x="6593" y="48896"/>
                  <a:pt x="15000" y="49778"/>
                </a:cubicBezTo>
                <a:lnTo>
                  <a:pt x="15000" y="59018"/>
                </a:lnTo>
                <a:lnTo>
                  <a:pt x="18455" y="59018"/>
                </a:lnTo>
                <a:lnTo>
                  <a:pt x="18455" y="49778"/>
                </a:lnTo>
                <a:cubicBezTo>
                  <a:pt x="26862" y="48896"/>
                  <a:pt x="33430" y="41788"/>
                  <a:pt x="33430" y="33137"/>
                </a:cubicBezTo>
                <a:lnTo>
                  <a:pt x="33430" y="16716"/>
                </a:lnTo>
                <a:cubicBezTo>
                  <a:pt x="33430" y="7501"/>
                  <a:pt x="25931" y="1"/>
                  <a:pt x="167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10" name="Google Shape;2010;p65"/>
          <p:cNvSpPr/>
          <p:nvPr/>
        </p:nvSpPr>
        <p:spPr>
          <a:xfrm>
            <a:off x="4250792" y="1125769"/>
            <a:ext cx="497056" cy="719725"/>
          </a:xfrm>
          <a:custGeom>
            <a:avLst/>
            <a:gdLst/>
            <a:ahLst/>
            <a:cxnLst/>
            <a:rect l="l" t="t" r="r" b="b"/>
            <a:pathLst>
              <a:path w="40759" h="59018" extrusionOk="0">
                <a:moveTo>
                  <a:pt x="20367" y="3481"/>
                </a:moveTo>
                <a:cubicBezTo>
                  <a:pt x="29705" y="3481"/>
                  <a:pt x="37278" y="11054"/>
                  <a:pt x="37278" y="20368"/>
                </a:cubicBezTo>
                <a:cubicBezTo>
                  <a:pt x="37278" y="29117"/>
                  <a:pt x="30612" y="36323"/>
                  <a:pt x="22107" y="37205"/>
                </a:cubicBezTo>
                <a:lnTo>
                  <a:pt x="22107" y="32916"/>
                </a:lnTo>
                <a:lnTo>
                  <a:pt x="29043" y="29558"/>
                </a:lnTo>
                <a:lnTo>
                  <a:pt x="27524" y="26446"/>
                </a:lnTo>
                <a:lnTo>
                  <a:pt x="22107" y="29068"/>
                </a:lnTo>
                <a:lnTo>
                  <a:pt x="22107" y="25563"/>
                </a:lnTo>
                <a:lnTo>
                  <a:pt x="26936" y="23211"/>
                </a:lnTo>
                <a:lnTo>
                  <a:pt x="25416" y="20098"/>
                </a:lnTo>
                <a:lnTo>
                  <a:pt x="20392" y="22524"/>
                </a:lnTo>
                <a:lnTo>
                  <a:pt x="15318" y="20098"/>
                </a:lnTo>
                <a:lnTo>
                  <a:pt x="13823" y="23211"/>
                </a:lnTo>
                <a:lnTo>
                  <a:pt x="18652" y="25539"/>
                </a:lnTo>
                <a:lnTo>
                  <a:pt x="18652" y="29044"/>
                </a:lnTo>
                <a:lnTo>
                  <a:pt x="13235" y="26446"/>
                </a:lnTo>
                <a:lnTo>
                  <a:pt x="11716" y="29558"/>
                </a:lnTo>
                <a:lnTo>
                  <a:pt x="18652" y="32891"/>
                </a:lnTo>
                <a:lnTo>
                  <a:pt x="18652" y="37205"/>
                </a:lnTo>
                <a:cubicBezTo>
                  <a:pt x="10147" y="36323"/>
                  <a:pt x="3481" y="29117"/>
                  <a:pt x="3481" y="20368"/>
                </a:cubicBezTo>
                <a:cubicBezTo>
                  <a:pt x="3481" y="11054"/>
                  <a:pt x="11054" y="3481"/>
                  <a:pt x="20367" y="3481"/>
                </a:cubicBezTo>
                <a:close/>
                <a:moveTo>
                  <a:pt x="20367" y="1"/>
                </a:moveTo>
                <a:cubicBezTo>
                  <a:pt x="9142" y="1"/>
                  <a:pt x="0" y="9142"/>
                  <a:pt x="0" y="20368"/>
                </a:cubicBezTo>
                <a:cubicBezTo>
                  <a:pt x="0" y="31029"/>
                  <a:pt x="8235" y="39778"/>
                  <a:pt x="18652" y="40661"/>
                </a:cubicBezTo>
                <a:lnTo>
                  <a:pt x="18652" y="59018"/>
                </a:lnTo>
                <a:lnTo>
                  <a:pt x="22107" y="59018"/>
                </a:lnTo>
                <a:lnTo>
                  <a:pt x="22107" y="40661"/>
                </a:lnTo>
                <a:cubicBezTo>
                  <a:pt x="32524" y="39778"/>
                  <a:pt x="40759" y="31029"/>
                  <a:pt x="40759" y="20368"/>
                </a:cubicBezTo>
                <a:cubicBezTo>
                  <a:pt x="40759" y="9142"/>
                  <a:pt x="31617" y="1"/>
                  <a:pt x="203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11" name="Google Shape;2011;p65"/>
          <p:cNvSpPr/>
          <p:nvPr/>
        </p:nvSpPr>
        <p:spPr>
          <a:xfrm>
            <a:off x="6951790" y="1125773"/>
            <a:ext cx="395740" cy="719725"/>
          </a:xfrm>
          <a:custGeom>
            <a:avLst/>
            <a:gdLst/>
            <a:ahLst/>
            <a:cxnLst/>
            <a:rect l="l" t="t" r="r" b="b"/>
            <a:pathLst>
              <a:path w="32451" h="59018" extrusionOk="0">
                <a:moveTo>
                  <a:pt x="23039" y="3480"/>
                </a:moveTo>
                <a:cubicBezTo>
                  <a:pt x="26323" y="3480"/>
                  <a:pt x="28970" y="6127"/>
                  <a:pt x="28970" y="9411"/>
                </a:cubicBezTo>
                <a:lnTo>
                  <a:pt x="28970" y="40268"/>
                </a:lnTo>
                <a:cubicBezTo>
                  <a:pt x="28970" y="43552"/>
                  <a:pt x="26323" y="46199"/>
                  <a:pt x="23039" y="46199"/>
                </a:cubicBezTo>
                <a:lnTo>
                  <a:pt x="17941" y="46199"/>
                </a:lnTo>
                <a:lnTo>
                  <a:pt x="17941" y="42939"/>
                </a:lnTo>
                <a:cubicBezTo>
                  <a:pt x="21887" y="42523"/>
                  <a:pt x="24950" y="39190"/>
                  <a:pt x="24950" y="35146"/>
                </a:cubicBezTo>
                <a:lnTo>
                  <a:pt x="21495" y="35146"/>
                </a:lnTo>
                <a:cubicBezTo>
                  <a:pt x="21495" y="37278"/>
                  <a:pt x="19975" y="39043"/>
                  <a:pt x="17941" y="39459"/>
                </a:cubicBezTo>
                <a:lnTo>
                  <a:pt x="17941" y="31960"/>
                </a:lnTo>
                <a:cubicBezTo>
                  <a:pt x="21887" y="31543"/>
                  <a:pt x="24950" y="28210"/>
                  <a:pt x="24950" y="24166"/>
                </a:cubicBezTo>
                <a:lnTo>
                  <a:pt x="21495" y="24166"/>
                </a:lnTo>
                <a:cubicBezTo>
                  <a:pt x="21495" y="26298"/>
                  <a:pt x="19975" y="28063"/>
                  <a:pt x="17941" y="28455"/>
                </a:cubicBezTo>
                <a:lnTo>
                  <a:pt x="17941" y="23700"/>
                </a:lnTo>
                <a:lnTo>
                  <a:pt x="14485" y="23700"/>
                </a:lnTo>
                <a:lnTo>
                  <a:pt x="14485" y="28455"/>
                </a:lnTo>
                <a:cubicBezTo>
                  <a:pt x="12475" y="28063"/>
                  <a:pt x="10956" y="26298"/>
                  <a:pt x="10956" y="24166"/>
                </a:cubicBezTo>
                <a:lnTo>
                  <a:pt x="7476" y="24166"/>
                </a:lnTo>
                <a:cubicBezTo>
                  <a:pt x="7476" y="28210"/>
                  <a:pt x="10564" y="31543"/>
                  <a:pt x="14485" y="31960"/>
                </a:cubicBezTo>
                <a:lnTo>
                  <a:pt x="14485" y="39459"/>
                </a:lnTo>
                <a:cubicBezTo>
                  <a:pt x="12475" y="39043"/>
                  <a:pt x="10956" y="37278"/>
                  <a:pt x="10956" y="35146"/>
                </a:cubicBezTo>
                <a:lnTo>
                  <a:pt x="7476" y="35146"/>
                </a:lnTo>
                <a:cubicBezTo>
                  <a:pt x="7476" y="39190"/>
                  <a:pt x="10564" y="42523"/>
                  <a:pt x="14485" y="42939"/>
                </a:cubicBezTo>
                <a:lnTo>
                  <a:pt x="14485" y="46199"/>
                </a:lnTo>
                <a:lnTo>
                  <a:pt x="9387" y="46199"/>
                </a:lnTo>
                <a:cubicBezTo>
                  <a:pt x="6128" y="46199"/>
                  <a:pt x="3456" y="43552"/>
                  <a:pt x="3456" y="40268"/>
                </a:cubicBezTo>
                <a:lnTo>
                  <a:pt x="3456" y="9411"/>
                </a:lnTo>
                <a:cubicBezTo>
                  <a:pt x="3456" y="6127"/>
                  <a:pt x="6128" y="3480"/>
                  <a:pt x="9387" y="3480"/>
                </a:cubicBezTo>
                <a:close/>
                <a:moveTo>
                  <a:pt x="9387" y="0"/>
                </a:moveTo>
                <a:cubicBezTo>
                  <a:pt x="4216" y="0"/>
                  <a:pt x="0" y="4216"/>
                  <a:pt x="0" y="9411"/>
                </a:cubicBezTo>
                <a:lnTo>
                  <a:pt x="0" y="40268"/>
                </a:lnTo>
                <a:cubicBezTo>
                  <a:pt x="0" y="45439"/>
                  <a:pt x="4216" y="49655"/>
                  <a:pt x="9387" y="49655"/>
                </a:cubicBezTo>
                <a:lnTo>
                  <a:pt x="14485" y="49655"/>
                </a:lnTo>
                <a:lnTo>
                  <a:pt x="14485" y="59017"/>
                </a:lnTo>
                <a:lnTo>
                  <a:pt x="17941" y="59017"/>
                </a:lnTo>
                <a:lnTo>
                  <a:pt x="17941" y="49655"/>
                </a:lnTo>
                <a:lnTo>
                  <a:pt x="23039" y="49655"/>
                </a:lnTo>
                <a:cubicBezTo>
                  <a:pt x="28235" y="49655"/>
                  <a:pt x="32450" y="45439"/>
                  <a:pt x="32450" y="40268"/>
                </a:cubicBezTo>
                <a:lnTo>
                  <a:pt x="32450" y="9411"/>
                </a:lnTo>
                <a:cubicBezTo>
                  <a:pt x="32450" y="4216"/>
                  <a:pt x="28235" y="0"/>
                  <a:pt x="230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2" grpId="0"/>
      <p:bldP spid="2003" grpId="0" build="p"/>
      <p:bldP spid="2004" grpId="0" build="p"/>
      <p:bldP spid="2005" grpId="0" build="p"/>
      <p:bldP spid="2005" grpId="1" build="p"/>
      <p:bldP spid="2006" grpId="0" build="p"/>
      <p:bldP spid="2006" grpId="1" build="p"/>
      <p:bldP spid="2007" grpId="0" build="p"/>
      <p:bldP spid="2007" grpId="1" build="p"/>
      <p:bldP spid="2008" grpId="0" build="p"/>
      <p:bldP spid="2008" grpId="1" build="p"/>
      <p:bldP spid="2009" grpId="0" animBg="1"/>
      <p:bldP spid="2009" grpId="1" animBg="1"/>
      <p:bldP spid="2010" grpId="0" animBg="1"/>
      <p:bldP spid="2010" grpId="1" animBg="1"/>
      <p:bldP spid="20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2348" y="688920"/>
            <a:ext cx="7155639" cy="422125"/>
          </a:xfrm>
        </p:spPr>
        <p:txBody>
          <a:bodyPr/>
          <a:lstStyle/>
          <a:p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Tóm tắt văn bản Cây khế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151459" y="69720"/>
            <a:ext cx="4052100" cy="619200"/>
          </a:xfrm>
        </p:spPr>
        <p:txBody>
          <a:bodyPr/>
          <a:lstStyle/>
          <a:p>
            <a:pPr marL="139700" indent="0" algn="ctr">
              <a:buNone/>
            </a:pP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THINK – PAIR - SHARE</a:t>
            </a: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196645" y="1209368"/>
            <a:ext cx="4139381" cy="359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8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Title 9"/>
          <p:cNvSpPr txBox="1">
            <a:spLocks/>
          </p:cNvSpPr>
          <p:nvPr/>
        </p:nvSpPr>
        <p:spPr>
          <a:xfrm>
            <a:off x="4655574" y="1209368"/>
            <a:ext cx="4139381" cy="359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8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Exo"/>
              <a:buNone/>
              <a:defRPr sz="120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70482006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59"/>
          <p:cNvSpPr txBox="1">
            <a:spLocks noGrp="1"/>
          </p:cNvSpPr>
          <p:nvPr>
            <p:ph type="title"/>
          </p:nvPr>
        </p:nvSpPr>
        <p:spPr>
          <a:xfrm>
            <a:off x="733068" y="39851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3" name="Google Shape;1943;p59"/>
          <p:cNvSpPr/>
          <p:nvPr/>
        </p:nvSpPr>
        <p:spPr>
          <a:xfrm>
            <a:off x="524576" y="1324150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4" name="Google Shape;1944;p59"/>
          <p:cNvSpPr/>
          <p:nvPr/>
        </p:nvSpPr>
        <p:spPr>
          <a:xfrm>
            <a:off x="6379536" y="1324150"/>
            <a:ext cx="425567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5" name="Google Shape;1945;p59"/>
          <p:cNvSpPr/>
          <p:nvPr/>
        </p:nvSpPr>
        <p:spPr>
          <a:xfrm>
            <a:off x="3847879" y="2971483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6" name="Google Shape;1946;p59"/>
          <p:cNvSpPr/>
          <p:nvPr/>
        </p:nvSpPr>
        <p:spPr>
          <a:xfrm>
            <a:off x="6366042" y="2971477"/>
            <a:ext cx="425567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7" name="Google Shape;1947;p59"/>
          <p:cNvSpPr txBox="1"/>
          <p:nvPr/>
        </p:nvSpPr>
        <p:spPr>
          <a:xfrm>
            <a:off x="150009" y="1744066"/>
            <a:ext cx="2792361" cy="114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Cha mẹ chết, người anh nhận hết gia tài, chia cho em 1 cây khế.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949" name="Google Shape;1949;p59"/>
          <p:cNvSpPr txBox="1"/>
          <p:nvPr/>
        </p:nvSpPr>
        <p:spPr>
          <a:xfrm>
            <a:off x="3293806" y="3666804"/>
            <a:ext cx="2713704" cy="75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Chim thần đến ăn, hẹn sẽ  trả công bằng vàng.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951" name="Google Shape;1951;p59"/>
          <p:cNvSpPr txBox="1"/>
          <p:nvPr/>
        </p:nvSpPr>
        <p:spPr>
          <a:xfrm>
            <a:off x="6101221" y="1806308"/>
            <a:ext cx="2787140" cy="92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Chim thần chở người em ra đảo. Người em trở nên giàu có.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953" name="Google Shape;1953;p59"/>
          <p:cNvSpPr txBox="1"/>
          <p:nvPr/>
        </p:nvSpPr>
        <p:spPr>
          <a:xfrm>
            <a:off x="6268368" y="3441648"/>
            <a:ext cx="2875631" cy="98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Người anh tham lam, mang túi quá to, bị rơi xuống biển chết.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24" name="Google Shape;1943;p59"/>
          <p:cNvSpPr/>
          <p:nvPr/>
        </p:nvSpPr>
        <p:spPr>
          <a:xfrm>
            <a:off x="3558448" y="1286025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947;p59"/>
          <p:cNvSpPr txBox="1"/>
          <p:nvPr/>
        </p:nvSpPr>
        <p:spPr>
          <a:xfrm>
            <a:off x="3458868" y="1761084"/>
            <a:ext cx="2125855" cy="101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Chim thần ăn khế, hứa sẽ trả vàng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27" name="Google Shape;1943;p59"/>
          <p:cNvSpPr/>
          <p:nvPr/>
        </p:nvSpPr>
        <p:spPr>
          <a:xfrm>
            <a:off x="570924" y="2998923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Google Shape;1947;p59"/>
          <p:cNvSpPr txBox="1"/>
          <p:nvPr/>
        </p:nvSpPr>
        <p:spPr>
          <a:xfrm>
            <a:off x="471344" y="3473983"/>
            <a:ext cx="2576656" cy="107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Người anh đòi đổi gia tài lấy cây khế, người em đồng ý.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43" grpId="0" animBg="1"/>
      <p:bldP spid="1944" grpId="0" animBg="1"/>
      <p:bldP spid="1945" grpId="0" animBg="1"/>
      <p:bldP spid="1946" grpId="0" animBg="1"/>
      <p:bldP spid="1947" grpId="0"/>
      <p:bldP spid="1949" grpId="0"/>
      <p:bldP spid="1951" grpId="0"/>
      <p:bldP spid="1953" grpId="0"/>
      <p:bldP spid="24" grpId="0" animBg="1"/>
      <p:bldP spid="25" grpId="0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79871" y="927838"/>
            <a:ext cx="4129548" cy="3113219"/>
          </a:xfrm>
        </p:spPr>
        <p:txBody>
          <a:bodyPr/>
          <a:lstStyle/>
          <a:p>
            <a:pPr algn="ctr"/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</a:p>
        </p:txBody>
      </p:sp>
      <p:pic>
        <p:nvPicPr>
          <p:cNvPr id="7172" name="Picture 4" descr="Kho tàng truyện cổ tích Việt Nam, Tác giả Tranh: Ngọc Tuấn - Lời Việt: Tân  Việt - Lời Anh: Trần Cung - giảm giá 20% | kenosa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59" b="100000" l="2200" r="93800">
                        <a14:foregroundMark x1="44400" y1="55079" x2="47600" y2="58571"/>
                        <a14:backgroundMark x1="4600" y1="80159" x2="41400" y2="99524"/>
                        <a14:backgroundMark x1="14400" y1="80635" x2="23600" y2="86984"/>
                        <a14:backgroundMark x1="22000" y1="82540" x2="31400" y2="80952"/>
                        <a14:backgroundMark x1="37800" y1="78730" x2="39000" y2="79683"/>
                        <a14:backgroundMark x1="27800" y1="37778" x2="6400" y2="57143"/>
                        <a14:backgroundMark x1="55000" y1="39365" x2="14400" y2="63968"/>
                        <a14:backgroundMark x1="40200" y1="59206" x2="10800" y2="63492"/>
                        <a14:backgroundMark x1="59800" y1="42857" x2="57800" y2="54127"/>
                        <a14:backgroundMark x1="73200" y1="37460" x2="73400" y2="43968"/>
                        <a14:backgroundMark x1="89800" y1="45556" x2="90400" y2="50159"/>
                        <a14:backgroundMark x1="92000" y1="40000" x2="91400" y2="45873"/>
                        <a14:backgroundMark x1="13600" y1="63810" x2="9400" y2="68413"/>
                        <a14:backgroundMark x1="28000" y1="62222" x2="18200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61"/>
          <a:stretch/>
        </p:blipFill>
        <p:spPr bwMode="auto">
          <a:xfrm>
            <a:off x="3765755" y="534256"/>
            <a:ext cx="5655495" cy="48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5544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57"/>
          <p:cNvSpPr txBox="1">
            <a:spLocks noGrp="1"/>
          </p:cNvSpPr>
          <p:nvPr>
            <p:ph type="title"/>
          </p:nvPr>
        </p:nvSpPr>
        <p:spPr>
          <a:xfrm>
            <a:off x="3490452" y="208815"/>
            <a:ext cx="3780475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sz="32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98" name="Google Shape;1898;p57"/>
          <p:cNvSpPr txBox="1">
            <a:spLocks noGrp="1"/>
          </p:cNvSpPr>
          <p:nvPr>
            <p:ph type="subTitle" idx="3"/>
          </p:nvPr>
        </p:nvSpPr>
        <p:spPr>
          <a:xfrm>
            <a:off x="5686890" y="2910049"/>
            <a:ext cx="3103368" cy="2010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Em hãy tìm những chi tiết nói về nhân vật người em.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Theo em, kết thúc mà người em nhận được có xứng đáng hay không? Vì sao?</a:t>
            </a:r>
          </a:p>
        </p:txBody>
      </p:sp>
      <p:sp>
        <p:nvSpPr>
          <p:cNvPr id="1899" name="Google Shape;1899;p57"/>
          <p:cNvSpPr txBox="1">
            <a:spLocks noGrp="1"/>
          </p:cNvSpPr>
          <p:nvPr>
            <p:ph type="subTitle" idx="4"/>
          </p:nvPr>
        </p:nvSpPr>
        <p:spPr>
          <a:xfrm>
            <a:off x="6078858" y="2561992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Nhóm 3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900" name="Google Shape;1900;p57"/>
          <p:cNvSpPr txBox="1">
            <a:spLocks noGrp="1"/>
          </p:cNvSpPr>
          <p:nvPr>
            <p:ph type="subTitle" idx="5"/>
          </p:nvPr>
        </p:nvSpPr>
        <p:spPr>
          <a:xfrm>
            <a:off x="2815870" y="2941662"/>
            <a:ext cx="2572208" cy="1757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Em hãy tìm những chi tiết nói về nhân vật người anh.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Theo em kết thúc như vậy với nhân vật này có hợp lí không?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01" name="Google Shape;1901;p57"/>
          <p:cNvSpPr txBox="1">
            <a:spLocks noGrp="1"/>
          </p:cNvSpPr>
          <p:nvPr>
            <p:ph type="subTitle" idx="7"/>
          </p:nvPr>
        </p:nvSpPr>
        <p:spPr>
          <a:xfrm>
            <a:off x="148854" y="3024713"/>
            <a:ext cx="2368204" cy="1494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Em hãy tìm những chi tiết tưởng tượng kì ảo trong truyện và cho biết ý nghĩa của mỗi chi tiết là gì?</a:t>
            </a:r>
          </a:p>
        </p:txBody>
      </p:sp>
      <p:sp>
        <p:nvSpPr>
          <p:cNvPr id="1902" name="Google Shape;1902;p57"/>
          <p:cNvSpPr txBox="1">
            <a:spLocks noGrp="1"/>
          </p:cNvSpPr>
          <p:nvPr>
            <p:ph type="subTitle" idx="8"/>
          </p:nvPr>
        </p:nvSpPr>
        <p:spPr>
          <a:xfrm>
            <a:off x="148854" y="2655649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Nhóm 1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903" name="Google Shape;1903;p57"/>
          <p:cNvSpPr txBox="1">
            <a:spLocks noGrp="1"/>
          </p:cNvSpPr>
          <p:nvPr>
            <p:ph type="subTitle" idx="6"/>
          </p:nvPr>
        </p:nvSpPr>
        <p:spPr>
          <a:xfrm>
            <a:off x="2815869" y="2588372"/>
            <a:ext cx="2711400" cy="415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Nhóm 2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pic>
        <p:nvPicPr>
          <p:cNvPr id="5124" name="Picture 4" descr="Truyện cổ tích Cây khế [hay truyện Ăn khế trả vàng] - Thế giới cổ tíc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" r="95800">
                        <a14:foregroundMark x1="17400" y1="46181" x2="100" y2="5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7" y="0"/>
            <a:ext cx="3807161" cy="214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03;p57"/>
          <p:cNvSpPr txBox="1">
            <a:spLocks noGrp="1"/>
          </p:cNvSpPr>
          <p:nvPr>
            <p:ph type="subTitle" idx="6"/>
          </p:nvPr>
        </p:nvSpPr>
        <p:spPr>
          <a:xfrm>
            <a:off x="3615400" y="786356"/>
            <a:ext cx="3855318" cy="828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Số lượng: 4-5 HS/nhóm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</a:rPr>
              <a:t>Thời gian: 5 phút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5" grpId="0"/>
      <p:bldP spid="1898" grpId="0" build="p"/>
      <p:bldP spid="1899" grpId="0" build="p"/>
      <p:bldP spid="1900" grpId="0" build="p"/>
      <p:bldP spid="1901" grpId="0" build="p"/>
      <p:bldP spid="1902" grpId="0" build="p"/>
      <p:bldP spid="1903" grpId="0" build="p"/>
      <p:bldP spid="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88"/>
          <p:cNvSpPr/>
          <p:nvPr/>
        </p:nvSpPr>
        <p:spPr>
          <a:xfrm>
            <a:off x="2872459" y="681465"/>
            <a:ext cx="5350321" cy="221905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8" name="Google Shape;2328;p88"/>
          <p:cNvSpPr txBox="1">
            <a:spLocks noGrp="1"/>
          </p:cNvSpPr>
          <p:nvPr>
            <p:ph type="title"/>
          </p:nvPr>
        </p:nvSpPr>
        <p:spPr>
          <a:xfrm>
            <a:off x="344400" y="0"/>
            <a:ext cx="7717500" cy="599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Những yếu tố kì ảo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9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2987433" y="1130880"/>
            <a:ext cx="5235347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nói tiếng người</a:t>
            </a:r>
          </a:p>
          <a:p>
            <a:pPr marL="0" lvl="0" indent="0" algn="l" rtl="0">
              <a:buClr>
                <a:schemeClr val="lt2"/>
              </a:buClr>
              <a:buSzPts val="1400"/>
              <a:buNone/>
            </a:pPr>
            <a:r>
              <a:rPr lang="vi-VN" sz="2000" i="1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1 quả, trả cục vàng, may túi ba gang, mang đi mà đựng</a:t>
            </a:r>
            <a:r>
              <a:rPr lang="vi-VN" sz="20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trả ơn.</a:t>
            </a:r>
            <a:endParaRPr sz="2000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chỗ cất giấu của cải.</a:t>
            </a:r>
            <a:endParaRPr sz="2000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0" name="Google Shape;2330;p88"/>
          <p:cNvSpPr/>
          <p:nvPr/>
        </p:nvSpPr>
        <p:spPr>
          <a:xfrm>
            <a:off x="2652813" y="771575"/>
            <a:ext cx="2071800" cy="37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8" name="Google Shape;2338;p88"/>
          <p:cNvSpPr txBox="1">
            <a:spLocks noGrp="1"/>
          </p:cNvSpPr>
          <p:nvPr>
            <p:ph type="subTitle" idx="3"/>
          </p:nvPr>
        </p:nvSpPr>
        <p:spPr>
          <a:xfrm>
            <a:off x="2926713" y="759770"/>
            <a:ext cx="15240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Chim thần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3412187" y="3137190"/>
            <a:ext cx="5640373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  <a:buClr>
                <a:schemeClr val="lt2"/>
              </a:buClr>
              <a:buNone/>
            </a:pPr>
            <a:r>
              <a:rPr lang="vi-VN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Lực lượng thần kì </a:t>
            </a:r>
            <a:r>
              <a:rPr lang="vi-VN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motip truyện cổ tích.</a:t>
            </a:r>
          </a:p>
          <a:p>
            <a:pPr marL="0" indent="0" algn="just">
              <a:lnSpc>
                <a:spcPct val="150000"/>
              </a:lnSpc>
              <a:buClr>
                <a:schemeClr val="lt2"/>
              </a:buClr>
              <a:buNone/>
            </a:pPr>
            <a:r>
              <a:rPr lang="vi-VN" sz="18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Chức năng: </a:t>
            </a:r>
            <a:r>
              <a:rPr lang="vi-VN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Ban thưởng cho những người xứng đáng và trừng phạt những nhân vật xấu xa, độc ác, tham lam.</a:t>
            </a:r>
            <a:endParaRPr sz="18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Cây khế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5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786"/>
          <a:stretch/>
        </p:blipFill>
        <p:spPr bwMode="auto">
          <a:xfrm>
            <a:off x="-168774" y="1535762"/>
            <a:ext cx="3747260" cy="36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872459" y="3535680"/>
            <a:ext cx="429541" cy="741680"/>
          </a:xfrm>
          <a:prstGeom prst="right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7" grpId="0" animBg="1"/>
      <p:bldP spid="2328" grpId="0"/>
      <p:bldP spid="2330" grpId="0" animBg="1"/>
      <p:bldP spid="2338" grpId="0" build="p"/>
      <p:bldP spid="2" grpId="0" animBg="1"/>
    </p:bldLst>
  </p:timing>
</p:sld>
</file>

<file path=ppt/theme/theme1.xml><?xml version="1.0" encoding="utf-8"?>
<a:theme xmlns:a="http://schemas.openxmlformats.org/drawingml/2006/main" name="Natural Science Lesson XL by Slidesgo">
  <a:themeElements>
    <a:clrScheme name="Simple Light">
      <a:dk1>
        <a:srgbClr val="FFFFFF"/>
      </a:dk1>
      <a:lt1>
        <a:srgbClr val="81C241"/>
      </a:lt1>
      <a:dk2>
        <a:srgbClr val="316943"/>
      </a:dk2>
      <a:lt2>
        <a:srgbClr val="FFFFFF"/>
      </a:lt2>
      <a:accent1>
        <a:srgbClr val="C0D852"/>
      </a:accent1>
      <a:accent2>
        <a:srgbClr val="C0D852"/>
      </a:accent2>
      <a:accent3>
        <a:srgbClr val="316943"/>
      </a:accent3>
      <a:accent4>
        <a:srgbClr val="457C57"/>
      </a:accent4>
      <a:accent5>
        <a:srgbClr val="479A4C"/>
      </a:accent5>
      <a:accent6>
        <a:srgbClr val="FCF4DD"/>
      </a:accent6>
      <a:hlink>
        <a:srgbClr val="316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966</Words>
  <Application>Microsoft Office PowerPoint</Application>
  <PresentationFormat>On-screen Show (16:9)</PresentationFormat>
  <Paragraphs>106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Exo</vt:lpstr>
      <vt:lpstr>Poppins</vt:lpstr>
      <vt:lpstr>Natural Science Lesson XL by Slidesgo</vt:lpstr>
      <vt:lpstr>CÂY KHẾ</vt:lpstr>
      <vt:lpstr>MỤC TIÊU BÀI HỌC</vt:lpstr>
      <vt:lpstr>I. ĐỌC VĂN BẢN</vt:lpstr>
      <vt:lpstr>THINK – PAIR - SHARE</vt:lpstr>
      <vt:lpstr>Tóm tắt văn bản Cây khế</vt:lpstr>
      <vt:lpstr>TÓM TẮT</vt:lpstr>
      <vt:lpstr>II. KHÁM PHÁ VĂN BẢN</vt:lpstr>
      <vt:lpstr>HOẠT ĐỘNG NHÓM</vt:lpstr>
      <vt:lpstr>1. Những yếu tố kì ảo</vt:lpstr>
      <vt:lpstr>1. Những yếu tố kì ảo</vt:lpstr>
      <vt:lpstr>2. Nhân vật em trai và người anh</vt:lpstr>
      <vt:lpstr>2. Nhân vật em trai và người anh</vt:lpstr>
      <vt:lpstr>2. Nhân vật em trai và người anh</vt:lpstr>
      <vt:lpstr>2. Nhân vật em trai và người anh</vt:lpstr>
      <vt:lpstr>3. Bài học</vt:lpstr>
      <vt:lpstr>TỰ SUY NGẪM</vt:lpstr>
      <vt:lpstr>III. VIẾT KẾT NỐI ĐỌC</vt:lpstr>
      <vt:lpstr>Em hãy lựa chọn 1 trong những nhiệm vụ dưới đây và hoàn thành vào vở bài tập của mình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CÂY KHẾ</dc:title>
  <cp:lastModifiedBy>Tram Thieu</cp:lastModifiedBy>
  <cp:revision>19</cp:revision>
  <dcterms:modified xsi:type="dcterms:W3CDTF">2023-05-31T08:27:09Z</dcterms:modified>
</cp:coreProperties>
</file>