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7"/>
  </p:notesMasterIdLst>
  <p:sldIdLst>
    <p:sldId id="258" r:id="rId2"/>
    <p:sldId id="295" r:id="rId3"/>
    <p:sldId id="296" r:id="rId4"/>
    <p:sldId id="256" r:id="rId5"/>
    <p:sldId id="259" r:id="rId6"/>
    <p:sldId id="297" r:id="rId7"/>
    <p:sldId id="298" r:id="rId8"/>
    <p:sldId id="299" r:id="rId9"/>
    <p:sldId id="300" r:id="rId10"/>
    <p:sldId id="301" r:id="rId11"/>
    <p:sldId id="302" r:id="rId12"/>
    <p:sldId id="303" r:id="rId13"/>
    <p:sldId id="304" r:id="rId14"/>
    <p:sldId id="305" r:id="rId15"/>
    <p:sldId id="284" r:id="rId16"/>
    <p:sldId id="306" r:id="rId17"/>
    <p:sldId id="309" r:id="rId18"/>
    <p:sldId id="307" r:id="rId19"/>
    <p:sldId id="310" r:id="rId20"/>
    <p:sldId id="311" r:id="rId21"/>
    <p:sldId id="314" r:id="rId22"/>
    <p:sldId id="312" r:id="rId23"/>
    <p:sldId id="264" r:id="rId24"/>
    <p:sldId id="265" r:id="rId25"/>
    <p:sldId id="313" r:id="rId26"/>
  </p:sldIdLst>
  <p:sldSz cx="9144000" cy="5143500" type="screen16x9"/>
  <p:notesSz cx="6858000" cy="9144000"/>
  <p:embeddedFontLst>
    <p:embeddedFont>
      <p:font typeface="Cambria" panose="02040503050406030204" pitchFamily="18" charset="0"/>
      <p:regular r:id="rId28"/>
      <p:bold r:id="rId29"/>
      <p:italic r:id="rId30"/>
      <p:boldItalic r:id="rId31"/>
    </p:embeddedFont>
    <p:embeddedFont>
      <p:font typeface="Chivo" panose="020B0604020202020204" charset="0"/>
      <p:regular r:id="rId32"/>
      <p:bold r:id="rId33"/>
      <p:italic r:id="rId34"/>
      <p:boldItalic r:id="rId35"/>
    </p:embeddedFont>
    <p:embeddedFont>
      <p:font typeface="Yeseva One"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FE75E-6EB5-4457-AF97-F62EC50F50CC}">
  <a:tblStyle styleId="{3C8FE75E-6EB5-4457-AF97-F62EC50F50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8" autoAdjust="0"/>
    <p:restoredTop sz="94660"/>
  </p:normalViewPr>
  <p:slideViewPr>
    <p:cSldViewPr snapToGrid="0">
      <p:cViewPr varScale="1">
        <p:scale>
          <a:sx n="79" d="100"/>
          <a:sy n="79" d="100"/>
        </p:scale>
        <p:origin x="8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df32f2e22d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df32f2e22d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d4988644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d4988644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df32f2e22d_1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df32f2e22d_1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df32f2e22d_1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df32f2e22d_1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66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80983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df32f2e22d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df32f2e22d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gdf32f2e22d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0" name="Google Shape;1990;gdf32f2e22d_1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gdf32f2e22d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0" name="Google Shape;1990;gdf32f2e22d_1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824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7475" y="2225750"/>
            <a:ext cx="6256800" cy="1889400"/>
          </a:xfrm>
          <a:prstGeom prst="rect">
            <a:avLst/>
          </a:prstGeom>
          <a:noFill/>
        </p:spPr>
        <p:txBody>
          <a:bodyPr spcFirstLastPara="1" wrap="square" lIns="91425" tIns="91425" rIns="91425" bIns="91425" anchor="ctr" anchorCtr="0">
            <a:noAutofit/>
          </a:bodyPr>
          <a:lstStyle>
            <a:lvl1pPr lvl="0" rtl="0">
              <a:lnSpc>
                <a:spcPct val="90000"/>
              </a:lnSpc>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7475" y="4191050"/>
            <a:ext cx="49146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4021395" y="241520"/>
            <a:ext cx="305392" cy="301423"/>
            <a:chOff x="3979525" y="2715050"/>
            <a:chExt cx="185750" cy="183325"/>
          </a:xfrm>
        </p:grpSpPr>
        <p:sp>
          <p:nvSpPr>
            <p:cNvPr id="12" name="Google Shape;12;p2"/>
            <p:cNvSpPr/>
            <p:nvPr/>
          </p:nvSpPr>
          <p:spPr>
            <a:xfrm>
              <a:off x="3979525" y="2715050"/>
              <a:ext cx="76050" cy="66050"/>
            </a:xfrm>
            <a:custGeom>
              <a:avLst/>
              <a:gdLst/>
              <a:ahLst/>
              <a:cxnLst/>
              <a:rect l="l" t="t" r="r" b="b"/>
              <a:pathLst>
                <a:path w="3042" h="2642" extrusionOk="0">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089225" y="2735700"/>
              <a:ext cx="76050" cy="66050"/>
            </a:xfrm>
            <a:custGeom>
              <a:avLst/>
              <a:gdLst/>
              <a:ahLst/>
              <a:cxnLst/>
              <a:rect l="l" t="t" r="r" b="b"/>
              <a:pathLst>
                <a:path w="3042" h="2642" extrusionOk="0">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983025" y="2832125"/>
              <a:ext cx="75625" cy="66250"/>
            </a:xfrm>
            <a:custGeom>
              <a:avLst/>
              <a:gdLst/>
              <a:ahLst/>
              <a:cxnLst/>
              <a:rect l="l" t="t" r="r" b="b"/>
              <a:pathLst>
                <a:path w="3025" h="2650" extrusionOk="0">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8240795" y="200270"/>
            <a:ext cx="305392" cy="301423"/>
            <a:chOff x="3979525" y="2715050"/>
            <a:chExt cx="185750" cy="183325"/>
          </a:xfrm>
        </p:grpSpPr>
        <p:sp>
          <p:nvSpPr>
            <p:cNvPr id="16" name="Google Shape;16;p2"/>
            <p:cNvSpPr/>
            <p:nvPr/>
          </p:nvSpPr>
          <p:spPr>
            <a:xfrm>
              <a:off x="3979525" y="2715050"/>
              <a:ext cx="76050" cy="66050"/>
            </a:xfrm>
            <a:custGeom>
              <a:avLst/>
              <a:gdLst/>
              <a:ahLst/>
              <a:cxnLst/>
              <a:rect l="l" t="t" r="r" b="b"/>
              <a:pathLst>
                <a:path w="3042" h="2642" extrusionOk="0">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9225" y="2735700"/>
              <a:ext cx="76050" cy="66050"/>
            </a:xfrm>
            <a:custGeom>
              <a:avLst/>
              <a:gdLst/>
              <a:ahLst/>
              <a:cxnLst/>
              <a:rect l="l" t="t" r="r" b="b"/>
              <a:pathLst>
                <a:path w="3042" h="2642" extrusionOk="0">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3025" y="2832125"/>
              <a:ext cx="75625" cy="66250"/>
            </a:xfrm>
            <a:custGeom>
              <a:avLst/>
              <a:gdLst/>
              <a:ahLst/>
              <a:cxnLst/>
              <a:rect l="l" t="t" r="r" b="b"/>
              <a:pathLst>
                <a:path w="3025" h="2650" extrusionOk="0">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327945" y="4600545"/>
            <a:ext cx="305392" cy="301423"/>
            <a:chOff x="3979525" y="2715050"/>
            <a:chExt cx="185750" cy="183325"/>
          </a:xfrm>
        </p:grpSpPr>
        <p:sp>
          <p:nvSpPr>
            <p:cNvPr id="20" name="Google Shape;20;p2"/>
            <p:cNvSpPr/>
            <p:nvPr/>
          </p:nvSpPr>
          <p:spPr>
            <a:xfrm>
              <a:off x="3979525" y="2715050"/>
              <a:ext cx="76050" cy="66050"/>
            </a:xfrm>
            <a:custGeom>
              <a:avLst/>
              <a:gdLst/>
              <a:ahLst/>
              <a:cxnLst/>
              <a:rect l="l" t="t" r="r" b="b"/>
              <a:pathLst>
                <a:path w="3042" h="2642" extrusionOk="0">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89225" y="2735700"/>
              <a:ext cx="76050" cy="66050"/>
            </a:xfrm>
            <a:custGeom>
              <a:avLst/>
              <a:gdLst/>
              <a:ahLst/>
              <a:cxnLst/>
              <a:rect l="l" t="t" r="r" b="b"/>
              <a:pathLst>
                <a:path w="3042" h="2642" extrusionOk="0">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983025" y="2832125"/>
              <a:ext cx="75625" cy="66250"/>
            </a:xfrm>
            <a:custGeom>
              <a:avLst/>
              <a:gdLst/>
              <a:ahLst/>
              <a:cxnLst/>
              <a:rect l="l" t="t" r="r" b="b"/>
              <a:pathLst>
                <a:path w="3025" h="2650" extrusionOk="0">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9575916">
            <a:off x="-151869" y="198225"/>
            <a:ext cx="4388531" cy="1480270"/>
            <a:chOff x="3630200" y="3841700"/>
            <a:chExt cx="1794300" cy="605225"/>
          </a:xfrm>
        </p:grpSpPr>
        <p:sp>
          <p:nvSpPr>
            <p:cNvPr id="24" name="Google Shape;24;p2"/>
            <p:cNvSpPr/>
            <p:nvPr/>
          </p:nvSpPr>
          <p:spPr>
            <a:xfrm>
              <a:off x="4318500" y="4004450"/>
              <a:ext cx="1106000" cy="279800"/>
            </a:xfrm>
            <a:custGeom>
              <a:avLst/>
              <a:gdLst/>
              <a:ahLst/>
              <a:cxnLst/>
              <a:rect l="l" t="t" r="r" b="b"/>
              <a:pathLst>
                <a:path w="44240" h="11192" extrusionOk="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931325" y="4012225"/>
              <a:ext cx="441525" cy="119175"/>
            </a:xfrm>
            <a:custGeom>
              <a:avLst/>
              <a:gdLst/>
              <a:ahLst/>
              <a:cxnLst/>
              <a:rect l="l" t="t" r="r" b="b"/>
              <a:pathLst>
                <a:path w="17661" h="4767" extrusionOk="0">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358675" y="3894175"/>
              <a:ext cx="106450" cy="147850"/>
            </a:xfrm>
            <a:custGeom>
              <a:avLst/>
              <a:gdLst/>
              <a:ahLst/>
              <a:cxnLst/>
              <a:rect l="l" t="t" r="r" b="b"/>
              <a:pathLst>
                <a:path w="4258" h="5914" extrusionOk="0">
                  <a:moveTo>
                    <a:pt x="669" y="1"/>
                  </a:moveTo>
                  <a:cubicBezTo>
                    <a:pt x="548" y="1"/>
                    <a:pt x="440" y="97"/>
                    <a:pt x="425" y="220"/>
                  </a:cubicBezTo>
                  <a:cubicBezTo>
                    <a:pt x="1" y="4473"/>
                    <a:pt x="3935" y="5914"/>
                    <a:pt x="4238" y="5914"/>
                  </a:cubicBezTo>
                  <a:cubicBezTo>
                    <a:pt x="4251" y="5914"/>
                    <a:pt x="4257" y="5911"/>
                    <a:pt x="4256" y="5906"/>
                  </a:cubicBezTo>
                  <a:cubicBezTo>
                    <a:pt x="3356" y="1015"/>
                    <a:pt x="1431" y="149"/>
                    <a:pt x="724" y="8"/>
                  </a:cubicBezTo>
                  <a:cubicBezTo>
                    <a:pt x="706" y="3"/>
                    <a:pt x="687" y="1"/>
                    <a:pt x="66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71925" y="3894350"/>
              <a:ext cx="94050" cy="148375"/>
            </a:xfrm>
            <a:custGeom>
              <a:avLst/>
              <a:gdLst/>
              <a:ahLst/>
              <a:cxnLst/>
              <a:rect l="l" t="t" r="r" b="b"/>
              <a:pathLst>
                <a:path w="3762" h="5935" extrusionOk="0">
                  <a:moveTo>
                    <a:pt x="18" y="1"/>
                  </a:moveTo>
                  <a:cubicBezTo>
                    <a:pt x="1" y="19"/>
                    <a:pt x="1" y="36"/>
                    <a:pt x="18" y="54"/>
                  </a:cubicBezTo>
                  <a:cubicBezTo>
                    <a:pt x="36" y="90"/>
                    <a:pt x="1943" y="3745"/>
                    <a:pt x="3710" y="5934"/>
                  </a:cubicBezTo>
                  <a:lnTo>
                    <a:pt x="3745" y="5934"/>
                  </a:lnTo>
                  <a:cubicBezTo>
                    <a:pt x="3762" y="5917"/>
                    <a:pt x="3762" y="5899"/>
                    <a:pt x="3762" y="5882"/>
                  </a:cubicBezTo>
                  <a:cubicBezTo>
                    <a:pt x="1996" y="3692"/>
                    <a:pt x="88" y="54"/>
                    <a:pt x="72" y="19"/>
                  </a:cubicBezTo>
                  <a:cubicBezTo>
                    <a:pt x="72" y="1"/>
                    <a:pt x="36" y="1"/>
                    <a:pt x="1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55825" y="3931650"/>
              <a:ext cx="119650" cy="150725"/>
            </a:xfrm>
            <a:custGeom>
              <a:avLst/>
              <a:gdLst/>
              <a:ahLst/>
              <a:cxnLst/>
              <a:rect l="l" t="t" r="r" b="b"/>
              <a:pathLst>
                <a:path w="4786" h="6029" extrusionOk="0">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67525" y="3841700"/>
              <a:ext cx="97575" cy="98100"/>
            </a:xfrm>
            <a:custGeom>
              <a:avLst/>
              <a:gdLst/>
              <a:ahLst/>
              <a:cxnLst/>
              <a:rect l="l" t="t" r="r" b="b"/>
              <a:pathLst>
                <a:path w="3903" h="3924" extrusionOk="0">
                  <a:moveTo>
                    <a:pt x="1186" y="0"/>
                  </a:moveTo>
                  <a:cubicBezTo>
                    <a:pt x="883" y="0"/>
                    <a:pt x="575" y="137"/>
                    <a:pt x="353" y="359"/>
                  </a:cubicBezTo>
                  <a:cubicBezTo>
                    <a:pt x="123" y="623"/>
                    <a:pt x="0" y="976"/>
                    <a:pt x="17" y="1313"/>
                  </a:cubicBezTo>
                  <a:cubicBezTo>
                    <a:pt x="35" y="1612"/>
                    <a:pt x="158" y="1895"/>
                    <a:pt x="318" y="2160"/>
                  </a:cubicBezTo>
                  <a:cubicBezTo>
                    <a:pt x="653" y="2725"/>
                    <a:pt x="1130" y="3220"/>
                    <a:pt x="1696" y="3555"/>
                  </a:cubicBezTo>
                  <a:cubicBezTo>
                    <a:pt x="1995" y="3731"/>
                    <a:pt x="2296" y="3873"/>
                    <a:pt x="2631" y="3908"/>
                  </a:cubicBezTo>
                  <a:cubicBezTo>
                    <a:pt x="2703" y="3918"/>
                    <a:pt x="2782" y="3924"/>
                    <a:pt x="2864" y="3924"/>
                  </a:cubicBezTo>
                  <a:cubicBezTo>
                    <a:pt x="3222" y="3924"/>
                    <a:pt x="3632" y="3815"/>
                    <a:pt x="3761" y="3484"/>
                  </a:cubicBezTo>
                  <a:cubicBezTo>
                    <a:pt x="3902" y="3079"/>
                    <a:pt x="3815" y="2619"/>
                    <a:pt x="3673" y="2248"/>
                  </a:cubicBezTo>
                  <a:cubicBezTo>
                    <a:pt x="3373" y="1489"/>
                    <a:pt x="2861" y="835"/>
                    <a:pt x="2190" y="359"/>
                  </a:cubicBezTo>
                  <a:cubicBezTo>
                    <a:pt x="1924" y="182"/>
                    <a:pt x="1625" y="23"/>
                    <a:pt x="1289" y="6"/>
                  </a:cubicBezTo>
                  <a:cubicBezTo>
                    <a:pt x="1254" y="2"/>
                    <a:pt x="1220" y="0"/>
                    <a:pt x="1186"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970600" y="3877500"/>
              <a:ext cx="87000" cy="15100"/>
            </a:xfrm>
            <a:custGeom>
              <a:avLst/>
              <a:gdLst/>
              <a:ahLst/>
              <a:cxnLst/>
              <a:rect l="l" t="t" r="r" b="b"/>
              <a:pathLst>
                <a:path w="3480" h="604" extrusionOk="0">
                  <a:moveTo>
                    <a:pt x="1375" y="1"/>
                  </a:moveTo>
                  <a:cubicBezTo>
                    <a:pt x="481" y="1"/>
                    <a:pt x="12" y="357"/>
                    <a:pt x="0" y="357"/>
                  </a:cubicBezTo>
                  <a:lnTo>
                    <a:pt x="0" y="392"/>
                  </a:lnTo>
                  <a:cubicBezTo>
                    <a:pt x="9" y="401"/>
                    <a:pt x="18" y="406"/>
                    <a:pt x="25" y="406"/>
                  </a:cubicBezTo>
                  <a:cubicBezTo>
                    <a:pt x="31" y="406"/>
                    <a:pt x="35" y="401"/>
                    <a:pt x="35" y="392"/>
                  </a:cubicBezTo>
                  <a:cubicBezTo>
                    <a:pt x="47" y="392"/>
                    <a:pt x="502" y="56"/>
                    <a:pt x="1368" y="56"/>
                  </a:cubicBezTo>
                  <a:cubicBezTo>
                    <a:pt x="1904" y="56"/>
                    <a:pt x="2599" y="185"/>
                    <a:pt x="3445" y="604"/>
                  </a:cubicBezTo>
                  <a:cubicBezTo>
                    <a:pt x="3461" y="604"/>
                    <a:pt x="3461" y="587"/>
                    <a:pt x="3480" y="587"/>
                  </a:cubicBezTo>
                  <a:cubicBezTo>
                    <a:pt x="3480" y="569"/>
                    <a:pt x="3480" y="552"/>
                    <a:pt x="3461" y="552"/>
                  </a:cubicBezTo>
                  <a:cubicBezTo>
                    <a:pt x="2615" y="132"/>
                    <a:pt x="1917" y="1"/>
                    <a:pt x="13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01950" y="3843825"/>
              <a:ext cx="7975" cy="35550"/>
            </a:xfrm>
            <a:custGeom>
              <a:avLst/>
              <a:gdLst/>
              <a:ahLst/>
              <a:cxnLst/>
              <a:rect l="l" t="t" r="r" b="b"/>
              <a:pathLst>
                <a:path w="319" h="1422" extrusionOk="0">
                  <a:moveTo>
                    <a:pt x="283" y="1"/>
                  </a:moveTo>
                  <a:cubicBezTo>
                    <a:pt x="273" y="1"/>
                    <a:pt x="265" y="8"/>
                    <a:pt x="265" y="8"/>
                  </a:cubicBezTo>
                  <a:cubicBezTo>
                    <a:pt x="1" y="663"/>
                    <a:pt x="248" y="1386"/>
                    <a:pt x="248" y="1404"/>
                  </a:cubicBezTo>
                  <a:cubicBezTo>
                    <a:pt x="248" y="1404"/>
                    <a:pt x="265" y="1421"/>
                    <a:pt x="283" y="1421"/>
                  </a:cubicBezTo>
                  <a:cubicBezTo>
                    <a:pt x="300" y="1404"/>
                    <a:pt x="300" y="1386"/>
                    <a:pt x="300" y="1386"/>
                  </a:cubicBezTo>
                  <a:cubicBezTo>
                    <a:pt x="300" y="1369"/>
                    <a:pt x="71" y="663"/>
                    <a:pt x="319" y="27"/>
                  </a:cubicBezTo>
                  <a:cubicBezTo>
                    <a:pt x="319" y="27"/>
                    <a:pt x="319" y="8"/>
                    <a:pt x="300" y="8"/>
                  </a:cubicBezTo>
                  <a:cubicBezTo>
                    <a:pt x="295" y="3"/>
                    <a:pt x="289" y="1"/>
                    <a:pt x="28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71050" y="3848100"/>
              <a:ext cx="37100" cy="36150"/>
            </a:xfrm>
            <a:custGeom>
              <a:avLst/>
              <a:gdLst/>
              <a:ahLst/>
              <a:cxnLst/>
              <a:rect l="l" t="t" r="r" b="b"/>
              <a:pathLst>
                <a:path w="1484" h="1446" extrusionOk="0">
                  <a:moveTo>
                    <a:pt x="1200" y="1"/>
                  </a:moveTo>
                  <a:cubicBezTo>
                    <a:pt x="1169" y="1"/>
                    <a:pt x="1139" y="5"/>
                    <a:pt x="1112" y="14"/>
                  </a:cubicBezTo>
                  <a:cubicBezTo>
                    <a:pt x="1042" y="49"/>
                    <a:pt x="989" y="103"/>
                    <a:pt x="954" y="174"/>
                  </a:cubicBezTo>
                  <a:cubicBezTo>
                    <a:pt x="936" y="209"/>
                    <a:pt x="936" y="244"/>
                    <a:pt x="936" y="280"/>
                  </a:cubicBezTo>
                  <a:cubicBezTo>
                    <a:pt x="865" y="244"/>
                    <a:pt x="777" y="226"/>
                    <a:pt x="724" y="209"/>
                  </a:cubicBezTo>
                  <a:lnTo>
                    <a:pt x="707" y="209"/>
                  </a:lnTo>
                  <a:cubicBezTo>
                    <a:pt x="601" y="209"/>
                    <a:pt x="495" y="261"/>
                    <a:pt x="460" y="350"/>
                  </a:cubicBezTo>
                  <a:cubicBezTo>
                    <a:pt x="406" y="421"/>
                    <a:pt x="406" y="527"/>
                    <a:pt x="441" y="614"/>
                  </a:cubicBezTo>
                  <a:lnTo>
                    <a:pt x="547" y="774"/>
                  </a:lnTo>
                  <a:cubicBezTo>
                    <a:pt x="516" y="770"/>
                    <a:pt x="485" y="768"/>
                    <a:pt x="453" y="768"/>
                  </a:cubicBezTo>
                  <a:cubicBezTo>
                    <a:pt x="340" y="768"/>
                    <a:pt x="225" y="797"/>
                    <a:pt x="142" y="880"/>
                  </a:cubicBezTo>
                  <a:cubicBezTo>
                    <a:pt x="0" y="1021"/>
                    <a:pt x="36" y="1269"/>
                    <a:pt x="159" y="1427"/>
                  </a:cubicBezTo>
                  <a:lnTo>
                    <a:pt x="177" y="1445"/>
                  </a:lnTo>
                  <a:cubicBezTo>
                    <a:pt x="194" y="1445"/>
                    <a:pt x="194" y="1445"/>
                    <a:pt x="194" y="1427"/>
                  </a:cubicBezTo>
                  <a:cubicBezTo>
                    <a:pt x="212" y="1427"/>
                    <a:pt x="212" y="1410"/>
                    <a:pt x="194" y="1391"/>
                  </a:cubicBezTo>
                  <a:cubicBezTo>
                    <a:pt x="88" y="1250"/>
                    <a:pt x="53" y="1038"/>
                    <a:pt x="177" y="915"/>
                  </a:cubicBezTo>
                  <a:cubicBezTo>
                    <a:pt x="253" y="840"/>
                    <a:pt x="364" y="818"/>
                    <a:pt x="474" y="818"/>
                  </a:cubicBezTo>
                  <a:cubicBezTo>
                    <a:pt x="517" y="818"/>
                    <a:pt x="561" y="822"/>
                    <a:pt x="601" y="826"/>
                  </a:cubicBezTo>
                  <a:cubicBezTo>
                    <a:pt x="618" y="826"/>
                    <a:pt x="636" y="826"/>
                    <a:pt x="636" y="809"/>
                  </a:cubicBezTo>
                  <a:lnTo>
                    <a:pt x="636" y="791"/>
                  </a:lnTo>
                  <a:cubicBezTo>
                    <a:pt x="583" y="720"/>
                    <a:pt x="530" y="668"/>
                    <a:pt x="495" y="597"/>
                  </a:cubicBezTo>
                  <a:cubicBezTo>
                    <a:pt x="460" y="508"/>
                    <a:pt x="460" y="438"/>
                    <a:pt x="495" y="386"/>
                  </a:cubicBezTo>
                  <a:cubicBezTo>
                    <a:pt x="530" y="315"/>
                    <a:pt x="618" y="261"/>
                    <a:pt x="707" y="261"/>
                  </a:cubicBezTo>
                  <a:cubicBezTo>
                    <a:pt x="794" y="280"/>
                    <a:pt x="865" y="297"/>
                    <a:pt x="954" y="367"/>
                  </a:cubicBezTo>
                  <a:lnTo>
                    <a:pt x="989" y="367"/>
                  </a:lnTo>
                  <a:cubicBezTo>
                    <a:pt x="1006" y="350"/>
                    <a:pt x="1006" y="332"/>
                    <a:pt x="1006" y="332"/>
                  </a:cubicBezTo>
                  <a:cubicBezTo>
                    <a:pt x="989" y="280"/>
                    <a:pt x="989" y="244"/>
                    <a:pt x="1006" y="191"/>
                  </a:cubicBezTo>
                  <a:cubicBezTo>
                    <a:pt x="1025" y="138"/>
                    <a:pt x="1077" y="85"/>
                    <a:pt x="1131" y="68"/>
                  </a:cubicBezTo>
                  <a:cubicBezTo>
                    <a:pt x="1153" y="59"/>
                    <a:pt x="1178" y="54"/>
                    <a:pt x="1205" y="54"/>
                  </a:cubicBezTo>
                  <a:cubicBezTo>
                    <a:pt x="1280" y="54"/>
                    <a:pt x="1365" y="90"/>
                    <a:pt x="1430" y="155"/>
                  </a:cubicBezTo>
                  <a:cubicBezTo>
                    <a:pt x="1430" y="155"/>
                    <a:pt x="1438" y="163"/>
                    <a:pt x="1449" y="163"/>
                  </a:cubicBezTo>
                  <a:cubicBezTo>
                    <a:pt x="1454" y="163"/>
                    <a:pt x="1460" y="161"/>
                    <a:pt x="1466" y="155"/>
                  </a:cubicBezTo>
                  <a:cubicBezTo>
                    <a:pt x="1484" y="138"/>
                    <a:pt x="1484" y="120"/>
                    <a:pt x="1466" y="120"/>
                  </a:cubicBezTo>
                  <a:cubicBezTo>
                    <a:pt x="1400" y="40"/>
                    <a:pt x="1294" y="1"/>
                    <a:pt x="120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30200" y="4051475"/>
              <a:ext cx="312650" cy="113700"/>
            </a:xfrm>
            <a:custGeom>
              <a:avLst/>
              <a:gdLst/>
              <a:ahLst/>
              <a:cxnLst/>
              <a:rect l="l" t="t" r="r" b="b"/>
              <a:pathLst>
                <a:path w="12506" h="4548" extrusionOk="0">
                  <a:moveTo>
                    <a:pt x="3675" y="0"/>
                  </a:moveTo>
                  <a:cubicBezTo>
                    <a:pt x="1790" y="0"/>
                    <a:pt x="725" y="610"/>
                    <a:pt x="230" y="1010"/>
                  </a:cubicBezTo>
                  <a:cubicBezTo>
                    <a:pt x="18" y="1168"/>
                    <a:pt x="1" y="1469"/>
                    <a:pt x="177" y="1663"/>
                  </a:cubicBezTo>
                  <a:cubicBezTo>
                    <a:pt x="2371" y="3870"/>
                    <a:pt x="4743" y="4547"/>
                    <a:pt x="6808" y="4547"/>
                  </a:cubicBezTo>
                  <a:cubicBezTo>
                    <a:pt x="10030" y="4547"/>
                    <a:pt x="12506" y="2900"/>
                    <a:pt x="12398" y="2847"/>
                  </a:cubicBezTo>
                  <a:cubicBezTo>
                    <a:pt x="8435" y="649"/>
                    <a:pt x="5618" y="0"/>
                    <a:pt x="367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31100" y="4081550"/>
              <a:ext cx="310825" cy="42400"/>
            </a:xfrm>
            <a:custGeom>
              <a:avLst/>
              <a:gdLst/>
              <a:ahLst/>
              <a:cxnLst/>
              <a:rect l="l" t="t" r="r" b="b"/>
              <a:pathLst>
                <a:path w="12433" h="1696" extrusionOk="0">
                  <a:moveTo>
                    <a:pt x="88" y="1"/>
                  </a:moveTo>
                  <a:cubicBezTo>
                    <a:pt x="52" y="1"/>
                    <a:pt x="17" y="19"/>
                    <a:pt x="17" y="54"/>
                  </a:cubicBezTo>
                  <a:cubicBezTo>
                    <a:pt x="0" y="90"/>
                    <a:pt x="17" y="125"/>
                    <a:pt x="52" y="125"/>
                  </a:cubicBezTo>
                  <a:cubicBezTo>
                    <a:pt x="141" y="142"/>
                    <a:pt x="7347" y="1644"/>
                    <a:pt x="12362" y="1696"/>
                  </a:cubicBezTo>
                  <a:cubicBezTo>
                    <a:pt x="12398" y="1696"/>
                    <a:pt x="12433" y="1679"/>
                    <a:pt x="12433" y="1644"/>
                  </a:cubicBezTo>
                  <a:cubicBezTo>
                    <a:pt x="12433" y="1608"/>
                    <a:pt x="12398" y="1573"/>
                    <a:pt x="12362" y="1573"/>
                  </a:cubicBezTo>
                  <a:cubicBezTo>
                    <a:pt x="7364" y="1519"/>
                    <a:pt x="158" y="19"/>
                    <a:pt x="8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783400" y="4127425"/>
              <a:ext cx="217875" cy="287025"/>
            </a:xfrm>
            <a:custGeom>
              <a:avLst/>
              <a:gdLst/>
              <a:ahLst/>
              <a:cxnLst/>
              <a:rect l="l" t="t" r="r" b="b"/>
              <a:pathLst>
                <a:path w="8715" h="11481" extrusionOk="0">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16525" y="4125600"/>
              <a:ext cx="125825" cy="287975"/>
            </a:xfrm>
            <a:custGeom>
              <a:avLst/>
              <a:gdLst/>
              <a:ahLst/>
              <a:cxnLst/>
              <a:rect l="l" t="t" r="r" b="b"/>
              <a:pathLst>
                <a:path w="5033" h="11519" extrusionOk="0">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78550" y="4064650"/>
              <a:ext cx="266675" cy="278575"/>
            </a:xfrm>
            <a:custGeom>
              <a:avLst/>
              <a:gdLst/>
              <a:ahLst/>
              <a:cxnLst/>
              <a:rect l="l" t="t" r="r" b="b"/>
              <a:pathLst>
                <a:path w="10667" h="11143" extrusionOk="0">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332625" y="4332925"/>
              <a:ext cx="75075" cy="114000"/>
            </a:xfrm>
            <a:custGeom>
              <a:avLst/>
              <a:gdLst/>
              <a:ahLst/>
              <a:cxnLst/>
              <a:rect l="l" t="t" r="r" b="b"/>
              <a:pathLst>
                <a:path w="3003" h="4560" extrusionOk="0">
                  <a:moveTo>
                    <a:pt x="1965" y="1"/>
                  </a:moveTo>
                  <a:cubicBezTo>
                    <a:pt x="1929" y="1"/>
                    <a:pt x="1893" y="4"/>
                    <a:pt x="1855" y="12"/>
                  </a:cubicBezTo>
                  <a:cubicBezTo>
                    <a:pt x="1449" y="82"/>
                    <a:pt x="1095" y="400"/>
                    <a:pt x="848" y="737"/>
                  </a:cubicBezTo>
                  <a:cubicBezTo>
                    <a:pt x="372" y="1372"/>
                    <a:pt x="71" y="2166"/>
                    <a:pt x="19" y="2962"/>
                  </a:cubicBezTo>
                  <a:cubicBezTo>
                    <a:pt x="0" y="3297"/>
                    <a:pt x="36" y="3633"/>
                    <a:pt x="177" y="3932"/>
                  </a:cubicBezTo>
                  <a:cubicBezTo>
                    <a:pt x="337" y="4233"/>
                    <a:pt x="636" y="4462"/>
                    <a:pt x="989" y="4533"/>
                  </a:cubicBezTo>
                  <a:cubicBezTo>
                    <a:pt x="1073" y="4550"/>
                    <a:pt x="1160" y="4559"/>
                    <a:pt x="1246" y="4559"/>
                  </a:cubicBezTo>
                  <a:cubicBezTo>
                    <a:pt x="1505" y="4559"/>
                    <a:pt x="1766" y="4480"/>
                    <a:pt x="1978" y="4321"/>
                  </a:cubicBezTo>
                  <a:cubicBezTo>
                    <a:pt x="2209" y="4163"/>
                    <a:pt x="2385" y="3897"/>
                    <a:pt x="2527" y="3633"/>
                  </a:cubicBezTo>
                  <a:cubicBezTo>
                    <a:pt x="2844" y="3049"/>
                    <a:pt x="3003" y="2397"/>
                    <a:pt x="3003" y="1726"/>
                  </a:cubicBezTo>
                  <a:cubicBezTo>
                    <a:pt x="3003" y="1389"/>
                    <a:pt x="2950" y="1054"/>
                    <a:pt x="2809" y="737"/>
                  </a:cubicBezTo>
                  <a:cubicBezTo>
                    <a:pt x="2663" y="413"/>
                    <a:pt x="2354" y="1"/>
                    <a:pt x="196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349400" y="4355750"/>
              <a:ext cx="41975" cy="76850"/>
            </a:xfrm>
            <a:custGeom>
              <a:avLst/>
              <a:gdLst/>
              <a:ahLst/>
              <a:cxnLst/>
              <a:rect l="l" t="t" r="r" b="b"/>
              <a:pathLst>
                <a:path w="1679" h="3074" extrusionOk="0">
                  <a:moveTo>
                    <a:pt x="36" y="0"/>
                  </a:moveTo>
                  <a:cubicBezTo>
                    <a:pt x="19" y="0"/>
                    <a:pt x="0" y="17"/>
                    <a:pt x="0" y="17"/>
                  </a:cubicBezTo>
                  <a:cubicBezTo>
                    <a:pt x="231" y="2508"/>
                    <a:pt x="1625" y="3055"/>
                    <a:pt x="1644" y="3073"/>
                  </a:cubicBezTo>
                  <a:lnTo>
                    <a:pt x="1661" y="3073"/>
                  </a:lnTo>
                  <a:cubicBezTo>
                    <a:pt x="1661" y="3073"/>
                    <a:pt x="1679" y="3073"/>
                    <a:pt x="1679" y="3055"/>
                  </a:cubicBezTo>
                  <a:cubicBezTo>
                    <a:pt x="1679" y="3038"/>
                    <a:pt x="1679" y="3019"/>
                    <a:pt x="1661" y="3019"/>
                  </a:cubicBezTo>
                  <a:cubicBezTo>
                    <a:pt x="1644" y="3019"/>
                    <a:pt x="266" y="2473"/>
                    <a:pt x="54" y="17"/>
                  </a:cubicBezTo>
                  <a:cubicBezTo>
                    <a:pt x="54" y="0"/>
                    <a:pt x="36" y="0"/>
                    <a:pt x="3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33975" y="4403525"/>
              <a:ext cx="30450" cy="18900"/>
            </a:xfrm>
            <a:custGeom>
              <a:avLst/>
              <a:gdLst/>
              <a:ahLst/>
              <a:cxnLst/>
              <a:rect l="l" t="t" r="r" b="b"/>
              <a:pathLst>
                <a:path w="1218" h="756" extrusionOk="0">
                  <a:moveTo>
                    <a:pt x="1194" y="1"/>
                  </a:moveTo>
                  <a:cubicBezTo>
                    <a:pt x="1187" y="1"/>
                    <a:pt x="1183" y="5"/>
                    <a:pt x="1183" y="13"/>
                  </a:cubicBezTo>
                  <a:cubicBezTo>
                    <a:pt x="1166" y="13"/>
                    <a:pt x="688" y="579"/>
                    <a:pt x="17" y="703"/>
                  </a:cubicBezTo>
                  <a:cubicBezTo>
                    <a:pt x="0" y="703"/>
                    <a:pt x="0" y="720"/>
                    <a:pt x="0" y="738"/>
                  </a:cubicBezTo>
                  <a:cubicBezTo>
                    <a:pt x="0" y="738"/>
                    <a:pt x="17" y="755"/>
                    <a:pt x="35" y="755"/>
                  </a:cubicBezTo>
                  <a:cubicBezTo>
                    <a:pt x="723" y="632"/>
                    <a:pt x="1218" y="49"/>
                    <a:pt x="1218" y="49"/>
                  </a:cubicBezTo>
                  <a:lnTo>
                    <a:pt x="1218" y="13"/>
                  </a:lnTo>
                  <a:cubicBezTo>
                    <a:pt x="1209" y="5"/>
                    <a:pt x="1201" y="1"/>
                    <a:pt x="119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40150" y="4418850"/>
              <a:ext cx="45925" cy="19275"/>
            </a:xfrm>
            <a:custGeom>
              <a:avLst/>
              <a:gdLst/>
              <a:ahLst/>
              <a:cxnLst/>
              <a:rect l="l" t="t" r="r" b="b"/>
              <a:pathLst>
                <a:path w="1837" h="771" extrusionOk="0">
                  <a:moveTo>
                    <a:pt x="71" y="1"/>
                  </a:moveTo>
                  <a:cubicBezTo>
                    <a:pt x="53" y="1"/>
                    <a:pt x="36" y="19"/>
                    <a:pt x="36" y="19"/>
                  </a:cubicBezTo>
                  <a:cubicBezTo>
                    <a:pt x="0" y="161"/>
                    <a:pt x="36" y="302"/>
                    <a:pt x="142" y="389"/>
                  </a:cubicBezTo>
                  <a:cubicBezTo>
                    <a:pt x="194" y="425"/>
                    <a:pt x="265" y="443"/>
                    <a:pt x="354" y="443"/>
                  </a:cubicBezTo>
                  <a:lnTo>
                    <a:pt x="460" y="389"/>
                  </a:lnTo>
                  <a:cubicBezTo>
                    <a:pt x="460" y="478"/>
                    <a:pt x="476" y="549"/>
                    <a:pt x="512" y="620"/>
                  </a:cubicBezTo>
                  <a:cubicBezTo>
                    <a:pt x="565" y="707"/>
                    <a:pt x="653" y="761"/>
                    <a:pt x="759" y="761"/>
                  </a:cubicBezTo>
                  <a:cubicBezTo>
                    <a:pt x="848" y="761"/>
                    <a:pt x="936" y="707"/>
                    <a:pt x="989" y="637"/>
                  </a:cubicBezTo>
                  <a:cubicBezTo>
                    <a:pt x="1025" y="584"/>
                    <a:pt x="1060" y="531"/>
                    <a:pt x="1077" y="460"/>
                  </a:cubicBezTo>
                  <a:cubicBezTo>
                    <a:pt x="1148" y="601"/>
                    <a:pt x="1237" y="726"/>
                    <a:pt x="1378" y="761"/>
                  </a:cubicBezTo>
                  <a:cubicBezTo>
                    <a:pt x="1401" y="767"/>
                    <a:pt x="1425" y="770"/>
                    <a:pt x="1448" y="770"/>
                  </a:cubicBezTo>
                  <a:cubicBezTo>
                    <a:pt x="1617" y="770"/>
                    <a:pt x="1775" y="615"/>
                    <a:pt x="1837" y="460"/>
                  </a:cubicBezTo>
                  <a:cubicBezTo>
                    <a:pt x="1837" y="443"/>
                    <a:pt x="1837" y="425"/>
                    <a:pt x="1819" y="425"/>
                  </a:cubicBezTo>
                  <a:cubicBezTo>
                    <a:pt x="1802" y="425"/>
                    <a:pt x="1783" y="425"/>
                    <a:pt x="1783" y="443"/>
                  </a:cubicBezTo>
                  <a:cubicBezTo>
                    <a:pt x="1737" y="585"/>
                    <a:pt x="1590" y="713"/>
                    <a:pt x="1445" y="713"/>
                  </a:cubicBezTo>
                  <a:cubicBezTo>
                    <a:pt x="1428" y="713"/>
                    <a:pt x="1412" y="711"/>
                    <a:pt x="1395" y="707"/>
                  </a:cubicBezTo>
                  <a:cubicBezTo>
                    <a:pt x="1254" y="672"/>
                    <a:pt x="1166" y="531"/>
                    <a:pt x="1095" y="389"/>
                  </a:cubicBezTo>
                  <a:cubicBezTo>
                    <a:pt x="1095" y="372"/>
                    <a:pt x="1077" y="372"/>
                    <a:pt x="1060" y="372"/>
                  </a:cubicBezTo>
                  <a:cubicBezTo>
                    <a:pt x="1060" y="372"/>
                    <a:pt x="1042" y="372"/>
                    <a:pt x="1042" y="389"/>
                  </a:cubicBezTo>
                  <a:cubicBezTo>
                    <a:pt x="1025" y="460"/>
                    <a:pt x="989" y="549"/>
                    <a:pt x="954" y="601"/>
                  </a:cubicBezTo>
                  <a:cubicBezTo>
                    <a:pt x="900" y="672"/>
                    <a:pt x="830" y="707"/>
                    <a:pt x="759" y="707"/>
                  </a:cubicBezTo>
                  <a:cubicBezTo>
                    <a:pt x="671" y="707"/>
                    <a:pt x="601" y="672"/>
                    <a:pt x="565" y="584"/>
                  </a:cubicBezTo>
                  <a:cubicBezTo>
                    <a:pt x="512" y="514"/>
                    <a:pt x="495" y="443"/>
                    <a:pt x="512" y="337"/>
                  </a:cubicBezTo>
                  <a:cubicBezTo>
                    <a:pt x="512" y="319"/>
                    <a:pt x="495" y="302"/>
                    <a:pt x="495" y="302"/>
                  </a:cubicBezTo>
                  <a:cubicBezTo>
                    <a:pt x="476" y="302"/>
                    <a:pt x="460" y="302"/>
                    <a:pt x="460" y="319"/>
                  </a:cubicBezTo>
                  <a:cubicBezTo>
                    <a:pt x="441" y="354"/>
                    <a:pt x="389" y="372"/>
                    <a:pt x="335" y="389"/>
                  </a:cubicBezTo>
                  <a:cubicBezTo>
                    <a:pt x="283" y="389"/>
                    <a:pt x="212" y="372"/>
                    <a:pt x="177" y="337"/>
                  </a:cubicBezTo>
                  <a:cubicBezTo>
                    <a:pt x="88" y="283"/>
                    <a:pt x="53" y="161"/>
                    <a:pt x="88" y="36"/>
                  </a:cubicBezTo>
                  <a:cubicBezTo>
                    <a:pt x="88" y="19"/>
                    <a:pt x="88" y="19"/>
                    <a:pt x="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831975" y="4105825"/>
              <a:ext cx="117075" cy="143475"/>
            </a:xfrm>
            <a:custGeom>
              <a:avLst/>
              <a:gdLst/>
              <a:ahLst/>
              <a:cxnLst/>
              <a:rect l="l" t="t" r="r" b="b"/>
              <a:pathLst>
                <a:path w="4683" h="5739" extrusionOk="0">
                  <a:moveTo>
                    <a:pt x="4241" y="1"/>
                  </a:moveTo>
                  <a:cubicBezTo>
                    <a:pt x="4241" y="1"/>
                    <a:pt x="4240" y="1"/>
                    <a:pt x="4239" y="2"/>
                  </a:cubicBezTo>
                  <a:cubicBezTo>
                    <a:pt x="53" y="2721"/>
                    <a:pt x="1" y="4822"/>
                    <a:pt x="142" y="5528"/>
                  </a:cubicBezTo>
                  <a:cubicBezTo>
                    <a:pt x="170" y="5657"/>
                    <a:pt x="267" y="5739"/>
                    <a:pt x="378" y="5739"/>
                  </a:cubicBezTo>
                  <a:cubicBezTo>
                    <a:pt x="404" y="5739"/>
                    <a:pt x="432" y="5734"/>
                    <a:pt x="460" y="5723"/>
                  </a:cubicBezTo>
                  <a:cubicBezTo>
                    <a:pt x="4682" y="4444"/>
                    <a:pt x="4333" y="1"/>
                    <a:pt x="424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37275" y="4104775"/>
              <a:ext cx="101575" cy="143700"/>
            </a:xfrm>
            <a:custGeom>
              <a:avLst/>
              <a:gdLst/>
              <a:ahLst/>
              <a:cxnLst/>
              <a:rect l="l" t="t" r="r" b="b"/>
              <a:pathLst>
                <a:path w="4063" h="5748" extrusionOk="0">
                  <a:moveTo>
                    <a:pt x="4026" y="1"/>
                  </a:moveTo>
                  <a:cubicBezTo>
                    <a:pt x="4009" y="1"/>
                    <a:pt x="3992" y="13"/>
                    <a:pt x="3992" y="25"/>
                  </a:cubicBezTo>
                  <a:cubicBezTo>
                    <a:pt x="2650" y="2481"/>
                    <a:pt x="36" y="5641"/>
                    <a:pt x="1" y="5676"/>
                  </a:cubicBezTo>
                  <a:cubicBezTo>
                    <a:pt x="1" y="5695"/>
                    <a:pt x="1" y="5712"/>
                    <a:pt x="18" y="5730"/>
                  </a:cubicBezTo>
                  <a:cubicBezTo>
                    <a:pt x="18" y="5730"/>
                    <a:pt x="18" y="5747"/>
                    <a:pt x="36" y="5747"/>
                  </a:cubicBezTo>
                  <a:cubicBezTo>
                    <a:pt x="36" y="5747"/>
                    <a:pt x="53" y="5730"/>
                    <a:pt x="71" y="5730"/>
                  </a:cubicBezTo>
                  <a:cubicBezTo>
                    <a:pt x="88" y="5695"/>
                    <a:pt x="2720" y="2533"/>
                    <a:pt x="4044" y="60"/>
                  </a:cubicBezTo>
                  <a:cubicBezTo>
                    <a:pt x="4063" y="44"/>
                    <a:pt x="4063" y="8"/>
                    <a:pt x="4044" y="8"/>
                  </a:cubicBezTo>
                  <a:cubicBezTo>
                    <a:pt x="4039" y="3"/>
                    <a:pt x="4033" y="1"/>
                    <a:pt x="4026"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512750" y="4145425"/>
              <a:ext cx="133400" cy="183125"/>
            </a:xfrm>
            <a:custGeom>
              <a:avLst/>
              <a:gdLst/>
              <a:ahLst/>
              <a:cxnLst/>
              <a:rect l="l" t="t" r="r" b="b"/>
              <a:pathLst>
                <a:path w="5336" h="7325" extrusionOk="0">
                  <a:moveTo>
                    <a:pt x="18" y="0"/>
                  </a:moveTo>
                  <a:cubicBezTo>
                    <a:pt x="6" y="0"/>
                    <a:pt x="0" y="3"/>
                    <a:pt x="1" y="7"/>
                  </a:cubicBezTo>
                  <a:cubicBezTo>
                    <a:pt x="1220" y="6099"/>
                    <a:pt x="3622" y="7142"/>
                    <a:pt x="4505" y="7318"/>
                  </a:cubicBezTo>
                  <a:cubicBezTo>
                    <a:pt x="4525" y="7322"/>
                    <a:pt x="4545" y="7324"/>
                    <a:pt x="4565" y="7324"/>
                  </a:cubicBezTo>
                  <a:cubicBezTo>
                    <a:pt x="4716" y="7324"/>
                    <a:pt x="4842" y="7209"/>
                    <a:pt x="4858" y="7053"/>
                  </a:cubicBezTo>
                  <a:cubicBezTo>
                    <a:pt x="5335" y="1716"/>
                    <a:pt x="347" y="0"/>
                    <a:pt x="1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511875" y="4144500"/>
              <a:ext cx="119225" cy="183900"/>
            </a:xfrm>
            <a:custGeom>
              <a:avLst/>
              <a:gdLst/>
              <a:ahLst/>
              <a:cxnLst/>
              <a:rect l="l" t="t" r="r" b="b"/>
              <a:pathLst>
                <a:path w="4769" h="7356" extrusionOk="0">
                  <a:moveTo>
                    <a:pt x="37" y="1"/>
                  </a:moveTo>
                  <a:cubicBezTo>
                    <a:pt x="30" y="1"/>
                    <a:pt x="24" y="3"/>
                    <a:pt x="19" y="9"/>
                  </a:cubicBezTo>
                  <a:cubicBezTo>
                    <a:pt x="0" y="26"/>
                    <a:pt x="0" y="61"/>
                    <a:pt x="0" y="79"/>
                  </a:cubicBezTo>
                  <a:cubicBezTo>
                    <a:pt x="2226" y="2764"/>
                    <a:pt x="4663" y="7285"/>
                    <a:pt x="4681" y="7320"/>
                  </a:cubicBezTo>
                  <a:lnTo>
                    <a:pt x="4716" y="7355"/>
                  </a:lnTo>
                  <a:cubicBezTo>
                    <a:pt x="4733" y="7355"/>
                    <a:pt x="4733" y="7337"/>
                    <a:pt x="4752" y="7337"/>
                  </a:cubicBezTo>
                  <a:cubicBezTo>
                    <a:pt x="4769" y="7337"/>
                    <a:pt x="4769" y="7302"/>
                    <a:pt x="4769" y="7285"/>
                  </a:cubicBezTo>
                  <a:cubicBezTo>
                    <a:pt x="4733" y="7231"/>
                    <a:pt x="2315" y="2728"/>
                    <a:pt x="71" y="26"/>
                  </a:cubicBezTo>
                  <a:cubicBezTo>
                    <a:pt x="71" y="14"/>
                    <a:pt x="54" y="1"/>
                    <a:pt x="37"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65"/>
        <p:cNvGrpSpPr/>
        <p:nvPr/>
      </p:nvGrpSpPr>
      <p:grpSpPr>
        <a:xfrm>
          <a:off x="0" y="0"/>
          <a:ext cx="0" cy="0"/>
          <a:chOff x="0" y="0"/>
          <a:chExt cx="0" cy="0"/>
        </a:xfrm>
      </p:grpSpPr>
      <p:grpSp>
        <p:nvGrpSpPr>
          <p:cNvPr id="1366" name="Google Shape;1366;p30"/>
          <p:cNvGrpSpPr/>
          <p:nvPr/>
        </p:nvGrpSpPr>
        <p:grpSpPr>
          <a:xfrm rot="-6595700">
            <a:off x="5929370" y="-187649"/>
            <a:ext cx="3451893" cy="3322394"/>
            <a:chOff x="754250" y="3789250"/>
            <a:chExt cx="1457400" cy="1402725"/>
          </a:xfrm>
        </p:grpSpPr>
        <p:sp>
          <p:nvSpPr>
            <p:cNvPr id="1367" name="Google Shape;1367;p30"/>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4" name="Google Shape;1394;p30"/>
          <p:cNvGrpSpPr/>
          <p:nvPr/>
        </p:nvGrpSpPr>
        <p:grpSpPr>
          <a:xfrm rot="-6595700">
            <a:off x="315981" y="4566197"/>
            <a:ext cx="348233" cy="305244"/>
            <a:chOff x="2064625" y="4197850"/>
            <a:chExt cx="147025" cy="128875"/>
          </a:xfrm>
        </p:grpSpPr>
        <p:sp>
          <p:nvSpPr>
            <p:cNvPr id="1395" name="Google Shape;1395;p30"/>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0"/>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30"/>
          <p:cNvGrpSpPr/>
          <p:nvPr/>
        </p:nvGrpSpPr>
        <p:grpSpPr>
          <a:xfrm rot="-2475074">
            <a:off x="8194368" y="4498693"/>
            <a:ext cx="589816" cy="207481"/>
            <a:chOff x="1874325" y="4387025"/>
            <a:chExt cx="249025" cy="87600"/>
          </a:xfrm>
        </p:grpSpPr>
        <p:sp>
          <p:nvSpPr>
            <p:cNvPr id="1399" name="Google Shape;1399;p30"/>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30"/>
          <p:cNvGrpSpPr/>
          <p:nvPr/>
        </p:nvGrpSpPr>
        <p:grpSpPr>
          <a:xfrm rot="-8100000">
            <a:off x="7647080" y="4591411"/>
            <a:ext cx="589822" cy="207483"/>
            <a:chOff x="1874325" y="4387025"/>
            <a:chExt cx="249025" cy="87600"/>
          </a:xfrm>
        </p:grpSpPr>
        <p:sp>
          <p:nvSpPr>
            <p:cNvPr id="1402" name="Google Shape;1402;p30"/>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30"/>
          <p:cNvGrpSpPr/>
          <p:nvPr/>
        </p:nvGrpSpPr>
        <p:grpSpPr>
          <a:xfrm rot="10800000">
            <a:off x="442556" y="336189"/>
            <a:ext cx="327124" cy="322325"/>
            <a:chOff x="3828575" y="1069325"/>
            <a:chExt cx="185750" cy="183025"/>
          </a:xfrm>
        </p:grpSpPr>
        <p:sp>
          <p:nvSpPr>
            <p:cNvPr id="1405" name="Google Shape;1405;p30"/>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408"/>
        <p:cNvGrpSpPr/>
        <p:nvPr/>
      </p:nvGrpSpPr>
      <p:grpSpPr>
        <a:xfrm>
          <a:off x="0" y="0"/>
          <a:ext cx="0" cy="0"/>
          <a:chOff x="0" y="0"/>
          <a:chExt cx="0" cy="0"/>
        </a:xfrm>
      </p:grpSpPr>
      <p:grpSp>
        <p:nvGrpSpPr>
          <p:cNvPr id="1409" name="Google Shape;1409;p31"/>
          <p:cNvGrpSpPr/>
          <p:nvPr/>
        </p:nvGrpSpPr>
        <p:grpSpPr>
          <a:xfrm rot="-1114098">
            <a:off x="7612510" y="1914532"/>
            <a:ext cx="881923" cy="802823"/>
            <a:chOff x="5429222" y="1072895"/>
            <a:chExt cx="1442398" cy="1313030"/>
          </a:xfrm>
        </p:grpSpPr>
        <p:sp>
          <p:nvSpPr>
            <p:cNvPr id="1410" name="Google Shape;1410;p31"/>
            <p:cNvSpPr/>
            <p:nvPr/>
          </p:nvSpPr>
          <p:spPr>
            <a:xfrm rot="-7570806">
              <a:off x="5806649" y="1087334"/>
              <a:ext cx="687545" cy="1284152"/>
            </a:xfrm>
            <a:custGeom>
              <a:avLst/>
              <a:gdLst/>
              <a:ahLst/>
              <a:cxnLst/>
              <a:rect l="l" t="t" r="r" b="b"/>
              <a:pathLst>
                <a:path w="11409" h="21309" extrusionOk="0">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1"/>
            <p:cNvSpPr/>
            <p:nvPr/>
          </p:nvSpPr>
          <p:spPr>
            <a:xfrm rot="-7570806">
              <a:off x="6005102" y="1053087"/>
              <a:ext cx="246959" cy="1281802"/>
            </a:xfrm>
            <a:custGeom>
              <a:avLst/>
              <a:gdLst/>
              <a:ahLst/>
              <a:cxnLst/>
              <a:rect l="l" t="t" r="r" b="b"/>
              <a:pathLst>
                <a:path w="4098" h="21270" extrusionOk="0">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1"/>
            <p:cNvSpPr/>
            <p:nvPr/>
          </p:nvSpPr>
          <p:spPr>
            <a:xfrm rot="-7570806">
              <a:off x="5747968" y="1915066"/>
              <a:ext cx="218214" cy="190975"/>
            </a:xfrm>
            <a:custGeom>
              <a:avLst/>
              <a:gdLst/>
              <a:ahLst/>
              <a:cxnLst/>
              <a:rect l="l" t="t" r="r" b="b"/>
              <a:pathLst>
                <a:path w="3621" h="3169" extrusionOk="0">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1"/>
            <p:cNvSpPr/>
            <p:nvPr/>
          </p:nvSpPr>
          <p:spPr>
            <a:xfrm rot="-7570806">
              <a:off x="5797428" y="1521932"/>
              <a:ext cx="191638" cy="437934"/>
            </a:xfrm>
            <a:custGeom>
              <a:avLst/>
              <a:gdLst/>
              <a:ahLst/>
              <a:cxnLst/>
              <a:rect l="l" t="t" r="r" b="b"/>
              <a:pathLst>
                <a:path w="3180" h="7267" extrusionOk="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1"/>
            <p:cNvSpPr/>
            <p:nvPr/>
          </p:nvSpPr>
          <p:spPr>
            <a:xfrm rot="-7570806">
              <a:off x="5836249" y="1460101"/>
              <a:ext cx="206523" cy="435764"/>
            </a:xfrm>
            <a:custGeom>
              <a:avLst/>
              <a:gdLst/>
              <a:ahLst/>
              <a:cxnLst/>
              <a:rect l="l" t="t" r="r" b="b"/>
              <a:pathLst>
                <a:path w="3427" h="7231" extrusionOk="0">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1"/>
            <p:cNvSpPr/>
            <p:nvPr/>
          </p:nvSpPr>
          <p:spPr>
            <a:xfrm rot="-7570806">
              <a:off x="6027676" y="1604331"/>
              <a:ext cx="419373" cy="410574"/>
            </a:xfrm>
            <a:custGeom>
              <a:avLst/>
              <a:gdLst/>
              <a:ahLst/>
              <a:cxnLst/>
              <a:rect l="l" t="t" r="r" b="b"/>
              <a:pathLst>
                <a:path w="6959" h="6813" extrusionOk="0">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1"/>
            <p:cNvSpPr/>
            <p:nvPr/>
          </p:nvSpPr>
          <p:spPr>
            <a:xfrm rot="-7570806">
              <a:off x="6096409" y="1223970"/>
              <a:ext cx="191638" cy="406597"/>
            </a:xfrm>
            <a:custGeom>
              <a:avLst/>
              <a:gdLst/>
              <a:ahLst/>
              <a:cxnLst/>
              <a:rect l="l" t="t" r="r" b="b"/>
              <a:pathLst>
                <a:path w="3180" h="6747" extrusionOk="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1"/>
            <p:cNvSpPr/>
            <p:nvPr/>
          </p:nvSpPr>
          <p:spPr>
            <a:xfrm rot="-7570806">
              <a:off x="6160463" y="1136588"/>
              <a:ext cx="202244" cy="416601"/>
            </a:xfrm>
            <a:custGeom>
              <a:avLst/>
              <a:gdLst/>
              <a:ahLst/>
              <a:cxnLst/>
              <a:rect l="l" t="t" r="r" b="b"/>
              <a:pathLst>
                <a:path w="3356" h="6913" extrusionOk="0">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1"/>
            <p:cNvSpPr/>
            <p:nvPr/>
          </p:nvSpPr>
          <p:spPr>
            <a:xfrm rot="-7570806">
              <a:off x="6280613" y="1414401"/>
              <a:ext cx="312948" cy="260880"/>
            </a:xfrm>
            <a:custGeom>
              <a:avLst/>
              <a:gdLst/>
              <a:ahLst/>
              <a:cxnLst/>
              <a:rect l="l" t="t" r="r" b="b"/>
              <a:pathLst>
                <a:path w="5193" h="4329" extrusionOk="0">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1"/>
            <p:cNvSpPr/>
            <p:nvPr/>
          </p:nvSpPr>
          <p:spPr>
            <a:xfrm rot="-7570806">
              <a:off x="5989335" y="1768267"/>
              <a:ext cx="125649" cy="137400"/>
            </a:xfrm>
            <a:custGeom>
              <a:avLst/>
              <a:gdLst/>
              <a:ahLst/>
              <a:cxnLst/>
              <a:rect l="l" t="t" r="r" b="b"/>
              <a:pathLst>
                <a:path w="2085" h="2280" extrusionOk="0">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31"/>
          <p:cNvGrpSpPr/>
          <p:nvPr/>
        </p:nvGrpSpPr>
        <p:grpSpPr>
          <a:xfrm rot="8901192">
            <a:off x="7489241" y="11074"/>
            <a:ext cx="881909" cy="802811"/>
            <a:chOff x="5429222" y="1072895"/>
            <a:chExt cx="1442398" cy="1313030"/>
          </a:xfrm>
        </p:grpSpPr>
        <p:sp>
          <p:nvSpPr>
            <p:cNvPr id="1421" name="Google Shape;1421;p31"/>
            <p:cNvSpPr/>
            <p:nvPr/>
          </p:nvSpPr>
          <p:spPr>
            <a:xfrm rot="-7570806">
              <a:off x="5806649" y="1087334"/>
              <a:ext cx="687545" cy="1284152"/>
            </a:xfrm>
            <a:custGeom>
              <a:avLst/>
              <a:gdLst/>
              <a:ahLst/>
              <a:cxnLst/>
              <a:rect l="l" t="t" r="r" b="b"/>
              <a:pathLst>
                <a:path w="11409" h="21309" extrusionOk="0">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1"/>
            <p:cNvSpPr/>
            <p:nvPr/>
          </p:nvSpPr>
          <p:spPr>
            <a:xfrm rot="-7570806">
              <a:off x="6005102" y="1053087"/>
              <a:ext cx="246959" cy="1281802"/>
            </a:xfrm>
            <a:custGeom>
              <a:avLst/>
              <a:gdLst/>
              <a:ahLst/>
              <a:cxnLst/>
              <a:rect l="l" t="t" r="r" b="b"/>
              <a:pathLst>
                <a:path w="4098" h="21270" extrusionOk="0">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1"/>
            <p:cNvSpPr/>
            <p:nvPr/>
          </p:nvSpPr>
          <p:spPr>
            <a:xfrm rot="-7570806">
              <a:off x="5747968" y="1915066"/>
              <a:ext cx="218214" cy="190975"/>
            </a:xfrm>
            <a:custGeom>
              <a:avLst/>
              <a:gdLst/>
              <a:ahLst/>
              <a:cxnLst/>
              <a:rect l="l" t="t" r="r" b="b"/>
              <a:pathLst>
                <a:path w="3621" h="3169" extrusionOk="0">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1"/>
            <p:cNvSpPr/>
            <p:nvPr/>
          </p:nvSpPr>
          <p:spPr>
            <a:xfrm rot="-7570806">
              <a:off x="5797428" y="1521932"/>
              <a:ext cx="191638" cy="437934"/>
            </a:xfrm>
            <a:custGeom>
              <a:avLst/>
              <a:gdLst/>
              <a:ahLst/>
              <a:cxnLst/>
              <a:rect l="l" t="t" r="r" b="b"/>
              <a:pathLst>
                <a:path w="3180" h="7267" extrusionOk="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1"/>
            <p:cNvSpPr/>
            <p:nvPr/>
          </p:nvSpPr>
          <p:spPr>
            <a:xfrm rot="-7570806">
              <a:off x="5836249" y="1460101"/>
              <a:ext cx="206523" cy="435764"/>
            </a:xfrm>
            <a:custGeom>
              <a:avLst/>
              <a:gdLst/>
              <a:ahLst/>
              <a:cxnLst/>
              <a:rect l="l" t="t" r="r" b="b"/>
              <a:pathLst>
                <a:path w="3427" h="7231" extrusionOk="0">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1"/>
            <p:cNvSpPr/>
            <p:nvPr/>
          </p:nvSpPr>
          <p:spPr>
            <a:xfrm rot="-7570806">
              <a:off x="6027676" y="1604331"/>
              <a:ext cx="419373" cy="410574"/>
            </a:xfrm>
            <a:custGeom>
              <a:avLst/>
              <a:gdLst/>
              <a:ahLst/>
              <a:cxnLst/>
              <a:rect l="l" t="t" r="r" b="b"/>
              <a:pathLst>
                <a:path w="6959" h="6813" extrusionOk="0">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1"/>
            <p:cNvSpPr/>
            <p:nvPr/>
          </p:nvSpPr>
          <p:spPr>
            <a:xfrm rot="-7570806">
              <a:off x="6096409" y="1223970"/>
              <a:ext cx="191638" cy="406597"/>
            </a:xfrm>
            <a:custGeom>
              <a:avLst/>
              <a:gdLst/>
              <a:ahLst/>
              <a:cxnLst/>
              <a:rect l="l" t="t" r="r" b="b"/>
              <a:pathLst>
                <a:path w="3180" h="6747" extrusionOk="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1"/>
            <p:cNvSpPr/>
            <p:nvPr/>
          </p:nvSpPr>
          <p:spPr>
            <a:xfrm rot="-7570806">
              <a:off x="6160463" y="1136588"/>
              <a:ext cx="202244" cy="416601"/>
            </a:xfrm>
            <a:custGeom>
              <a:avLst/>
              <a:gdLst/>
              <a:ahLst/>
              <a:cxnLst/>
              <a:rect l="l" t="t" r="r" b="b"/>
              <a:pathLst>
                <a:path w="3356" h="6913" extrusionOk="0">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1"/>
            <p:cNvSpPr/>
            <p:nvPr/>
          </p:nvSpPr>
          <p:spPr>
            <a:xfrm rot="-7570806">
              <a:off x="6280613" y="1414401"/>
              <a:ext cx="312948" cy="260880"/>
            </a:xfrm>
            <a:custGeom>
              <a:avLst/>
              <a:gdLst/>
              <a:ahLst/>
              <a:cxnLst/>
              <a:rect l="l" t="t" r="r" b="b"/>
              <a:pathLst>
                <a:path w="5193" h="4329" extrusionOk="0">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1"/>
            <p:cNvSpPr/>
            <p:nvPr/>
          </p:nvSpPr>
          <p:spPr>
            <a:xfrm rot="-7570806">
              <a:off x="5989335" y="1768267"/>
              <a:ext cx="125649" cy="137400"/>
            </a:xfrm>
            <a:custGeom>
              <a:avLst/>
              <a:gdLst/>
              <a:ahLst/>
              <a:cxnLst/>
              <a:rect l="l" t="t" r="r" b="b"/>
              <a:pathLst>
                <a:path w="2085" h="2280" extrusionOk="0">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1" name="Google Shape;1431;p31"/>
          <p:cNvGrpSpPr/>
          <p:nvPr/>
        </p:nvGrpSpPr>
        <p:grpSpPr>
          <a:xfrm rot="71566" flipH="1">
            <a:off x="6849606" y="239993"/>
            <a:ext cx="4280034" cy="1854907"/>
            <a:chOff x="-116896" y="1776300"/>
            <a:chExt cx="4304070" cy="1854877"/>
          </a:xfrm>
        </p:grpSpPr>
        <p:sp>
          <p:nvSpPr>
            <p:cNvPr id="1432" name="Google Shape;1432;p31"/>
            <p:cNvSpPr/>
            <p:nvPr/>
          </p:nvSpPr>
          <p:spPr>
            <a:xfrm flipH="1">
              <a:off x="-116896" y="2915042"/>
              <a:ext cx="3188045" cy="591469"/>
            </a:xfrm>
            <a:custGeom>
              <a:avLst/>
              <a:gdLst/>
              <a:ahLst/>
              <a:cxnLst/>
              <a:rect l="l" t="t" r="r" b="b"/>
              <a:pathLst>
                <a:path w="44240" h="11192" extrusionOk="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1"/>
            <p:cNvSpPr/>
            <p:nvPr/>
          </p:nvSpPr>
          <p:spPr>
            <a:xfrm flipH="1">
              <a:off x="2914478" y="2931478"/>
              <a:ext cx="1272696" cy="251924"/>
            </a:xfrm>
            <a:custGeom>
              <a:avLst/>
              <a:gdLst/>
              <a:ahLst/>
              <a:cxnLst/>
              <a:rect l="l" t="t" r="r" b="b"/>
              <a:pathLst>
                <a:path w="17661" h="4767" extrusionOk="0">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1"/>
            <p:cNvSpPr/>
            <p:nvPr/>
          </p:nvSpPr>
          <p:spPr>
            <a:xfrm flipH="1">
              <a:off x="3483414" y="2761152"/>
              <a:ext cx="344891" cy="318618"/>
            </a:xfrm>
            <a:custGeom>
              <a:avLst/>
              <a:gdLst/>
              <a:ahLst/>
              <a:cxnLst/>
              <a:rect l="l" t="t" r="r" b="b"/>
              <a:pathLst>
                <a:path w="4786" h="6029" extrusionOk="0">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1"/>
            <p:cNvSpPr/>
            <p:nvPr/>
          </p:nvSpPr>
          <p:spPr>
            <a:xfrm flipH="1">
              <a:off x="2973066" y="1776300"/>
              <a:ext cx="1139092" cy="1192081"/>
            </a:xfrm>
            <a:custGeom>
              <a:avLst/>
              <a:gdLst/>
              <a:ahLst/>
              <a:cxnLst/>
              <a:rect l="l" t="t" r="r" b="b"/>
              <a:pathLst>
                <a:path w="15807" h="22557" extrusionOk="0">
                  <a:moveTo>
                    <a:pt x="165" y="0"/>
                  </a:moveTo>
                  <a:cubicBezTo>
                    <a:pt x="133" y="0"/>
                    <a:pt x="101" y="10"/>
                    <a:pt x="71" y="33"/>
                  </a:cubicBezTo>
                  <a:cubicBezTo>
                    <a:pt x="19" y="85"/>
                    <a:pt x="0" y="191"/>
                    <a:pt x="54" y="245"/>
                  </a:cubicBezTo>
                  <a:cubicBezTo>
                    <a:pt x="742" y="1145"/>
                    <a:pt x="1307" y="2134"/>
                    <a:pt x="1714" y="3193"/>
                  </a:cubicBezTo>
                  <a:cubicBezTo>
                    <a:pt x="1908" y="3723"/>
                    <a:pt x="2084" y="4253"/>
                    <a:pt x="2190" y="4818"/>
                  </a:cubicBezTo>
                  <a:cubicBezTo>
                    <a:pt x="2314" y="5366"/>
                    <a:pt x="2385" y="5913"/>
                    <a:pt x="2437" y="6496"/>
                  </a:cubicBezTo>
                  <a:cubicBezTo>
                    <a:pt x="2508" y="7061"/>
                    <a:pt x="2597" y="7662"/>
                    <a:pt x="2861" y="8227"/>
                  </a:cubicBezTo>
                  <a:cubicBezTo>
                    <a:pt x="2986" y="8510"/>
                    <a:pt x="3162" y="8792"/>
                    <a:pt x="3374" y="9021"/>
                  </a:cubicBezTo>
                  <a:cubicBezTo>
                    <a:pt x="3586" y="9251"/>
                    <a:pt x="3833" y="9445"/>
                    <a:pt x="4080" y="9604"/>
                  </a:cubicBezTo>
                  <a:cubicBezTo>
                    <a:pt x="4575" y="9939"/>
                    <a:pt x="5105" y="10187"/>
                    <a:pt x="5564" y="10487"/>
                  </a:cubicBezTo>
                  <a:cubicBezTo>
                    <a:pt x="6040" y="10770"/>
                    <a:pt x="6429" y="11140"/>
                    <a:pt x="6746" y="11564"/>
                  </a:cubicBezTo>
                  <a:cubicBezTo>
                    <a:pt x="7401" y="12447"/>
                    <a:pt x="7789" y="13525"/>
                    <a:pt x="8265" y="14566"/>
                  </a:cubicBezTo>
                  <a:cubicBezTo>
                    <a:pt x="8512" y="15096"/>
                    <a:pt x="8778" y="15644"/>
                    <a:pt x="9113" y="16139"/>
                  </a:cubicBezTo>
                  <a:cubicBezTo>
                    <a:pt x="9202" y="16262"/>
                    <a:pt x="9273" y="16386"/>
                    <a:pt x="9379" y="16509"/>
                  </a:cubicBezTo>
                  <a:cubicBezTo>
                    <a:pt x="9466" y="16633"/>
                    <a:pt x="9572" y="16756"/>
                    <a:pt x="9678" y="16862"/>
                  </a:cubicBezTo>
                  <a:cubicBezTo>
                    <a:pt x="9873" y="17092"/>
                    <a:pt x="10102" y="17304"/>
                    <a:pt x="10332" y="17481"/>
                  </a:cubicBezTo>
                  <a:cubicBezTo>
                    <a:pt x="10773" y="17869"/>
                    <a:pt x="11250" y="18204"/>
                    <a:pt x="11691" y="18557"/>
                  </a:cubicBezTo>
                  <a:cubicBezTo>
                    <a:pt x="12134" y="18894"/>
                    <a:pt x="12557" y="19264"/>
                    <a:pt x="12946" y="19671"/>
                  </a:cubicBezTo>
                  <a:cubicBezTo>
                    <a:pt x="13723" y="20465"/>
                    <a:pt x="14394" y="21366"/>
                    <a:pt x="14924" y="22337"/>
                  </a:cubicBezTo>
                  <a:cubicBezTo>
                    <a:pt x="15006" y="22478"/>
                    <a:pt x="15152" y="22557"/>
                    <a:pt x="15302" y="22557"/>
                  </a:cubicBezTo>
                  <a:cubicBezTo>
                    <a:pt x="15377" y="22557"/>
                    <a:pt x="15454" y="22537"/>
                    <a:pt x="15524" y="22496"/>
                  </a:cubicBezTo>
                  <a:cubicBezTo>
                    <a:pt x="15736" y="22372"/>
                    <a:pt x="15807" y="22108"/>
                    <a:pt x="15682" y="21896"/>
                  </a:cubicBezTo>
                  <a:cubicBezTo>
                    <a:pt x="15100" y="20872"/>
                    <a:pt x="14359" y="19918"/>
                    <a:pt x="13511" y="19087"/>
                  </a:cubicBezTo>
                  <a:cubicBezTo>
                    <a:pt x="13087" y="18682"/>
                    <a:pt x="12645" y="18293"/>
                    <a:pt x="12169" y="17940"/>
                  </a:cubicBezTo>
                  <a:cubicBezTo>
                    <a:pt x="11691" y="17587"/>
                    <a:pt x="11232" y="17269"/>
                    <a:pt x="10791" y="16916"/>
                  </a:cubicBezTo>
                  <a:cubicBezTo>
                    <a:pt x="10579" y="16739"/>
                    <a:pt x="10384" y="16563"/>
                    <a:pt x="10191" y="16368"/>
                  </a:cubicBezTo>
                  <a:cubicBezTo>
                    <a:pt x="10102" y="16280"/>
                    <a:pt x="10014" y="16174"/>
                    <a:pt x="9925" y="16068"/>
                  </a:cubicBezTo>
                  <a:cubicBezTo>
                    <a:pt x="9838" y="15962"/>
                    <a:pt x="9767" y="15856"/>
                    <a:pt x="9696" y="15750"/>
                  </a:cubicBezTo>
                  <a:cubicBezTo>
                    <a:pt x="9379" y="15291"/>
                    <a:pt x="9113" y="14797"/>
                    <a:pt x="8884" y="14302"/>
                  </a:cubicBezTo>
                  <a:cubicBezTo>
                    <a:pt x="8390" y="13278"/>
                    <a:pt x="7966" y="12164"/>
                    <a:pt x="7224" y="11211"/>
                  </a:cubicBezTo>
                  <a:cubicBezTo>
                    <a:pt x="6852" y="10735"/>
                    <a:pt x="6376" y="10311"/>
                    <a:pt x="5863" y="10010"/>
                  </a:cubicBezTo>
                  <a:cubicBezTo>
                    <a:pt x="5352" y="9710"/>
                    <a:pt x="4822" y="9463"/>
                    <a:pt x="4363" y="9181"/>
                  </a:cubicBezTo>
                  <a:cubicBezTo>
                    <a:pt x="3904" y="8880"/>
                    <a:pt x="3515" y="8510"/>
                    <a:pt x="3303" y="8032"/>
                  </a:cubicBezTo>
                  <a:cubicBezTo>
                    <a:pt x="3073" y="7556"/>
                    <a:pt x="2967" y="6991"/>
                    <a:pt x="2880" y="6443"/>
                  </a:cubicBezTo>
                  <a:cubicBezTo>
                    <a:pt x="2809" y="5877"/>
                    <a:pt x="2738" y="5295"/>
                    <a:pt x="2597" y="4712"/>
                  </a:cubicBezTo>
                  <a:cubicBezTo>
                    <a:pt x="2456" y="4147"/>
                    <a:pt x="2279" y="3600"/>
                    <a:pt x="2067" y="3052"/>
                  </a:cubicBezTo>
                  <a:cubicBezTo>
                    <a:pt x="1625" y="1975"/>
                    <a:pt x="1025" y="951"/>
                    <a:pt x="283" y="50"/>
                  </a:cubicBezTo>
                  <a:cubicBezTo>
                    <a:pt x="252" y="19"/>
                    <a:pt x="210" y="0"/>
                    <a:pt x="16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1"/>
            <p:cNvSpPr/>
            <p:nvPr/>
          </p:nvSpPr>
          <p:spPr>
            <a:xfrm flipH="1">
              <a:off x="3132184" y="2197806"/>
              <a:ext cx="162933" cy="543484"/>
            </a:xfrm>
            <a:custGeom>
              <a:avLst/>
              <a:gdLst/>
              <a:ahLst/>
              <a:cxnLst/>
              <a:rect l="l" t="t" r="r" b="b"/>
              <a:pathLst>
                <a:path w="2261" h="10284" extrusionOk="0">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1"/>
            <p:cNvSpPr/>
            <p:nvPr/>
          </p:nvSpPr>
          <p:spPr>
            <a:xfrm flipH="1">
              <a:off x="189885" y="2655036"/>
              <a:ext cx="996480" cy="462574"/>
            </a:xfrm>
            <a:custGeom>
              <a:avLst/>
              <a:gdLst/>
              <a:ahLst/>
              <a:cxnLst/>
              <a:rect l="l" t="t" r="r" b="b"/>
              <a:pathLst>
                <a:path w="13828" h="8753" extrusionOk="0">
                  <a:moveTo>
                    <a:pt x="13652" y="0"/>
                  </a:moveTo>
                  <a:cubicBezTo>
                    <a:pt x="13612" y="0"/>
                    <a:pt x="13572" y="14"/>
                    <a:pt x="13545" y="41"/>
                  </a:cubicBezTo>
                  <a:cubicBezTo>
                    <a:pt x="12662" y="959"/>
                    <a:pt x="11762" y="1877"/>
                    <a:pt x="10720" y="2495"/>
                  </a:cubicBezTo>
                  <a:cubicBezTo>
                    <a:pt x="10190" y="2812"/>
                    <a:pt x="9625" y="3024"/>
                    <a:pt x="9043" y="3149"/>
                  </a:cubicBezTo>
                  <a:cubicBezTo>
                    <a:pt x="8442" y="3272"/>
                    <a:pt x="7771" y="3342"/>
                    <a:pt x="7117" y="3589"/>
                  </a:cubicBezTo>
                  <a:cubicBezTo>
                    <a:pt x="6464" y="3837"/>
                    <a:pt x="5899" y="4173"/>
                    <a:pt x="5351" y="4508"/>
                  </a:cubicBezTo>
                  <a:lnTo>
                    <a:pt x="3709" y="5497"/>
                  </a:lnTo>
                  <a:lnTo>
                    <a:pt x="441" y="7458"/>
                  </a:lnTo>
                  <a:cubicBezTo>
                    <a:pt x="425" y="7475"/>
                    <a:pt x="406" y="7475"/>
                    <a:pt x="389" y="7493"/>
                  </a:cubicBezTo>
                  <a:cubicBezTo>
                    <a:pt x="88" y="7705"/>
                    <a:pt x="1" y="8146"/>
                    <a:pt x="230" y="8464"/>
                  </a:cubicBezTo>
                  <a:cubicBezTo>
                    <a:pt x="360" y="8648"/>
                    <a:pt x="577" y="8753"/>
                    <a:pt x="798" y="8753"/>
                  </a:cubicBezTo>
                  <a:cubicBezTo>
                    <a:pt x="938" y="8753"/>
                    <a:pt x="1079" y="8712"/>
                    <a:pt x="1202" y="8623"/>
                  </a:cubicBezTo>
                  <a:lnTo>
                    <a:pt x="4327" y="6433"/>
                  </a:lnTo>
                  <a:lnTo>
                    <a:pt x="5881" y="5339"/>
                  </a:lnTo>
                  <a:cubicBezTo>
                    <a:pt x="6411" y="4967"/>
                    <a:pt x="6905" y="4614"/>
                    <a:pt x="7435" y="4385"/>
                  </a:cubicBezTo>
                  <a:cubicBezTo>
                    <a:pt x="7965" y="4138"/>
                    <a:pt x="8565" y="4013"/>
                    <a:pt x="9201" y="3837"/>
                  </a:cubicBezTo>
                  <a:cubicBezTo>
                    <a:pt x="9855" y="3660"/>
                    <a:pt x="10491" y="3361"/>
                    <a:pt x="11021" y="2989"/>
                  </a:cubicBezTo>
                  <a:cubicBezTo>
                    <a:pt x="12116" y="2230"/>
                    <a:pt x="12963" y="1223"/>
                    <a:pt x="13776" y="252"/>
                  </a:cubicBezTo>
                  <a:cubicBezTo>
                    <a:pt x="13828" y="199"/>
                    <a:pt x="13828" y="93"/>
                    <a:pt x="13757" y="41"/>
                  </a:cubicBezTo>
                  <a:cubicBezTo>
                    <a:pt x="13731" y="14"/>
                    <a:pt x="13692" y="0"/>
                    <a:pt x="1365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1"/>
            <p:cNvSpPr/>
            <p:nvPr/>
          </p:nvSpPr>
          <p:spPr>
            <a:xfrm flipH="1">
              <a:off x="2129365" y="3042297"/>
              <a:ext cx="768691" cy="588880"/>
            </a:xfrm>
            <a:custGeom>
              <a:avLst/>
              <a:gdLst/>
              <a:ahLst/>
              <a:cxnLst/>
              <a:rect l="l" t="t" r="r" b="b"/>
              <a:pathLst>
                <a:path w="10667" h="11143" extrusionOk="0">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9" name="Google Shape;1439;p31"/>
          <p:cNvGrpSpPr/>
          <p:nvPr/>
        </p:nvGrpSpPr>
        <p:grpSpPr>
          <a:xfrm rot="3634554">
            <a:off x="136426" y="4199074"/>
            <a:ext cx="881992" cy="802886"/>
            <a:chOff x="5429222" y="1072895"/>
            <a:chExt cx="1442398" cy="1313030"/>
          </a:xfrm>
        </p:grpSpPr>
        <p:sp>
          <p:nvSpPr>
            <p:cNvPr id="1440" name="Google Shape;1440;p31"/>
            <p:cNvSpPr/>
            <p:nvPr/>
          </p:nvSpPr>
          <p:spPr>
            <a:xfrm rot="-7570806">
              <a:off x="5806649" y="1087334"/>
              <a:ext cx="687545" cy="1284152"/>
            </a:xfrm>
            <a:custGeom>
              <a:avLst/>
              <a:gdLst/>
              <a:ahLst/>
              <a:cxnLst/>
              <a:rect l="l" t="t" r="r" b="b"/>
              <a:pathLst>
                <a:path w="11409" h="21309" extrusionOk="0">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1"/>
            <p:cNvSpPr/>
            <p:nvPr/>
          </p:nvSpPr>
          <p:spPr>
            <a:xfrm rot="-7570806">
              <a:off x="6005102" y="1053087"/>
              <a:ext cx="246959" cy="1281802"/>
            </a:xfrm>
            <a:custGeom>
              <a:avLst/>
              <a:gdLst/>
              <a:ahLst/>
              <a:cxnLst/>
              <a:rect l="l" t="t" r="r" b="b"/>
              <a:pathLst>
                <a:path w="4098" h="21270" extrusionOk="0">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1"/>
            <p:cNvSpPr/>
            <p:nvPr/>
          </p:nvSpPr>
          <p:spPr>
            <a:xfrm rot="-7570806">
              <a:off x="5747968" y="1915066"/>
              <a:ext cx="218214" cy="190975"/>
            </a:xfrm>
            <a:custGeom>
              <a:avLst/>
              <a:gdLst/>
              <a:ahLst/>
              <a:cxnLst/>
              <a:rect l="l" t="t" r="r" b="b"/>
              <a:pathLst>
                <a:path w="3621" h="3169" extrusionOk="0">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1"/>
            <p:cNvSpPr/>
            <p:nvPr/>
          </p:nvSpPr>
          <p:spPr>
            <a:xfrm rot="-7570806">
              <a:off x="5797428" y="1521932"/>
              <a:ext cx="191638" cy="437934"/>
            </a:xfrm>
            <a:custGeom>
              <a:avLst/>
              <a:gdLst/>
              <a:ahLst/>
              <a:cxnLst/>
              <a:rect l="l" t="t" r="r" b="b"/>
              <a:pathLst>
                <a:path w="3180" h="7267" extrusionOk="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1"/>
            <p:cNvSpPr/>
            <p:nvPr/>
          </p:nvSpPr>
          <p:spPr>
            <a:xfrm rot="-7570806">
              <a:off x="5836249" y="1460101"/>
              <a:ext cx="206523" cy="435764"/>
            </a:xfrm>
            <a:custGeom>
              <a:avLst/>
              <a:gdLst/>
              <a:ahLst/>
              <a:cxnLst/>
              <a:rect l="l" t="t" r="r" b="b"/>
              <a:pathLst>
                <a:path w="3427" h="7231" extrusionOk="0">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1"/>
            <p:cNvSpPr/>
            <p:nvPr/>
          </p:nvSpPr>
          <p:spPr>
            <a:xfrm rot="-7570806">
              <a:off x="6027676" y="1604331"/>
              <a:ext cx="419373" cy="410574"/>
            </a:xfrm>
            <a:custGeom>
              <a:avLst/>
              <a:gdLst/>
              <a:ahLst/>
              <a:cxnLst/>
              <a:rect l="l" t="t" r="r" b="b"/>
              <a:pathLst>
                <a:path w="6959" h="6813" extrusionOk="0">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1"/>
            <p:cNvSpPr/>
            <p:nvPr/>
          </p:nvSpPr>
          <p:spPr>
            <a:xfrm rot="-7570806">
              <a:off x="6096409" y="1223970"/>
              <a:ext cx="191638" cy="406597"/>
            </a:xfrm>
            <a:custGeom>
              <a:avLst/>
              <a:gdLst/>
              <a:ahLst/>
              <a:cxnLst/>
              <a:rect l="l" t="t" r="r" b="b"/>
              <a:pathLst>
                <a:path w="3180" h="6747" extrusionOk="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1"/>
            <p:cNvSpPr/>
            <p:nvPr/>
          </p:nvSpPr>
          <p:spPr>
            <a:xfrm rot="-7570806">
              <a:off x="6160463" y="1136588"/>
              <a:ext cx="202244" cy="416601"/>
            </a:xfrm>
            <a:custGeom>
              <a:avLst/>
              <a:gdLst/>
              <a:ahLst/>
              <a:cxnLst/>
              <a:rect l="l" t="t" r="r" b="b"/>
              <a:pathLst>
                <a:path w="3356" h="6913" extrusionOk="0">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1"/>
            <p:cNvSpPr/>
            <p:nvPr/>
          </p:nvSpPr>
          <p:spPr>
            <a:xfrm rot="-7570806">
              <a:off x="6280613" y="1414401"/>
              <a:ext cx="312948" cy="260880"/>
            </a:xfrm>
            <a:custGeom>
              <a:avLst/>
              <a:gdLst/>
              <a:ahLst/>
              <a:cxnLst/>
              <a:rect l="l" t="t" r="r" b="b"/>
              <a:pathLst>
                <a:path w="5193" h="4329" extrusionOk="0">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1"/>
            <p:cNvSpPr/>
            <p:nvPr/>
          </p:nvSpPr>
          <p:spPr>
            <a:xfrm rot="-7570806">
              <a:off x="5989335" y="1768267"/>
              <a:ext cx="125649" cy="137400"/>
            </a:xfrm>
            <a:custGeom>
              <a:avLst/>
              <a:gdLst/>
              <a:ahLst/>
              <a:cxnLst/>
              <a:rect l="l" t="t" r="r" b="b"/>
              <a:pathLst>
                <a:path w="2085" h="2280" extrusionOk="0">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31"/>
          <p:cNvGrpSpPr/>
          <p:nvPr/>
        </p:nvGrpSpPr>
        <p:grpSpPr>
          <a:xfrm rot="10800000">
            <a:off x="442556" y="336189"/>
            <a:ext cx="327124" cy="322325"/>
            <a:chOff x="3828575" y="1069325"/>
            <a:chExt cx="185750" cy="183025"/>
          </a:xfrm>
        </p:grpSpPr>
        <p:sp>
          <p:nvSpPr>
            <p:cNvPr id="1451" name="Google Shape;1451;p31"/>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1"/>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1"/>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31"/>
          <p:cNvGrpSpPr/>
          <p:nvPr/>
        </p:nvGrpSpPr>
        <p:grpSpPr>
          <a:xfrm rot="10800000">
            <a:off x="8348181" y="4439351"/>
            <a:ext cx="327124" cy="322325"/>
            <a:chOff x="3828575" y="1069325"/>
            <a:chExt cx="185750" cy="183025"/>
          </a:xfrm>
        </p:grpSpPr>
        <p:sp>
          <p:nvSpPr>
            <p:cNvPr id="1455" name="Google Shape;1455;p31"/>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1"/>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1"/>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0"/>
        <p:cNvGrpSpPr/>
        <p:nvPr/>
      </p:nvGrpSpPr>
      <p:grpSpPr>
        <a:xfrm>
          <a:off x="0" y="0"/>
          <a:ext cx="0" cy="0"/>
          <a:chOff x="0" y="0"/>
          <a:chExt cx="0" cy="0"/>
        </a:xfrm>
      </p:grpSpPr>
      <p:sp>
        <p:nvSpPr>
          <p:cNvPr id="521" name="Google Shape;521;p11"/>
          <p:cNvSpPr txBox="1">
            <a:spLocks noGrp="1"/>
          </p:cNvSpPr>
          <p:nvPr>
            <p:ph type="title" hasCustomPrompt="1"/>
          </p:nvPr>
        </p:nvSpPr>
        <p:spPr>
          <a:xfrm>
            <a:off x="717475" y="1596125"/>
            <a:ext cx="5547600" cy="15111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22" name="Google Shape;522;p11"/>
          <p:cNvSpPr txBox="1">
            <a:spLocks noGrp="1"/>
          </p:cNvSpPr>
          <p:nvPr>
            <p:ph type="subTitle" idx="1"/>
          </p:nvPr>
        </p:nvSpPr>
        <p:spPr>
          <a:xfrm>
            <a:off x="717475" y="3107275"/>
            <a:ext cx="5547600" cy="44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24"/>
        <p:cNvGrpSpPr/>
        <p:nvPr/>
      </p:nvGrpSpPr>
      <p:grpSpPr>
        <a:xfrm>
          <a:off x="0" y="0"/>
          <a:ext cx="0" cy="0"/>
          <a:chOff x="0" y="0"/>
          <a:chExt cx="0" cy="0"/>
        </a:xfrm>
      </p:grpSpPr>
      <p:sp>
        <p:nvSpPr>
          <p:cNvPr id="525" name="Google Shape;525;p13"/>
          <p:cNvSpPr txBox="1">
            <a:spLocks noGrp="1"/>
          </p:cNvSpPr>
          <p:nvPr>
            <p:ph type="title"/>
          </p:nvPr>
        </p:nvSpPr>
        <p:spPr>
          <a:xfrm>
            <a:off x="1915888" y="181097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26" name="Google Shape;526;p13"/>
          <p:cNvSpPr txBox="1">
            <a:spLocks noGrp="1"/>
          </p:cNvSpPr>
          <p:nvPr>
            <p:ph type="title" idx="2" hasCustomPrompt="1"/>
          </p:nvPr>
        </p:nvSpPr>
        <p:spPr>
          <a:xfrm>
            <a:off x="989738" y="202937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27" name="Google Shape;527;p13"/>
          <p:cNvSpPr txBox="1">
            <a:spLocks noGrp="1"/>
          </p:cNvSpPr>
          <p:nvPr>
            <p:ph type="subTitle" idx="1"/>
          </p:nvPr>
        </p:nvSpPr>
        <p:spPr>
          <a:xfrm>
            <a:off x="1915888" y="21578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28" name="Google Shape;528;p13"/>
          <p:cNvSpPr txBox="1">
            <a:spLocks noGrp="1"/>
          </p:cNvSpPr>
          <p:nvPr>
            <p:ph type="title" idx="3"/>
          </p:nvPr>
        </p:nvSpPr>
        <p:spPr>
          <a:xfrm>
            <a:off x="5808950" y="181097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29" name="Google Shape;529;p13"/>
          <p:cNvSpPr txBox="1">
            <a:spLocks noGrp="1"/>
          </p:cNvSpPr>
          <p:nvPr>
            <p:ph type="title" idx="4" hasCustomPrompt="1"/>
          </p:nvPr>
        </p:nvSpPr>
        <p:spPr>
          <a:xfrm>
            <a:off x="4876525" y="202937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0" name="Google Shape;530;p13"/>
          <p:cNvSpPr txBox="1">
            <a:spLocks noGrp="1"/>
          </p:cNvSpPr>
          <p:nvPr>
            <p:ph type="subTitle" idx="5"/>
          </p:nvPr>
        </p:nvSpPr>
        <p:spPr>
          <a:xfrm>
            <a:off x="5808950" y="21578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31" name="Google Shape;531;p13"/>
          <p:cNvSpPr txBox="1">
            <a:spLocks noGrp="1"/>
          </p:cNvSpPr>
          <p:nvPr>
            <p:ph type="title" idx="6"/>
          </p:nvPr>
        </p:nvSpPr>
        <p:spPr>
          <a:xfrm>
            <a:off x="1915888" y="338352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32" name="Google Shape;532;p13"/>
          <p:cNvSpPr txBox="1">
            <a:spLocks noGrp="1"/>
          </p:cNvSpPr>
          <p:nvPr>
            <p:ph type="title" idx="7" hasCustomPrompt="1"/>
          </p:nvPr>
        </p:nvSpPr>
        <p:spPr>
          <a:xfrm>
            <a:off x="989738" y="360202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3" name="Google Shape;533;p13"/>
          <p:cNvSpPr txBox="1">
            <a:spLocks noGrp="1"/>
          </p:cNvSpPr>
          <p:nvPr>
            <p:ph type="subTitle" idx="8"/>
          </p:nvPr>
        </p:nvSpPr>
        <p:spPr>
          <a:xfrm>
            <a:off x="1915888" y="373045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34" name="Google Shape;534;p13"/>
          <p:cNvSpPr txBox="1">
            <a:spLocks noGrp="1"/>
          </p:cNvSpPr>
          <p:nvPr>
            <p:ph type="title" idx="9"/>
          </p:nvPr>
        </p:nvSpPr>
        <p:spPr>
          <a:xfrm>
            <a:off x="5808950" y="338352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35" name="Google Shape;535;p13"/>
          <p:cNvSpPr txBox="1">
            <a:spLocks noGrp="1"/>
          </p:cNvSpPr>
          <p:nvPr>
            <p:ph type="title" idx="13" hasCustomPrompt="1"/>
          </p:nvPr>
        </p:nvSpPr>
        <p:spPr>
          <a:xfrm>
            <a:off x="4876376" y="360202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6" name="Google Shape;536;p13"/>
          <p:cNvSpPr txBox="1">
            <a:spLocks noGrp="1"/>
          </p:cNvSpPr>
          <p:nvPr>
            <p:ph type="subTitle" idx="14"/>
          </p:nvPr>
        </p:nvSpPr>
        <p:spPr>
          <a:xfrm>
            <a:off x="5808950" y="373045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37" name="Google Shape;537;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38" name="Google Shape;538;p13"/>
          <p:cNvGrpSpPr/>
          <p:nvPr/>
        </p:nvGrpSpPr>
        <p:grpSpPr>
          <a:xfrm rot="-6595700">
            <a:off x="5929370" y="-187649"/>
            <a:ext cx="3451893" cy="3322394"/>
            <a:chOff x="754250" y="3789250"/>
            <a:chExt cx="1457400" cy="1402725"/>
          </a:xfrm>
        </p:grpSpPr>
        <p:sp>
          <p:nvSpPr>
            <p:cNvPr id="539" name="Google Shape;539;p13"/>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3"/>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13"/>
          <p:cNvGrpSpPr/>
          <p:nvPr/>
        </p:nvGrpSpPr>
        <p:grpSpPr>
          <a:xfrm rot="-1792308">
            <a:off x="8088843" y="4616680"/>
            <a:ext cx="580126" cy="216193"/>
            <a:chOff x="1699175" y="4937600"/>
            <a:chExt cx="244925" cy="91275"/>
          </a:xfrm>
        </p:grpSpPr>
        <p:sp>
          <p:nvSpPr>
            <p:cNvPr id="567" name="Google Shape;567;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13"/>
          <p:cNvGrpSpPr/>
          <p:nvPr/>
        </p:nvGrpSpPr>
        <p:grpSpPr>
          <a:xfrm rot="2190336">
            <a:off x="8479273" y="3534873"/>
            <a:ext cx="580136" cy="216197"/>
            <a:chOff x="1699175" y="4937600"/>
            <a:chExt cx="244925" cy="91275"/>
          </a:xfrm>
        </p:grpSpPr>
        <p:sp>
          <p:nvSpPr>
            <p:cNvPr id="570" name="Google Shape;570;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13"/>
          <p:cNvGrpSpPr/>
          <p:nvPr/>
        </p:nvGrpSpPr>
        <p:grpSpPr>
          <a:xfrm rot="1492892" flipH="1">
            <a:off x="-434286" y="3178408"/>
            <a:ext cx="2910688" cy="2916530"/>
            <a:chOff x="754250" y="3789250"/>
            <a:chExt cx="1457400" cy="1402725"/>
          </a:xfrm>
        </p:grpSpPr>
        <p:sp>
          <p:nvSpPr>
            <p:cNvPr id="573" name="Google Shape;573;p13"/>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3"/>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3"/>
          <p:cNvGrpSpPr/>
          <p:nvPr/>
        </p:nvGrpSpPr>
        <p:grpSpPr>
          <a:xfrm rot="7705150">
            <a:off x="164974" y="1454334"/>
            <a:ext cx="580141" cy="216198"/>
            <a:chOff x="1699175" y="4937600"/>
            <a:chExt cx="244925" cy="91275"/>
          </a:xfrm>
        </p:grpSpPr>
        <p:sp>
          <p:nvSpPr>
            <p:cNvPr id="601" name="Google Shape;601;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13"/>
          <p:cNvGrpSpPr/>
          <p:nvPr/>
        </p:nvGrpSpPr>
        <p:grpSpPr>
          <a:xfrm rot="-7968609">
            <a:off x="82883" y="954036"/>
            <a:ext cx="580154" cy="216203"/>
            <a:chOff x="1699175" y="4937600"/>
            <a:chExt cx="244925" cy="91275"/>
          </a:xfrm>
        </p:grpSpPr>
        <p:sp>
          <p:nvSpPr>
            <p:cNvPr id="604" name="Google Shape;604;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06"/>
        <p:cNvGrpSpPr/>
        <p:nvPr/>
      </p:nvGrpSpPr>
      <p:grpSpPr>
        <a:xfrm>
          <a:off x="0" y="0"/>
          <a:ext cx="0" cy="0"/>
          <a:chOff x="0" y="0"/>
          <a:chExt cx="0" cy="0"/>
        </a:xfrm>
      </p:grpSpPr>
      <p:sp>
        <p:nvSpPr>
          <p:cNvPr id="607" name="Google Shape;607;p14"/>
          <p:cNvSpPr txBox="1">
            <a:spLocks noGrp="1"/>
          </p:cNvSpPr>
          <p:nvPr>
            <p:ph type="title"/>
          </p:nvPr>
        </p:nvSpPr>
        <p:spPr>
          <a:xfrm>
            <a:off x="2920325" y="3484913"/>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08" name="Google Shape;608;p14"/>
          <p:cNvSpPr txBox="1">
            <a:spLocks noGrp="1"/>
          </p:cNvSpPr>
          <p:nvPr>
            <p:ph type="subTitle" idx="1"/>
          </p:nvPr>
        </p:nvSpPr>
        <p:spPr>
          <a:xfrm>
            <a:off x="2920325" y="1126688"/>
            <a:ext cx="5506200" cy="235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609" name="Google Shape;609;p14"/>
          <p:cNvGrpSpPr/>
          <p:nvPr/>
        </p:nvGrpSpPr>
        <p:grpSpPr>
          <a:xfrm>
            <a:off x="6728702" y="-544597"/>
            <a:ext cx="2505232" cy="2476800"/>
            <a:chOff x="6728702" y="-544597"/>
            <a:chExt cx="2505232" cy="2476800"/>
          </a:xfrm>
        </p:grpSpPr>
        <p:sp>
          <p:nvSpPr>
            <p:cNvPr id="610" name="Google Shape;610;p14"/>
            <p:cNvSpPr/>
            <p:nvPr/>
          </p:nvSpPr>
          <p:spPr>
            <a:xfrm rot="7903172" flipH="1">
              <a:off x="7187311" y="-276493"/>
              <a:ext cx="1588015" cy="1940592"/>
            </a:xfrm>
            <a:custGeom>
              <a:avLst/>
              <a:gdLst/>
              <a:ahLst/>
              <a:cxnLst/>
              <a:rect l="l" t="t" r="r" b="b"/>
              <a:pathLst>
                <a:path w="32249" h="41547" extrusionOk="0">
                  <a:moveTo>
                    <a:pt x="31554" y="1"/>
                  </a:moveTo>
                  <a:cubicBezTo>
                    <a:pt x="31428" y="1"/>
                    <a:pt x="31300" y="34"/>
                    <a:pt x="31189" y="103"/>
                  </a:cubicBezTo>
                  <a:cubicBezTo>
                    <a:pt x="28452" y="1780"/>
                    <a:pt x="26102" y="4111"/>
                    <a:pt x="24390" y="6849"/>
                  </a:cubicBezTo>
                  <a:cubicBezTo>
                    <a:pt x="23524" y="8244"/>
                    <a:pt x="22782" y="9816"/>
                    <a:pt x="22165" y="11547"/>
                  </a:cubicBezTo>
                  <a:cubicBezTo>
                    <a:pt x="22005" y="11987"/>
                    <a:pt x="21864" y="12430"/>
                    <a:pt x="21723" y="12870"/>
                  </a:cubicBezTo>
                  <a:cubicBezTo>
                    <a:pt x="21353" y="13984"/>
                    <a:pt x="20999" y="15043"/>
                    <a:pt x="20505" y="16032"/>
                  </a:cubicBezTo>
                  <a:cubicBezTo>
                    <a:pt x="20152" y="16720"/>
                    <a:pt x="19710" y="17375"/>
                    <a:pt x="19269" y="18046"/>
                  </a:cubicBezTo>
                  <a:cubicBezTo>
                    <a:pt x="18932" y="18540"/>
                    <a:pt x="18598" y="19052"/>
                    <a:pt x="18297" y="19600"/>
                  </a:cubicBezTo>
                  <a:cubicBezTo>
                    <a:pt x="17484" y="20977"/>
                    <a:pt x="16902" y="22461"/>
                    <a:pt x="16337" y="23890"/>
                  </a:cubicBezTo>
                  <a:lnTo>
                    <a:pt x="16177" y="24314"/>
                  </a:lnTo>
                  <a:cubicBezTo>
                    <a:pt x="14941" y="27441"/>
                    <a:pt x="13599" y="30584"/>
                    <a:pt x="12151" y="33622"/>
                  </a:cubicBezTo>
                  <a:cubicBezTo>
                    <a:pt x="11604" y="34787"/>
                    <a:pt x="11091" y="35812"/>
                    <a:pt x="10297" y="36570"/>
                  </a:cubicBezTo>
                  <a:cubicBezTo>
                    <a:pt x="8972" y="37825"/>
                    <a:pt x="7083" y="38213"/>
                    <a:pt x="5070" y="38619"/>
                  </a:cubicBezTo>
                  <a:cubicBezTo>
                    <a:pt x="3375" y="38972"/>
                    <a:pt x="1625" y="39325"/>
                    <a:pt x="196" y="40244"/>
                  </a:cubicBezTo>
                  <a:cubicBezTo>
                    <a:pt x="160" y="40279"/>
                    <a:pt x="125" y="40297"/>
                    <a:pt x="90" y="40314"/>
                  </a:cubicBezTo>
                  <a:cubicBezTo>
                    <a:pt x="1" y="40456"/>
                    <a:pt x="36" y="40738"/>
                    <a:pt x="196" y="41039"/>
                  </a:cubicBezTo>
                  <a:cubicBezTo>
                    <a:pt x="335" y="41333"/>
                    <a:pt x="556" y="41546"/>
                    <a:pt x="704" y="41546"/>
                  </a:cubicBezTo>
                  <a:cubicBezTo>
                    <a:pt x="724" y="41546"/>
                    <a:pt x="744" y="41542"/>
                    <a:pt x="761" y="41534"/>
                  </a:cubicBezTo>
                  <a:cubicBezTo>
                    <a:pt x="778" y="41534"/>
                    <a:pt x="796" y="41515"/>
                    <a:pt x="813" y="41498"/>
                  </a:cubicBezTo>
                  <a:cubicBezTo>
                    <a:pt x="2049" y="40651"/>
                    <a:pt x="3657" y="40333"/>
                    <a:pt x="5353" y="39979"/>
                  </a:cubicBezTo>
                  <a:cubicBezTo>
                    <a:pt x="7453" y="39556"/>
                    <a:pt x="9643" y="39096"/>
                    <a:pt x="11251" y="37578"/>
                  </a:cubicBezTo>
                  <a:cubicBezTo>
                    <a:pt x="12222" y="36659"/>
                    <a:pt x="12805" y="35511"/>
                    <a:pt x="13422" y="34222"/>
                  </a:cubicBezTo>
                  <a:cubicBezTo>
                    <a:pt x="14871" y="31149"/>
                    <a:pt x="16231" y="27988"/>
                    <a:pt x="17467" y="24827"/>
                  </a:cubicBezTo>
                  <a:lnTo>
                    <a:pt x="17644" y="24403"/>
                  </a:lnTo>
                  <a:cubicBezTo>
                    <a:pt x="18174" y="23007"/>
                    <a:pt x="18739" y="21578"/>
                    <a:pt x="19498" y="20288"/>
                  </a:cubicBezTo>
                  <a:cubicBezTo>
                    <a:pt x="19780" y="19793"/>
                    <a:pt x="20116" y="19299"/>
                    <a:pt x="20434" y="18823"/>
                  </a:cubicBezTo>
                  <a:cubicBezTo>
                    <a:pt x="20875" y="18133"/>
                    <a:pt x="21353" y="17427"/>
                    <a:pt x="21741" y="16668"/>
                  </a:cubicBezTo>
                  <a:cubicBezTo>
                    <a:pt x="22288" y="15590"/>
                    <a:pt x="22676" y="14425"/>
                    <a:pt x="23030" y="13313"/>
                  </a:cubicBezTo>
                  <a:cubicBezTo>
                    <a:pt x="23189" y="12870"/>
                    <a:pt x="23331" y="12430"/>
                    <a:pt x="23472" y="12006"/>
                  </a:cubicBezTo>
                  <a:cubicBezTo>
                    <a:pt x="24054" y="10381"/>
                    <a:pt x="24760" y="8879"/>
                    <a:pt x="25573" y="7572"/>
                  </a:cubicBezTo>
                  <a:cubicBezTo>
                    <a:pt x="27162" y="5029"/>
                    <a:pt x="29352" y="2858"/>
                    <a:pt x="31913" y="1285"/>
                  </a:cubicBezTo>
                  <a:cubicBezTo>
                    <a:pt x="32125" y="1163"/>
                    <a:pt x="32248" y="932"/>
                    <a:pt x="32248" y="685"/>
                  </a:cubicBezTo>
                  <a:cubicBezTo>
                    <a:pt x="32248" y="562"/>
                    <a:pt x="32213" y="438"/>
                    <a:pt x="32142" y="332"/>
                  </a:cubicBezTo>
                  <a:cubicBezTo>
                    <a:pt x="32017" y="115"/>
                    <a:pt x="31787" y="1"/>
                    <a:pt x="31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4"/>
            <p:cNvSpPr/>
            <p:nvPr/>
          </p:nvSpPr>
          <p:spPr>
            <a:xfrm rot="7903172" flipH="1">
              <a:off x="7726994" y="104069"/>
              <a:ext cx="213071" cy="490671"/>
            </a:xfrm>
            <a:custGeom>
              <a:avLst/>
              <a:gdLst/>
              <a:ahLst/>
              <a:cxnLst/>
              <a:rect l="l" t="t" r="r" b="b"/>
              <a:pathLst>
                <a:path w="4327" h="10505" extrusionOk="0">
                  <a:moveTo>
                    <a:pt x="419" y="0"/>
                  </a:moveTo>
                  <a:cubicBezTo>
                    <a:pt x="398" y="0"/>
                    <a:pt x="376" y="2"/>
                    <a:pt x="354" y="5"/>
                  </a:cubicBezTo>
                  <a:cubicBezTo>
                    <a:pt x="142" y="24"/>
                    <a:pt x="1" y="217"/>
                    <a:pt x="36" y="429"/>
                  </a:cubicBezTo>
                  <a:cubicBezTo>
                    <a:pt x="531" y="4032"/>
                    <a:pt x="1908" y="7493"/>
                    <a:pt x="4009" y="10443"/>
                  </a:cubicBezTo>
                  <a:cubicBezTo>
                    <a:pt x="4044" y="10477"/>
                    <a:pt x="4101" y="10504"/>
                    <a:pt x="4157" y="10504"/>
                  </a:cubicBezTo>
                  <a:cubicBezTo>
                    <a:pt x="4186" y="10504"/>
                    <a:pt x="4215" y="10497"/>
                    <a:pt x="4239" y="10479"/>
                  </a:cubicBezTo>
                  <a:cubicBezTo>
                    <a:pt x="4310" y="10425"/>
                    <a:pt x="4327" y="10319"/>
                    <a:pt x="4275" y="10248"/>
                  </a:cubicBezTo>
                  <a:cubicBezTo>
                    <a:pt x="2332" y="7281"/>
                    <a:pt x="1113" y="3838"/>
                    <a:pt x="778" y="342"/>
                  </a:cubicBezTo>
                  <a:lnTo>
                    <a:pt x="778" y="323"/>
                  </a:lnTo>
                  <a:cubicBezTo>
                    <a:pt x="761" y="133"/>
                    <a:pt x="604"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
            <p:cNvSpPr/>
            <p:nvPr/>
          </p:nvSpPr>
          <p:spPr>
            <a:xfrm rot="7903172" flipH="1">
              <a:off x="7083926" y="527263"/>
              <a:ext cx="607847" cy="194027"/>
            </a:xfrm>
            <a:custGeom>
              <a:avLst/>
              <a:gdLst/>
              <a:ahLst/>
              <a:cxnLst/>
              <a:rect l="l" t="t" r="r" b="b"/>
              <a:pathLst>
                <a:path w="12344" h="4154" extrusionOk="0">
                  <a:moveTo>
                    <a:pt x="11857" y="1"/>
                  </a:moveTo>
                  <a:cubicBezTo>
                    <a:pt x="11762" y="1"/>
                    <a:pt x="11666" y="29"/>
                    <a:pt x="11585" y="88"/>
                  </a:cubicBezTo>
                  <a:cubicBezTo>
                    <a:pt x="8522" y="2490"/>
                    <a:pt x="4618" y="3840"/>
                    <a:pt x="663" y="3840"/>
                  </a:cubicBezTo>
                  <a:cubicBezTo>
                    <a:pt x="489" y="3840"/>
                    <a:pt x="315" y="3837"/>
                    <a:pt x="141" y="3832"/>
                  </a:cubicBezTo>
                  <a:cubicBezTo>
                    <a:pt x="71" y="3832"/>
                    <a:pt x="0" y="3886"/>
                    <a:pt x="0" y="3956"/>
                  </a:cubicBezTo>
                  <a:cubicBezTo>
                    <a:pt x="0" y="4027"/>
                    <a:pt x="52" y="4098"/>
                    <a:pt x="123" y="4098"/>
                  </a:cubicBezTo>
                  <a:cubicBezTo>
                    <a:pt x="589" y="4135"/>
                    <a:pt x="1057" y="4153"/>
                    <a:pt x="1524" y="4153"/>
                  </a:cubicBezTo>
                  <a:cubicBezTo>
                    <a:pt x="5259" y="4153"/>
                    <a:pt x="9008" y="2977"/>
                    <a:pt x="12115" y="794"/>
                  </a:cubicBezTo>
                  <a:lnTo>
                    <a:pt x="12132" y="778"/>
                  </a:lnTo>
                  <a:cubicBezTo>
                    <a:pt x="12327" y="636"/>
                    <a:pt x="12344" y="354"/>
                    <a:pt x="12203" y="159"/>
                  </a:cubicBezTo>
                  <a:cubicBezTo>
                    <a:pt x="12120" y="56"/>
                    <a:pt x="11990" y="1"/>
                    <a:pt x="11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
            <p:cNvSpPr/>
            <p:nvPr/>
          </p:nvSpPr>
          <p:spPr>
            <a:xfrm rot="7903172" flipH="1">
              <a:off x="6887324" y="613191"/>
              <a:ext cx="510446" cy="181275"/>
            </a:xfrm>
            <a:custGeom>
              <a:avLst/>
              <a:gdLst/>
              <a:ahLst/>
              <a:cxnLst/>
              <a:rect l="l" t="t" r="r" b="b"/>
              <a:pathLst>
                <a:path w="10366" h="3881" extrusionOk="0">
                  <a:moveTo>
                    <a:pt x="10152" y="1"/>
                  </a:moveTo>
                  <a:cubicBezTo>
                    <a:pt x="10111" y="1"/>
                    <a:pt x="10068" y="15"/>
                    <a:pt x="10031" y="44"/>
                  </a:cubicBezTo>
                  <a:cubicBezTo>
                    <a:pt x="9713" y="309"/>
                    <a:pt x="9325" y="520"/>
                    <a:pt x="8936" y="697"/>
                  </a:cubicBezTo>
                  <a:cubicBezTo>
                    <a:pt x="8529" y="892"/>
                    <a:pt x="8124" y="1069"/>
                    <a:pt x="7717" y="1227"/>
                  </a:cubicBezTo>
                  <a:cubicBezTo>
                    <a:pt x="6887" y="1528"/>
                    <a:pt x="6040" y="1810"/>
                    <a:pt x="5192" y="2058"/>
                  </a:cubicBezTo>
                  <a:cubicBezTo>
                    <a:pt x="4768" y="2181"/>
                    <a:pt x="4326" y="2305"/>
                    <a:pt x="3902" y="2411"/>
                  </a:cubicBezTo>
                  <a:cubicBezTo>
                    <a:pt x="3478" y="2534"/>
                    <a:pt x="3038" y="2675"/>
                    <a:pt x="2614" y="2816"/>
                  </a:cubicBezTo>
                  <a:cubicBezTo>
                    <a:pt x="1766" y="3082"/>
                    <a:pt x="935" y="3381"/>
                    <a:pt x="88" y="3682"/>
                  </a:cubicBezTo>
                  <a:cubicBezTo>
                    <a:pt x="35" y="3699"/>
                    <a:pt x="0" y="3753"/>
                    <a:pt x="17" y="3805"/>
                  </a:cubicBezTo>
                  <a:cubicBezTo>
                    <a:pt x="32" y="3849"/>
                    <a:pt x="82" y="3881"/>
                    <a:pt x="128" y="3881"/>
                  </a:cubicBezTo>
                  <a:cubicBezTo>
                    <a:pt x="139" y="3881"/>
                    <a:pt x="149" y="3879"/>
                    <a:pt x="158" y="3876"/>
                  </a:cubicBezTo>
                  <a:cubicBezTo>
                    <a:pt x="1006" y="3612"/>
                    <a:pt x="1854" y="3329"/>
                    <a:pt x="2701" y="3082"/>
                  </a:cubicBezTo>
                  <a:cubicBezTo>
                    <a:pt x="3125" y="2958"/>
                    <a:pt x="3549" y="2835"/>
                    <a:pt x="3991" y="2729"/>
                  </a:cubicBezTo>
                  <a:cubicBezTo>
                    <a:pt x="4415" y="2623"/>
                    <a:pt x="4856" y="2498"/>
                    <a:pt x="5280" y="2375"/>
                  </a:cubicBezTo>
                  <a:cubicBezTo>
                    <a:pt x="6146" y="2128"/>
                    <a:pt x="6993" y="1863"/>
                    <a:pt x="7841" y="1563"/>
                  </a:cubicBezTo>
                  <a:cubicBezTo>
                    <a:pt x="8265" y="1403"/>
                    <a:pt x="8670" y="1227"/>
                    <a:pt x="9077" y="1033"/>
                  </a:cubicBezTo>
                  <a:cubicBezTo>
                    <a:pt x="9501" y="838"/>
                    <a:pt x="9890" y="626"/>
                    <a:pt x="10278" y="327"/>
                  </a:cubicBezTo>
                  <a:cubicBezTo>
                    <a:pt x="10349" y="273"/>
                    <a:pt x="10366" y="150"/>
                    <a:pt x="10295" y="80"/>
                  </a:cubicBezTo>
                  <a:cubicBezTo>
                    <a:pt x="10265" y="28"/>
                    <a:pt x="10210" y="1"/>
                    <a:pt x="10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4"/>
            <p:cNvSpPr/>
            <p:nvPr/>
          </p:nvSpPr>
          <p:spPr>
            <a:xfrm rot="7903172" flipH="1">
              <a:off x="8569532" y="933060"/>
              <a:ext cx="555798" cy="197903"/>
            </a:xfrm>
            <a:custGeom>
              <a:avLst/>
              <a:gdLst/>
              <a:ahLst/>
              <a:cxnLst/>
              <a:rect l="l" t="t" r="r" b="b"/>
              <a:pathLst>
                <a:path w="11287" h="4237" extrusionOk="0">
                  <a:moveTo>
                    <a:pt x="170" y="0"/>
                  </a:moveTo>
                  <a:cubicBezTo>
                    <a:pt x="115" y="0"/>
                    <a:pt x="59" y="24"/>
                    <a:pt x="36" y="72"/>
                  </a:cubicBezTo>
                  <a:cubicBezTo>
                    <a:pt x="0" y="159"/>
                    <a:pt x="19" y="248"/>
                    <a:pt x="89" y="284"/>
                  </a:cubicBezTo>
                  <a:lnTo>
                    <a:pt x="106" y="284"/>
                  </a:lnTo>
                  <a:cubicBezTo>
                    <a:pt x="937" y="760"/>
                    <a:pt x="1767" y="1308"/>
                    <a:pt x="2579" y="1838"/>
                  </a:cubicBezTo>
                  <a:cubicBezTo>
                    <a:pt x="3410" y="2367"/>
                    <a:pt x="4239" y="2897"/>
                    <a:pt x="5140" y="3356"/>
                  </a:cubicBezTo>
                  <a:cubicBezTo>
                    <a:pt x="5352" y="3462"/>
                    <a:pt x="5581" y="3568"/>
                    <a:pt x="5811" y="3674"/>
                  </a:cubicBezTo>
                  <a:cubicBezTo>
                    <a:pt x="5934" y="3710"/>
                    <a:pt x="6059" y="3762"/>
                    <a:pt x="6182" y="3797"/>
                  </a:cubicBezTo>
                  <a:lnTo>
                    <a:pt x="6553" y="3903"/>
                  </a:lnTo>
                  <a:cubicBezTo>
                    <a:pt x="7029" y="4027"/>
                    <a:pt x="7524" y="4133"/>
                    <a:pt x="8018" y="4186"/>
                  </a:cubicBezTo>
                  <a:cubicBezTo>
                    <a:pt x="8333" y="4219"/>
                    <a:pt x="8650" y="4236"/>
                    <a:pt x="8966" y="4236"/>
                  </a:cubicBezTo>
                  <a:cubicBezTo>
                    <a:pt x="9662" y="4236"/>
                    <a:pt x="10359" y="4151"/>
                    <a:pt x="11039" y="3957"/>
                  </a:cubicBezTo>
                  <a:lnTo>
                    <a:pt x="11056" y="3957"/>
                  </a:lnTo>
                  <a:cubicBezTo>
                    <a:pt x="11197" y="3903"/>
                    <a:pt x="11286" y="3762"/>
                    <a:pt x="11232" y="3604"/>
                  </a:cubicBezTo>
                  <a:cubicBezTo>
                    <a:pt x="11191" y="3491"/>
                    <a:pt x="11080" y="3411"/>
                    <a:pt x="10966" y="3411"/>
                  </a:cubicBezTo>
                  <a:cubicBezTo>
                    <a:pt x="10937" y="3411"/>
                    <a:pt x="10908" y="3416"/>
                    <a:pt x="10879" y="3427"/>
                  </a:cubicBezTo>
                  <a:cubicBezTo>
                    <a:pt x="10220" y="3634"/>
                    <a:pt x="9531" y="3727"/>
                    <a:pt x="8835" y="3727"/>
                  </a:cubicBezTo>
                  <a:cubicBezTo>
                    <a:pt x="8581" y="3727"/>
                    <a:pt x="8327" y="3715"/>
                    <a:pt x="8072" y="3691"/>
                  </a:cubicBezTo>
                  <a:cubicBezTo>
                    <a:pt x="7594" y="3656"/>
                    <a:pt x="7118" y="3568"/>
                    <a:pt x="6659" y="3462"/>
                  </a:cubicBezTo>
                  <a:cubicBezTo>
                    <a:pt x="6535" y="3444"/>
                    <a:pt x="6429" y="3409"/>
                    <a:pt x="6306" y="3373"/>
                  </a:cubicBezTo>
                  <a:cubicBezTo>
                    <a:pt x="6200" y="3338"/>
                    <a:pt x="6076" y="3303"/>
                    <a:pt x="5970" y="3267"/>
                  </a:cubicBezTo>
                  <a:cubicBezTo>
                    <a:pt x="5758" y="3180"/>
                    <a:pt x="5529" y="3091"/>
                    <a:pt x="5317" y="2985"/>
                  </a:cubicBezTo>
                  <a:cubicBezTo>
                    <a:pt x="4451" y="2561"/>
                    <a:pt x="3622" y="2050"/>
                    <a:pt x="2774" y="1537"/>
                  </a:cubicBezTo>
                  <a:cubicBezTo>
                    <a:pt x="1943" y="1025"/>
                    <a:pt x="1131" y="477"/>
                    <a:pt x="248" y="18"/>
                  </a:cubicBezTo>
                  <a:cubicBezTo>
                    <a:pt x="224" y="6"/>
                    <a:pt x="197"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rot="7903172" flipH="1">
              <a:off x="8795985" y="967893"/>
              <a:ext cx="97450" cy="175764"/>
            </a:xfrm>
            <a:custGeom>
              <a:avLst/>
              <a:gdLst/>
              <a:ahLst/>
              <a:cxnLst/>
              <a:rect l="l" t="t" r="r" b="b"/>
              <a:pathLst>
                <a:path w="1979" h="3763" extrusionOk="0">
                  <a:moveTo>
                    <a:pt x="115" y="1"/>
                  </a:moveTo>
                  <a:cubicBezTo>
                    <a:pt x="106" y="1"/>
                    <a:pt x="97" y="2"/>
                    <a:pt x="88" y="5"/>
                  </a:cubicBezTo>
                  <a:cubicBezTo>
                    <a:pt x="36" y="5"/>
                    <a:pt x="0" y="76"/>
                    <a:pt x="0" y="130"/>
                  </a:cubicBezTo>
                  <a:cubicBezTo>
                    <a:pt x="88" y="447"/>
                    <a:pt x="159" y="765"/>
                    <a:pt x="264" y="1065"/>
                  </a:cubicBezTo>
                  <a:cubicBezTo>
                    <a:pt x="354" y="1383"/>
                    <a:pt x="459" y="1684"/>
                    <a:pt x="582" y="1983"/>
                  </a:cubicBezTo>
                  <a:cubicBezTo>
                    <a:pt x="707" y="2284"/>
                    <a:pt x="848" y="2584"/>
                    <a:pt x="1025" y="2866"/>
                  </a:cubicBezTo>
                  <a:cubicBezTo>
                    <a:pt x="1183" y="3149"/>
                    <a:pt x="1342" y="3414"/>
                    <a:pt x="1590" y="3697"/>
                  </a:cubicBezTo>
                  <a:cubicBezTo>
                    <a:pt x="1634" y="3741"/>
                    <a:pt x="1686" y="3763"/>
                    <a:pt x="1739" y="3763"/>
                  </a:cubicBezTo>
                  <a:cubicBezTo>
                    <a:pt x="1792" y="3763"/>
                    <a:pt x="1845" y="3741"/>
                    <a:pt x="1889" y="3697"/>
                  </a:cubicBezTo>
                  <a:cubicBezTo>
                    <a:pt x="1978" y="3626"/>
                    <a:pt x="1978" y="3485"/>
                    <a:pt x="1889" y="3414"/>
                  </a:cubicBezTo>
                  <a:lnTo>
                    <a:pt x="1889" y="3396"/>
                  </a:lnTo>
                  <a:cubicBezTo>
                    <a:pt x="1677" y="3202"/>
                    <a:pt x="1501" y="2937"/>
                    <a:pt x="1324" y="2673"/>
                  </a:cubicBezTo>
                  <a:cubicBezTo>
                    <a:pt x="1166" y="2407"/>
                    <a:pt x="1006" y="2143"/>
                    <a:pt x="883" y="1860"/>
                  </a:cubicBezTo>
                  <a:cubicBezTo>
                    <a:pt x="742" y="1559"/>
                    <a:pt x="618" y="1277"/>
                    <a:pt x="512" y="977"/>
                  </a:cubicBezTo>
                  <a:cubicBezTo>
                    <a:pt x="406" y="676"/>
                    <a:pt x="300" y="377"/>
                    <a:pt x="212" y="76"/>
                  </a:cubicBezTo>
                  <a:cubicBezTo>
                    <a:pt x="197" y="33"/>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4"/>
          <p:cNvGrpSpPr/>
          <p:nvPr/>
        </p:nvGrpSpPr>
        <p:grpSpPr>
          <a:xfrm>
            <a:off x="416704" y="4327026"/>
            <a:ext cx="327124" cy="322325"/>
            <a:chOff x="3828575" y="1069325"/>
            <a:chExt cx="185750" cy="183025"/>
          </a:xfrm>
        </p:grpSpPr>
        <p:sp>
          <p:nvSpPr>
            <p:cNvPr id="617" name="Google Shape;617;p14"/>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4"/>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4"/>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650"/>
        <p:cNvGrpSpPr/>
        <p:nvPr/>
      </p:nvGrpSpPr>
      <p:grpSpPr>
        <a:xfrm>
          <a:off x="0" y="0"/>
          <a:ext cx="0" cy="0"/>
          <a:chOff x="0" y="0"/>
          <a:chExt cx="0" cy="0"/>
        </a:xfrm>
      </p:grpSpPr>
      <p:sp>
        <p:nvSpPr>
          <p:cNvPr id="651" name="Google Shape;651;p16"/>
          <p:cNvSpPr txBox="1">
            <a:spLocks noGrp="1"/>
          </p:cNvSpPr>
          <p:nvPr>
            <p:ph type="title"/>
          </p:nvPr>
        </p:nvSpPr>
        <p:spPr>
          <a:xfrm>
            <a:off x="3832325" y="1492550"/>
            <a:ext cx="4360200" cy="13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2" name="Google Shape;652;p16"/>
          <p:cNvSpPr txBox="1">
            <a:spLocks noGrp="1"/>
          </p:cNvSpPr>
          <p:nvPr>
            <p:ph type="subTitle" idx="1"/>
          </p:nvPr>
        </p:nvSpPr>
        <p:spPr>
          <a:xfrm>
            <a:off x="3832325" y="2937550"/>
            <a:ext cx="43602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3" name="Google Shape;653;p16"/>
          <p:cNvGrpSpPr/>
          <p:nvPr/>
        </p:nvGrpSpPr>
        <p:grpSpPr>
          <a:xfrm>
            <a:off x="5811661" y="-302695"/>
            <a:ext cx="3400078" cy="1795237"/>
            <a:chOff x="3034575" y="522950"/>
            <a:chExt cx="1720600" cy="908475"/>
          </a:xfrm>
        </p:grpSpPr>
        <p:sp>
          <p:nvSpPr>
            <p:cNvPr id="654" name="Google Shape;654;p16"/>
            <p:cNvSpPr/>
            <p:nvPr/>
          </p:nvSpPr>
          <p:spPr>
            <a:xfrm>
              <a:off x="3172800" y="850875"/>
              <a:ext cx="1582375" cy="148650"/>
            </a:xfrm>
            <a:custGeom>
              <a:avLst/>
              <a:gdLst/>
              <a:ahLst/>
              <a:cxnLst/>
              <a:rect l="l" t="t" r="r" b="b"/>
              <a:pathLst>
                <a:path w="63295" h="5946" extrusionOk="0">
                  <a:moveTo>
                    <a:pt x="50492" y="1"/>
                  </a:moveTo>
                  <a:cubicBezTo>
                    <a:pt x="48526" y="1"/>
                    <a:pt x="46572" y="362"/>
                    <a:pt x="44752" y="768"/>
                  </a:cubicBezTo>
                  <a:cubicBezTo>
                    <a:pt x="43674" y="998"/>
                    <a:pt x="42597" y="1262"/>
                    <a:pt x="41555" y="1510"/>
                  </a:cubicBezTo>
                  <a:cubicBezTo>
                    <a:pt x="37801" y="2409"/>
                    <a:pt x="33922" y="3336"/>
                    <a:pt x="30079" y="3336"/>
                  </a:cubicBezTo>
                  <a:cubicBezTo>
                    <a:pt x="29618" y="3336"/>
                    <a:pt x="29157" y="3322"/>
                    <a:pt x="28698" y="3294"/>
                  </a:cubicBezTo>
                  <a:cubicBezTo>
                    <a:pt x="26491" y="3153"/>
                    <a:pt x="24266" y="2658"/>
                    <a:pt x="22111" y="2181"/>
                  </a:cubicBezTo>
                  <a:cubicBezTo>
                    <a:pt x="20292" y="1792"/>
                    <a:pt x="18420" y="1387"/>
                    <a:pt x="16531" y="1175"/>
                  </a:cubicBezTo>
                  <a:cubicBezTo>
                    <a:pt x="15347" y="1038"/>
                    <a:pt x="14155" y="979"/>
                    <a:pt x="12967" y="979"/>
                  </a:cubicBezTo>
                  <a:cubicBezTo>
                    <a:pt x="8640" y="979"/>
                    <a:pt x="4370" y="1763"/>
                    <a:pt x="795" y="2428"/>
                  </a:cubicBezTo>
                  <a:cubicBezTo>
                    <a:pt x="319" y="2499"/>
                    <a:pt x="1" y="2958"/>
                    <a:pt x="88" y="3435"/>
                  </a:cubicBezTo>
                  <a:cubicBezTo>
                    <a:pt x="169" y="3865"/>
                    <a:pt x="551" y="4152"/>
                    <a:pt x="962" y="4152"/>
                  </a:cubicBezTo>
                  <a:cubicBezTo>
                    <a:pt x="1006" y="4152"/>
                    <a:pt x="1051" y="4149"/>
                    <a:pt x="1096" y="4142"/>
                  </a:cubicBezTo>
                  <a:cubicBezTo>
                    <a:pt x="4617" y="3487"/>
                    <a:pt x="8798" y="2723"/>
                    <a:pt x="12979" y="2723"/>
                  </a:cubicBezTo>
                  <a:cubicBezTo>
                    <a:pt x="14102" y="2723"/>
                    <a:pt x="15225" y="2778"/>
                    <a:pt x="16336" y="2905"/>
                  </a:cubicBezTo>
                  <a:cubicBezTo>
                    <a:pt x="18137" y="3099"/>
                    <a:pt x="19957" y="3506"/>
                    <a:pt x="21740" y="3894"/>
                  </a:cubicBezTo>
                  <a:cubicBezTo>
                    <a:pt x="23948" y="4371"/>
                    <a:pt x="26261" y="4883"/>
                    <a:pt x="28592" y="5025"/>
                  </a:cubicBezTo>
                  <a:cubicBezTo>
                    <a:pt x="29094" y="5056"/>
                    <a:pt x="29595" y="5070"/>
                    <a:pt x="30094" y="5070"/>
                  </a:cubicBezTo>
                  <a:cubicBezTo>
                    <a:pt x="34131" y="5070"/>
                    <a:pt x="38096" y="4116"/>
                    <a:pt x="41961" y="3205"/>
                  </a:cubicBezTo>
                  <a:cubicBezTo>
                    <a:pt x="43003" y="2958"/>
                    <a:pt x="44081" y="2694"/>
                    <a:pt x="45122" y="2463"/>
                  </a:cubicBezTo>
                  <a:cubicBezTo>
                    <a:pt x="47083" y="2034"/>
                    <a:pt x="48755" y="1747"/>
                    <a:pt x="50400" y="1747"/>
                  </a:cubicBezTo>
                  <a:cubicBezTo>
                    <a:pt x="50578" y="1747"/>
                    <a:pt x="50755" y="1750"/>
                    <a:pt x="50933" y="1757"/>
                  </a:cubicBezTo>
                  <a:cubicBezTo>
                    <a:pt x="54959" y="1898"/>
                    <a:pt x="58703" y="3894"/>
                    <a:pt x="61847" y="5819"/>
                  </a:cubicBezTo>
                  <a:cubicBezTo>
                    <a:pt x="61988" y="5905"/>
                    <a:pt x="62144" y="5946"/>
                    <a:pt x="62298" y="5946"/>
                  </a:cubicBezTo>
                  <a:cubicBezTo>
                    <a:pt x="62587" y="5946"/>
                    <a:pt x="62868" y="5801"/>
                    <a:pt x="63029" y="5536"/>
                  </a:cubicBezTo>
                  <a:cubicBezTo>
                    <a:pt x="63295" y="5112"/>
                    <a:pt x="63154" y="4582"/>
                    <a:pt x="62747" y="4335"/>
                  </a:cubicBezTo>
                  <a:cubicBezTo>
                    <a:pt x="60293" y="2816"/>
                    <a:pt x="57467" y="1262"/>
                    <a:pt x="54376" y="504"/>
                  </a:cubicBezTo>
                  <a:cubicBezTo>
                    <a:pt x="53281" y="221"/>
                    <a:pt x="52151" y="44"/>
                    <a:pt x="51003" y="9"/>
                  </a:cubicBezTo>
                  <a:cubicBezTo>
                    <a:pt x="50833" y="4"/>
                    <a:pt x="50663" y="1"/>
                    <a:pt x="5049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3223575" y="893225"/>
              <a:ext cx="363825" cy="236400"/>
            </a:xfrm>
            <a:custGeom>
              <a:avLst/>
              <a:gdLst/>
              <a:ahLst/>
              <a:cxnLst/>
              <a:rect l="l" t="t" r="r" b="b"/>
              <a:pathLst>
                <a:path w="14553" h="9456" extrusionOk="0">
                  <a:moveTo>
                    <a:pt x="13948" y="1"/>
                  </a:moveTo>
                  <a:cubicBezTo>
                    <a:pt x="13914" y="1"/>
                    <a:pt x="13880" y="4"/>
                    <a:pt x="13846" y="11"/>
                  </a:cubicBezTo>
                  <a:cubicBezTo>
                    <a:pt x="13104" y="187"/>
                    <a:pt x="12416" y="399"/>
                    <a:pt x="11780" y="699"/>
                  </a:cubicBezTo>
                  <a:lnTo>
                    <a:pt x="11286" y="911"/>
                  </a:lnTo>
                  <a:lnTo>
                    <a:pt x="10826" y="1158"/>
                  </a:lnTo>
                  <a:lnTo>
                    <a:pt x="10349" y="1405"/>
                  </a:lnTo>
                  <a:lnTo>
                    <a:pt x="9908" y="1671"/>
                  </a:lnTo>
                  <a:cubicBezTo>
                    <a:pt x="8689" y="2359"/>
                    <a:pt x="7542" y="3136"/>
                    <a:pt x="6428" y="3948"/>
                  </a:cubicBezTo>
                  <a:cubicBezTo>
                    <a:pt x="5316" y="4760"/>
                    <a:pt x="4222" y="5608"/>
                    <a:pt x="3162" y="6491"/>
                  </a:cubicBezTo>
                  <a:cubicBezTo>
                    <a:pt x="2102" y="7357"/>
                    <a:pt x="1060" y="8257"/>
                    <a:pt x="71" y="9211"/>
                  </a:cubicBezTo>
                  <a:cubicBezTo>
                    <a:pt x="0" y="9264"/>
                    <a:pt x="0" y="9352"/>
                    <a:pt x="54" y="9406"/>
                  </a:cubicBezTo>
                  <a:cubicBezTo>
                    <a:pt x="84" y="9436"/>
                    <a:pt x="127" y="9455"/>
                    <a:pt x="168" y="9455"/>
                  </a:cubicBezTo>
                  <a:cubicBezTo>
                    <a:pt x="197" y="9455"/>
                    <a:pt x="225" y="9445"/>
                    <a:pt x="247" y="9423"/>
                  </a:cubicBezTo>
                  <a:cubicBezTo>
                    <a:pt x="1290" y="8540"/>
                    <a:pt x="2367" y="7692"/>
                    <a:pt x="3461" y="6863"/>
                  </a:cubicBezTo>
                  <a:cubicBezTo>
                    <a:pt x="4556" y="6050"/>
                    <a:pt x="5670" y="5255"/>
                    <a:pt x="6817" y="4513"/>
                  </a:cubicBezTo>
                  <a:cubicBezTo>
                    <a:pt x="7966" y="3771"/>
                    <a:pt x="9131" y="3065"/>
                    <a:pt x="10332" y="2448"/>
                  </a:cubicBezTo>
                  <a:cubicBezTo>
                    <a:pt x="11514" y="1829"/>
                    <a:pt x="12769" y="1282"/>
                    <a:pt x="14005" y="1087"/>
                  </a:cubicBezTo>
                  <a:lnTo>
                    <a:pt x="14041" y="1087"/>
                  </a:lnTo>
                  <a:cubicBezTo>
                    <a:pt x="14058" y="1087"/>
                    <a:pt x="14058" y="1070"/>
                    <a:pt x="14076" y="1070"/>
                  </a:cubicBezTo>
                  <a:cubicBezTo>
                    <a:pt x="14358" y="1016"/>
                    <a:pt x="14552" y="717"/>
                    <a:pt x="14481" y="434"/>
                  </a:cubicBezTo>
                  <a:cubicBezTo>
                    <a:pt x="14435" y="170"/>
                    <a:pt x="14197" y="1"/>
                    <a:pt x="1394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3352475" y="981125"/>
              <a:ext cx="57900" cy="134725"/>
            </a:xfrm>
            <a:custGeom>
              <a:avLst/>
              <a:gdLst/>
              <a:ahLst/>
              <a:cxnLst/>
              <a:rect l="l" t="t" r="r" b="b"/>
              <a:pathLst>
                <a:path w="2316" h="5389" extrusionOk="0">
                  <a:moveTo>
                    <a:pt x="1972" y="1"/>
                  </a:moveTo>
                  <a:cubicBezTo>
                    <a:pt x="1871" y="1"/>
                    <a:pt x="1773" y="55"/>
                    <a:pt x="1715" y="149"/>
                  </a:cubicBezTo>
                  <a:cubicBezTo>
                    <a:pt x="867" y="1757"/>
                    <a:pt x="425" y="3505"/>
                    <a:pt x="19" y="5219"/>
                  </a:cubicBezTo>
                  <a:cubicBezTo>
                    <a:pt x="1" y="5289"/>
                    <a:pt x="36" y="5360"/>
                    <a:pt x="125" y="5377"/>
                  </a:cubicBezTo>
                  <a:cubicBezTo>
                    <a:pt x="141" y="5385"/>
                    <a:pt x="156" y="5388"/>
                    <a:pt x="172" y="5388"/>
                  </a:cubicBezTo>
                  <a:cubicBezTo>
                    <a:pt x="225" y="5388"/>
                    <a:pt x="274" y="5344"/>
                    <a:pt x="302" y="5289"/>
                  </a:cubicBezTo>
                  <a:cubicBezTo>
                    <a:pt x="796" y="3594"/>
                    <a:pt x="1326" y="1915"/>
                    <a:pt x="2226" y="450"/>
                  </a:cubicBezTo>
                  <a:lnTo>
                    <a:pt x="2226" y="432"/>
                  </a:lnTo>
                  <a:cubicBezTo>
                    <a:pt x="2315" y="291"/>
                    <a:pt x="2261" y="114"/>
                    <a:pt x="2120" y="44"/>
                  </a:cubicBezTo>
                  <a:cubicBezTo>
                    <a:pt x="2073" y="14"/>
                    <a:pt x="2022" y="1"/>
                    <a:pt x="197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3034575" y="1047550"/>
              <a:ext cx="288800" cy="293550"/>
            </a:xfrm>
            <a:custGeom>
              <a:avLst/>
              <a:gdLst/>
              <a:ahLst/>
              <a:cxnLst/>
              <a:rect l="l" t="t" r="r" b="b"/>
              <a:pathLst>
                <a:path w="11552" h="11742" extrusionOk="0">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3036825" y="1045775"/>
              <a:ext cx="288300" cy="294725"/>
            </a:xfrm>
            <a:custGeom>
              <a:avLst/>
              <a:gdLst/>
              <a:ahLst/>
              <a:cxnLst/>
              <a:rect l="l" t="t" r="r" b="b"/>
              <a:pathLst>
                <a:path w="11532" h="11789" extrusionOk="0">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3058900" y="1259925"/>
              <a:ext cx="63150" cy="44175"/>
            </a:xfrm>
            <a:custGeom>
              <a:avLst/>
              <a:gdLst/>
              <a:ahLst/>
              <a:cxnLst/>
              <a:rect l="l" t="t" r="r" b="b"/>
              <a:pathLst>
                <a:path w="2526" h="1767" extrusionOk="0">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3099950" y="1195475"/>
              <a:ext cx="93625" cy="58900"/>
            </a:xfrm>
            <a:custGeom>
              <a:avLst/>
              <a:gdLst/>
              <a:ahLst/>
              <a:cxnLst/>
              <a:rect l="l" t="t" r="r" b="b"/>
              <a:pathLst>
                <a:path w="3745" h="2356" extrusionOk="0">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3165275" y="1140250"/>
              <a:ext cx="82150" cy="65050"/>
            </a:xfrm>
            <a:custGeom>
              <a:avLst/>
              <a:gdLst/>
              <a:ahLst/>
              <a:cxnLst/>
              <a:rect l="l" t="t" r="r" b="b"/>
              <a:pathLst>
                <a:path w="3286" h="2602" extrusionOk="0">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3232850" y="1096100"/>
              <a:ext cx="53000" cy="53475"/>
            </a:xfrm>
            <a:custGeom>
              <a:avLst/>
              <a:gdLst/>
              <a:ahLst/>
              <a:cxnLst/>
              <a:rect l="l" t="t" r="r" b="b"/>
              <a:pathLst>
                <a:path w="2120" h="2139" extrusionOk="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306575" y="1083750"/>
              <a:ext cx="96725" cy="277850"/>
            </a:xfrm>
            <a:custGeom>
              <a:avLst/>
              <a:gdLst/>
              <a:ahLst/>
              <a:cxnLst/>
              <a:rect l="l" t="t" r="r" b="b"/>
              <a:pathLst>
                <a:path w="3869" h="11114" extrusionOk="0">
                  <a:moveTo>
                    <a:pt x="2155" y="0"/>
                  </a:moveTo>
                  <a:cubicBezTo>
                    <a:pt x="2155" y="0"/>
                    <a:pt x="601" y="3869"/>
                    <a:pt x="266" y="6270"/>
                  </a:cubicBezTo>
                  <a:cubicBezTo>
                    <a:pt x="0" y="8072"/>
                    <a:pt x="777" y="10085"/>
                    <a:pt x="1184" y="10968"/>
                  </a:cubicBezTo>
                  <a:cubicBezTo>
                    <a:pt x="1228" y="11065"/>
                    <a:pt x="1316" y="11113"/>
                    <a:pt x="1405" y="11113"/>
                  </a:cubicBezTo>
                  <a:cubicBezTo>
                    <a:pt x="1493" y="11113"/>
                    <a:pt x="1581" y="11065"/>
                    <a:pt x="1625" y="10968"/>
                  </a:cubicBezTo>
                  <a:cubicBezTo>
                    <a:pt x="1926" y="10279"/>
                    <a:pt x="2526" y="8813"/>
                    <a:pt x="3073" y="6482"/>
                  </a:cubicBezTo>
                  <a:cubicBezTo>
                    <a:pt x="3868" y="3127"/>
                    <a:pt x="2155" y="0"/>
                    <a:pt x="215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40125" y="1082450"/>
              <a:ext cx="21675" cy="279925"/>
            </a:xfrm>
            <a:custGeom>
              <a:avLst/>
              <a:gdLst/>
              <a:ahLst/>
              <a:cxnLst/>
              <a:rect l="l" t="t" r="r" b="b"/>
              <a:pathLst>
                <a:path w="867" h="11197" extrusionOk="0">
                  <a:moveTo>
                    <a:pt x="831" y="0"/>
                  </a:moveTo>
                  <a:cubicBezTo>
                    <a:pt x="796" y="0"/>
                    <a:pt x="777" y="17"/>
                    <a:pt x="760" y="52"/>
                  </a:cubicBezTo>
                  <a:lnTo>
                    <a:pt x="0" y="11143"/>
                  </a:lnTo>
                  <a:cubicBezTo>
                    <a:pt x="0" y="11178"/>
                    <a:pt x="19" y="11197"/>
                    <a:pt x="54" y="11197"/>
                  </a:cubicBezTo>
                  <a:cubicBezTo>
                    <a:pt x="71" y="11197"/>
                    <a:pt x="106" y="11178"/>
                    <a:pt x="106" y="11143"/>
                  </a:cubicBezTo>
                  <a:lnTo>
                    <a:pt x="866" y="52"/>
                  </a:lnTo>
                  <a:cubicBezTo>
                    <a:pt x="866" y="35"/>
                    <a:pt x="848" y="0"/>
                    <a:pt x="83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3317625" y="1286825"/>
              <a:ext cx="51225" cy="26000"/>
            </a:xfrm>
            <a:custGeom>
              <a:avLst/>
              <a:gdLst/>
              <a:ahLst/>
              <a:cxnLst/>
              <a:rect l="l" t="t" r="r" b="b"/>
              <a:pathLst>
                <a:path w="2049" h="1040" extrusionOk="0">
                  <a:moveTo>
                    <a:pt x="1166" y="1"/>
                  </a:moveTo>
                  <a:cubicBezTo>
                    <a:pt x="1148" y="1"/>
                    <a:pt x="1131" y="1"/>
                    <a:pt x="1112" y="19"/>
                  </a:cubicBezTo>
                  <a:lnTo>
                    <a:pt x="17" y="955"/>
                  </a:lnTo>
                  <a:cubicBezTo>
                    <a:pt x="0" y="973"/>
                    <a:pt x="0" y="1008"/>
                    <a:pt x="17" y="1025"/>
                  </a:cubicBezTo>
                  <a:cubicBezTo>
                    <a:pt x="27" y="1034"/>
                    <a:pt x="40" y="1039"/>
                    <a:pt x="53" y="1039"/>
                  </a:cubicBezTo>
                  <a:cubicBezTo>
                    <a:pt x="66" y="1039"/>
                    <a:pt x="80" y="1034"/>
                    <a:pt x="88" y="1025"/>
                  </a:cubicBezTo>
                  <a:lnTo>
                    <a:pt x="1148" y="125"/>
                  </a:lnTo>
                  <a:lnTo>
                    <a:pt x="1960" y="832"/>
                  </a:lnTo>
                  <a:cubicBezTo>
                    <a:pt x="1967" y="839"/>
                    <a:pt x="1978" y="843"/>
                    <a:pt x="1989" y="843"/>
                  </a:cubicBezTo>
                  <a:cubicBezTo>
                    <a:pt x="2004" y="843"/>
                    <a:pt x="2021" y="834"/>
                    <a:pt x="2031" y="813"/>
                  </a:cubicBezTo>
                  <a:cubicBezTo>
                    <a:pt x="2049" y="796"/>
                    <a:pt x="2049" y="761"/>
                    <a:pt x="2031" y="743"/>
                  </a:cubicBezTo>
                  <a:lnTo>
                    <a:pt x="1183" y="19"/>
                  </a:lnTo>
                  <a:cubicBezTo>
                    <a:pt x="1166" y="19"/>
                    <a:pt x="1166" y="1"/>
                    <a:pt x="116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3310100" y="1227675"/>
              <a:ext cx="74200" cy="33425"/>
            </a:xfrm>
            <a:custGeom>
              <a:avLst/>
              <a:gdLst/>
              <a:ahLst/>
              <a:cxnLst/>
              <a:rect l="l" t="t" r="r" b="b"/>
              <a:pathLst>
                <a:path w="2968" h="1337" extrusionOk="0">
                  <a:moveTo>
                    <a:pt x="1573" y="1"/>
                  </a:moveTo>
                  <a:lnTo>
                    <a:pt x="36" y="1237"/>
                  </a:lnTo>
                  <a:cubicBezTo>
                    <a:pt x="19" y="1255"/>
                    <a:pt x="0" y="1290"/>
                    <a:pt x="19" y="1307"/>
                  </a:cubicBezTo>
                  <a:cubicBezTo>
                    <a:pt x="29" y="1328"/>
                    <a:pt x="45" y="1337"/>
                    <a:pt x="61" y="1337"/>
                  </a:cubicBezTo>
                  <a:cubicBezTo>
                    <a:pt x="72" y="1337"/>
                    <a:pt x="82" y="1333"/>
                    <a:pt x="89" y="1326"/>
                  </a:cubicBezTo>
                  <a:lnTo>
                    <a:pt x="1608" y="107"/>
                  </a:lnTo>
                  <a:lnTo>
                    <a:pt x="2880" y="884"/>
                  </a:lnTo>
                  <a:cubicBezTo>
                    <a:pt x="2887" y="891"/>
                    <a:pt x="2897" y="896"/>
                    <a:pt x="2908" y="896"/>
                  </a:cubicBezTo>
                  <a:cubicBezTo>
                    <a:pt x="2923" y="896"/>
                    <a:pt x="2940" y="887"/>
                    <a:pt x="2950" y="867"/>
                  </a:cubicBezTo>
                  <a:cubicBezTo>
                    <a:pt x="2967" y="848"/>
                    <a:pt x="2950" y="813"/>
                    <a:pt x="2932" y="796"/>
                  </a:cubicBezTo>
                  <a:lnTo>
                    <a:pt x="1625"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3319800" y="1174275"/>
              <a:ext cx="70675" cy="29050"/>
            </a:xfrm>
            <a:custGeom>
              <a:avLst/>
              <a:gdLst/>
              <a:ahLst/>
              <a:cxnLst/>
              <a:rect l="l" t="t" r="r" b="b"/>
              <a:pathLst>
                <a:path w="2827" h="1162" extrusionOk="0">
                  <a:moveTo>
                    <a:pt x="1432" y="0"/>
                  </a:moveTo>
                  <a:cubicBezTo>
                    <a:pt x="1414" y="0"/>
                    <a:pt x="1397" y="0"/>
                    <a:pt x="1378" y="17"/>
                  </a:cubicBezTo>
                  <a:lnTo>
                    <a:pt x="19" y="1060"/>
                  </a:lnTo>
                  <a:cubicBezTo>
                    <a:pt x="1" y="1095"/>
                    <a:pt x="1" y="1112"/>
                    <a:pt x="19" y="1148"/>
                  </a:cubicBezTo>
                  <a:cubicBezTo>
                    <a:pt x="28" y="1157"/>
                    <a:pt x="41" y="1161"/>
                    <a:pt x="54" y="1161"/>
                  </a:cubicBezTo>
                  <a:cubicBezTo>
                    <a:pt x="67" y="1161"/>
                    <a:pt x="81" y="1157"/>
                    <a:pt x="90" y="1148"/>
                  </a:cubicBezTo>
                  <a:lnTo>
                    <a:pt x="1414" y="123"/>
                  </a:lnTo>
                  <a:lnTo>
                    <a:pt x="2739" y="1042"/>
                  </a:lnTo>
                  <a:cubicBezTo>
                    <a:pt x="2747" y="1051"/>
                    <a:pt x="2761" y="1055"/>
                    <a:pt x="2774" y="1055"/>
                  </a:cubicBezTo>
                  <a:cubicBezTo>
                    <a:pt x="2787" y="1055"/>
                    <a:pt x="2800" y="1051"/>
                    <a:pt x="2810" y="1042"/>
                  </a:cubicBezTo>
                  <a:cubicBezTo>
                    <a:pt x="2827" y="1006"/>
                    <a:pt x="2827" y="989"/>
                    <a:pt x="2791" y="971"/>
                  </a:cubicBezTo>
                  <a:lnTo>
                    <a:pt x="1449" y="17"/>
                  </a:lnTo>
                  <a:cubicBezTo>
                    <a:pt x="1432" y="17"/>
                    <a:pt x="1432" y="0"/>
                    <a:pt x="143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6"/>
            <p:cNvSpPr/>
            <p:nvPr/>
          </p:nvSpPr>
          <p:spPr>
            <a:xfrm>
              <a:off x="3335700" y="1131425"/>
              <a:ext cx="50350" cy="23300"/>
            </a:xfrm>
            <a:custGeom>
              <a:avLst/>
              <a:gdLst/>
              <a:ahLst/>
              <a:cxnLst/>
              <a:rect l="l" t="t" r="r" b="b"/>
              <a:pathLst>
                <a:path w="2014" h="932" extrusionOk="0">
                  <a:moveTo>
                    <a:pt x="813" y="1"/>
                  </a:moveTo>
                  <a:lnTo>
                    <a:pt x="19" y="672"/>
                  </a:lnTo>
                  <a:cubicBezTo>
                    <a:pt x="1" y="690"/>
                    <a:pt x="1" y="725"/>
                    <a:pt x="19" y="742"/>
                  </a:cubicBezTo>
                  <a:cubicBezTo>
                    <a:pt x="28" y="752"/>
                    <a:pt x="41" y="756"/>
                    <a:pt x="54" y="756"/>
                  </a:cubicBezTo>
                  <a:cubicBezTo>
                    <a:pt x="67" y="756"/>
                    <a:pt x="81" y="752"/>
                    <a:pt x="90" y="742"/>
                  </a:cubicBezTo>
                  <a:lnTo>
                    <a:pt x="848" y="107"/>
                  </a:lnTo>
                  <a:lnTo>
                    <a:pt x="1908" y="919"/>
                  </a:lnTo>
                  <a:cubicBezTo>
                    <a:pt x="1923" y="927"/>
                    <a:pt x="1938" y="931"/>
                    <a:pt x="1951" y="931"/>
                  </a:cubicBezTo>
                  <a:cubicBezTo>
                    <a:pt x="1970" y="931"/>
                    <a:pt x="1986" y="923"/>
                    <a:pt x="1997" y="902"/>
                  </a:cubicBezTo>
                  <a:cubicBezTo>
                    <a:pt x="2014" y="884"/>
                    <a:pt x="1997" y="848"/>
                    <a:pt x="1979" y="831"/>
                  </a:cubicBezTo>
                  <a:lnTo>
                    <a:pt x="88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6"/>
            <p:cNvSpPr/>
            <p:nvPr/>
          </p:nvSpPr>
          <p:spPr>
            <a:xfrm>
              <a:off x="4107025" y="863850"/>
              <a:ext cx="336000" cy="324775"/>
            </a:xfrm>
            <a:custGeom>
              <a:avLst/>
              <a:gdLst/>
              <a:ahLst/>
              <a:cxnLst/>
              <a:rect l="l" t="t" r="r" b="b"/>
              <a:pathLst>
                <a:path w="13440" h="12991" extrusionOk="0">
                  <a:moveTo>
                    <a:pt x="12954" y="0"/>
                  </a:moveTo>
                  <a:cubicBezTo>
                    <a:pt x="12910" y="0"/>
                    <a:pt x="12866" y="7"/>
                    <a:pt x="12822" y="20"/>
                  </a:cubicBezTo>
                  <a:cubicBezTo>
                    <a:pt x="11320" y="479"/>
                    <a:pt x="9907" y="1186"/>
                    <a:pt x="8601" y="2050"/>
                  </a:cubicBezTo>
                  <a:cubicBezTo>
                    <a:pt x="7312" y="2916"/>
                    <a:pt x="6128" y="3941"/>
                    <a:pt x="5069" y="5088"/>
                  </a:cubicBezTo>
                  <a:cubicBezTo>
                    <a:pt x="2968" y="7348"/>
                    <a:pt x="1360" y="10016"/>
                    <a:pt x="36" y="12788"/>
                  </a:cubicBezTo>
                  <a:cubicBezTo>
                    <a:pt x="1" y="12858"/>
                    <a:pt x="36" y="12929"/>
                    <a:pt x="107" y="12964"/>
                  </a:cubicBezTo>
                  <a:cubicBezTo>
                    <a:pt x="130" y="12982"/>
                    <a:pt x="156" y="12990"/>
                    <a:pt x="181" y="12990"/>
                  </a:cubicBezTo>
                  <a:cubicBezTo>
                    <a:pt x="230" y="12990"/>
                    <a:pt x="277" y="12959"/>
                    <a:pt x="300" y="12912"/>
                  </a:cubicBezTo>
                  <a:cubicBezTo>
                    <a:pt x="1696" y="10209"/>
                    <a:pt x="3373" y="7631"/>
                    <a:pt x="5492" y="5495"/>
                  </a:cubicBezTo>
                  <a:cubicBezTo>
                    <a:pt x="7612" y="3357"/>
                    <a:pt x="10208" y="1662"/>
                    <a:pt x="13069" y="868"/>
                  </a:cubicBezTo>
                  <a:lnTo>
                    <a:pt x="13086" y="868"/>
                  </a:lnTo>
                  <a:cubicBezTo>
                    <a:pt x="13317" y="779"/>
                    <a:pt x="13439" y="531"/>
                    <a:pt x="13369" y="303"/>
                  </a:cubicBezTo>
                  <a:cubicBezTo>
                    <a:pt x="13312" y="116"/>
                    <a:pt x="13139" y="0"/>
                    <a:pt x="1295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6"/>
            <p:cNvSpPr/>
            <p:nvPr/>
          </p:nvSpPr>
          <p:spPr>
            <a:xfrm>
              <a:off x="4197100" y="1022325"/>
              <a:ext cx="19000" cy="133425"/>
            </a:xfrm>
            <a:custGeom>
              <a:avLst/>
              <a:gdLst/>
              <a:ahLst/>
              <a:cxnLst/>
              <a:rect l="l" t="t" r="r" b="b"/>
              <a:pathLst>
                <a:path w="760" h="5337" extrusionOk="0">
                  <a:moveTo>
                    <a:pt x="554" y="0"/>
                  </a:moveTo>
                  <a:cubicBezTo>
                    <a:pt x="477" y="0"/>
                    <a:pt x="404" y="65"/>
                    <a:pt x="389" y="145"/>
                  </a:cubicBezTo>
                  <a:cubicBezTo>
                    <a:pt x="88" y="1840"/>
                    <a:pt x="0" y="3571"/>
                    <a:pt x="71" y="5283"/>
                  </a:cubicBezTo>
                  <a:cubicBezTo>
                    <a:pt x="88" y="5318"/>
                    <a:pt x="106" y="5337"/>
                    <a:pt x="142" y="5337"/>
                  </a:cubicBezTo>
                  <a:cubicBezTo>
                    <a:pt x="194" y="5337"/>
                    <a:pt x="212" y="5318"/>
                    <a:pt x="212" y="5266"/>
                  </a:cubicBezTo>
                  <a:cubicBezTo>
                    <a:pt x="212" y="3571"/>
                    <a:pt x="389" y="1875"/>
                    <a:pt x="742" y="215"/>
                  </a:cubicBezTo>
                  <a:cubicBezTo>
                    <a:pt x="759" y="109"/>
                    <a:pt x="688" y="20"/>
                    <a:pt x="583" y="3"/>
                  </a:cubicBezTo>
                  <a:cubicBezTo>
                    <a:pt x="573" y="1"/>
                    <a:pt x="564" y="0"/>
                    <a:pt x="55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3975875" y="1111575"/>
              <a:ext cx="181925" cy="318975"/>
            </a:xfrm>
            <a:custGeom>
              <a:avLst/>
              <a:gdLst/>
              <a:ahLst/>
              <a:cxnLst/>
              <a:rect l="l" t="t" r="r" b="b"/>
              <a:pathLst>
                <a:path w="7277" h="12759" extrusionOk="0">
                  <a:moveTo>
                    <a:pt x="6888" y="1"/>
                  </a:moveTo>
                  <a:lnTo>
                    <a:pt x="6888" y="1"/>
                  </a:lnTo>
                  <a:cubicBezTo>
                    <a:pt x="6888" y="1"/>
                    <a:pt x="3038" y="3762"/>
                    <a:pt x="1378" y="6411"/>
                  </a:cubicBezTo>
                  <a:cubicBezTo>
                    <a:pt x="125" y="8407"/>
                    <a:pt x="1" y="11197"/>
                    <a:pt x="19" y="12450"/>
                  </a:cubicBezTo>
                  <a:cubicBezTo>
                    <a:pt x="19" y="12635"/>
                    <a:pt x="172" y="12759"/>
                    <a:pt x="337" y="12759"/>
                  </a:cubicBezTo>
                  <a:cubicBezTo>
                    <a:pt x="409" y="12759"/>
                    <a:pt x="484" y="12735"/>
                    <a:pt x="549" y="12681"/>
                  </a:cubicBezTo>
                  <a:cubicBezTo>
                    <a:pt x="1273" y="12045"/>
                    <a:pt x="2721" y="10614"/>
                    <a:pt x="4593" y="8141"/>
                  </a:cubicBezTo>
                  <a:cubicBezTo>
                    <a:pt x="7277" y="4574"/>
                    <a:pt x="6888" y="1"/>
                    <a:pt x="6888"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3979000" y="1109800"/>
              <a:ext cx="171325" cy="321625"/>
            </a:xfrm>
            <a:custGeom>
              <a:avLst/>
              <a:gdLst/>
              <a:ahLst/>
              <a:cxnLst/>
              <a:rect l="l" t="t" r="r" b="b"/>
              <a:pathLst>
                <a:path w="6853" h="12865" extrusionOk="0">
                  <a:moveTo>
                    <a:pt x="6782" y="1"/>
                  </a:moveTo>
                  <a:cubicBezTo>
                    <a:pt x="6763" y="1"/>
                    <a:pt x="6728" y="18"/>
                    <a:pt x="6711" y="36"/>
                  </a:cubicBezTo>
                  <a:lnTo>
                    <a:pt x="17" y="12769"/>
                  </a:lnTo>
                  <a:cubicBezTo>
                    <a:pt x="0" y="12787"/>
                    <a:pt x="17" y="12839"/>
                    <a:pt x="53" y="12858"/>
                  </a:cubicBezTo>
                  <a:cubicBezTo>
                    <a:pt x="62" y="12862"/>
                    <a:pt x="71" y="12864"/>
                    <a:pt x="80" y="12864"/>
                  </a:cubicBezTo>
                  <a:cubicBezTo>
                    <a:pt x="106" y="12864"/>
                    <a:pt x="128" y="12848"/>
                    <a:pt x="142" y="12822"/>
                  </a:cubicBezTo>
                  <a:lnTo>
                    <a:pt x="6834" y="107"/>
                  </a:lnTo>
                  <a:cubicBezTo>
                    <a:pt x="6852" y="72"/>
                    <a:pt x="6834" y="36"/>
                    <a:pt x="6799" y="18"/>
                  </a:cubicBezTo>
                  <a:cubicBezTo>
                    <a:pt x="6799" y="1"/>
                    <a:pt x="6782" y="1"/>
                    <a:pt x="678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978100" y="1344225"/>
              <a:ext cx="64050" cy="35975"/>
            </a:xfrm>
            <a:custGeom>
              <a:avLst/>
              <a:gdLst/>
              <a:ahLst/>
              <a:cxnLst/>
              <a:rect l="l" t="t" r="r" b="b"/>
              <a:pathLst>
                <a:path w="2562" h="1439" extrusionOk="0">
                  <a:moveTo>
                    <a:pt x="1838" y="1"/>
                  </a:moveTo>
                  <a:lnTo>
                    <a:pt x="53" y="531"/>
                  </a:lnTo>
                  <a:cubicBezTo>
                    <a:pt x="18" y="549"/>
                    <a:pt x="1" y="584"/>
                    <a:pt x="18" y="620"/>
                  </a:cubicBezTo>
                  <a:cubicBezTo>
                    <a:pt x="18" y="646"/>
                    <a:pt x="47" y="662"/>
                    <a:pt x="76" y="662"/>
                  </a:cubicBezTo>
                  <a:cubicBezTo>
                    <a:pt x="87" y="662"/>
                    <a:pt x="98" y="659"/>
                    <a:pt x="107" y="655"/>
                  </a:cubicBezTo>
                  <a:lnTo>
                    <a:pt x="1819" y="142"/>
                  </a:lnTo>
                  <a:lnTo>
                    <a:pt x="2420" y="1397"/>
                  </a:lnTo>
                  <a:cubicBezTo>
                    <a:pt x="2433" y="1423"/>
                    <a:pt x="2456" y="1439"/>
                    <a:pt x="2481" y="1439"/>
                  </a:cubicBezTo>
                  <a:cubicBezTo>
                    <a:pt x="2490" y="1439"/>
                    <a:pt x="2499" y="1437"/>
                    <a:pt x="2509" y="1432"/>
                  </a:cubicBezTo>
                  <a:cubicBezTo>
                    <a:pt x="2544" y="1414"/>
                    <a:pt x="2561" y="1378"/>
                    <a:pt x="2544" y="1343"/>
                  </a:cubicBezTo>
                  <a:lnTo>
                    <a:pt x="1925" y="36"/>
                  </a:lnTo>
                  <a:cubicBezTo>
                    <a:pt x="1908" y="19"/>
                    <a:pt x="1890" y="1"/>
                    <a:pt x="187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996650" y="1275925"/>
              <a:ext cx="93625" cy="43925"/>
            </a:xfrm>
            <a:custGeom>
              <a:avLst/>
              <a:gdLst/>
              <a:ahLst/>
              <a:cxnLst/>
              <a:rect l="l" t="t" r="r" b="b"/>
              <a:pathLst>
                <a:path w="3745" h="1757" extrusionOk="0">
                  <a:moveTo>
                    <a:pt x="2537" y="0"/>
                  </a:moveTo>
                  <a:cubicBezTo>
                    <a:pt x="2530" y="0"/>
                    <a:pt x="2525" y="5"/>
                    <a:pt x="2525" y="13"/>
                  </a:cubicBezTo>
                  <a:lnTo>
                    <a:pt x="71" y="667"/>
                  </a:lnTo>
                  <a:cubicBezTo>
                    <a:pt x="36" y="667"/>
                    <a:pt x="1" y="703"/>
                    <a:pt x="18" y="738"/>
                  </a:cubicBezTo>
                  <a:cubicBezTo>
                    <a:pt x="18" y="767"/>
                    <a:pt x="53" y="795"/>
                    <a:pt x="85" y="795"/>
                  </a:cubicBezTo>
                  <a:cubicBezTo>
                    <a:pt x="93" y="795"/>
                    <a:pt x="100" y="794"/>
                    <a:pt x="107" y="790"/>
                  </a:cubicBezTo>
                  <a:lnTo>
                    <a:pt x="2508" y="154"/>
                  </a:lnTo>
                  <a:lnTo>
                    <a:pt x="3620" y="1727"/>
                  </a:lnTo>
                  <a:cubicBezTo>
                    <a:pt x="3631" y="1747"/>
                    <a:pt x="3647" y="1756"/>
                    <a:pt x="3666" y="1756"/>
                  </a:cubicBezTo>
                  <a:cubicBezTo>
                    <a:pt x="3680" y="1756"/>
                    <a:pt x="3695" y="1752"/>
                    <a:pt x="3709" y="1744"/>
                  </a:cubicBezTo>
                  <a:cubicBezTo>
                    <a:pt x="3745" y="1727"/>
                    <a:pt x="3745" y="1692"/>
                    <a:pt x="3726" y="1656"/>
                  </a:cubicBezTo>
                  <a:lnTo>
                    <a:pt x="2596" y="32"/>
                  </a:lnTo>
                  <a:cubicBezTo>
                    <a:pt x="2579" y="13"/>
                    <a:pt x="2561" y="13"/>
                    <a:pt x="2561" y="13"/>
                  </a:cubicBezTo>
                  <a:cubicBezTo>
                    <a:pt x="2552" y="5"/>
                    <a:pt x="2543" y="0"/>
                    <a:pt x="253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4038150" y="1215775"/>
              <a:ext cx="85225" cy="49200"/>
            </a:xfrm>
            <a:custGeom>
              <a:avLst/>
              <a:gdLst/>
              <a:ahLst/>
              <a:cxnLst/>
              <a:rect l="l" t="t" r="r" b="b"/>
              <a:pathLst>
                <a:path w="3409" h="1968" extrusionOk="0">
                  <a:moveTo>
                    <a:pt x="2208" y="0"/>
                  </a:moveTo>
                  <a:lnTo>
                    <a:pt x="53" y="547"/>
                  </a:lnTo>
                  <a:cubicBezTo>
                    <a:pt x="18" y="547"/>
                    <a:pt x="1" y="583"/>
                    <a:pt x="18" y="618"/>
                  </a:cubicBezTo>
                  <a:cubicBezTo>
                    <a:pt x="18" y="653"/>
                    <a:pt x="53" y="672"/>
                    <a:pt x="88" y="672"/>
                  </a:cubicBezTo>
                  <a:lnTo>
                    <a:pt x="2191" y="142"/>
                  </a:lnTo>
                  <a:lnTo>
                    <a:pt x="3267" y="1925"/>
                  </a:lnTo>
                  <a:cubicBezTo>
                    <a:pt x="3281" y="1950"/>
                    <a:pt x="3312" y="1967"/>
                    <a:pt x="3342" y="1967"/>
                  </a:cubicBezTo>
                  <a:cubicBezTo>
                    <a:pt x="3353" y="1967"/>
                    <a:pt x="3364" y="1965"/>
                    <a:pt x="3373" y="1960"/>
                  </a:cubicBezTo>
                  <a:cubicBezTo>
                    <a:pt x="3392" y="1943"/>
                    <a:pt x="3408" y="1889"/>
                    <a:pt x="3392" y="1854"/>
                  </a:cubicBezTo>
                  <a:lnTo>
                    <a:pt x="2278" y="36"/>
                  </a:lnTo>
                  <a:cubicBezTo>
                    <a:pt x="2278" y="17"/>
                    <a:pt x="2261" y="0"/>
                    <a:pt x="224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4084500" y="1165875"/>
              <a:ext cx="57425" cy="42150"/>
            </a:xfrm>
            <a:custGeom>
              <a:avLst/>
              <a:gdLst/>
              <a:ahLst/>
              <a:cxnLst/>
              <a:rect l="l" t="t" r="r" b="b"/>
              <a:pathLst>
                <a:path w="2297" h="1686" extrusionOk="0">
                  <a:moveTo>
                    <a:pt x="1343" y="0"/>
                  </a:moveTo>
                  <a:lnTo>
                    <a:pt x="54" y="372"/>
                  </a:lnTo>
                  <a:cubicBezTo>
                    <a:pt x="19" y="372"/>
                    <a:pt x="0" y="407"/>
                    <a:pt x="0" y="442"/>
                  </a:cubicBezTo>
                  <a:cubicBezTo>
                    <a:pt x="15" y="471"/>
                    <a:pt x="41" y="500"/>
                    <a:pt x="70" y="500"/>
                  </a:cubicBezTo>
                  <a:cubicBezTo>
                    <a:pt x="76" y="500"/>
                    <a:pt x="83" y="498"/>
                    <a:pt x="89" y="495"/>
                  </a:cubicBezTo>
                  <a:lnTo>
                    <a:pt x="1326" y="141"/>
                  </a:lnTo>
                  <a:lnTo>
                    <a:pt x="2155" y="1643"/>
                  </a:lnTo>
                  <a:cubicBezTo>
                    <a:pt x="2168" y="1669"/>
                    <a:pt x="2200" y="1685"/>
                    <a:pt x="2230" y="1685"/>
                  </a:cubicBezTo>
                  <a:cubicBezTo>
                    <a:pt x="2241" y="1685"/>
                    <a:pt x="2251" y="1683"/>
                    <a:pt x="2261" y="1679"/>
                  </a:cubicBezTo>
                  <a:cubicBezTo>
                    <a:pt x="2279" y="1660"/>
                    <a:pt x="2296" y="1608"/>
                    <a:pt x="2279" y="1590"/>
                  </a:cubicBezTo>
                  <a:lnTo>
                    <a:pt x="1413" y="35"/>
                  </a:lnTo>
                  <a:cubicBezTo>
                    <a:pt x="1413" y="18"/>
                    <a:pt x="1396" y="0"/>
                    <a:pt x="13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4179850" y="1103175"/>
              <a:ext cx="77750" cy="283775"/>
            </a:xfrm>
            <a:custGeom>
              <a:avLst/>
              <a:gdLst/>
              <a:ahLst/>
              <a:cxnLst/>
              <a:rect l="l" t="t" r="r" b="b"/>
              <a:pathLst>
                <a:path w="3110" h="11351" extrusionOk="0">
                  <a:moveTo>
                    <a:pt x="707" y="0"/>
                  </a:moveTo>
                  <a:cubicBezTo>
                    <a:pt x="707" y="0"/>
                    <a:pt x="1" y="4239"/>
                    <a:pt x="178" y="6730"/>
                  </a:cubicBezTo>
                  <a:cubicBezTo>
                    <a:pt x="302" y="8602"/>
                    <a:pt x="1538" y="10455"/>
                    <a:pt x="2120" y="11251"/>
                  </a:cubicBezTo>
                  <a:cubicBezTo>
                    <a:pt x="2175" y="11319"/>
                    <a:pt x="2249" y="11351"/>
                    <a:pt x="2322" y="11351"/>
                  </a:cubicBezTo>
                  <a:cubicBezTo>
                    <a:pt x="2436" y="11351"/>
                    <a:pt x="2547" y="11274"/>
                    <a:pt x="2579" y="11145"/>
                  </a:cubicBezTo>
                  <a:cubicBezTo>
                    <a:pt x="2739" y="10403"/>
                    <a:pt x="3003" y="8795"/>
                    <a:pt x="3057" y="6341"/>
                  </a:cubicBezTo>
                  <a:cubicBezTo>
                    <a:pt x="3109" y="2774"/>
                    <a:pt x="707" y="0"/>
                    <a:pt x="70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4196225" y="1101875"/>
              <a:ext cx="44600" cy="286100"/>
            </a:xfrm>
            <a:custGeom>
              <a:avLst/>
              <a:gdLst/>
              <a:ahLst/>
              <a:cxnLst/>
              <a:rect l="l" t="t" r="r" b="b"/>
              <a:pathLst>
                <a:path w="1784" h="11444" extrusionOk="0">
                  <a:moveTo>
                    <a:pt x="52" y="0"/>
                  </a:moveTo>
                  <a:cubicBezTo>
                    <a:pt x="17" y="17"/>
                    <a:pt x="0" y="35"/>
                    <a:pt x="0" y="71"/>
                  </a:cubicBezTo>
                  <a:lnTo>
                    <a:pt x="1660" y="11390"/>
                  </a:lnTo>
                  <a:cubicBezTo>
                    <a:pt x="1677" y="11426"/>
                    <a:pt x="1695" y="11444"/>
                    <a:pt x="1731" y="11444"/>
                  </a:cubicBezTo>
                  <a:cubicBezTo>
                    <a:pt x="1766" y="11426"/>
                    <a:pt x="1783" y="11409"/>
                    <a:pt x="1783" y="11373"/>
                  </a:cubicBezTo>
                  <a:lnTo>
                    <a:pt x="106" y="52"/>
                  </a:lnTo>
                  <a:cubicBezTo>
                    <a:pt x="106" y="35"/>
                    <a:pt x="88" y="17"/>
                    <a:pt x="7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4204175" y="1310675"/>
              <a:ext cx="50775" cy="32150"/>
            </a:xfrm>
            <a:custGeom>
              <a:avLst/>
              <a:gdLst/>
              <a:ahLst/>
              <a:cxnLst/>
              <a:rect l="l" t="t" r="r" b="b"/>
              <a:pathLst>
                <a:path w="2031" h="1286" extrusionOk="0">
                  <a:moveTo>
                    <a:pt x="971" y="1"/>
                  </a:moveTo>
                  <a:cubicBezTo>
                    <a:pt x="954" y="1"/>
                    <a:pt x="935" y="1"/>
                    <a:pt x="918" y="19"/>
                  </a:cubicBezTo>
                  <a:lnTo>
                    <a:pt x="17" y="1202"/>
                  </a:lnTo>
                  <a:cubicBezTo>
                    <a:pt x="0" y="1220"/>
                    <a:pt x="0" y="1255"/>
                    <a:pt x="35" y="1272"/>
                  </a:cubicBezTo>
                  <a:cubicBezTo>
                    <a:pt x="44" y="1281"/>
                    <a:pt x="57" y="1286"/>
                    <a:pt x="70" y="1286"/>
                  </a:cubicBezTo>
                  <a:cubicBezTo>
                    <a:pt x="83" y="1286"/>
                    <a:pt x="97" y="1281"/>
                    <a:pt x="106" y="1272"/>
                  </a:cubicBezTo>
                  <a:lnTo>
                    <a:pt x="971" y="125"/>
                  </a:lnTo>
                  <a:lnTo>
                    <a:pt x="1943" y="655"/>
                  </a:lnTo>
                  <a:cubicBezTo>
                    <a:pt x="1948" y="660"/>
                    <a:pt x="1954" y="662"/>
                    <a:pt x="1961" y="662"/>
                  </a:cubicBezTo>
                  <a:cubicBezTo>
                    <a:pt x="1979" y="662"/>
                    <a:pt x="2000" y="649"/>
                    <a:pt x="2013" y="636"/>
                  </a:cubicBezTo>
                  <a:cubicBezTo>
                    <a:pt x="2030" y="601"/>
                    <a:pt x="2013" y="566"/>
                    <a:pt x="1995" y="566"/>
                  </a:cubicBezTo>
                  <a:lnTo>
                    <a:pt x="989" y="19"/>
                  </a:lnTo>
                  <a:lnTo>
                    <a:pt x="97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4185625" y="1250200"/>
              <a:ext cx="71975" cy="42275"/>
            </a:xfrm>
            <a:custGeom>
              <a:avLst/>
              <a:gdLst/>
              <a:ahLst/>
              <a:cxnLst/>
              <a:rect l="l" t="t" r="r" b="b"/>
              <a:pathLst>
                <a:path w="2879" h="1691" extrusionOk="0">
                  <a:moveTo>
                    <a:pt x="1342" y="1"/>
                  </a:moveTo>
                  <a:cubicBezTo>
                    <a:pt x="1324" y="1"/>
                    <a:pt x="1307" y="1"/>
                    <a:pt x="1289" y="18"/>
                  </a:cubicBezTo>
                  <a:lnTo>
                    <a:pt x="17" y="1590"/>
                  </a:lnTo>
                  <a:cubicBezTo>
                    <a:pt x="0" y="1626"/>
                    <a:pt x="0" y="1661"/>
                    <a:pt x="17" y="1678"/>
                  </a:cubicBezTo>
                  <a:cubicBezTo>
                    <a:pt x="32" y="1686"/>
                    <a:pt x="47" y="1690"/>
                    <a:pt x="60" y="1690"/>
                  </a:cubicBezTo>
                  <a:cubicBezTo>
                    <a:pt x="79" y="1690"/>
                    <a:pt x="96" y="1681"/>
                    <a:pt x="106" y="1661"/>
                  </a:cubicBezTo>
                  <a:lnTo>
                    <a:pt x="1342" y="124"/>
                  </a:lnTo>
                  <a:lnTo>
                    <a:pt x="2808" y="618"/>
                  </a:lnTo>
                  <a:cubicBezTo>
                    <a:pt x="2812" y="623"/>
                    <a:pt x="2819" y="626"/>
                    <a:pt x="2825" y="626"/>
                  </a:cubicBezTo>
                  <a:cubicBezTo>
                    <a:pt x="2842" y="626"/>
                    <a:pt x="2861" y="609"/>
                    <a:pt x="2861" y="583"/>
                  </a:cubicBezTo>
                  <a:cubicBezTo>
                    <a:pt x="2878" y="566"/>
                    <a:pt x="2861" y="531"/>
                    <a:pt x="2843" y="512"/>
                  </a:cubicBezTo>
                  <a:lnTo>
                    <a:pt x="1342"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4182500" y="1195725"/>
              <a:ext cx="70675" cy="36575"/>
            </a:xfrm>
            <a:custGeom>
              <a:avLst/>
              <a:gdLst/>
              <a:ahLst/>
              <a:cxnLst/>
              <a:rect l="l" t="t" r="r" b="b"/>
              <a:pathLst>
                <a:path w="2827" h="1463" extrusionOk="0">
                  <a:moveTo>
                    <a:pt x="1187" y="0"/>
                  </a:moveTo>
                  <a:cubicBezTo>
                    <a:pt x="1174" y="0"/>
                    <a:pt x="1162" y="12"/>
                    <a:pt x="1150" y="25"/>
                  </a:cubicBezTo>
                  <a:lnTo>
                    <a:pt x="19" y="1368"/>
                  </a:lnTo>
                  <a:cubicBezTo>
                    <a:pt x="1" y="1403"/>
                    <a:pt x="1" y="1438"/>
                    <a:pt x="19" y="1455"/>
                  </a:cubicBezTo>
                  <a:cubicBezTo>
                    <a:pt x="30" y="1461"/>
                    <a:pt x="40" y="1463"/>
                    <a:pt x="50" y="1463"/>
                  </a:cubicBezTo>
                  <a:cubicBezTo>
                    <a:pt x="74" y="1463"/>
                    <a:pt x="95" y="1450"/>
                    <a:pt x="107" y="1438"/>
                  </a:cubicBezTo>
                  <a:lnTo>
                    <a:pt x="1202" y="113"/>
                  </a:lnTo>
                  <a:lnTo>
                    <a:pt x="2739" y="767"/>
                  </a:lnTo>
                  <a:cubicBezTo>
                    <a:pt x="2774" y="767"/>
                    <a:pt x="2810" y="767"/>
                    <a:pt x="2810" y="732"/>
                  </a:cubicBezTo>
                  <a:cubicBezTo>
                    <a:pt x="2827" y="696"/>
                    <a:pt x="2810" y="678"/>
                    <a:pt x="2791" y="661"/>
                  </a:cubicBezTo>
                  <a:lnTo>
                    <a:pt x="1220" y="7"/>
                  </a:lnTo>
                  <a:lnTo>
                    <a:pt x="1202" y="7"/>
                  </a:lnTo>
                  <a:cubicBezTo>
                    <a:pt x="1197" y="2"/>
                    <a:pt x="1192" y="0"/>
                    <a:pt x="118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4186925" y="1151750"/>
              <a:ext cx="51250" cy="23925"/>
            </a:xfrm>
            <a:custGeom>
              <a:avLst/>
              <a:gdLst/>
              <a:ahLst/>
              <a:cxnLst/>
              <a:rect l="l" t="t" r="r" b="b"/>
              <a:pathLst>
                <a:path w="2050" h="957" extrusionOk="0">
                  <a:moveTo>
                    <a:pt x="725" y="0"/>
                  </a:moveTo>
                  <a:cubicBezTo>
                    <a:pt x="707" y="0"/>
                    <a:pt x="690" y="18"/>
                    <a:pt x="672" y="35"/>
                  </a:cubicBezTo>
                  <a:lnTo>
                    <a:pt x="19" y="866"/>
                  </a:lnTo>
                  <a:cubicBezTo>
                    <a:pt x="1" y="883"/>
                    <a:pt x="1" y="918"/>
                    <a:pt x="19" y="937"/>
                  </a:cubicBezTo>
                  <a:cubicBezTo>
                    <a:pt x="34" y="951"/>
                    <a:pt x="45" y="957"/>
                    <a:pt x="55" y="957"/>
                  </a:cubicBezTo>
                  <a:cubicBezTo>
                    <a:pt x="69" y="957"/>
                    <a:pt x="79" y="947"/>
                    <a:pt x="90" y="937"/>
                  </a:cubicBezTo>
                  <a:lnTo>
                    <a:pt x="725" y="124"/>
                  </a:lnTo>
                  <a:lnTo>
                    <a:pt x="1978" y="706"/>
                  </a:lnTo>
                  <a:cubicBezTo>
                    <a:pt x="1983" y="711"/>
                    <a:pt x="1990" y="714"/>
                    <a:pt x="1996" y="714"/>
                  </a:cubicBezTo>
                  <a:cubicBezTo>
                    <a:pt x="2015" y="714"/>
                    <a:pt x="2037" y="697"/>
                    <a:pt x="2049" y="671"/>
                  </a:cubicBezTo>
                  <a:cubicBezTo>
                    <a:pt x="2049" y="654"/>
                    <a:pt x="2049" y="619"/>
                    <a:pt x="2014" y="600"/>
                  </a:cubicBezTo>
                  <a:lnTo>
                    <a:pt x="742" y="18"/>
                  </a:lnTo>
                  <a:cubicBezTo>
                    <a:pt x="725" y="18"/>
                    <a:pt x="725" y="0"/>
                    <a:pt x="72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4212100" y="706600"/>
              <a:ext cx="302450" cy="180800"/>
            </a:xfrm>
            <a:custGeom>
              <a:avLst/>
              <a:gdLst/>
              <a:ahLst/>
              <a:cxnLst/>
              <a:rect l="l" t="t" r="r" b="b"/>
              <a:pathLst>
                <a:path w="12098" h="7232" extrusionOk="0">
                  <a:moveTo>
                    <a:pt x="159" y="1"/>
                  </a:moveTo>
                  <a:cubicBezTo>
                    <a:pt x="124" y="1"/>
                    <a:pt x="88" y="14"/>
                    <a:pt x="53" y="40"/>
                  </a:cubicBezTo>
                  <a:cubicBezTo>
                    <a:pt x="1" y="94"/>
                    <a:pt x="1" y="200"/>
                    <a:pt x="53" y="252"/>
                  </a:cubicBezTo>
                  <a:cubicBezTo>
                    <a:pt x="1607" y="1841"/>
                    <a:pt x="3232" y="3414"/>
                    <a:pt x="5104" y="4667"/>
                  </a:cubicBezTo>
                  <a:cubicBezTo>
                    <a:pt x="6041" y="5303"/>
                    <a:pt x="7030" y="5868"/>
                    <a:pt x="8089" y="6310"/>
                  </a:cubicBezTo>
                  <a:cubicBezTo>
                    <a:pt x="9149" y="6751"/>
                    <a:pt x="10261" y="7069"/>
                    <a:pt x="11426" y="7228"/>
                  </a:cubicBezTo>
                  <a:lnTo>
                    <a:pt x="11462" y="7228"/>
                  </a:lnTo>
                  <a:cubicBezTo>
                    <a:pt x="11482" y="7231"/>
                    <a:pt x="11502" y="7232"/>
                    <a:pt x="11522" y="7232"/>
                  </a:cubicBezTo>
                  <a:cubicBezTo>
                    <a:pt x="11813" y="7232"/>
                    <a:pt x="12047" y="6996"/>
                    <a:pt x="12080" y="6698"/>
                  </a:cubicBezTo>
                  <a:cubicBezTo>
                    <a:pt x="12097" y="6381"/>
                    <a:pt x="11850" y="6115"/>
                    <a:pt x="11551" y="6098"/>
                  </a:cubicBezTo>
                  <a:cubicBezTo>
                    <a:pt x="9431" y="5957"/>
                    <a:pt x="7364" y="5180"/>
                    <a:pt x="5476" y="4066"/>
                  </a:cubicBezTo>
                  <a:cubicBezTo>
                    <a:pt x="3604" y="2972"/>
                    <a:pt x="1890" y="1542"/>
                    <a:pt x="265" y="40"/>
                  </a:cubicBezTo>
                  <a:cubicBezTo>
                    <a:pt x="230" y="14"/>
                    <a:pt x="194" y="1"/>
                    <a:pt x="15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6"/>
            <p:cNvSpPr/>
            <p:nvPr/>
          </p:nvSpPr>
          <p:spPr>
            <a:xfrm>
              <a:off x="3968600" y="522950"/>
              <a:ext cx="288100" cy="223975"/>
            </a:xfrm>
            <a:custGeom>
              <a:avLst/>
              <a:gdLst/>
              <a:ahLst/>
              <a:cxnLst/>
              <a:rect l="l" t="t" r="r" b="b"/>
              <a:pathLst>
                <a:path w="11524" h="8959" extrusionOk="0">
                  <a:moveTo>
                    <a:pt x="421" y="1"/>
                  </a:moveTo>
                  <a:cubicBezTo>
                    <a:pt x="165" y="1"/>
                    <a:pt x="1" y="264"/>
                    <a:pt x="134" y="482"/>
                  </a:cubicBezTo>
                  <a:cubicBezTo>
                    <a:pt x="645" y="1311"/>
                    <a:pt x="1794" y="2989"/>
                    <a:pt x="3895" y="5250"/>
                  </a:cubicBezTo>
                  <a:cubicBezTo>
                    <a:pt x="6951" y="8535"/>
                    <a:pt x="11524" y="8958"/>
                    <a:pt x="11524" y="8958"/>
                  </a:cubicBezTo>
                  <a:cubicBezTo>
                    <a:pt x="11524" y="8958"/>
                    <a:pt x="8486" y="4508"/>
                    <a:pt x="6174" y="2406"/>
                  </a:cubicBezTo>
                  <a:cubicBezTo>
                    <a:pt x="4424" y="835"/>
                    <a:pt x="1688" y="216"/>
                    <a:pt x="469" y="4"/>
                  </a:cubicBezTo>
                  <a:cubicBezTo>
                    <a:pt x="452" y="2"/>
                    <a:pt x="436" y="1"/>
                    <a:pt x="421"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6"/>
            <p:cNvSpPr/>
            <p:nvPr/>
          </p:nvSpPr>
          <p:spPr>
            <a:xfrm>
              <a:off x="3970600" y="524800"/>
              <a:ext cx="287875" cy="223725"/>
            </a:xfrm>
            <a:custGeom>
              <a:avLst/>
              <a:gdLst/>
              <a:ahLst/>
              <a:cxnLst/>
              <a:rect l="l" t="t" r="r" b="b"/>
              <a:pathLst>
                <a:path w="11515" h="8949" extrusionOk="0">
                  <a:moveTo>
                    <a:pt x="106" y="1"/>
                  </a:moveTo>
                  <a:cubicBezTo>
                    <a:pt x="71" y="1"/>
                    <a:pt x="54" y="1"/>
                    <a:pt x="35" y="36"/>
                  </a:cubicBezTo>
                  <a:cubicBezTo>
                    <a:pt x="0" y="54"/>
                    <a:pt x="18" y="107"/>
                    <a:pt x="35" y="125"/>
                  </a:cubicBezTo>
                  <a:lnTo>
                    <a:pt x="11392" y="8937"/>
                  </a:lnTo>
                  <a:cubicBezTo>
                    <a:pt x="11406" y="8944"/>
                    <a:pt x="11424" y="8949"/>
                    <a:pt x="11441" y="8949"/>
                  </a:cubicBezTo>
                  <a:cubicBezTo>
                    <a:pt x="11465" y="8949"/>
                    <a:pt x="11487" y="8940"/>
                    <a:pt x="11498" y="8920"/>
                  </a:cubicBezTo>
                  <a:cubicBezTo>
                    <a:pt x="11515" y="8884"/>
                    <a:pt x="11515" y="8849"/>
                    <a:pt x="11479" y="8831"/>
                  </a:cubicBezTo>
                  <a:lnTo>
                    <a:pt x="124" y="19"/>
                  </a:lnTo>
                  <a:lnTo>
                    <a:pt x="106"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a:off x="4010775" y="536275"/>
              <a:ext cx="38425" cy="59200"/>
            </a:xfrm>
            <a:custGeom>
              <a:avLst/>
              <a:gdLst/>
              <a:ahLst/>
              <a:cxnLst/>
              <a:rect l="l" t="t" r="r" b="b"/>
              <a:pathLst>
                <a:path w="1537" h="2368" extrusionOk="0">
                  <a:moveTo>
                    <a:pt x="1254" y="1"/>
                  </a:moveTo>
                  <a:cubicBezTo>
                    <a:pt x="1219" y="1"/>
                    <a:pt x="1183" y="36"/>
                    <a:pt x="1183" y="71"/>
                  </a:cubicBezTo>
                  <a:lnTo>
                    <a:pt x="1395" y="1873"/>
                  </a:lnTo>
                  <a:lnTo>
                    <a:pt x="53" y="2226"/>
                  </a:lnTo>
                  <a:cubicBezTo>
                    <a:pt x="18" y="2244"/>
                    <a:pt x="1" y="2280"/>
                    <a:pt x="18" y="2315"/>
                  </a:cubicBezTo>
                  <a:cubicBezTo>
                    <a:pt x="18" y="2350"/>
                    <a:pt x="53" y="2367"/>
                    <a:pt x="88" y="2367"/>
                  </a:cubicBezTo>
                  <a:lnTo>
                    <a:pt x="1484" y="1979"/>
                  </a:lnTo>
                  <a:cubicBezTo>
                    <a:pt x="1520" y="1979"/>
                    <a:pt x="1537" y="1943"/>
                    <a:pt x="1537" y="1908"/>
                  </a:cubicBezTo>
                  <a:lnTo>
                    <a:pt x="1325" y="54"/>
                  </a:lnTo>
                  <a:cubicBezTo>
                    <a:pt x="1325" y="36"/>
                    <a:pt x="1289" y="19"/>
                    <a:pt x="127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a:off x="4061550" y="565875"/>
              <a:ext cx="48575" cy="87625"/>
            </a:xfrm>
            <a:custGeom>
              <a:avLst/>
              <a:gdLst/>
              <a:ahLst/>
              <a:cxnLst/>
              <a:rect l="l" t="t" r="r" b="b"/>
              <a:pathLst>
                <a:path w="1943" h="3505" extrusionOk="0">
                  <a:moveTo>
                    <a:pt x="1660" y="1"/>
                  </a:moveTo>
                  <a:cubicBezTo>
                    <a:pt x="1608" y="1"/>
                    <a:pt x="1589" y="36"/>
                    <a:pt x="1589" y="71"/>
                  </a:cubicBezTo>
                  <a:lnTo>
                    <a:pt x="1801" y="2561"/>
                  </a:lnTo>
                  <a:lnTo>
                    <a:pt x="54" y="3373"/>
                  </a:lnTo>
                  <a:cubicBezTo>
                    <a:pt x="18" y="3391"/>
                    <a:pt x="0" y="3427"/>
                    <a:pt x="18" y="3462"/>
                  </a:cubicBezTo>
                  <a:cubicBezTo>
                    <a:pt x="31" y="3488"/>
                    <a:pt x="53" y="3504"/>
                    <a:pt x="78" y="3504"/>
                  </a:cubicBezTo>
                  <a:cubicBezTo>
                    <a:pt x="87" y="3504"/>
                    <a:pt x="97" y="3502"/>
                    <a:pt x="106" y="3497"/>
                  </a:cubicBezTo>
                  <a:lnTo>
                    <a:pt x="1907" y="2667"/>
                  </a:lnTo>
                  <a:cubicBezTo>
                    <a:pt x="1926" y="2650"/>
                    <a:pt x="1943" y="2631"/>
                    <a:pt x="1943" y="2596"/>
                  </a:cubicBezTo>
                  <a:lnTo>
                    <a:pt x="1731" y="71"/>
                  </a:lnTo>
                  <a:cubicBezTo>
                    <a:pt x="1731" y="36"/>
                    <a:pt x="1695" y="18"/>
                    <a:pt x="1678"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a:off x="4110100" y="617525"/>
              <a:ext cx="53475" cy="78175"/>
            </a:xfrm>
            <a:custGeom>
              <a:avLst/>
              <a:gdLst/>
              <a:ahLst/>
              <a:cxnLst/>
              <a:rect l="l" t="t" r="r" b="b"/>
              <a:pathLst>
                <a:path w="2139" h="3127" extrusionOk="0">
                  <a:moveTo>
                    <a:pt x="1908" y="0"/>
                  </a:moveTo>
                  <a:cubicBezTo>
                    <a:pt x="1873" y="19"/>
                    <a:pt x="1856" y="36"/>
                    <a:pt x="1856" y="71"/>
                  </a:cubicBezTo>
                  <a:lnTo>
                    <a:pt x="1997" y="2244"/>
                  </a:lnTo>
                  <a:lnTo>
                    <a:pt x="54" y="2986"/>
                  </a:lnTo>
                  <a:cubicBezTo>
                    <a:pt x="19" y="3002"/>
                    <a:pt x="1" y="3038"/>
                    <a:pt x="19" y="3073"/>
                  </a:cubicBezTo>
                  <a:cubicBezTo>
                    <a:pt x="36" y="3108"/>
                    <a:pt x="71" y="3127"/>
                    <a:pt x="107" y="3127"/>
                  </a:cubicBezTo>
                  <a:lnTo>
                    <a:pt x="2103" y="2350"/>
                  </a:lnTo>
                  <a:cubicBezTo>
                    <a:pt x="2120" y="2331"/>
                    <a:pt x="2138" y="2314"/>
                    <a:pt x="2138" y="2279"/>
                  </a:cubicBezTo>
                  <a:lnTo>
                    <a:pt x="1979" y="71"/>
                  </a:lnTo>
                  <a:cubicBezTo>
                    <a:pt x="1979" y="36"/>
                    <a:pt x="1962" y="19"/>
                    <a:pt x="192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a:off x="4163075" y="672725"/>
              <a:ext cx="45525" cy="51250"/>
            </a:xfrm>
            <a:custGeom>
              <a:avLst/>
              <a:gdLst/>
              <a:ahLst/>
              <a:cxnLst/>
              <a:rect l="l" t="t" r="r" b="b"/>
              <a:pathLst>
                <a:path w="1821" h="2050" extrusionOk="0">
                  <a:moveTo>
                    <a:pt x="1609" y="0"/>
                  </a:moveTo>
                  <a:cubicBezTo>
                    <a:pt x="1573" y="0"/>
                    <a:pt x="1538" y="36"/>
                    <a:pt x="1538" y="71"/>
                  </a:cubicBezTo>
                  <a:lnTo>
                    <a:pt x="1679" y="1360"/>
                  </a:lnTo>
                  <a:lnTo>
                    <a:pt x="55" y="1908"/>
                  </a:lnTo>
                  <a:cubicBezTo>
                    <a:pt x="19" y="1925"/>
                    <a:pt x="1" y="1960"/>
                    <a:pt x="1" y="1995"/>
                  </a:cubicBezTo>
                  <a:cubicBezTo>
                    <a:pt x="19" y="2031"/>
                    <a:pt x="55" y="2049"/>
                    <a:pt x="90" y="2049"/>
                  </a:cubicBezTo>
                  <a:lnTo>
                    <a:pt x="1767" y="1466"/>
                  </a:lnTo>
                  <a:cubicBezTo>
                    <a:pt x="1802" y="1449"/>
                    <a:pt x="1821" y="1430"/>
                    <a:pt x="1821" y="1395"/>
                  </a:cubicBezTo>
                  <a:lnTo>
                    <a:pt x="1679" y="53"/>
                  </a:lnTo>
                  <a:cubicBezTo>
                    <a:pt x="1679" y="36"/>
                    <a:pt x="1661" y="0"/>
                    <a:pt x="162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a:off x="3362650" y="727350"/>
              <a:ext cx="273775" cy="178850"/>
            </a:xfrm>
            <a:custGeom>
              <a:avLst/>
              <a:gdLst/>
              <a:ahLst/>
              <a:cxnLst/>
              <a:rect l="l" t="t" r="r" b="b"/>
              <a:pathLst>
                <a:path w="10951" h="7154" extrusionOk="0">
                  <a:moveTo>
                    <a:pt x="168" y="0"/>
                  </a:moveTo>
                  <a:cubicBezTo>
                    <a:pt x="133" y="0"/>
                    <a:pt x="98" y="14"/>
                    <a:pt x="71" y="41"/>
                  </a:cubicBezTo>
                  <a:cubicBezTo>
                    <a:pt x="1" y="93"/>
                    <a:pt x="1" y="182"/>
                    <a:pt x="53" y="234"/>
                  </a:cubicBezTo>
                  <a:cubicBezTo>
                    <a:pt x="2879" y="3307"/>
                    <a:pt x="6446" y="5692"/>
                    <a:pt x="10402" y="7140"/>
                  </a:cubicBezTo>
                  <a:lnTo>
                    <a:pt x="10420" y="7140"/>
                  </a:lnTo>
                  <a:cubicBezTo>
                    <a:pt x="10453" y="7149"/>
                    <a:pt x="10487" y="7153"/>
                    <a:pt x="10521" y="7153"/>
                  </a:cubicBezTo>
                  <a:cubicBezTo>
                    <a:pt x="10682" y="7153"/>
                    <a:pt x="10838" y="7053"/>
                    <a:pt x="10896" y="6893"/>
                  </a:cubicBezTo>
                  <a:cubicBezTo>
                    <a:pt x="10950" y="6698"/>
                    <a:pt x="10844" y="6486"/>
                    <a:pt x="10649" y="6415"/>
                  </a:cubicBezTo>
                  <a:cubicBezTo>
                    <a:pt x="6764" y="5162"/>
                    <a:pt x="3161" y="2972"/>
                    <a:pt x="265" y="41"/>
                  </a:cubicBezTo>
                  <a:cubicBezTo>
                    <a:pt x="239" y="14"/>
                    <a:pt x="203" y="0"/>
                    <a:pt x="16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6"/>
            <p:cNvSpPr/>
            <p:nvPr/>
          </p:nvSpPr>
          <p:spPr>
            <a:xfrm>
              <a:off x="3221125" y="633325"/>
              <a:ext cx="228525" cy="165700"/>
            </a:xfrm>
            <a:custGeom>
              <a:avLst/>
              <a:gdLst/>
              <a:ahLst/>
              <a:cxnLst/>
              <a:rect l="l" t="t" r="r" b="b"/>
              <a:pathLst>
                <a:path w="9141" h="6628" extrusionOk="0">
                  <a:moveTo>
                    <a:pt x="302" y="0"/>
                  </a:moveTo>
                  <a:cubicBezTo>
                    <a:pt x="115" y="0"/>
                    <a:pt x="1" y="211"/>
                    <a:pt x="116" y="376"/>
                  </a:cubicBezTo>
                  <a:cubicBezTo>
                    <a:pt x="522" y="993"/>
                    <a:pt x="1459" y="2265"/>
                    <a:pt x="3154" y="3960"/>
                  </a:cubicBezTo>
                  <a:cubicBezTo>
                    <a:pt x="5591" y="6415"/>
                    <a:pt x="9140" y="6627"/>
                    <a:pt x="9140" y="6627"/>
                  </a:cubicBezTo>
                  <a:cubicBezTo>
                    <a:pt x="9140" y="6627"/>
                    <a:pt x="6668" y="3253"/>
                    <a:pt x="4831" y="1699"/>
                  </a:cubicBezTo>
                  <a:cubicBezTo>
                    <a:pt x="3437" y="534"/>
                    <a:pt x="1299" y="128"/>
                    <a:pt x="345" y="4"/>
                  </a:cubicBezTo>
                  <a:cubicBezTo>
                    <a:pt x="331" y="2"/>
                    <a:pt x="316" y="0"/>
                    <a:pt x="302"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6"/>
            <p:cNvSpPr/>
            <p:nvPr/>
          </p:nvSpPr>
          <p:spPr>
            <a:xfrm>
              <a:off x="3222675" y="634750"/>
              <a:ext cx="228300" cy="165475"/>
            </a:xfrm>
            <a:custGeom>
              <a:avLst/>
              <a:gdLst/>
              <a:ahLst/>
              <a:cxnLst/>
              <a:rect l="l" t="t" r="r" b="b"/>
              <a:pathLst>
                <a:path w="9132" h="6619" extrusionOk="0">
                  <a:moveTo>
                    <a:pt x="71" y="1"/>
                  </a:moveTo>
                  <a:cubicBezTo>
                    <a:pt x="54" y="1"/>
                    <a:pt x="36" y="1"/>
                    <a:pt x="19" y="18"/>
                  </a:cubicBezTo>
                  <a:cubicBezTo>
                    <a:pt x="1" y="53"/>
                    <a:pt x="1" y="88"/>
                    <a:pt x="19" y="107"/>
                  </a:cubicBezTo>
                  <a:lnTo>
                    <a:pt x="9043" y="6606"/>
                  </a:lnTo>
                  <a:cubicBezTo>
                    <a:pt x="9052" y="6614"/>
                    <a:pt x="9065" y="6618"/>
                    <a:pt x="9079" y="6618"/>
                  </a:cubicBezTo>
                  <a:cubicBezTo>
                    <a:pt x="9092" y="6618"/>
                    <a:pt x="9105" y="6614"/>
                    <a:pt x="9113" y="6606"/>
                  </a:cubicBezTo>
                  <a:cubicBezTo>
                    <a:pt x="9132" y="6570"/>
                    <a:pt x="9132" y="6535"/>
                    <a:pt x="9113" y="6517"/>
                  </a:cubicBezTo>
                  <a:lnTo>
                    <a:pt x="90" y="18"/>
                  </a:lnTo>
                  <a:lnTo>
                    <a:pt x="7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a:off x="3255350" y="641825"/>
              <a:ext cx="29625" cy="46550"/>
            </a:xfrm>
            <a:custGeom>
              <a:avLst/>
              <a:gdLst/>
              <a:ahLst/>
              <a:cxnLst/>
              <a:rect l="l" t="t" r="r" b="b"/>
              <a:pathLst>
                <a:path w="1185" h="1862" extrusionOk="0">
                  <a:moveTo>
                    <a:pt x="902" y="0"/>
                  </a:moveTo>
                  <a:cubicBezTo>
                    <a:pt x="884" y="0"/>
                    <a:pt x="848" y="36"/>
                    <a:pt x="867" y="53"/>
                  </a:cubicBezTo>
                  <a:lnTo>
                    <a:pt x="1060" y="1448"/>
                  </a:lnTo>
                  <a:lnTo>
                    <a:pt x="36" y="1766"/>
                  </a:lnTo>
                  <a:cubicBezTo>
                    <a:pt x="19" y="1766"/>
                    <a:pt x="1" y="1802"/>
                    <a:pt x="19" y="1819"/>
                  </a:cubicBezTo>
                  <a:cubicBezTo>
                    <a:pt x="19" y="1844"/>
                    <a:pt x="38" y="1861"/>
                    <a:pt x="55" y="1861"/>
                  </a:cubicBezTo>
                  <a:cubicBezTo>
                    <a:pt x="61" y="1861"/>
                    <a:pt x="67" y="1859"/>
                    <a:pt x="71" y="1854"/>
                  </a:cubicBezTo>
                  <a:lnTo>
                    <a:pt x="1131" y="1519"/>
                  </a:lnTo>
                  <a:cubicBezTo>
                    <a:pt x="1166" y="1519"/>
                    <a:pt x="1185" y="1501"/>
                    <a:pt x="1185" y="1465"/>
                  </a:cubicBezTo>
                  <a:lnTo>
                    <a:pt x="973" y="53"/>
                  </a:lnTo>
                  <a:cubicBezTo>
                    <a:pt x="954" y="17"/>
                    <a:pt x="937" y="0"/>
                    <a:pt x="91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6"/>
            <p:cNvSpPr/>
            <p:nvPr/>
          </p:nvSpPr>
          <p:spPr>
            <a:xfrm>
              <a:off x="3296425" y="663000"/>
              <a:ext cx="36650" cy="68900"/>
            </a:xfrm>
            <a:custGeom>
              <a:avLst/>
              <a:gdLst/>
              <a:ahLst/>
              <a:cxnLst/>
              <a:rect l="l" t="t" r="r" b="b"/>
              <a:pathLst>
                <a:path w="1466" h="2756" extrusionOk="0">
                  <a:moveTo>
                    <a:pt x="1183" y="1"/>
                  </a:moveTo>
                  <a:cubicBezTo>
                    <a:pt x="1148" y="18"/>
                    <a:pt x="1131" y="36"/>
                    <a:pt x="1131" y="72"/>
                  </a:cubicBezTo>
                  <a:lnTo>
                    <a:pt x="1360" y="1979"/>
                  </a:lnTo>
                  <a:lnTo>
                    <a:pt x="36" y="2650"/>
                  </a:lnTo>
                  <a:cubicBezTo>
                    <a:pt x="1" y="2667"/>
                    <a:pt x="1" y="2702"/>
                    <a:pt x="1" y="2721"/>
                  </a:cubicBezTo>
                  <a:cubicBezTo>
                    <a:pt x="18" y="2756"/>
                    <a:pt x="53" y="2756"/>
                    <a:pt x="71" y="2756"/>
                  </a:cubicBezTo>
                  <a:lnTo>
                    <a:pt x="1449" y="2066"/>
                  </a:lnTo>
                  <a:cubicBezTo>
                    <a:pt x="1466" y="2050"/>
                    <a:pt x="1466" y="2031"/>
                    <a:pt x="1466" y="2014"/>
                  </a:cubicBezTo>
                  <a:lnTo>
                    <a:pt x="1237" y="53"/>
                  </a:lnTo>
                  <a:cubicBezTo>
                    <a:pt x="1237" y="36"/>
                    <a:pt x="1219" y="18"/>
                    <a:pt x="120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6"/>
            <p:cNvSpPr/>
            <p:nvPr/>
          </p:nvSpPr>
          <p:spPr>
            <a:xfrm>
              <a:off x="3334825" y="701875"/>
              <a:ext cx="41100" cy="61375"/>
            </a:xfrm>
            <a:custGeom>
              <a:avLst/>
              <a:gdLst/>
              <a:ahLst/>
              <a:cxnLst/>
              <a:rect l="l" t="t" r="r" b="b"/>
              <a:pathLst>
                <a:path w="1644" h="2455" extrusionOk="0">
                  <a:moveTo>
                    <a:pt x="1396" y="0"/>
                  </a:moveTo>
                  <a:cubicBezTo>
                    <a:pt x="1361" y="0"/>
                    <a:pt x="1343" y="17"/>
                    <a:pt x="1343" y="52"/>
                  </a:cubicBezTo>
                  <a:lnTo>
                    <a:pt x="1519" y="1712"/>
                  </a:lnTo>
                  <a:lnTo>
                    <a:pt x="36" y="2348"/>
                  </a:lnTo>
                  <a:cubicBezTo>
                    <a:pt x="19" y="2367"/>
                    <a:pt x="0" y="2402"/>
                    <a:pt x="19" y="2419"/>
                  </a:cubicBezTo>
                  <a:cubicBezTo>
                    <a:pt x="19" y="2454"/>
                    <a:pt x="54" y="2454"/>
                    <a:pt x="89" y="2454"/>
                  </a:cubicBezTo>
                  <a:lnTo>
                    <a:pt x="1608" y="1801"/>
                  </a:lnTo>
                  <a:cubicBezTo>
                    <a:pt x="1625" y="1783"/>
                    <a:pt x="1644" y="1766"/>
                    <a:pt x="1644" y="1748"/>
                  </a:cubicBezTo>
                  <a:lnTo>
                    <a:pt x="1449" y="35"/>
                  </a:lnTo>
                  <a:cubicBezTo>
                    <a:pt x="1449" y="17"/>
                    <a:pt x="1432" y="0"/>
                    <a:pt x="141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6"/>
            <p:cNvSpPr/>
            <p:nvPr/>
          </p:nvSpPr>
          <p:spPr>
            <a:xfrm>
              <a:off x="3376325" y="742900"/>
              <a:ext cx="34925" cy="40825"/>
            </a:xfrm>
            <a:custGeom>
              <a:avLst/>
              <a:gdLst/>
              <a:ahLst/>
              <a:cxnLst/>
              <a:rect l="l" t="t" r="r" b="b"/>
              <a:pathLst>
                <a:path w="1397" h="1633" extrusionOk="0">
                  <a:moveTo>
                    <a:pt x="1201" y="1"/>
                  </a:moveTo>
                  <a:cubicBezTo>
                    <a:pt x="1166" y="1"/>
                    <a:pt x="1149" y="36"/>
                    <a:pt x="1149" y="71"/>
                  </a:cubicBezTo>
                  <a:lnTo>
                    <a:pt x="1290" y="1043"/>
                  </a:lnTo>
                  <a:lnTo>
                    <a:pt x="36" y="1520"/>
                  </a:lnTo>
                  <a:cubicBezTo>
                    <a:pt x="19" y="1538"/>
                    <a:pt x="0" y="1573"/>
                    <a:pt x="19" y="1590"/>
                  </a:cubicBezTo>
                  <a:cubicBezTo>
                    <a:pt x="19" y="1616"/>
                    <a:pt x="38" y="1633"/>
                    <a:pt x="62" y="1633"/>
                  </a:cubicBezTo>
                  <a:cubicBezTo>
                    <a:pt x="70" y="1633"/>
                    <a:pt x="80" y="1630"/>
                    <a:pt x="89" y="1625"/>
                  </a:cubicBezTo>
                  <a:lnTo>
                    <a:pt x="1361" y="1131"/>
                  </a:lnTo>
                  <a:cubicBezTo>
                    <a:pt x="1396" y="1131"/>
                    <a:pt x="1396" y="1096"/>
                    <a:pt x="1396" y="1079"/>
                  </a:cubicBezTo>
                  <a:lnTo>
                    <a:pt x="1255" y="54"/>
                  </a:lnTo>
                  <a:cubicBezTo>
                    <a:pt x="1255" y="36"/>
                    <a:pt x="1237" y="19"/>
                    <a:pt x="12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6"/>
            <p:cNvSpPr/>
            <p:nvPr/>
          </p:nvSpPr>
          <p:spPr>
            <a:xfrm>
              <a:off x="4316725" y="1003175"/>
              <a:ext cx="177975" cy="390400"/>
            </a:xfrm>
            <a:custGeom>
              <a:avLst/>
              <a:gdLst/>
              <a:ahLst/>
              <a:cxnLst/>
              <a:rect l="l" t="t" r="r" b="b"/>
              <a:pathLst>
                <a:path w="7119" h="15616" extrusionOk="0">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6"/>
            <p:cNvSpPr/>
            <p:nvPr/>
          </p:nvSpPr>
          <p:spPr>
            <a:xfrm>
              <a:off x="4370600" y="976825"/>
              <a:ext cx="324000" cy="296875"/>
            </a:xfrm>
            <a:custGeom>
              <a:avLst/>
              <a:gdLst/>
              <a:ahLst/>
              <a:cxnLst/>
              <a:rect l="l" t="t" r="r" b="b"/>
              <a:pathLst>
                <a:path w="12960" h="11875" extrusionOk="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6"/>
          <p:cNvGrpSpPr/>
          <p:nvPr/>
        </p:nvGrpSpPr>
        <p:grpSpPr>
          <a:xfrm rot="-2700000">
            <a:off x="7596552" y="3981475"/>
            <a:ext cx="746711" cy="823532"/>
            <a:chOff x="4316725" y="976825"/>
            <a:chExt cx="377875" cy="416750"/>
          </a:xfrm>
        </p:grpSpPr>
        <p:sp>
          <p:nvSpPr>
            <p:cNvPr id="700" name="Google Shape;700;p16"/>
            <p:cNvSpPr/>
            <p:nvPr/>
          </p:nvSpPr>
          <p:spPr>
            <a:xfrm>
              <a:off x="4316725" y="1003175"/>
              <a:ext cx="177975" cy="390400"/>
            </a:xfrm>
            <a:custGeom>
              <a:avLst/>
              <a:gdLst/>
              <a:ahLst/>
              <a:cxnLst/>
              <a:rect l="l" t="t" r="r" b="b"/>
              <a:pathLst>
                <a:path w="7119" h="15616" extrusionOk="0">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6"/>
            <p:cNvSpPr/>
            <p:nvPr/>
          </p:nvSpPr>
          <p:spPr>
            <a:xfrm>
              <a:off x="4370600" y="976825"/>
              <a:ext cx="324000" cy="296875"/>
            </a:xfrm>
            <a:custGeom>
              <a:avLst/>
              <a:gdLst/>
              <a:ahLst/>
              <a:cxnLst/>
              <a:rect l="l" t="t" r="r" b="b"/>
              <a:pathLst>
                <a:path w="12960" h="11875" extrusionOk="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6"/>
          <p:cNvGrpSpPr/>
          <p:nvPr/>
        </p:nvGrpSpPr>
        <p:grpSpPr>
          <a:xfrm rot="4295003">
            <a:off x="344120" y="4247403"/>
            <a:ext cx="746722" cy="823543"/>
            <a:chOff x="4316725" y="976825"/>
            <a:chExt cx="377875" cy="416750"/>
          </a:xfrm>
        </p:grpSpPr>
        <p:sp>
          <p:nvSpPr>
            <p:cNvPr id="703" name="Google Shape;703;p16"/>
            <p:cNvSpPr/>
            <p:nvPr/>
          </p:nvSpPr>
          <p:spPr>
            <a:xfrm>
              <a:off x="4316725" y="1003175"/>
              <a:ext cx="177975" cy="390400"/>
            </a:xfrm>
            <a:custGeom>
              <a:avLst/>
              <a:gdLst/>
              <a:ahLst/>
              <a:cxnLst/>
              <a:rect l="l" t="t" r="r" b="b"/>
              <a:pathLst>
                <a:path w="7119" h="15616" extrusionOk="0">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6"/>
            <p:cNvSpPr/>
            <p:nvPr/>
          </p:nvSpPr>
          <p:spPr>
            <a:xfrm>
              <a:off x="4370600" y="976825"/>
              <a:ext cx="324000" cy="296875"/>
            </a:xfrm>
            <a:custGeom>
              <a:avLst/>
              <a:gdLst/>
              <a:ahLst/>
              <a:cxnLst/>
              <a:rect l="l" t="t" r="r" b="b"/>
              <a:pathLst>
                <a:path w="12960" h="11875" extrusionOk="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16"/>
          <p:cNvGrpSpPr/>
          <p:nvPr/>
        </p:nvGrpSpPr>
        <p:grpSpPr>
          <a:xfrm rot="1658120">
            <a:off x="4361791" y="4132908"/>
            <a:ext cx="706076" cy="717654"/>
            <a:chOff x="3034575" y="1045775"/>
            <a:chExt cx="290550" cy="295325"/>
          </a:xfrm>
        </p:grpSpPr>
        <p:sp>
          <p:nvSpPr>
            <p:cNvPr id="706" name="Google Shape;706;p16"/>
            <p:cNvSpPr/>
            <p:nvPr/>
          </p:nvSpPr>
          <p:spPr>
            <a:xfrm>
              <a:off x="3034575" y="1047550"/>
              <a:ext cx="288800" cy="293550"/>
            </a:xfrm>
            <a:custGeom>
              <a:avLst/>
              <a:gdLst/>
              <a:ahLst/>
              <a:cxnLst/>
              <a:rect l="l" t="t" r="r" b="b"/>
              <a:pathLst>
                <a:path w="11552" h="11742" extrusionOk="0">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6"/>
            <p:cNvSpPr/>
            <p:nvPr/>
          </p:nvSpPr>
          <p:spPr>
            <a:xfrm>
              <a:off x="3036825" y="1045775"/>
              <a:ext cx="288300" cy="294725"/>
            </a:xfrm>
            <a:custGeom>
              <a:avLst/>
              <a:gdLst/>
              <a:ahLst/>
              <a:cxnLst/>
              <a:rect l="l" t="t" r="r" b="b"/>
              <a:pathLst>
                <a:path w="11532" h="11789" extrusionOk="0">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a:off x="3058900" y="1259925"/>
              <a:ext cx="63150" cy="44175"/>
            </a:xfrm>
            <a:custGeom>
              <a:avLst/>
              <a:gdLst/>
              <a:ahLst/>
              <a:cxnLst/>
              <a:rect l="l" t="t" r="r" b="b"/>
              <a:pathLst>
                <a:path w="2526" h="1767" extrusionOk="0">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a:off x="3099950" y="1195475"/>
              <a:ext cx="93625" cy="58900"/>
            </a:xfrm>
            <a:custGeom>
              <a:avLst/>
              <a:gdLst/>
              <a:ahLst/>
              <a:cxnLst/>
              <a:rect l="l" t="t" r="r" b="b"/>
              <a:pathLst>
                <a:path w="3745" h="2356" extrusionOk="0">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6"/>
            <p:cNvSpPr/>
            <p:nvPr/>
          </p:nvSpPr>
          <p:spPr>
            <a:xfrm>
              <a:off x="3165275" y="1140250"/>
              <a:ext cx="82150" cy="65050"/>
            </a:xfrm>
            <a:custGeom>
              <a:avLst/>
              <a:gdLst/>
              <a:ahLst/>
              <a:cxnLst/>
              <a:rect l="l" t="t" r="r" b="b"/>
              <a:pathLst>
                <a:path w="3286" h="2602" extrusionOk="0">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a:off x="3232850" y="1096100"/>
              <a:ext cx="53000" cy="53475"/>
            </a:xfrm>
            <a:custGeom>
              <a:avLst/>
              <a:gdLst/>
              <a:ahLst/>
              <a:cxnLst/>
              <a:rect l="l" t="t" r="r" b="b"/>
              <a:pathLst>
                <a:path w="2120" h="2139" extrusionOk="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6"/>
          <p:cNvGrpSpPr/>
          <p:nvPr/>
        </p:nvGrpSpPr>
        <p:grpSpPr>
          <a:xfrm>
            <a:off x="476664" y="232842"/>
            <a:ext cx="1446717" cy="1095536"/>
            <a:chOff x="476664" y="232842"/>
            <a:chExt cx="1446717" cy="1095536"/>
          </a:xfrm>
        </p:grpSpPr>
        <p:grpSp>
          <p:nvGrpSpPr>
            <p:cNvPr id="713" name="Google Shape;713;p16"/>
            <p:cNvGrpSpPr/>
            <p:nvPr/>
          </p:nvGrpSpPr>
          <p:grpSpPr>
            <a:xfrm rot="9899935">
              <a:off x="570524" y="422210"/>
              <a:ext cx="746736" cy="823558"/>
              <a:chOff x="4316725" y="976825"/>
              <a:chExt cx="377875" cy="416750"/>
            </a:xfrm>
          </p:grpSpPr>
          <p:sp>
            <p:nvSpPr>
              <p:cNvPr id="714" name="Google Shape;714;p16"/>
              <p:cNvSpPr/>
              <p:nvPr/>
            </p:nvSpPr>
            <p:spPr>
              <a:xfrm>
                <a:off x="4316725" y="1003175"/>
                <a:ext cx="177975" cy="390400"/>
              </a:xfrm>
              <a:custGeom>
                <a:avLst/>
                <a:gdLst/>
                <a:ahLst/>
                <a:cxnLst/>
                <a:rect l="l" t="t" r="r" b="b"/>
                <a:pathLst>
                  <a:path w="7119" h="15616" extrusionOk="0">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6"/>
              <p:cNvSpPr/>
              <p:nvPr/>
            </p:nvSpPr>
            <p:spPr>
              <a:xfrm>
                <a:off x="4370600" y="976825"/>
                <a:ext cx="324000" cy="296875"/>
              </a:xfrm>
              <a:custGeom>
                <a:avLst/>
                <a:gdLst/>
                <a:ahLst/>
                <a:cxnLst/>
                <a:rect l="l" t="t" r="r" b="b"/>
                <a:pathLst>
                  <a:path w="12960" h="11875" extrusionOk="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6" name="Google Shape;716;p16"/>
            <p:cNvSpPr/>
            <p:nvPr/>
          </p:nvSpPr>
          <p:spPr>
            <a:xfrm rot="-8100000">
              <a:off x="1169482" y="373292"/>
              <a:ext cx="640250" cy="586649"/>
            </a:xfrm>
            <a:custGeom>
              <a:avLst/>
              <a:gdLst/>
              <a:ahLst/>
              <a:cxnLst/>
              <a:rect l="l" t="t" r="r" b="b"/>
              <a:pathLst>
                <a:path w="12960" h="11875" extrusionOk="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860"/>
        <p:cNvGrpSpPr/>
        <p:nvPr/>
      </p:nvGrpSpPr>
      <p:grpSpPr>
        <a:xfrm>
          <a:off x="0" y="0"/>
          <a:ext cx="0" cy="0"/>
          <a:chOff x="0" y="0"/>
          <a:chExt cx="0" cy="0"/>
        </a:xfrm>
      </p:grpSpPr>
      <p:sp>
        <p:nvSpPr>
          <p:cNvPr id="861" name="Google Shape;861;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862" name="Google Shape;862;p20"/>
          <p:cNvGrpSpPr/>
          <p:nvPr/>
        </p:nvGrpSpPr>
        <p:grpSpPr>
          <a:xfrm>
            <a:off x="4373929" y="4600538"/>
            <a:ext cx="327124" cy="322325"/>
            <a:chOff x="3828575" y="1069325"/>
            <a:chExt cx="185750" cy="183025"/>
          </a:xfrm>
        </p:grpSpPr>
        <p:sp>
          <p:nvSpPr>
            <p:cNvPr id="863" name="Google Shape;863;p20"/>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20"/>
          <p:cNvGrpSpPr/>
          <p:nvPr/>
        </p:nvGrpSpPr>
        <p:grpSpPr>
          <a:xfrm rot="192964">
            <a:off x="6119813" y="35290"/>
            <a:ext cx="3490688" cy="1361497"/>
            <a:chOff x="6120023" y="34914"/>
            <a:chExt cx="3490776" cy="1361532"/>
          </a:xfrm>
        </p:grpSpPr>
        <p:sp>
          <p:nvSpPr>
            <p:cNvPr id="867" name="Google Shape;867;p20"/>
            <p:cNvSpPr/>
            <p:nvPr/>
          </p:nvSpPr>
          <p:spPr>
            <a:xfrm rot="407692">
              <a:off x="6477504" y="498564"/>
              <a:ext cx="3126899" cy="293744"/>
            </a:xfrm>
            <a:custGeom>
              <a:avLst/>
              <a:gdLst/>
              <a:ahLst/>
              <a:cxnLst/>
              <a:rect l="l" t="t" r="r" b="b"/>
              <a:pathLst>
                <a:path w="63295" h="5946" extrusionOk="0">
                  <a:moveTo>
                    <a:pt x="50492" y="1"/>
                  </a:moveTo>
                  <a:cubicBezTo>
                    <a:pt x="48526" y="1"/>
                    <a:pt x="46572" y="362"/>
                    <a:pt x="44752" y="768"/>
                  </a:cubicBezTo>
                  <a:cubicBezTo>
                    <a:pt x="43674" y="998"/>
                    <a:pt x="42597" y="1262"/>
                    <a:pt x="41555" y="1510"/>
                  </a:cubicBezTo>
                  <a:cubicBezTo>
                    <a:pt x="37801" y="2409"/>
                    <a:pt x="33922" y="3336"/>
                    <a:pt x="30079" y="3336"/>
                  </a:cubicBezTo>
                  <a:cubicBezTo>
                    <a:pt x="29618" y="3336"/>
                    <a:pt x="29157" y="3322"/>
                    <a:pt x="28698" y="3294"/>
                  </a:cubicBezTo>
                  <a:cubicBezTo>
                    <a:pt x="26491" y="3153"/>
                    <a:pt x="24266" y="2658"/>
                    <a:pt x="22111" y="2181"/>
                  </a:cubicBezTo>
                  <a:cubicBezTo>
                    <a:pt x="20292" y="1792"/>
                    <a:pt x="18420" y="1387"/>
                    <a:pt x="16531" y="1175"/>
                  </a:cubicBezTo>
                  <a:cubicBezTo>
                    <a:pt x="15347" y="1038"/>
                    <a:pt x="14155" y="979"/>
                    <a:pt x="12967" y="979"/>
                  </a:cubicBezTo>
                  <a:cubicBezTo>
                    <a:pt x="8640" y="979"/>
                    <a:pt x="4370" y="1763"/>
                    <a:pt x="795" y="2428"/>
                  </a:cubicBezTo>
                  <a:cubicBezTo>
                    <a:pt x="319" y="2499"/>
                    <a:pt x="1" y="2958"/>
                    <a:pt x="88" y="3435"/>
                  </a:cubicBezTo>
                  <a:cubicBezTo>
                    <a:pt x="169" y="3865"/>
                    <a:pt x="551" y="4152"/>
                    <a:pt x="962" y="4152"/>
                  </a:cubicBezTo>
                  <a:cubicBezTo>
                    <a:pt x="1006" y="4152"/>
                    <a:pt x="1051" y="4149"/>
                    <a:pt x="1096" y="4142"/>
                  </a:cubicBezTo>
                  <a:cubicBezTo>
                    <a:pt x="4617" y="3487"/>
                    <a:pt x="8798" y="2723"/>
                    <a:pt x="12979" y="2723"/>
                  </a:cubicBezTo>
                  <a:cubicBezTo>
                    <a:pt x="14102" y="2723"/>
                    <a:pt x="15225" y="2778"/>
                    <a:pt x="16336" y="2905"/>
                  </a:cubicBezTo>
                  <a:cubicBezTo>
                    <a:pt x="18137" y="3099"/>
                    <a:pt x="19957" y="3506"/>
                    <a:pt x="21740" y="3894"/>
                  </a:cubicBezTo>
                  <a:cubicBezTo>
                    <a:pt x="23948" y="4371"/>
                    <a:pt x="26261" y="4883"/>
                    <a:pt x="28592" y="5025"/>
                  </a:cubicBezTo>
                  <a:cubicBezTo>
                    <a:pt x="29094" y="5056"/>
                    <a:pt x="29595" y="5070"/>
                    <a:pt x="30094" y="5070"/>
                  </a:cubicBezTo>
                  <a:cubicBezTo>
                    <a:pt x="34131" y="5070"/>
                    <a:pt x="38096" y="4116"/>
                    <a:pt x="41961" y="3205"/>
                  </a:cubicBezTo>
                  <a:cubicBezTo>
                    <a:pt x="43003" y="2958"/>
                    <a:pt x="44081" y="2694"/>
                    <a:pt x="45122" y="2463"/>
                  </a:cubicBezTo>
                  <a:cubicBezTo>
                    <a:pt x="47083" y="2034"/>
                    <a:pt x="48755" y="1747"/>
                    <a:pt x="50400" y="1747"/>
                  </a:cubicBezTo>
                  <a:cubicBezTo>
                    <a:pt x="50578" y="1747"/>
                    <a:pt x="50755" y="1750"/>
                    <a:pt x="50933" y="1757"/>
                  </a:cubicBezTo>
                  <a:cubicBezTo>
                    <a:pt x="54959" y="1898"/>
                    <a:pt x="58703" y="3894"/>
                    <a:pt x="61847" y="5819"/>
                  </a:cubicBezTo>
                  <a:cubicBezTo>
                    <a:pt x="61988" y="5905"/>
                    <a:pt x="62144" y="5946"/>
                    <a:pt x="62298" y="5946"/>
                  </a:cubicBezTo>
                  <a:cubicBezTo>
                    <a:pt x="62587" y="5946"/>
                    <a:pt x="62868" y="5801"/>
                    <a:pt x="63029" y="5536"/>
                  </a:cubicBezTo>
                  <a:cubicBezTo>
                    <a:pt x="63295" y="5112"/>
                    <a:pt x="63154" y="4582"/>
                    <a:pt x="62747" y="4335"/>
                  </a:cubicBezTo>
                  <a:cubicBezTo>
                    <a:pt x="60293" y="2816"/>
                    <a:pt x="57467" y="1262"/>
                    <a:pt x="54376" y="504"/>
                  </a:cubicBezTo>
                  <a:cubicBezTo>
                    <a:pt x="53281" y="221"/>
                    <a:pt x="52151" y="44"/>
                    <a:pt x="51003" y="9"/>
                  </a:cubicBezTo>
                  <a:cubicBezTo>
                    <a:pt x="50833" y="4"/>
                    <a:pt x="50663" y="1"/>
                    <a:pt x="50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rot="407692">
              <a:off x="6565432" y="450476"/>
              <a:ext cx="718947" cy="467145"/>
            </a:xfrm>
            <a:custGeom>
              <a:avLst/>
              <a:gdLst/>
              <a:ahLst/>
              <a:cxnLst/>
              <a:rect l="l" t="t" r="r" b="b"/>
              <a:pathLst>
                <a:path w="14553" h="9456" extrusionOk="0">
                  <a:moveTo>
                    <a:pt x="13948" y="1"/>
                  </a:moveTo>
                  <a:cubicBezTo>
                    <a:pt x="13914" y="1"/>
                    <a:pt x="13880" y="4"/>
                    <a:pt x="13846" y="11"/>
                  </a:cubicBezTo>
                  <a:cubicBezTo>
                    <a:pt x="13104" y="187"/>
                    <a:pt x="12416" y="399"/>
                    <a:pt x="11780" y="699"/>
                  </a:cubicBezTo>
                  <a:lnTo>
                    <a:pt x="11286" y="911"/>
                  </a:lnTo>
                  <a:lnTo>
                    <a:pt x="10826" y="1158"/>
                  </a:lnTo>
                  <a:lnTo>
                    <a:pt x="10349" y="1405"/>
                  </a:lnTo>
                  <a:lnTo>
                    <a:pt x="9908" y="1671"/>
                  </a:lnTo>
                  <a:cubicBezTo>
                    <a:pt x="8689" y="2359"/>
                    <a:pt x="7542" y="3136"/>
                    <a:pt x="6428" y="3948"/>
                  </a:cubicBezTo>
                  <a:cubicBezTo>
                    <a:pt x="5316" y="4760"/>
                    <a:pt x="4222" y="5608"/>
                    <a:pt x="3162" y="6491"/>
                  </a:cubicBezTo>
                  <a:cubicBezTo>
                    <a:pt x="2102" y="7357"/>
                    <a:pt x="1060" y="8257"/>
                    <a:pt x="71" y="9211"/>
                  </a:cubicBezTo>
                  <a:cubicBezTo>
                    <a:pt x="0" y="9264"/>
                    <a:pt x="0" y="9352"/>
                    <a:pt x="54" y="9406"/>
                  </a:cubicBezTo>
                  <a:cubicBezTo>
                    <a:pt x="84" y="9436"/>
                    <a:pt x="127" y="9455"/>
                    <a:pt x="168" y="9455"/>
                  </a:cubicBezTo>
                  <a:cubicBezTo>
                    <a:pt x="197" y="9455"/>
                    <a:pt x="225" y="9445"/>
                    <a:pt x="247" y="9423"/>
                  </a:cubicBezTo>
                  <a:cubicBezTo>
                    <a:pt x="1290" y="8540"/>
                    <a:pt x="2367" y="7692"/>
                    <a:pt x="3461" y="6863"/>
                  </a:cubicBezTo>
                  <a:cubicBezTo>
                    <a:pt x="4556" y="6050"/>
                    <a:pt x="5670" y="5255"/>
                    <a:pt x="6817" y="4513"/>
                  </a:cubicBezTo>
                  <a:cubicBezTo>
                    <a:pt x="7966" y="3771"/>
                    <a:pt x="9131" y="3065"/>
                    <a:pt x="10332" y="2448"/>
                  </a:cubicBezTo>
                  <a:cubicBezTo>
                    <a:pt x="11514" y="1829"/>
                    <a:pt x="12769" y="1282"/>
                    <a:pt x="14005" y="1087"/>
                  </a:cubicBezTo>
                  <a:lnTo>
                    <a:pt x="14041" y="1087"/>
                  </a:lnTo>
                  <a:cubicBezTo>
                    <a:pt x="14058" y="1087"/>
                    <a:pt x="14058" y="1070"/>
                    <a:pt x="14076" y="1070"/>
                  </a:cubicBezTo>
                  <a:cubicBezTo>
                    <a:pt x="14358" y="1016"/>
                    <a:pt x="14552" y="717"/>
                    <a:pt x="14481" y="434"/>
                  </a:cubicBezTo>
                  <a:cubicBezTo>
                    <a:pt x="14435" y="170"/>
                    <a:pt x="14197" y="1"/>
                    <a:pt x="13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rot="407692">
              <a:off x="6811817" y="618034"/>
              <a:ext cx="114415" cy="266227"/>
            </a:xfrm>
            <a:custGeom>
              <a:avLst/>
              <a:gdLst/>
              <a:ahLst/>
              <a:cxnLst/>
              <a:rect l="l" t="t" r="r" b="b"/>
              <a:pathLst>
                <a:path w="2316" h="5389" extrusionOk="0">
                  <a:moveTo>
                    <a:pt x="1972" y="1"/>
                  </a:moveTo>
                  <a:cubicBezTo>
                    <a:pt x="1871" y="1"/>
                    <a:pt x="1773" y="55"/>
                    <a:pt x="1715" y="149"/>
                  </a:cubicBezTo>
                  <a:cubicBezTo>
                    <a:pt x="867" y="1757"/>
                    <a:pt x="425" y="3505"/>
                    <a:pt x="19" y="5219"/>
                  </a:cubicBezTo>
                  <a:cubicBezTo>
                    <a:pt x="1" y="5289"/>
                    <a:pt x="36" y="5360"/>
                    <a:pt x="125" y="5377"/>
                  </a:cubicBezTo>
                  <a:cubicBezTo>
                    <a:pt x="141" y="5385"/>
                    <a:pt x="156" y="5388"/>
                    <a:pt x="172" y="5388"/>
                  </a:cubicBezTo>
                  <a:cubicBezTo>
                    <a:pt x="225" y="5388"/>
                    <a:pt x="274" y="5344"/>
                    <a:pt x="302" y="5289"/>
                  </a:cubicBezTo>
                  <a:cubicBezTo>
                    <a:pt x="796" y="3594"/>
                    <a:pt x="1326" y="1915"/>
                    <a:pt x="2226" y="450"/>
                  </a:cubicBezTo>
                  <a:lnTo>
                    <a:pt x="2226" y="432"/>
                  </a:lnTo>
                  <a:cubicBezTo>
                    <a:pt x="2315" y="291"/>
                    <a:pt x="2261" y="114"/>
                    <a:pt x="2120" y="44"/>
                  </a:cubicBezTo>
                  <a:cubicBezTo>
                    <a:pt x="2073" y="14"/>
                    <a:pt x="2022" y="1"/>
                    <a:pt x="19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rot="407692">
              <a:off x="6152335" y="699938"/>
              <a:ext cx="570692" cy="580078"/>
            </a:xfrm>
            <a:custGeom>
              <a:avLst/>
              <a:gdLst/>
              <a:ahLst/>
              <a:cxnLst/>
              <a:rect l="l" t="t" r="r" b="b"/>
              <a:pathLst>
                <a:path w="11552" h="11742" extrusionOk="0">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rot="407692">
              <a:off x="6157031" y="696914"/>
              <a:ext cx="569704" cy="582400"/>
            </a:xfrm>
            <a:custGeom>
              <a:avLst/>
              <a:gdLst/>
              <a:ahLst/>
              <a:cxnLst/>
              <a:rect l="l" t="t" r="r" b="b"/>
              <a:pathLst>
                <a:path w="11532" h="11789" extrusionOk="0">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rot="407692">
              <a:off x="6181130" y="1097699"/>
              <a:ext cx="124789" cy="87293"/>
            </a:xfrm>
            <a:custGeom>
              <a:avLst/>
              <a:gdLst/>
              <a:ahLst/>
              <a:cxnLst/>
              <a:rect l="l" t="t" r="r" b="b"/>
              <a:pathLst>
                <a:path w="2526" h="1767" extrusionOk="0">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rot="407692">
              <a:off x="6274814" y="984293"/>
              <a:ext cx="185010" cy="116391"/>
            </a:xfrm>
            <a:custGeom>
              <a:avLst/>
              <a:gdLst/>
              <a:ahLst/>
              <a:cxnLst/>
              <a:rect l="l" t="t" r="r" b="b"/>
              <a:pathLst>
                <a:path w="3745" h="2356" extrusionOk="0">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rot="407692">
              <a:off x="6415267" y="889820"/>
              <a:ext cx="162335" cy="128544"/>
            </a:xfrm>
            <a:custGeom>
              <a:avLst/>
              <a:gdLst/>
              <a:ahLst/>
              <a:cxnLst/>
              <a:rect l="l" t="t" r="r" b="b"/>
              <a:pathLst>
                <a:path w="3286" h="2602" extrusionOk="0">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rot="407692">
              <a:off x="6559740" y="815660"/>
              <a:ext cx="104732" cy="105671"/>
            </a:xfrm>
            <a:custGeom>
              <a:avLst/>
              <a:gdLst/>
              <a:ahLst/>
              <a:cxnLst/>
              <a:rect l="l" t="t" r="r" b="b"/>
              <a:pathLst>
                <a:path w="2120" h="2139" extrusionOk="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rot="407692">
              <a:off x="6680758" y="812218"/>
              <a:ext cx="191136" cy="549054"/>
            </a:xfrm>
            <a:custGeom>
              <a:avLst/>
              <a:gdLst/>
              <a:ahLst/>
              <a:cxnLst/>
              <a:rect l="l" t="t" r="r" b="b"/>
              <a:pathLst>
                <a:path w="3869" h="11114" extrusionOk="0">
                  <a:moveTo>
                    <a:pt x="2155" y="0"/>
                  </a:moveTo>
                  <a:cubicBezTo>
                    <a:pt x="2155" y="0"/>
                    <a:pt x="601" y="3869"/>
                    <a:pt x="266" y="6270"/>
                  </a:cubicBezTo>
                  <a:cubicBezTo>
                    <a:pt x="0" y="8072"/>
                    <a:pt x="777" y="10085"/>
                    <a:pt x="1184" y="10968"/>
                  </a:cubicBezTo>
                  <a:cubicBezTo>
                    <a:pt x="1228" y="11065"/>
                    <a:pt x="1316" y="11113"/>
                    <a:pt x="1405" y="11113"/>
                  </a:cubicBezTo>
                  <a:cubicBezTo>
                    <a:pt x="1493" y="11113"/>
                    <a:pt x="1581" y="11065"/>
                    <a:pt x="1625" y="10968"/>
                  </a:cubicBezTo>
                  <a:cubicBezTo>
                    <a:pt x="1926" y="10279"/>
                    <a:pt x="2526" y="8813"/>
                    <a:pt x="3073" y="6482"/>
                  </a:cubicBezTo>
                  <a:cubicBezTo>
                    <a:pt x="3868" y="3127"/>
                    <a:pt x="2155" y="0"/>
                    <a:pt x="2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rot="407692">
              <a:off x="6747172" y="808724"/>
              <a:ext cx="42832" cy="553154"/>
            </a:xfrm>
            <a:custGeom>
              <a:avLst/>
              <a:gdLst/>
              <a:ahLst/>
              <a:cxnLst/>
              <a:rect l="l" t="t" r="r" b="b"/>
              <a:pathLst>
                <a:path w="867" h="11197" extrusionOk="0">
                  <a:moveTo>
                    <a:pt x="831" y="0"/>
                  </a:moveTo>
                  <a:cubicBezTo>
                    <a:pt x="796" y="0"/>
                    <a:pt x="777" y="17"/>
                    <a:pt x="760" y="52"/>
                  </a:cubicBezTo>
                  <a:lnTo>
                    <a:pt x="0" y="11143"/>
                  </a:lnTo>
                  <a:cubicBezTo>
                    <a:pt x="0" y="11178"/>
                    <a:pt x="19" y="11197"/>
                    <a:pt x="54" y="11197"/>
                  </a:cubicBezTo>
                  <a:cubicBezTo>
                    <a:pt x="71" y="11197"/>
                    <a:pt x="106" y="11178"/>
                    <a:pt x="106" y="11143"/>
                  </a:cubicBezTo>
                  <a:lnTo>
                    <a:pt x="866" y="52"/>
                  </a:lnTo>
                  <a:cubicBezTo>
                    <a:pt x="866" y="35"/>
                    <a:pt x="848" y="0"/>
                    <a:pt x="83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rot="407692">
              <a:off x="6684718" y="1209704"/>
              <a:ext cx="101225" cy="51378"/>
            </a:xfrm>
            <a:custGeom>
              <a:avLst/>
              <a:gdLst/>
              <a:ahLst/>
              <a:cxnLst/>
              <a:rect l="l" t="t" r="r" b="b"/>
              <a:pathLst>
                <a:path w="2049" h="1040" extrusionOk="0">
                  <a:moveTo>
                    <a:pt x="1166" y="1"/>
                  </a:moveTo>
                  <a:cubicBezTo>
                    <a:pt x="1148" y="1"/>
                    <a:pt x="1131" y="1"/>
                    <a:pt x="1112" y="19"/>
                  </a:cubicBezTo>
                  <a:lnTo>
                    <a:pt x="17" y="955"/>
                  </a:lnTo>
                  <a:cubicBezTo>
                    <a:pt x="0" y="973"/>
                    <a:pt x="0" y="1008"/>
                    <a:pt x="17" y="1025"/>
                  </a:cubicBezTo>
                  <a:cubicBezTo>
                    <a:pt x="27" y="1034"/>
                    <a:pt x="40" y="1039"/>
                    <a:pt x="53" y="1039"/>
                  </a:cubicBezTo>
                  <a:cubicBezTo>
                    <a:pt x="66" y="1039"/>
                    <a:pt x="80" y="1034"/>
                    <a:pt x="88" y="1025"/>
                  </a:cubicBezTo>
                  <a:lnTo>
                    <a:pt x="1148" y="125"/>
                  </a:lnTo>
                  <a:lnTo>
                    <a:pt x="1960" y="832"/>
                  </a:lnTo>
                  <a:cubicBezTo>
                    <a:pt x="1967" y="839"/>
                    <a:pt x="1978" y="843"/>
                    <a:pt x="1989" y="843"/>
                  </a:cubicBezTo>
                  <a:cubicBezTo>
                    <a:pt x="2004" y="843"/>
                    <a:pt x="2021" y="834"/>
                    <a:pt x="2031" y="813"/>
                  </a:cubicBezTo>
                  <a:cubicBezTo>
                    <a:pt x="2049" y="796"/>
                    <a:pt x="2049" y="761"/>
                    <a:pt x="2031" y="743"/>
                  </a:cubicBezTo>
                  <a:lnTo>
                    <a:pt x="1183" y="19"/>
                  </a:lnTo>
                  <a:cubicBezTo>
                    <a:pt x="1166" y="19"/>
                    <a:pt x="1166" y="1"/>
                    <a:pt x="116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rot="407692">
              <a:off x="6682754" y="1094515"/>
              <a:ext cx="146625" cy="66050"/>
            </a:xfrm>
            <a:custGeom>
              <a:avLst/>
              <a:gdLst/>
              <a:ahLst/>
              <a:cxnLst/>
              <a:rect l="l" t="t" r="r" b="b"/>
              <a:pathLst>
                <a:path w="2968" h="1337" extrusionOk="0">
                  <a:moveTo>
                    <a:pt x="1573" y="1"/>
                  </a:moveTo>
                  <a:lnTo>
                    <a:pt x="36" y="1237"/>
                  </a:lnTo>
                  <a:cubicBezTo>
                    <a:pt x="19" y="1255"/>
                    <a:pt x="0" y="1290"/>
                    <a:pt x="19" y="1307"/>
                  </a:cubicBezTo>
                  <a:cubicBezTo>
                    <a:pt x="29" y="1328"/>
                    <a:pt x="45" y="1337"/>
                    <a:pt x="61" y="1337"/>
                  </a:cubicBezTo>
                  <a:cubicBezTo>
                    <a:pt x="72" y="1337"/>
                    <a:pt x="82" y="1333"/>
                    <a:pt x="89" y="1326"/>
                  </a:cubicBezTo>
                  <a:lnTo>
                    <a:pt x="1608" y="107"/>
                  </a:lnTo>
                  <a:lnTo>
                    <a:pt x="2880" y="884"/>
                  </a:lnTo>
                  <a:cubicBezTo>
                    <a:pt x="2887" y="891"/>
                    <a:pt x="2897" y="896"/>
                    <a:pt x="2908" y="896"/>
                  </a:cubicBezTo>
                  <a:cubicBezTo>
                    <a:pt x="2923" y="896"/>
                    <a:pt x="2940" y="887"/>
                    <a:pt x="2950" y="867"/>
                  </a:cubicBezTo>
                  <a:cubicBezTo>
                    <a:pt x="2967" y="848"/>
                    <a:pt x="2950" y="813"/>
                    <a:pt x="2932" y="796"/>
                  </a:cubicBezTo>
                  <a:lnTo>
                    <a:pt x="1625"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rot="407692">
              <a:off x="6714809" y="991620"/>
              <a:ext cx="139659" cy="57405"/>
            </a:xfrm>
            <a:custGeom>
              <a:avLst/>
              <a:gdLst/>
              <a:ahLst/>
              <a:cxnLst/>
              <a:rect l="l" t="t" r="r" b="b"/>
              <a:pathLst>
                <a:path w="2827" h="1162" extrusionOk="0">
                  <a:moveTo>
                    <a:pt x="1432" y="0"/>
                  </a:moveTo>
                  <a:cubicBezTo>
                    <a:pt x="1414" y="0"/>
                    <a:pt x="1397" y="0"/>
                    <a:pt x="1378" y="17"/>
                  </a:cubicBezTo>
                  <a:lnTo>
                    <a:pt x="19" y="1060"/>
                  </a:lnTo>
                  <a:cubicBezTo>
                    <a:pt x="1" y="1095"/>
                    <a:pt x="1" y="1112"/>
                    <a:pt x="19" y="1148"/>
                  </a:cubicBezTo>
                  <a:cubicBezTo>
                    <a:pt x="28" y="1157"/>
                    <a:pt x="41" y="1161"/>
                    <a:pt x="54" y="1161"/>
                  </a:cubicBezTo>
                  <a:cubicBezTo>
                    <a:pt x="67" y="1161"/>
                    <a:pt x="81" y="1157"/>
                    <a:pt x="90" y="1148"/>
                  </a:cubicBezTo>
                  <a:lnTo>
                    <a:pt x="1414" y="123"/>
                  </a:lnTo>
                  <a:lnTo>
                    <a:pt x="2739" y="1042"/>
                  </a:lnTo>
                  <a:cubicBezTo>
                    <a:pt x="2747" y="1051"/>
                    <a:pt x="2761" y="1055"/>
                    <a:pt x="2774" y="1055"/>
                  </a:cubicBezTo>
                  <a:cubicBezTo>
                    <a:pt x="2787" y="1055"/>
                    <a:pt x="2800" y="1051"/>
                    <a:pt x="2810" y="1042"/>
                  </a:cubicBezTo>
                  <a:cubicBezTo>
                    <a:pt x="2827" y="1006"/>
                    <a:pt x="2827" y="989"/>
                    <a:pt x="2791" y="971"/>
                  </a:cubicBezTo>
                  <a:lnTo>
                    <a:pt x="1449" y="17"/>
                  </a:lnTo>
                  <a:cubicBezTo>
                    <a:pt x="1432" y="17"/>
                    <a:pt x="1432" y="0"/>
                    <a:pt x="143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rot="407692">
              <a:off x="6756839" y="908921"/>
              <a:ext cx="99496" cy="46043"/>
            </a:xfrm>
            <a:custGeom>
              <a:avLst/>
              <a:gdLst/>
              <a:ahLst/>
              <a:cxnLst/>
              <a:rect l="l" t="t" r="r" b="b"/>
              <a:pathLst>
                <a:path w="2014" h="932" extrusionOk="0">
                  <a:moveTo>
                    <a:pt x="813" y="1"/>
                  </a:moveTo>
                  <a:lnTo>
                    <a:pt x="19" y="672"/>
                  </a:lnTo>
                  <a:cubicBezTo>
                    <a:pt x="1" y="690"/>
                    <a:pt x="1" y="725"/>
                    <a:pt x="19" y="742"/>
                  </a:cubicBezTo>
                  <a:cubicBezTo>
                    <a:pt x="28" y="752"/>
                    <a:pt x="41" y="756"/>
                    <a:pt x="54" y="756"/>
                  </a:cubicBezTo>
                  <a:cubicBezTo>
                    <a:pt x="67" y="756"/>
                    <a:pt x="81" y="752"/>
                    <a:pt x="90" y="742"/>
                  </a:cubicBezTo>
                  <a:lnTo>
                    <a:pt x="848" y="107"/>
                  </a:lnTo>
                  <a:lnTo>
                    <a:pt x="1908" y="919"/>
                  </a:lnTo>
                  <a:cubicBezTo>
                    <a:pt x="1923" y="927"/>
                    <a:pt x="1938" y="931"/>
                    <a:pt x="1951" y="931"/>
                  </a:cubicBezTo>
                  <a:cubicBezTo>
                    <a:pt x="1970" y="931"/>
                    <a:pt x="1986" y="923"/>
                    <a:pt x="1997" y="902"/>
                  </a:cubicBezTo>
                  <a:cubicBezTo>
                    <a:pt x="2014" y="884"/>
                    <a:pt x="1997" y="848"/>
                    <a:pt x="1979" y="831"/>
                  </a:cubicBezTo>
                  <a:lnTo>
                    <a:pt x="88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rot="1622924">
              <a:off x="8295953" y="456392"/>
              <a:ext cx="663949" cy="641768"/>
            </a:xfrm>
            <a:custGeom>
              <a:avLst/>
              <a:gdLst/>
              <a:ahLst/>
              <a:cxnLst/>
              <a:rect l="l" t="t" r="r" b="b"/>
              <a:pathLst>
                <a:path w="13440" h="12991" extrusionOk="0">
                  <a:moveTo>
                    <a:pt x="12954" y="0"/>
                  </a:moveTo>
                  <a:cubicBezTo>
                    <a:pt x="12910" y="0"/>
                    <a:pt x="12866" y="7"/>
                    <a:pt x="12822" y="20"/>
                  </a:cubicBezTo>
                  <a:cubicBezTo>
                    <a:pt x="11320" y="479"/>
                    <a:pt x="9907" y="1186"/>
                    <a:pt x="8601" y="2050"/>
                  </a:cubicBezTo>
                  <a:cubicBezTo>
                    <a:pt x="7312" y="2916"/>
                    <a:pt x="6128" y="3941"/>
                    <a:pt x="5069" y="5088"/>
                  </a:cubicBezTo>
                  <a:cubicBezTo>
                    <a:pt x="2968" y="7348"/>
                    <a:pt x="1360" y="10016"/>
                    <a:pt x="36" y="12788"/>
                  </a:cubicBezTo>
                  <a:cubicBezTo>
                    <a:pt x="1" y="12858"/>
                    <a:pt x="36" y="12929"/>
                    <a:pt x="107" y="12964"/>
                  </a:cubicBezTo>
                  <a:cubicBezTo>
                    <a:pt x="130" y="12982"/>
                    <a:pt x="156" y="12990"/>
                    <a:pt x="181" y="12990"/>
                  </a:cubicBezTo>
                  <a:cubicBezTo>
                    <a:pt x="230" y="12990"/>
                    <a:pt x="277" y="12959"/>
                    <a:pt x="300" y="12912"/>
                  </a:cubicBezTo>
                  <a:cubicBezTo>
                    <a:pt x="1696" y="10209"/>
                    <a:pt x="3373" y="7631"/>
                    <a:pt x="5492" y="5495"/>
                  </a:cubicBezTo>
                  <a:cubicBezTo>
                    <a:pt x="7612" y="3357"/>
                    <a:pt x="10208" y="1662"/>
                    <a:pt x="13069" y="868"/>
                  </a:cubicBezTo>
                  <a:lnTo>
                    <a:pt x="13086" y="868"/>
                  </a:lnTo>
                  <a:cubicBezTo>
                    <a:pt x="13317" y="779"/>
                    <a:pt x="13439" y="531"/>
                    <a:pt x="13369" y="303"/>
                  </a:cubicBezTo>
                  <a:cubicBezTo>
                    <a:pt x="13312" y="116"/>
                    <a:pt x="13139" y="0"/>
                    <a:pt x="12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rot="1622924">
              <a:off x="8432302" y="694492"/>
              <a:ext cx="37545" cy="263653"/>
            </a:xfrm>
            <a:custGeom>
              <a:avLst/>
              <a:gdLst/>
              <a:ahLst/>
              <a:cxnLst/>
              <a:rect l="l" t="t" r="r" b="b"/>
              <a:pathLst>
                <a:path w="760" h="5337" extrusionOk="0">
                  <a:moveTo>
                    <a:pt x="554" y="0"/>
                  </a:moveTo>
                  <a:cubicBezTo>
                    <a:pt x="477" y="0"/>
                    <a:pt x="404" y="65"/>
                    <a:pt x="389" y="145"/>
                  </a:cubicBezTo>
                  <a:cubicBezTo>
                    <a:pt x="88" y="1840"/>
                    <a:pt x="0" y="3571"/>
                    <a:pt x="71" y="5283"/>
                  </a:cubicBezTo>
                  <a:cubicBezTo>
                    <a:pt x="88" y="5318"/>
                    <a:pt x="106" y="5337"/>
                    <a:pt x="142" y="5337"/>
                  </a:cubicBezTo>
                  <a:cubicBezTo>
                    <a:pt x="194" y="5337"/>
                    <a:pt x="212" y="5318"/>
                    <a:pt x="212" y="5266"/>
                  </a:cubicBezTo>
                  <a:cubicBezTo>
                    <a:pt x="212" y="3571"/>
                    <a:pt x="389" y="1875"/>
                    <a:pt x="742" y="215"/>
                  </a:cubicBezTo>
                  <a:cubicBezTo>
                    <a:pt x="759" y="109"/>
                    <a:pt x="688" y="20"/>
                    <a:pt x="583" y="3"/>
                  </a:cubicBezTo>
                  <a:cubicBezTo>
                    <a:pt x="573" y="1"/>
                    <a:pt x="564" y="0"/>
                    <a:pt x="5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rot="1622924">
              <a:off x="7861784" y="705919"/>
              <a:ext cx="359491" cy="630307"/>
            </a:xfrm>
            <a:custGeom>
              <a:avLst/>
              <a:gdLst/>
              <a:ahLst/>
              <a:cxnLst/>
              <a:rect l="l" t="t" r="r" b="b"/>
              <a:pathLst>
                <a:path w="7277" h="12759" extrusionOk="0">
                  <a:moveTo>
                    <a:pt x="6888" y="1"/>
                  </a:moveTo>
                  <a:lnTo>
                    <a:pt x="6888" y="1"/>
                  </a:lnTo>
                  <a:cubicBezTo>
                    <a:pt x="6888" y="1"/>
                    <a:pt x="3038" y="3762"/>
                    <a:pt x="1378" y="6411"/>
                  </a:cubicBezTo>
                  <a:cubicBezTo>
                    <a:pt x="125" y="8407"/>
                    <a:pt x="1" y="11197"/>
                    <a:pt x="19" y="12450"/>
                  </a:cubicBezTo>
                  <a:cubicBezTo>
                    <a:pt x="19" y="12635"/>
                    <a:pt x="172" y="12759"/>
                    <a:pt x="337" y="12759"/>
                  </a:cubicBezTo>
                  <a:cubicBezTo>
                    <a:pt x="409" y="12759"/>
                    <a:pt x="484" y="12735"/>
                    <a:pt x="549" y="12681"/>
                  </a:cubicBezTo>
                  <a:cubicBezTo>
                    <a:pt x="1273" y="12045"/>
                    <a:pt x="2721" y="10614"/>
                    <a:pt x="4593" y="8141"/>
                  </a:cubicBezTo>
                  <a:cubicBezTo>
                    <a:pt x="7277" y="4574"/>
                    <a:pt x="6888" y="1"/>
                    <a:pt x="6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rot="1622924">
              <a:off x="7868834" y="700555"/>
              <a:ext cx="338545" cy="635544"/>
            </a:xfrm>
            <a:custGeom>
              <a:avLst/>
              <a:gdLst/>
              <a:ahLst/>
              <a:cxnLst/>
              <a:rect l="l" t="t" r="r" b="b"/>
              <a:pathLst>
                <a:path w="6853" h="12865" extrusionOk="0">
                  <a:moveTo>
                    <a:pt x="6782" y="1"/>
                  </a:moveTo>
                  <a:cubicBezTo>
                    <a:pt x="6763" y="1"/>
                    <a:pt x="6728" y="18"/>
                    <a:pt x="6711" y="36"/>
                  </a:cubicBezTo>
                  <a:lnTo>
                    <a:pt x="17" y="12769"/>
                  </a:lnTo>
                  <a:cubicBezTo>
                    <a:pt x="0" y="12787"/>
                    <a:pt x="17" y="12839"/>
                    <a:pt x="53" y="12858"/>
                  </a:cubicBezTo>
                  <a:cubicBezTo>
                    <a:pt x="62" y="12862"/>
                    <a:pt x="71" y="12864"/>
                    <a:pt x="80" y="12864"/>
                  </a:cubicBezTo>
                  <a:cubicBezTo>
                    <a:pt x="106" y="12864"/>
                    <a:pt x="128" y="12848"/>
                    <a:pt x="142" y="12822"/>
                  </a:cubicBezTo>
                  <a:lnTo>
                    <a:pt x="6834" y="107"/>
                  </a:lnTo>
                  <a:cubicBezTo>
                    <a:pt x="6852" y="72"/>
                    <a:pt x="6834" y="36"/>
                    <a:pt x="6799" y="18"/>
                  </a:cubicBezTo>
                  <a:cubicBezTo>
                    <a:pt x="6799" y="1"/>
                    <a:pt x="6782" y="1"/>
                    <a:pt x="678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rot="1622924">
              <a:off x="7796527" y="1094990"/>
              <a:ext cx="126565" cy="71088"/>
            </a:xfrm>
            <a:custGeom>
              <a:avLst/>
              <a:gdLst/>
              <a:ahLst/>
              <a:cxnLst/>
              <a:rect l="l" t="t" r="r" b="b"/>
              <a:pathLst>
                <a:path w="2562" h="1439" extrusionOk="0">
                  <a:moveTo>
                    <a:pt x="1838" y="1"/>
                  </a:moveTo>
                  <a:lnTo>
                    <a:pt x="53" y="531"/>
                  </a:lnTo>
                  <a:cubicBezTo>
                    <a:pt x="18" y="549"/>
                    <a:pt x="1" y="584"/>
                    <a:pt x="18" y="620"/>
                  </a:cubicBezTo>
                  <a:cubicBezTo>
                    <a:pt x="18" y="646"/>
                    <a:pt x="47" y="662"/>
                    <a:pt x="76" y="662"/>
                  </a:cubicBezTo>
                  <a:cubicBezTo>
                    <a:pt x="87" y="662"/>
                    <a:pt x="98" y="659"/>
                    <a:pt x="107" y="655"/>
                  </a:cubicBezTo>
                  <a:lnTo>
                    <a:pt x="1819" y="142"/>
                  </a:lnTo>
                  <a:lnTo>
                    <a:pt x="2420" y="1397"/>
                  </a:lnTo>
                  <a:cubicBezTo>
                    <a:pt x="2433" y="1423"/>
                    <a:pt x="2456" y="1439"/>
                    <a:pt x="2481" y="1439"/>
                  </a:cubicBezTo>
                  <a:cubicBezTo>
                    <a:pt x="2490" y="1439"/>
                    <a:pt x="2499" y="1437"/>
                    <a:pt x="2509" y="1432"/>
                  </a:cubicBezTo>
                  <a:cubicBezTo>
                    <a:pt x="2544" y="1414"/>
                    <a:pt x="2561" y="1378"/>
                    <a:pt x="2544" y="1343"/>
                  </a:cubicBezTo>
                  <a:lnTo>
                    <a:pt x="1925" y="36"/>
                  </a:lnTo>
                  <a:cubicBezTo>
                    <a:pt x="1908" y="19"/>
                    <a:pt x="1890" y="1"/>
                    <a:pt x="187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rot="1622924">
              <a:off x="7883781" y="1003885"/>
              <a:ext cx="185007" cy="86798"/>
            </a:xfrm>
            <a:custGeom>
              <a:avLst/>
              <a:gdLst/>
              <a:ahLst/>
              <a:cxnLst/>
              <a:rect l="l" t="t" r="r" b="b"/>
              <a:pathLst>
                <a:path w="3745" h="1757" extrusionOk="0">
                  <a:moveTo>
                    <a:pt x="2537" y="0"/>
                  </a:moveTo>
                  <a:cubicBezTo>
                    <a:pt x="2530" y="0"/>
                    <a:pt x="2525" y="5"/>
                    <a:pt x="2525" y="13"/>
                  </a:cubicBezTo>
                  <a:lnTo>
                    <a:pt x="71" y="667"/>
                  </a:lnTo>
                  <a:cubicBezTo>
                    <a:pt x="36" y="667"/>
                    <a:pt x="1" y="703"/>
                    <a:pt x="18" y="738"/>
                  </a:cubicBezTo>
                  <a:cubicBezTo>
                    <a:pt x="18" y="767"/>
                    <a:pt x="53" y="795"/>
                    <a:pt x="85" y="795"/>
                  </a:cubicBezTo>
                  <a:cubicBezTo>
                    <a:pt x="93" y="795"/>
                    <a:pt x="100" y="794"/>
                    <a:pt x="107" y="790"/>
                  </a:cubicBezTo>
                  <a:lnTo>
                    <a:pt x="2508" y="154"/>
                  </a:lnTo>
                  <a:lnTo>
                    <a:pt x="3620" y="1727"/>
                  </a:lnTo>
                  <a:cubicBezTo>
                    <a:pt x="3631" y="1747"/>
                    <a:pt x="3647" y="1756"/>
                    <a:pt x="3666" y="1756"/>
                  </a:cubicBezTo>
                  <a:cubicBezTo>
                    <a:pt x="3680" y="1756"/>
                    <a:pt x="3695" y="1752"/>
                    <a:pt x="3709" y="1744"/>
                  </a:cubicBezTo>
                  <a:cubicBezTo>
                    <a:pt x="3745" y="1727"/>
                    <a:pt x="3745" y="1692"/>
                    <a:pt x="3726" y="1656"/>
                  </a:cubicBezTo>
                  <a:lnTo>
                    <a:pt x="2596" y="32"/>
                  </a:lnTo>
                  <a:cubicBezTo>
                    <a:pt x="2579" y="13"/>
                    <a:pt x="2561" y="13"/>
                    <a:pt x="2561" y="13"/>
                  </a:cubicBezTo>
                  <a:cubicBezTo>
                    <a:pt x="2552" y="5"/>
                    <a:pt x="2543" y="0"/>
                    <a:pt x="253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rot="1622924">
              <a:off x="8009408" y="930973"/>
              <a:ext cx="168408" cy="97221"/>
            </a:xfrm>
            <a:custGeom>
              <a:avLst/>
              <a:gdLst/>
              <a:ahLst/>
              <a:cxnLst/>
              <a:rect l="l" t="t" r="r" b="b"/>
              <a:pathLst>
                <a:path w="3409" h="1968" extrusionOk="0">
                  <a:moveTo>
                    <a:pt x="2208" y="0"/>
                  </a:moveTo>
                  <a:lnTo>
                    <a:pt x="53" y="547"/>
                  </a:lnTo>
                  <a:cubicBezTo>
                    <a:pt x="18" y="547"/>
                    <a:pt x="1" y="583"/>
                    <a:pt x="18" y="618"/>
                  </a:cubicBezTo>
                  <a:cubicBezTo>
                    <a:pt x="18" y="653"/>
                    <a:pt x="53" y="672"/>
                    <a:pt x="88" y="672"/>
                  </a:cubicBezTo>
                  <a:lnTo>
                    <a:pt x="2191" y="142"/>
                  </a:lnTo>
                  <a:lnTo>
                    <a:pt x="3267" y="1925"/>
                  </a:lnTo>
                  <a:cubicBezTo>
                    <a:pt x="3281" y="1950"/>
                    <a:pt x="3312" y="1967"/>
                    <a:pt x="3342" y="1967"/>
                  </a:cubicBezTo>
                  <a:cubicBezTo>
                    <a:pt x="3353" y="1967"/>
                    <a:pt x="3364" y="1965"/>
                    <a:pt x="3373" y="1960"/>
                  </a:cubicBezTo>
                  <a:cubicBezTo>
                    <a:pt x="3392" y="1943"/>
                    <a:pt x="3408" y="1889"/>
                    <a:pt x="3392" y="1854"/>
                  </a:cubicBezTo>
                  <a:lnTo>
                    <a:pt x="2278" y="36"/>
                  </a:lnTo>
                  <a:cubicBezTo>
                    <a:pt x="2278" y="17"/>
                    <a:pt x="2261" y="0"/>
                    <a:pt x="224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rot="1622924">
              <a:off x="8141994" y="873075"/>
              <a:ext cx="113474" cy="83290"/>
            </a:xfrm>
            <a:custGeom>
              <a:avLst/>
              <a:gdLst/>
              <a:ahLst/>
              <a:cxnLst/>
              <a:rect l="l" t="t" r="r" b="b"/>
              <a:pathLst>
                <a:path w="2297" h="1686" extrusionOk="0">
                  <a:moveTo>
                    <a:pt x="1343" y="0"/>
                  </a:moveTo>
                  <a:lnTo>
                    <a:pt x="54" y="372"/>
                  </a:lnTo>
                  <a:cubicBezTo>
                    <a:pt x="19" y="372"/>
                    <a:pt x="0" y="407"/>
                    <a:pt x="0" y="442"/>
                  </a:cubicBezTo>
                  <a:cubicBezTo>
                    <a:pt x="15" y="471"/>
                    <a:pt x="41" y="500"/>
                    <a:pt x="70" y="500"/>
                  </a:cubicBezTo>
                  <a:cubicBezTo>
                    <a:pt x="76" y="500"/>
                    <a:pt x="83" y="498"/>
                    <a:pt x="89" y="495"/>
                  </a:cubicBezTo>
                  <a:lnTo>
                    <a:pt x="1326" y="141"/>
                  </a:lnTo>
                  <a:lnTo>
                    <a:pt x="2155" y="1643"/>
                  </a:lnTo>
                  <a:cubicBezTo>
                    <a:pt x="2168" y="1669"/>
                    <a:pt x="2200" y="1685"/>
                    <a:pt x="2230" y="1685"/>
                  </a:cubicBezTo>
                  <a:cubicBezTo>
                    <a:pt x="2241" y="1685"/>
                    <a:pt x="2251" y="1683"/>
                    <a:pt x="2261" y="1679"/>
                  </a:cubicBezTo>
                  <a:cubicBezTo>
                    <a:pt x="2279" y="1660"/>
                    <a:pt x="2296" y="1608"/>
                    <a:pt x="2279" y="1590"/>
                  </a:cubicBezTo>
                  <a:lnTo>
                    <a:pt x="1413" y="35"/>
                  </a:lnTo>
                  <a:cubicBezTo>
                    <a:pt x="1413" y="18"/>
                    <a:pt x="1396" y="0"/>
                    <a:pt x="13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rot="1622924">
              <a:off x="8255389" y="831430"/>
              <a:ext cx="153637" cy="560750"/>
            </a:xfrm>
            <a:custGeom>
              <a:avLst/>
              <a:gdLst/>
              <a:ahLst/>
              <a:cxnLst/>
              <a:rect l="l" t="t" r="r" b="b"/>
              <a:pathLst>
                <a:path w="3110" h="11351" extrusionOk="0">
                  <a:moveTo>
                    <a:pt x="707" y="0"/>
                  </a:moveTo>
                  <a:cubicBezTo>
                    <a:pt x="707" y="0"/>
                    <a:pt x="1" y="4239"/>
                    <a:pt x="178" y="6730"/>
                  </a:cubicBezTo>
                  <a:cubicBezTo>
                    <a:pt x="302" y="8602"/>
                    <a:pt x="1538" y="10455"/>
                    <a:pt x="2120" y="11251"/>
                  </a:cubicBezTo>
                  <a:cubicBezTo>
                    <a:pt x="2175" y="11319"/>
                    <a:pt x="2249" y="11351"/>
                    <a:pt x="2322" y="11351"/>
                  </a:cubicBezTo>
                  <a:cubicBezTo>
                    <a:pt x="2436" y="11351"/>
                    <a:pt x="2547" y="11274"/>
                    <a:pt x="2579" y="11145"/>
                  </a:cubicBezTo>
                  <a:cubicBezTo>
                    <a:pt x="2739" y="10403"/>
                    <a:pt x="3003" y="8795"/>
                    <a:pt x="3057" y="6341"/>
                  </a:cubicBezTo>
                  <a:cubicBezTo>
                    <a:pt x="3109" y="2774"/>
                    <a:pt x="707" y="0"/>
                    <a:pt x="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rot="1622924">
              <a:off x="8287914" y="828711"/>
              <a:ext cx="88131" cy="565345"/>
            </a:xfrm>
            <a:custGeom>
              <a:avLst/>
              <a:gdLst/>
              <a:ahLst/>
              <a:cxnLst/>
              <a:rect l="l" t="t" r="r" b="b"/>
              <a:pathLst>
                <a:path w="1784" h="11444" extrusionOk="0">
                  <a:moveTo>
                    <a:pt x="52" y="0"/>
                  </a:moveTo>
                  <a:cubicBezTo>
                    <a:pt x="17" y="17"/>
                    <a:pt x="0" y="35"/>
                    <a:pt x="0" y="71"/>
                  </a:cubicBezTo>
                  <a:lnTo>
                    <a:pt x="1660" y="11390"/>
                  </a:lnTo>
                  <a:cubicBezTo>
                    <a:pt x="1677" y="11426"/>
                    <a:pt x="1695" y="11444"/>
                    <a:pt x="1731" y="11444"/>
                  </a:cubicBezTo>
                  <a:cubicBezTo>
                    <a:pt x="1766" y="11426"/>
                    <a:pt x="1783" y="11409"/>
                    <a:pt x="1783" y="11373"/>
                  </a:cubicBezTo>
                  <a:lnTo>
                    <a:pt x="106" y="52"/>
                  </a:lnTo>
                  <a:cubicBezTo>
                    <a:pt x="106" y="35"/>
                    <a:pt x="88" y="17"/>
                    <a:pt x="7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rot="1622924">
              <a:off x="8227706" y="1233549"/>
              <a:ext cx="100333" cy="63530"/>
            </a:xfrm>
            <a:custGeom>
              <a:avLst/>
              <a:gdLst/>
              <a:ahLst/>
              <a:cxnLst/>
              <a:rect l="l" t="t" r="r" b="b"/>
              <a:pathLst>
                <a:path w="2031" h="1286" extrusionOk="0">
                  <a:moveTo>
                    <a:pt x="971" y="1"/>
                  </a:moveTo>
                  <a:cubicBezTo>
                    <a:pt x="954" y="1"/>
                    <a:pt x="935" y="1"/>
                    <a:pt x="918" y="19"/>
                  </a:cubicBezTo>
                  <a:lnTo>
                    <a:pt x="17" y="1202"/>
                  </a:lnTo>
                  <a:cubicBezTo>
                    <a:pt x="0" y="1220"/>
                    <a:pt x="0" y="1255"/>
                    <a:pt x="35" y="1272"/>
                  </a:cubicBezTo>
                  <a:cubicBezTo>
                    <a:pt x="44" y="1281"/>
                    <a:pt x="57" y="1286"/>
                    <a:pt x="70" y="1286"/>
                  </a:cubicBezTo>
                  <a:cubicBezTo>
                    <a:pt x="83" y="1286"/>
                    <a:pt x="97" y="1281"/>
                    <a:pt x="106" y="1272"/>
                  </a:cubicBezTo>
                  <a:lnTo>
                    <a:pt x="971" y="125"/>
                  </a:lnTo>
                  <a:lnTo>
                    <a:pt x="1943" y="655"/>
                  </a:lnTo>
                  <a:cubicBezTo>
                    <a:pt x="1948" y="660"/>
                    <a:pt x="1954" y="662"/>
                    <a:pt x="1961" y="662"/>
                  </a:cubicBezTo>
                  <a:cubicBezTo>
                    <a:pt x="1979" y="662"/>
                    <a:pt x="2000" y="649"/>
                    <a:pt x="2013" y="636"/>
                  </a:cubicBezTo>
                  <a:cubicBezTo>
                    <a:pt x="2030" y="601"/>
                    <a:pt x="2013" y="566"/>
                    <a:pt x="1995" y="566"/>
                  </a:cubicBezTo>
                  <a:lnTo>
                    <a:pt x="989" y="19"/>
                  </a:lnTo>
                  <a:lnTo>
                    <a:pt x="97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rot="1622924">
              <a:off x="8242563" y="1118878"/>
              <a:ext cx="142225" cy="83537"/>
            </a:xfrm>
            <a:custGeom>
              <a:avLst/>
              <a:gdLst/>
              <a:ahLst/>
              <a:cxnLst/>
              <a:rect l="l" t="t" r="r" b="b"/>
              <a:pathLst>
                <a:path w="2879" h="1691" extrusionOk="0">
                  <a:moveTo>
                    <a:pt x="1342" y="1"/>
                  </a:moveTo>
                  <a:cubicBezTo>
                    <a:pt x="1324" y="1"/>
                    <a:pt x="1307" y="1"/>
                    <a:pt x="1289" y="18"/>
                  </a:cubicBezTo>
                  <a:lnTo>
                    <a:pt x="17" y="1590"/>
                  </a:lnTo>
                  <a:cubicBezTo>
                    <a:pt x="0" y="1626"/>
                    <a:pt x="0" y="1661"/>
                    <a:pt x="17" y="1678"/>
                  </a:cubicBezTo>
                  <a:cubicBezTo>
                    <a:pt x="32" y="1686"/>
                    <a:pt x="47" y="1690"/>
                    <a:pt x="60" y="1690"/>
                  </a:cubicBezTo>
                  <a:cubicBezTo>
                    <a:pt x="79" y="1690"/>
                    <a:pt x="96" y="1681"/>
                    <a:pt x="106" y="1661"/>
                  </a:cubicBezTo>
                  <a:lnTo>
                    <a:pt x="1342" y="124"/>
                  </a:lnTo>
                  <a:lnTo>
                    <a:pt x="2808" y="618"/>
                  </a:lnTo>
                  <a:cubicBezTo>
                    <a:pt x="2812" y="623"/>
                    <a:pt x="2819" y="626"/>
                    <a:pt x="2825" y="626"/>
                  </a:cubicBezTo>
                  <a:cubicBezTo>
                    <a:pt x="2842" y="626"/>
                    <a:pt x="2861" y="609"/>
                    <a:pt x="2861" y="583"/>
                  </a:cubicBezTo>
                  <a:cubicBezTo>
                    <a:pt x="2878" y="566"/>
                    <a:pt x="2861" y="531"/>
                    <a:pt x="2843" y="512"/>
                  </a:cubicBezTo>
                  <a:lnTo>
                    <a:pt x="1342"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rot="1622924">
              <a:off x="8288717" y="1020229"/>
              <a:ext cx="139657" cy="72274"/>
            </a:xfrm>
            <a:custGeom>
              <a:avLst/>
              <a:gdLst/>
              <a:ahLst/>
              <a:cxnLst/>
              <a:rect l="l" t="t" r="r" b="b"/>
              <a:pathLst>
                <a:path w="2827" h="1463" extrusionOk="0">
                  <a:moveTo>
                    <a:pt x="1187" y="0"/>
                  </a:moveTo>
                  <a:cubicBezTo>
                    <a:pt x="1174" y="0"/>
                    <a:pt x="1162" y="12"/>
                    <a:pt x="1150" y="25"/>
                  </a:cubicBezTo>
                  <a:lnTo>
                    <a:pt x="19" y="1368"/>
                  </a:lnTo>
                  <a:cubicBezTo>
                    <a:pt x="1" y="1403"/>
                    <a:pt x="1" y="1438"/>
                    <a:pt x="19" y="1455"/>
                  </a:cubicBezTo>
                  <a:cubicBezTo>
                    <a:pt x="30" y="1461"/>
                    <a:pt x="40" y="1463"/>
                    <a:pt x="50" y="1463"/>
                  </a:cubicBezTo>
                  <a:cubicBezTo>
                    <a:pt x="74" y="1463"/>
                    <a:pt x="95" y="1450"/>
                    <a:pt x="107" y="1438"/>
                  </a:cubicBezTo>
                  <a:lnTo>
                    <a:pt x="1202" y="113"/>
                  </a:lnTo>
                  <a:lnTo>
                    <a:pt x="2739" y="767"/>
                  </a:lnTo>
                  <a:cubicBezTo>
                    <a:pt x="2774" y="767"/>
                    <a:pt x="2810" y="767"/>
                    <a:pt x="2810" y="732"/>
                  </a:cubicBezTo>
                  <a:cubicBezTo>
                    <a:pt x="2827" y="696"/>
                    <a:pt x="2810" y="678"/>
                    <a:pt x="2791" y="661"/>
                  </a:cubicBezTo>
                  <a:lnTo>
                    <a:pt x="1220" y="7"/>
                  </a:lnTo>
                  <a:lnTo>
                    <a:pt x="1202" y="7"/>
                  </a:lnTo>
                  <a:cubicBezTo>
                    <a:pt x="1197" y="2"/>
                    <a:pt x="1192" y="0"/>
                    <a:pt x="118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rot="1622924">
              <a:off x="8343804" y="939452"/>
              <a:ext cx="101272" cy="47277"/>
            </a:xfrm>
            <a:custGeom>
              <a:avLst/>
              <a:gdLst/>
              <a:ahLst/>
              <a:cxnLst/>
              <a:rect l="l" t="t" r="r" b="b"/>
              <a:pathLst>
                <a:path w="2050" h="957" extrusionOk="0">
                  <a:moveTo>
                    <a:pt x="725" y="0"/>
                  </a:moveTo>
                  <a:cubicBezTo>
                    <a:pt x="707" y="0"/>
                    <a:pt x="690" y="18"/>
                    <a:pt x="672" y="35"/>
                  </a:cubicBezTo>
                  <a:lnTo>
                    <a:pt x="19" y="866"/>
                  </a:lnTo>
                  <a:cubicBezTo>
                    <a:pt x="1" y="883"/>
                    <a:pt x="1" y="918"/>
                    <a:pt x="19" y="937"/>
                  </a:cubicBezTo>
                  <a:cubicBezTo>
                    <a:pt x="34" y="951"/>
                    <a:pt x="45" y="957"/>
                    <a:pt x="55" y="957"/>
                  </a:cubicBezTo>
                  <a:cubicBezTo>
                    <a:pt x="69" y="957"/>
                    <a:pt x="79" y="947"/>
                    <a:pt x="90" y="937"/>
                  </a:cubicBezTo>
                  <a:lnTo>
                    <a:pt x="725" y="124"/>
                  </a:lnTo>
                  <a:lnTo>
                    <a:pt x="1978" y="706"/>
                  </a:lnTo>
                  <a:cubicBezTo>
                    <a:pt x="1983" y="711"/>
                    <a:pt x="1990" y="714"/>
                    <a:pt x="1996" y="714"/>
                  </a:cubicBezTo>
                  <a:cubicBezTo>
                    <a:pt x="2015" y="714"/>
                    <a:pt x="2037" y="697"/>
                    <a:pt x="2049" y="671"/>
                  </a:cubicBezTo>
                  <a:cubicBezTo>
                    <a:pt x="2049" y="654"/>
                    <a:pt x="2049" y="619"/>
                    <a:pt x="2014" y="600"/>
                  </a:cubicBezTo>
                  <a:lnTo>
                    <a:pt x="742" y="18"/>
                  </a:lnTo>
                  <a:cubicBezTo>
                    <a:pt x="725" y="18"/>
                    <a:pt x="725" y="0"/>
                    <a:pt x="72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rot="-374591">
              <a:off x="8528181" y="371708"/>
              <a:ext cx="597677" cy="357282"/>
            </a:xfrm>
            <a:custGeom>
              <a:avLst/>
              <a:gdLst/>
              <a:ahLst/>
              <a:cxnLst/>
              <a:rect l="l" t="t" r="r" b="b"/>
              <a:pathLst>
                <a:path w="12098" h="7232" extrusionOk="0">
                  <a:moveTo>
                    <a:pt x="159" y="1"/>
                  </a:moveTo>
                  <a:cubicBezTo>
                    <a:pt x="124" y="1"/>
                    <a:pt x="88" y="14"/>
                    <a:pt x="53" y="40"/>
                  </a:cubicBezTo>
                  <a:cubicBezTo>
                    <a:pt x="1" y="94"/>
                    <a:pt x="1" y="200"/>
                    <a:pt x="53" y="252"/>
                  </a:cubicBezTo>
                  <a:cubicBezTo>
                    <a:pt x="1607" y="1841"/>
                    <a:pt x="3232" y="3414"/>
                    <a:pt x="5104" y="4667"/>
                  </a:cubicBezTo>
                  <a:cubicBezTo>
                    <a:pt x="6041" y="5303"/>
                    <a:pt x="7030" y="5868"/>
                    <a:pt x="8089" y="6310"/>
                  </a:cubicBezTo>
                  <a:cubicBezTo>
                    <a:pt x="9149" y="6751"/>
                    <a:pt x="10261" y="7069"/>
                    <a:pt x="11426" y="7228"/>
                  </a:cubicBezTo>
                  <a:lnTo>
                    <a:pt x="11462" y="7228"/>
                  </a:lnTo>
                  <a:cubicBezTo>
                    <a:pt x="11482" y="7231"/>
                    <a:pt x="11502" y="7232"/>
                    <a:pt x="11522" y="7232"/>
                  </a:cubicBezTo>
                  <a:cubicBezTo>
                    <a:pt x="11813" y="7232"/>
                    <a:pt x="12047" y="6996"/>
                    <a:pt x="12080" y="6698"/>
                  </a:cubicBezTo>
                  <a:cubicBezTo>
                    <a:pt x="12097" y="6381"/>
                    <a:pt x="11850" y="6115"/>
                    <a:pt x="11551" y="6098"/>
                  </a:cubicBezTo>
                  <a:cubicBezTo>
                    <a:pt x="9431" y="5957"/>
                    <a:pt x="7364" y="5180"/>
                    <a:pt x="5476" y="4066"/>
                  </a:cubicBezTo>
                  <a:cubicBezTo>
                    <a:pt x="3604" y="2972"/>
                    <a:pt x="1890" y="1542"/>
                    <a:pt x="265" y="40"/>
                  </a:cubicBezTo>
                  <a:cubicBezTo>
                    <a:pt x="230" y="14"/>
                    <a:pt x="194" y="1"/>
                    <a:pt x="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rot="-374591">
              <a:off x="8015123" y="64558"/>
              <a:ext cx="569320" cy="442601"/>
            </a:xfrm>
            <a:custGeom>
              <a:avLst/>
              <a:gdLst/>
              <a:ahLst/>
              <a:cxnLst/>
              <a:rect l="l" t="t" r="r" b="b"/>
              <a:pathLst>
                <a:path w="11524" h="8959" extrusionOk="0">
                  <a:moveTo>
                    <a:pt x="421" y="1"/>
                  </a:moveTo>
                  <a:cubicBezTo>
                    <a:pt x="165" y="1"/>
                    <a:pt x="1" y="264"/>
                    <a:pt x="134" y="482"/>
                  </a:cubicBezTo>
                  <a:cubicBezTo>
                    <a:pt x="645" y="1311"/>
                    <a:pt x="1794" y="2989"/>
                    <a:pt x="3895" y="5250"/>
                  </a:cubicBezTo>
                  <a:cubicBezTo>
                    <a:pt x="6951" y="8535"/>
                    <a:pt x="11524" y="8958"/>
                    <a:pt x="11524" y="8958"/>
                  </a:cubicBezTo>
                  <a:cubicBezTo>
                    <a:pt x="11524" y="8958"/>
                    <a:pt x="8486" y="4508"/>
                    <a:pt x="6174" y="2406"/>
                  </a:cubicBezTo>
                  <a:cubicBezTo>
                    <a:pt x="4424" y="835"/>
                    <a:pt x="1688" y="216"/>
                    <a:pt x="469" y="4"/>
                  </a:cubicBezTo>
                  <a:cubicBezTo>
                    <a:pt x="452" y="2"/>
                    <a:pt x="436"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rot="-374591">
              <a:off x="8019424" y="67788"/>
              <a:ext cx="568875" cy="442107"/>
            </a:xfrm>
            <a:custGeom>
              <a:avLst/>
              <a:gdLst/>
              <a:ahLst/>
              <a:cxnLst/>
              <a:rect l="l" t="t" r="r" b="b"/>
              <a:pathLst>
                <a:path w="11515" h="8949" extrusionOk="0">
                  <a:moveTo>
                    <a:pt x="106" y="1"/>
                  </a:moveTo>
                  <a:cubicBezTo>
                    <a:pt x="71" y="1"/>
                    <a:pt x="54" y="1"/>
                    <a:pt x="35" y="36"/>
                  </a:cubicBezTo>
                  <a:cubicBezTo>
                    <a:pt x="0" y="54"/>
                    <a:pt x="18" y="107"/>
                    <a:pt x="35" y="125"/>
                  </a:cubicBezTo>
                  <a:lnTo>
                    <a:pt x="11392" y="8937"/>
                  </a:lnTo>
                  <a:cubicBezTo>
                    <a:pt x="11406" y="8944"/>
                    <a:pt x="11424" y="8949"/>
                    <a:pt x="11441" y="8949"/>
                  </a:cubicBezTo>
                  <a:cubicBezTo>
                    <a:pt x="11465" y="8949"/>
                    <a:pt x="11487" y="8940"/>
                    <a:pt x="11498" y="8920"/>
                  </a:cubicBezTo>
                  <a:cubicBezTo>
                    <a:pt x="11515" y="8884"/>
                    <a:pt x="11515" y="8849"/>
                    <a:pt x="11479" y="8831"/>
                  </a:cubicBezTo>
                  <a:lnTo>
                    <a:pt x="124" y="19"/>
                  </a:lnTo>
                  <a:lnTo>
                    <a:pt x="106"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rot="-374591">
              <a:off x="8084591" y="109465"/>
              <a:ext cx="75932" cy="116986"/>
            </a:xfrm>
            <a:custGeom>
              <a:avLst/>
              <a:gdLst/>
              <a:ahLst/>
              <a:cxnLst/>
              <a:rect l="l" t="t" r="r" b="b"/>
              <a:pathLst>
                <a:path w="1537" h="2368" extrusionOk="0">
                  <a:moveTo>
                    <a:pt x="1254" y="1"/>
                  </a:moveTo>
                  <a:cubicBezTo>
                    <a:pt x="1219" y="1"/>
                    <a:pt x="1183" y="36"/>
                    <a:pt x="1183" y="71"/>
                  </a:cubicBezTo>
                  <a:lnTo>
                    <a:pt x="1395" y="1873"/>
                  </a:lnTo>
                  <a:lnTo>
                    <a:pt x="53" y="2226"/>
                  </a:lnTo>
                  <a:cubicBezTo>
                    <a:pt x="18" y="2244"/>
                    <a:pt x="1" y="2280"/>
                    <a:pt x="18" y="2315"/>
                  </a:cubicBezTo>
                  <a:cubicBezTo>
                    <a:pt x="18" y="2350"/>
                    <a:pt x="53" y="2367"/>
                    <a:pt x="88" y="2367"/>
                  </a:cubicBezTo>
                  <a:lnTo>
                    <a:pt x="1484" y="1979"/>
                  </a:lnTo>
                  <a:cubicBezTo>
                    <a:pt x="1520" y="1979"/>
                    <a:pt x="1537" y="1943"/>
                    <a:pt x="1537" y="1908"/>
                  </a:cubicBezTo>
                  <a:lnTo>
                    <a:pt x="1325" y="54"/>
                  </a:lnTo>
                  <a:cubicBezTo>
                    <a:pt x="1325" y="36"/>
                    <a:pt x="1289" y="19"/>
                    <a:pt x="127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rot="-374591">
              <a:off x="8193686" y="155444"/>
              <a:ext cx="95990" cy="173157"/>
            </a:xfrm>
            <a:custGeom>
              <a:avLst/>
              <a:gdLst/>
              <a:ahLst/>
              <a:cxnLst/>
              <a:rect l="l" t="t" r="r" b="b"/>
              <a:pathLst>
                <a:path w="1943" h="3505" extrusionOk="0">
                  <a:moveTo>
                    <a:pt x="1660" y="1"/>
                  </a:moveTo>
                  <a:cubicBezTo>
                    <a:pt x="1608" y="1"/>
                    <a:pt x="1589" y="36"/>
                    <a:pt x="1589" y="71"/>
                  </a:cubicBezTo>
                  <a:lnTo>
                    <a:pt x="1801" y="2561"/>
                  </a:lnTo>
                  <a:lnTo>
                    <a:pt x="54" y="3373"/>
                  </a:lnTo>
                  <a:cubicBezTo>
                    <a:pt x="18" y="3391"/>
                    <a:pt x="0" y="3427"/>
                    <a:pt x="18" y="3462"/>
                  </a:cubicBezTo>
                  <a:cubicBezTo>
                    <a:pt x="31" y="3488"/>
                    <a:pt x="53" y="3504"/>
                    <a:pt x="78" y="3504"/>
                  </a:cubicBezTo>
                  <a:cubicBezTo>
                    <a:pt x="87" y="3504"/>
                    <a:pt x="97" y="3502"/>
                    <a:pt x="106" y="3497"/>
                  </a:cubicBezTo>
                  <a:lnTo>
                    <a:pt x="1907" y="2667"/>
                  </a:lnTo>
                  <a:cubicBezTo>
                    <a:pt x="1926" y="2650"/>
                    <a:pt x="1943" y="2631"/>
                    <a:pt x="1943" y="2596"/>
                  </a:cubicBezTo>
                  <a:lnTo>
                    <a:pt x="1731" y="71"/>
                  </a:lnTo>
                  <a:cubicBezTo>
                    <a:pt x="1731" y="36"/>
                    <a:pt x="1695" y="18"/>
                    <a:pt x="1678"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rot="-374591">
              <a:off x="8299109" y="246001"/>
              <a:ext cx="105673" cy="154483"/>
            </a:xfrm>
            <a:custGeom>
              <a:avLst/>
              <a:gdLst/>
              <a:ahLst/>
              <a:cxnLst/>
              <a:rect l="l" t="t" r="r" b="b"/>
              <a:pathLst>
                <a:path w="2139" h="3127" extrusionOk="0">
                  <a:moveTo>
                    <a:pt x="1908" y="0"/>
                  </a:moveTo>
                  <a:cubicBezTo>
                    <a:pt x="1873" y="19"/>
                    <a:pt x="1856" y="36"/>
                    <a:pt x="1856" y="71"/>
                  </a:cubicBezTo>
                  <a:lnTo>
                    <a:pt x="1997" y="2244"/>
                  </a:lnTo>
                  <a:lnTo>
                    <a:pt x="54" y="2986"/>
                  </a:lnTo>
                  <a:cubicBezTo>
                    <a:pt x="19" y="3002"/>
                    <a:pt x="1" y="3038"/>
                    <a:pt x="19" y="3073"/>
                  </a:cubicBezTo>
                  <a:cubicBezTo>
                    <a:pt x="36" y="3108"/>
                    <a:pt x="71" y="3127"/>
                    <a:pt x="107" y="3127"/>
                  </a:cubicBezTo>
                  <a:lnTo>
                    <a:pt x="2103" y="2350"/>
                  </a:lnTo>
                  <a:cubicBezTo>
                    <a:pt x="2120" y="2331"/>
                    <a:pt x="2138" y="2314"/>
                    <a:pt x="2138" y="2279"/>
                  </a:cubicBezTo>
                  <a:lnTo>
                    <a:pt x="1979" y="71"/>
                  </a:lnTo>
                  <a:cubicBezTo>
                    <a:pt x="1979" y="36"/>
                    <a:pt x="1962" y="19"/>
                    <a:pt x="192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rot="-374591">
              <a:off x="8412185" y="344064"/>
              <a:ext cx="89963" cy="101276"/>
            </a:xfrm>
            <a:custGeom>
              <a:avLst/>
              <a:gdLst/>
              <a:ahLst/>
              <a:cxnLst/>
              <a:rect l="l" t="t" r="r" b="b"/>
              <a:pathLst>
                <a:path w="1821" h="2050" extrusionOk="0">
                  <a:moveTo>
                    <a:pt x="1609" y="0"/>
                  </a:moveTo>
                  <a:cubicBezTo>
                    <a:pt x="1573" y="0"/>
                    <a:pt x="1538" y="36"/>
                    <a:pt x="1538" y="71"/>
                  </a:cubicBezTo>
                  <a:lnTo>
                    <a:pt x="1679" y="1360"/>
                  </a:lnTo>
                  <a:lnTo>
                    <a:pt x="55" y="1908"/>
                  </a:lnTo>
                  <a:cubicBezTo>
                    <a:pt x="19" y="1925"/>
                    <a:pt x="1" y="1960"/>
                    <a:pt x="1" y="1995"/>
                  </a:cubicBezTo>
                  <a:cubicBezTo>
                    <a:pt x="19" y="2031"/>
                    <a:pt x="55" y="2049"/>
                    <a:pt x="90" y="2049"/>
                  </a:cubicBezTo>
                  <a:lnTo>
                    <a:pt x="1767" y="1466"/>
                  </a:lnTo>
                  <a:cubicBezTo>
                    <a:pt x="1802" y="1449"/>
                    <a:pt x="1821" y="1430"/>
                    <a:pt x="1821" y="1395"/>
                  </a:cubicBezTo>
                  <a:lnTo>
                    <a:pt x="1679" y="53"/>
                  </a:lnTo>
                  <a:cubicBezTo>
                    <a:pt x="1679" y="36"/>
                    <a:pt x="1661" y="0"/>
                    <a:pt x="162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rot="-203132">
              <a:off x="7026291" y="253307"/>
              <a:ext cx="541020" cy="353434"/>
            </a:xfrm>
            <a:custGeom>
              <a:avLst/>
              <a:gdLst/>
              <a:ahLst/>
              <a:cxnLst/>
              <a:rect l="l" t="t" r="r" b="b"/>
              <a:pathLst>
                <a:path w="10951" h="7154" extrusionOk="0">
                  <a:moveTo>
                    <a:pt x="168" y="0"/>
                  </a:moveTo>
                  <a:cubicBezTo>
                    <a:pt x="133" y="0"/>
                    <a:pt x="98" y="14"/>
                    <a:pt x="71" y="41"/>
                  </a:cubicBezTo>
                  <a:cubicBezTo>
                    <a:pt x="1" y="93"/>
                    <a:pt x="1" y="182"/>
                    <a:pt x="53" y="234"/>
                  </a:cubicBezTo>
                  <a:cubicBezTo>
                    <a:pt x="2879" y="3307"/>
                    <a:pt x="6446" y="5692"/>
                    <a:pt x="10402" y="7140"/>
                  </a:cubicBezTo>
                  <a:lnTo>
                    <a:pt x="10420" y="7140"/>
                  </a:lnTo>
                  <a:cubicBezTo>
                    <a:pt x="10453" y="7149"/>
                    <a:pt x="10487" y="7153"/>
                    <a:pt x="10521" y="7153"/>
                  </a:cubicBezTo>
                  <a:cubicBezTo>
                    <a:pt x="10682" y="7153"/>
                    <a:pt x="10838" y="7053"/>
                    <a:pt x="10896" y="6893"/>
                  </a:cubicBezTo>
                  <a:cubicBezTo>
                    <a:pt x="10950" y="6698"/>
                    <a:pt x="10844" y="6486"/>
                    <a:pt x="10649" y="6415"/>
                  </a:cubicBezTo>
                  <a:cubicBezTo>
                    <a:pt x="6764" y="5162"/>
                    <a:pt x="3161" y="2972"/>
                    <a:pt x="265" y="41"/>
                  </a:cubicBezTo>
                  <a:cubicBezTo>
                    <a:pt x="239" y="14"/>
                    <a:pt x="203"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rot="-203132">
              <a:off x="6735454" y="87007"/>
              <a:ext cx="451599" cy="327448"/>
            </a:xfrm>
            <a:custGeom>
              <a:avLst/>
              <a:gdLst/>
              <a:ahLst/>
              <a:cxnLst/>
              <a:rect l="l" t="t" r="r" b="b"/>
              <a:pathLst>
                <a:path w="9141" h="6628" extrusionOk="0">
                  <a:moveTo>
                    <a:pt x="302" y="0"/>
                  </a:moveTo>
                  <a:cubicBezTo>
                    <a:pt x="115" y="0"/>
                    <a:pt x="1" y="211"/>
                    <a:pt x="116" y="376"/>
                  </a:cubicBezTo>
                  <a:cubicBezTo>
                    <a:pt x="522" y="993"/>
                    <a:pt x="1459" y="2265"/>
                    <a:pt x="3154" y="3960"/>
                  </a:cubicBezTo>
                  <a:cubicBezTo>
                    <a:pt x="5591" y="6415"/>
                    <a:pt x="9140" y="6627"/>
                    <a:pt x="9140" y="6627"/>
                  </a:cubicBezTo>
                  <a:cubicBezTo>
                    <a:pt x="9140" y="6627"/>
                    <a:pt x="6668" y="3253"/>
                    <a:pt x="4831" y="1699"/>
                  </a:cubicBezTo>
                  <a:cubicBezTo>
                    <a:pt x="3437" y="534"/>
                    <a:pt x="1299" y="128"/>
                    <a:pt x="345" y="4"/>
                  </a:cubicBezTo>
                  <a:cubicBezTo>
                    <a:pt x="331" y="2"/>
                    <a:pt x="316" y="0"/>
                    <a:pt x="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rot="-203132">
              <a:off x="6738665" y="89651"/>
              <a:ext cx="451155" cy="327003"/>
            </a:xfrm>
            <a:custGeom>
              <a:avLst/>
              <a:gdLst/>
              <a:ahLst/>
              <a:cxnLst/>
              <a:rect l="l" t="t" r="r" b="b"/>
              <a:pathLst>
                <a:path w="9132" h="6619" extrusionOk="0">
                  <a:moveTo>
                    <a:pt x="71" y="1"/>
                  </a:moveTo>
                  <a:cubicBezTo>
                    <a:pt x="54" y="1"/>
                    <a:pt x="36" y="1"/>
                    <a:pt x="19" y="18"/>
                  </a:cubicBezTo>
                  <a:cubicBezTo>
                    <a:pt x="1" y="53"/>
                    <a:pt x="1" y="88"/>
                    <a:pt x="19" y="107"/>
                  </a:cubicBezTo>
                  <a:lnTo>
                    <a:pt x="9043" y="6606"/>
                  </a:lnTo>
                  <a:cubicBezTo>
                    <a:pt x="9052" y="6614"/>
                    <a:pt x="9065" y="6618"/>
                    <a:pt x="9079" y="6618"/>
                  </a:cubicBezTo>
                  <a:cubicBezTo>
                    <a:pt x="9092" y="6618"/>
                    <a:pt x="9105" y="6614"/>
                    <a:pt x="9113" y="6606"/>
                  </a:cubicBezTo>
                  <a:cubicBezTo>
                    <a:pt x="9132" y="6570"/>
                    <a:pt x="9132" y="6535"/>
                    <a:pt x="9113" y="6517"/>
                  </a:cubicBezTo>
                  <a:lnTo>
                    <a:pt x="90" y="18"/>
                  </a:lnTo>
                  <a:lnTo>
                    <a:pt x="7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rot="-203132">
              <a:off x="6797349" y="111592"/>
              <a:ext cx="58543" cy="91990"/>
            </a:xfrm>
            <a:custGeom>
              <a:avLst/>
              <a:gdLst/>
              <a:ahLst/>
              <a:cxnLst/>
              <a:rect l="l" t="t" r="r" b="b"/>
              <a:pathLst>
                <a:path w="1185" h="1862" extrusionOk="0">
                  <a:moveTo>
                    <a:pt x="902" y="0"/>
                  </a:moveTo>
                  <a:cubicBezTo>
                    <a:pt x="884" y="0"/>
                    <a:pt x="848" y="36"/>
                    <a:pt x="867" y="53"/>
                  </a:cubicBezTo>
                  <a:lnTo>
                    <a:pt x="1060" y="1448"/>
                  </a:lnTo>
                  <a:lnTo>
                    <a:pt x="36" y="1766"/>
                  </a:lnTo>
                  <a:cubicBezTo>
                    <a:pt x="19" y="1766"/>
                    <a:pt x="1" y="1802"/>
                    <a:pt x="19" y="1819"/>
                  </a:cubicBezTo>
                  <a:cubicBezTo>
                    <a:pt x="19" y="1844"/>
                    <a:pt x="38" y="1861"/>
                    <a:pt x="55" y="1861"/>
                  </a:cubicBezTo>
                  <a:cubicBezTo>
                    <a:pt x="61" y="1861"/>
                    <a:pt x="67" y="1859"/>
                    <a:pt x="71" y="1854"/>
                  </a:cubicBezTo>
                  <a:lnTo>
                    <a:pt x="1131" y="1519"/>
                  </a:lnTo>
                  <a:cubicBezTo>
                    <a:pt x="1166" y="1519"/>
                    <a:pt x="1185" y="1501"/>
                    <a:pt x="1185" y="1465"/>
                  </a:cubicBezTo>
                  <a:lnTo>
                    <a:pt x="973" y="53"/>
                  </a:lnTo>
                  <a:cubicBezTo>
                    <a:pt x="954" y="17"/>
                    <a:pt x="937" y="0"/>
                    <a:pt x="91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rot="-203132">
              <a:off x="6882138" y="148121"/>
              <a:ext cx="72426" cy="136157"/>
            </a:xfrm>
            <a:custGeom>
              <a:avLst/>
              <a:gdLst/>
              <a:ahLst/>
              <a:cxnLst/>
              <a:rect l="l" t="t" r="r" b="b"/>
              <a:pathLst>
                <a:path w="1466" h="2756" extrusionOk="0">
                  <a:moveTo>
                    <a:pt x="1183" y="1"/>
                  </a:moveTo>
                  <a:cubicBezTo>
                    <a:pt x="1148" y="18"/>
                    <a:pt x="1131" y="36"/>
                    <a:pt x="1131" y="72"/>
                  </a:cubicBezTo>
                  <a:lnTo>
                    <a:pt x="1360" y="1979"/>
                  </a:lnTo>
                  <a:lnTo>
                    <a:pt x="36" y="2650"/>
                  </a:lnTo>
                  <a:cubicBezTo>
                    <a:pt x="1" y="2667"/>
                    <a:pt x="1" y="2702"/>
                    <a:pt x="1" y="2721"/>
                  </a:cubicBezTo>
                  <a:cubicBezTo>
                    <a:pt x="18" y="2756"/>
                    <a:pt x="53" y="2756"/>
                    <a:pt x="71" y="2756"/>
                  </a:cubicBezTo>
                  <a:lnTo>
                    <a:pt x="1449" y="2066"/>
                  </a:lnTo>
                  <a:cubicBezTo>
                    <a:pt x="1466" y="2050"/>
                    <a:pt x="1466" y="2031"/>
                    <a:pt x="1466" y="2014"/>
                  </a:cubicBezTo>
                  <a:lnTo>
                    <a:pt x="1237" y="53"/>
                  </a:lnTo>
                  <a:cubicBezTo>
                    <a:pt x="1237" y="36"/>
                    <a:pt x="1219" y="18"/>
                    <a:pt x="120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rot="-203132">
              <a:off x="6961977" y="220080"/>
              <a:ext cx="81220" cy="121286"/>
            </a:xfrm>
            <a:custGeom>
              <a:avLst/>
              <a:gdLst/>
              <a:ahLst/>
              <a:cxnLst/>
              <a:rect l="l" t="t" r="r" b="b"/>
              <a:pathLst>
                <a:path w="1644" h="2455" extrusionOk="0">
                  <a:moveTo>
                    <a:pt x="1396" y="0"/>
                  </a:moveTo>
                  <a:cubicBezTo>
                    <a:pt x="1361" y="0"/>
                    <a:pt x="1343" y="17"/>
                    <a:pt x="1343" y="52"/>
                  </a:cubicBezTo>
                  <a:lnTo>
                    <a:pt x="1519" y="1712"/>
                  </a:lnTo>
                  <a:lnTo>
                    <a:pt x="36" y="2348"/>
                  </a:lnTo>
                  <a:cubicBezTo>
                    <a:pt x="19" y="2367"/>
                    <a:pt x="0" y="2402"/>
                    <a:pt x="19" y="2419"/>
                  </a:cubicBezTo>
                  <a:cubicBezTo>
                    <a:pt x="19" y="2454"/>
                    <a:pt x="54" y="2454"/>
                    <a:pt x="89" y="2454"/>
                  </a:cubicBezTo>
                  <a:lnTo>
                    <a:pt x="1608" y="1801"/>
                  </a:lnTo>
                  <a:cubicBezTo>
                    <a:pt x="1625" y="1783"/>
                    <a:pt x="1644" y="1766"/>
                    <a:pt x="1644" y="1748"/>
                  </a:cubicBezTo>
                  <a:lnTo>
                    <a:pt x="1449" y="35"/>
                  </a:lnTo>
                  <a:cubicBezTo>
                    <a:pt x="1449" y="17"/>
                    <a:pt x="1432" y="0"/>
                    <a:pt x="141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rot="-203132">
              <a:off x="7047439" y="296560"/>
              <a:ext cx="69017" cy="80676"/>
            </a:xfrm>
            <a:custGeom>
              <a:avLst/>
              <a:gdLst/>
              <a:ahLst/>
              <a:cxnLst/>
              <a:rect l="l" t="t" r="r" b="b"/>
              <a:pathLst>
                <a:path w="1397" h="1633" extrusionOk="0">
                  <a:moveTo>
                    <a:pt x="1201" y="1"/>
                  </a:moveTo>
                  <a:cubicBezTo>
                    <a:pt x="1166" y="1"/>
                    <a:pt x="1149" y="36"/>
                    <a:pt x="1149" y="71"/>
                  </a:cubicBezTo>
                  <a:lnTo>
                    <a:pt x="1290" y="1043"/>
                  </a:lnTo>
                  <a:lnTo>
                    <a:pt x="36" y="1520"/>
                  </a:lnTo>
                  <a:cubicBezTo>
                    <a:pt x="19" y="1538"/>
                    <a:pt x="0" y="1573"/>
                    <a:pt x="19" y="1590"/>
                  </a:cubicBezTo>
                  <a:cubicBezTo>
                    <a:pt x="19" y="1616"/>
                    <a:pt x="38" y="1633"/>
                    <a:pt x="62" y="1633"/>
                  </a:cubicBezTo>
                  <a:cubicBezTo>
                    <a:pt x="70" y="1633"/>
                    <a:pt x="80" y="1630"/>
                    <a:pt x="89" y="1625"/>
                  </a:cubicBezTo>
                  <a:lnTo>
                    <a:pt x="1361" y="1131"/>
                  </a:lnTo>
                  <a:cubicBezTo>
                    <a:pt x="1396" y="1131"/>
                    <a:pt x="1396" y="1096"/>
                    <a:pt x="1396" y="1079"/>
                  </a:cubicBezTo>
                  <a:lnTo>
                    <a:pt x="1255" y="54"/>
                  </a:lnTo>
                  <a:cubicBezTo>
                    <a:pt x="1255" y="36"/>
                    <a:pt x="1237" y="19"/>
                    <a:pt x="12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20"/>
          <p:cNvGrpSpPr/>
          <p:nvPr/>
        </p:nvGrpSpPr>
        <p:grpSpPr>
          <a:xfrm rot="1658120">
            <a:off x="8215091" y="4402883"/>
            <a:ext cx="706076" cy="717654"/>
            <a:chOff x="3034575" y="1045775"/>
            <a:chExt cx="290550" cy="295325"/>
          </a:xfrm>
        </p:grpSpPr>
        <p:sp>
          <p:nvSpPr>
            <p:cNvPr id="911" name="Google Shape;911;p20"/>
            <p:cNvSpPr/>
            <p:nvPr/>
          </p:nvSpPr>
          <p:spPr>
            <a:xfrm>
              <a:off x="3034575" y="1047550"/>
              <a:ext cx="288800" cy="293550"/>
            </a:xfrm>
            <a:custGeom>
              <a:avLst/>
              <a:gdLst/>
              <a:ahLst/>
              <a:cxnLst/>
              <a:rect l="l" t="t" r="r" b="b"/>
              <a:pathLst>
                <a:path w="11552" h="11742" extrusionOk="0">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3036825" y="1045775"/>
              <a:ext cx="288300" cy="294725"/>
            </a:xfrm>
            <a:custGeom>
              <a:avLst/>
              <a:gdLst/>
              <a:ahLst/>
              <a:cxnLst/>
              <a:rect l="l" t="t" r="r" b="b"/>
              <a:pathLst>
                <a:path w="11532" h="11789" extrusionOk="0">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3058900" y="1259925"/>
              <a:ext cx="63150" cy="44175"/>
            </a:xfrm>
            <a:custGeom>
              <a:avLst/>
              <a:gdLst/>
              <a:ahLst/>
              <a:cxnLst/>
              <a:rect l="l" t="t" r="r" b="b"/>
              <a:pathLst>
                <a:path w="2526" h="1767" extrusionOk="0">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3099950" y="1195475"/>
              <a:ext cx="93625" cy="58900"/>
            </a:xfrm>
            <a:custGeom>
              <a:avLst/>
              <a:gdLst/>
              <a:ahLst/>
              <a:cxnLst/>
              <a:rect l="l" t="t" r="r" b="b"/>
              <a:pathLst>
                <a:path w="3745" h="2356" extrusionOk="0">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3165275" y="1140250"/>
              <a:ext cx="82150" cy="65050"/>
            </a:xfrm>
            <a:custGeom>
              <a:avLst/>
              <a:gdLst/>
              <a:ahLst/>
              <a:cxnLst/>
              <a:rect l="l" t="t" r="r" b="b"/>
              <a:pathLst>
                <a:path w="3286" h="2602" extrusionOk="0">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3232850" y="1096100"/>
              <a:ext cx="53000" cy="53475"/>
            </a:xfrm>
            <a:custGeom>
              <a:avLst/>
              <a:gdLst/>
              <a:ahLst/>
              <a:cxnLst/>
              <a:rect l="l" t="t" r="r" b="b"/>
              <a:pathLst>
                <a:path w="2120" h="2139" extrusionOk="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20"/>
          <p:cNvGrpSpPr/>
          <p:nvPr/>
        </p:nvGrpSpPr>
        <p:grpSpPr>
          <a:xfrm rot="6363565" flipH="1">
            <a:off x="269294" y="4112800"/>
            <a:ext cx="720345" cy="1159552"/>
            <a:chOff x="1395350" y="2163450"/>
            <a:chExt cx="324125" cy="538800"/>
          </a:xfrm>
        </p:grpSpPr>
        <p:sp>
          <p:nvSpPr>
            <p:cNvPr id="918" name="Google Shape;918;p20"/>
            <p:cNvSpPr/>
            <p:nvPr/>
          </p:nvSpPr>
          <p:spPr>
            <a:xfrm>
              <a:off x="1429625" y="2163450"/>
              <a:ext cx="191550" cy="313525"/>
            </a:xfrm>
            <a:custGeom>
              <a:avLst/>
              <a:gdLst/>
              <a:ahLst/>
              <a:cxnLst/>
              <a:rect l="l" t="t" r="r" b="b"/>
              <a:pathLst>
                <a:path w="7662" h="12541" extrusionOk="0">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1459375" y="2458375"/>
              <a:ext cx="260100" cy="84400"/>
            </a:xfrm>
            <a:custGeom>
              <a:avLst/>
              <a:gdLst/>
              <a:ahLst/>
              <a:cxnLst/>
              <a:rect l="l" t="t" r="r" b="b"/>
              <a:pathLst>
                <a:path w="10404" h="3376" extrusionOk="0">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1395350" y="2417075"/>
              <a:ext cx="109900" cy="285175"/>
            </a:xfrm>
            <a:custGeom>
              <a:avLst/>
              <a:gdLst/>
              <a:ahLst/>
              <a:cxnLst/>
              <a:rect l="l" t="t" r="r" b="b"/>
              <a:pathLst>
                <a:path w="4396" h="11407" extrusionOk="0">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1409975" y="2524825"/>
              <a:ext cx="96275" cy="49425"/>
            </a:xfrm>
            <a:custGeom>
              <a:avLst/>
              <a:gdLst/>
              <a:ahLst/>
              <a:cxnLst/>
              <a:rect l="l" t="t" r="r" b="b"/>
              <a:pathLst>
                <a:path w="3851" h="1977" extrusionOk="0">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154"/>
        <p:cNvGrpSpPr/>
        <p:nvPr/>
      </p:nvGrpSpPr>
      <p:grpSpPr>
        <a:xfrm>
          <a:off x="0" y="0"/>
          <a:ext cx="0" cy="0"/>
          <a:chOff x="0" y="0"/>
          <a:chExt cx="0" cy="0"/>
        </a:xfrm>
      </p:grpSpPr>
      <p:sp>
        <p:nvSpPr>
          <p:cNvPr id="1155" name="Google Shape;1155;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6" name="Google Shape;1156;p25"/>
          <p:cNvSpPr txBox="1">
            <a:spLocks noGrp="1"/>
          </p:cNvSpPr>
          <p:nvPr>
            <p:ph type="title" idx="2"/>
          </p:nvPr>
        </p:nvSpPr>
        <p:spPr>
          <a:xfrm>
            <a:off x="729813" y="2919798"/>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57" name="Google Shape;1157;p25"/>
          <p:cNvSpPr txBox="1">
            <a:spLocks noGrp="1"/>
          </p:cNvSpPr>
          <p:nvPr>
            <p:ph type="subTitle" idx="1"/>
          </p:nvPr>
        </p:nvSpPr>
        <p:spPr>
          <a:xfrm>
            <a:off x="729813" y="3248150"/>
            <a:ext cx="23364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58" name="Google Shape;1158;p25"/>
          <p:cNvSpPr txBox="1">
            <a:spLocks noGrp="1"/>
          </p:cNvSpPr>
          <p:nvPr>
            <p:ph type="title" idx="3"/>
          </p:nvPr>
        </p:nvSpPr>
        <p:spPr>
          <a:xfrm>
            <a:off x="3403800" y="2919798"/>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59" name="Google Shape;1159;p25"/>
          <p:cNvSpPr txBox="1">
            <a:spLocks noGrp="1"/>
          </p:cNvSpPr>
          <p:nvPr>
            <p:ph type="subTitle" idx="4"/>
          </p:nvPr>
        </p:nvSpPr>
        <p:spPr>
          <a:xfrm>
            <a:off x="3413613" y="3248150"/>
            <a:ext cx="23364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0" name="Google Shape;1160;p25"/>
          <p:cNvSpPr txBox="1">
            <a:spLocks noGrp="1"/>
          </p:cNvSpPr>
          <p:nvPr>
            <p:ph type="title" idx="5"/>
          </p:nvPr>
        </p:nvSpPr>
        <p:spPr>
          <a:xfrm>
            <a:off x="6077788" y="2919798"/>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61" name="Google Shape;1161;p25"/>
          <p:cNvSpPr txBox="1">
            <a:spLocks noGrp="1"/>
          </p:cNvSpPr>
          <p:nvPr>
            <p:ph type="subTitle" idx="6"/>
          </p:nvPr>
        </p:nvSpPr>
        <p:spPr>
          <a:xfrm>
            <a:off x="6077788" y="3248150"/>
            <a:ext cx="23364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2" name="Google Shape;1162;p25"/>
          <p:cNvSpPr/>
          <p:nvPr/>
        </p:nvSpPr>
        <p:spPr>
          <a:xfrm rot="3329258">
            <a:off x="8335202" y="4354162"/>
            <a:ext cx="337200" cy="758352"/>
          </a:xfrm>
          <a:custGeom>
            <a:avLst/>
            <a:gdLst/>
            <a:ahLst/>
            <a:cxnLst/>
            <a:rect l="l" t="t" r="r" b="b"/>
            <a:pathLst>
              <a:path w="6069" h="13649" extrusionOk="0">
                <a:moveTo>
                  <a:pt x="4557" y="0"/>
                </a:moveTo>
                <a:cubicBezTo>
                  <a:pt x="4557" y="0"/>
                  <a:pt x="3549" y="1229"/>
                  <a:pt x="1775" y="5887"/>
                </a:cubicBezTo>
                <a:cubicBezTo>
                  <a:pt x="1" y="10565"/>
                  <a:pt x="2460" y="13648"/>
                  <a:pt x="2460" y="13648"/>
                </a:cubicBezTo>
                <a:cubicBezTo>
                  <a:pt x="2460" y="13648"/>
                  <a:pt x="4476" y="10060"/>
                  <a:pt x="5262" y="6955"/>
                </a:cubicBezTo>
                <a:cubicBezTo>
                  <a:pt x="6068" y="3871"/>
                  <a:pt x="4557" y="0"/>
                  <a:pt x="4557"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25"/>
          <p:cNvGrpSpPr/>
          <p:nvPr/>
        </p:nvGrpSpPr>
        <p:grpSpPr>
          <a:xfrm rot="-4106019">
            <a:off x="360871" y="4206058"/>
            <a:ext cx="537706" cy="739776"/>
            <a:chOff x="1521350" y="1648150"/>
            <a:chExt cx="241950" cy="332875"/>
          </a:xfrm>
        </p:grpSpPr>
        <p:sp>
          <p:nvSpPr>
            <p:cNvPr id="1164" name="Google Shape;1164;p2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5"/>
          <p:cNvGrpSpPr/>
          <p:nvPr/>
        </p:nvGrpSpPr>
        <p:grpSpPr>
          <a:xfrm>
            <a:off x="4855919" y="-1054931"/>
            <a:ext cx="4404651" cy="3321233"/>
            <a:chOff x="4855919" y="-1054931"/>
            <a:chExt cx="4404651" cy="3321233"/>
          </a:xfrm>
        </p:grpSpPr>
        <p:sp>
          <p:nvSpPr>
            <p:cNvPr id="1169" name="Google Shape;1169;p25"/>
            <p:cNvSpPr/>
            <p:nvPr/>
          </p:nvSpPr>
          <p:spPr>
            <a:xfrm rot="-4423644" flipH="1">
              <a:off x="5014090" y="812400"/>
              <a:ext cx="363895" cy="602381"/>
            </a:xfrm>
            <a:custGeom>
              <a:avLst/>
              <a:gdLst/>
              <a:ahLst/>
              <a:cxnLst/>
              <a:rect l="l" t="t" r="r" b="b"/>
              <a:pathLst>
                <a:path w="7153" h="11497" extrusionOk="0">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25"/>
            <p:cNvGrpSpPr/>
            <p:nvPr/>
          </p:nvGrpSpPr>
          <p:grpSpPr>
            <a:xfrm rot="-7930660" flipH="1">
              <a:off x="6547916" y="-729636"/>
              <a:ext cx="2061868" cy="2670645"/>
              <a:chOff x="4987400" y="1615775"/>
              <a:chExt cx="1013250" cy="1274250"/>
            </a:xfrm>
          </p:grpSpPr>
          <p:sp>
            <p:nvSpPr>
              <p:cNvPr id="1171" name="Google Shape;1171;p25"/>
              <p:cNvSpPr/>
              <p:nvPr/>
            </p:nvSpPr>
            <p:spPr>
              <a:xfrm>
                <a:off x="4987400" y="1893575"/>
                <a:ext cx="406625" cy="129975"/>
              </a:xfrm>
              <a:custGeom>
                <a:avLst/>
                <a:gdLst/>
                <a:ahLst/>
                <a:cxnLst/>
                <a:rect l="l" t="t" r="r" b="b"/>
                <a:pathLst>
                  <a:path w="16265" h="5199" extrusionOk="0">
                    <a:moveTo>
                      <a:pt x="5897" y="0"/>
                    </a:moveTo>
                    <a:cubicBezTo>
                      <a:pt x="2871" y="0"/>
                      <a:pt x="0" y="1126"/>
                      <a:pt x="0" y="1126"/>
                    </a:cubicBezTo>
                    <a:cubicBezTo>
                      <a:pt x="0" y="1126"/>
                      <a:pt x="1448" y="2310"/>
                      <a:pt x="7011" y="4429"/>
                    </a:cubicBezTo>
                    <a:cubicBezTo>
                      <a:pt x="8488" y="4992"/>
                      <a:pt x="9833" y="5199"/>
                      <a:pt x="11012" y="5199"/>
                    </a:cubicBezTo>
                    <a:cubicBezTo>
                      <a:pt x="14274" y="5199"/>
                      <a:pt x="16264" y="3617"/>
                      <a:pt x="16264" y="3617"/>
                    </a:cubicBezTo>
                    <a:cubicBezTo>
                      <a:pt x="16264" y="3617"/>
                      <a:pt x="11974" y="1215"/>
                      <a:pt x="8282" y="279"/>
                    </a:cubicBezTo>
                    <a:cubicBezTo>
                      <a:pt x="7510" y="79"/>
                      <a:pt x="6698" y="0"/>
                      <a:pt x="5897"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5"/>
              <p:cNvSpPr/>
              <p:nvPr/>
            </p:nvSpPr>
            <p:spPr>
              <a:xfrm>
                <a:off x="5078775" y="1692700"/>
                <a:ext cx="902025" cy="1197325"/>
              </a:xfrm>
              <a:custGeom>
                <a:avLst/>
                <a:gdLst/>
                <a:ahLst/>
                <a:cxnLst/>
                <a:rect l="l" t="t" r="r" b="b"/>
                <a:pathLst>
                  <a:path w="36081" h="47893" extrusionOk="0">
                    <a:moveTo>
                      <a:pt x="737" y="1"/>
                    </a:moveTo>
                    <a:cubicBezTo>
                      <a:pt x="466" y="1"/>
                      <a:pt x="210" y="168"/>
                      <a:pt x="124" y="437"/>
                    </a:cubicBezTo>
                    <a:cubicBezTo>
                      <a:pt x="0" y="773"/>
                      <a:pt x="177" y="1144"/>
                      <a:pt x="513" y="1250"/>
                    </a:cubicBezTo>
                    <a:cubicBezTo>
                      <a:pt x="3073" y="2116"/>
                      <a:pt x="5369" y="3634"/>
                      <a:pt x="7153" y="5648"/>
                    </a:cubicBezTo>
                    <a:cubicBezTo>
                      <a:pt x="7754" y="6319"/>
                      <a:pt x="8300" y="7060"/>
                      <a:pt x="8849" y="7767"/>
                    </a:cubicBezTo>
                    <a:cubicBezTo>
                      <a:pt x="9626" y="8808"/>
                      <a:pt x="10438" y="9886"/>
                      <a:pt x="11427" y="10821"/>
                    </a:cubicBezTo>
                    <a:cubicBezTo>
                      <a:pt x="12927" y="12252"/>
                      <a:pt x="14747" y="13241"/>
                      <a:pt x="16513" y="14230"/>
                    </a:cubicBezTo>
                    <a:cubicBezTo>
                      <a:pt x="18685" y="15413"/>
                      <a:pt x="20716" y="16543"/>
                      <a:pt x="22164" y="18345"/>
                    </a:cubicBezTo>
                    <a:cubicBezTo>
                      <a:pt x="23523" y="20023"/>
                      <a:pt x="24213" y="22142"/>
                      <a:pt x="24884" y="24208"/>
                    </a:cubicBezTo>
                    <a:cubicBezTo>
                      <a:pt x="25944" y="27440"/>
                      <a:pt x="27039" y="30796"/>
                      <a:pt x="27833" y="34151"/>
                    </a:cubicBezTo>
                    <a:cubicBezTo>
                      <a:pt x="27922" y="34575"/>
                      <a:pt x="28009" y="34999"/>
                      <a:pt x="28115" y="35423"/>
                    </a:cubicBezTo>
                    <a:cubicBezTo>
                      <a:pt x="28451" y="36923"/>
                      <a:pt x="28786" y="38460"/>
                      <a:pt x="29334" y="39944"/>
                    </a:cubicBezTo>
                    <a:cubicBezTo>
                      <a:pt x="30465" y="43033"/>
                      <a:pt x="32443" y="45736"/>
                      <a:pt x="35038" y="47749"/>
                    </a:cubicBezTo>
                    <a:cubicBezTo>
                      <a:pt x="35157" y="47846"/>
                      <a:pt x="35299" y="47893"/>
                      <a:pt x="35439" y="47893"/>
                    </a:cubicBezTo>
                    <a:cubicBezTo>
                      <a:pt x="35630" y="47893"/>
                      <a:pt x="35817" y="47806"/>
                      <a:pt x="35939" y="47643"/>
                    </a:cubicBezTo>
                    <a:cubicBezTo>
                      <a:pt x="36045" y="47519"/>
                      <a:pt x="36081" y="47378"/>
                      <a:pt x="36081" y="47255"/>
                    </a:cubicBezTo>
                    <a:cubicBezTo>
                      <a:pt x="36081" y="47060"/>
                      <a:pt x="35992" y="46866"/>
                      <a:pt x="35833" y="46742"/>
                    </a:cubicBezTo>
                    <a:cubicBezTo>
                      <a:pt x="33467" y="44888"/>
                      <a:pt x="31576" y="42327"/>
                      <a:pt x="30535" y="39501"/>
                    </a:cubicBezTo>
                    <a:cubicBezTo>
                      <a:pt x="30022" y="38107"/>
                      <a:pt x="29688" y="36605"/>
                      <a:pt x="29370" y="35140"/>
                    </a:cubicBezTo>
                    <a:cubicBezTo>
                      <a:pt x="29264" y="34716"/>
                      <a:pt x="29175" y="34292"/>
                      <a:pt x="29069" y="33868"/>
                    </a:cubicBezTo>
                    <a:cubicBezTo>
                      <a:pt x="28275" y="30442"/>
                      <a:pt x="27180" y="27069"/>
                      <a:pt x="26102" y="23802"/>
                    </a:cubicBezTo>
                    <a:cubicBezTo>
                      <a:pt x="25431" y="21735"/>
                      <a:pt x="24672" y="19404"/>
                      <a:pt x="23170" y="17532"/>
                    </a:cubicBezTo>
                    <a:cubicBezTo>
                      <a:pt x="21564" y="15537"/>
                      <a:pt x="19320" y="14301"/>
                      <a:pt x="17130" y="13100"/>
                    </a:cubicBezTo>
                    <a:cubicBezTo>
                      <a:pt x="15435" y="12163"/>
                      <a:pt x="13687" y="11193"/>
                      <a:pt x="12310" y="9886"/>
                    </a:cubicBezTo>
                    <a:cubicBezTo>
                      <a:pt x="11409" y="9038"/>
                      <a:pt x="10667" y="8049"/>
                      <a:pt x="9873" y="7007"/>
                    </a:cubicBezTo>
                    <a:cubicBezTo>
                      <a:pt x="9325" y="6265"/>
                      <a:pt x="8743" y="5506"/>
                      <a:pt x="8107" y="4782"/>
                    </a:cubicBezTo>
                    <a:cubicBezTo>
                      <a:pt x="6181" y="2610"/>
                      <a:pt x="3692" y="967"/>
                      <a:pt x="937" y="32"/>
                    </a:cubicBezTo>
                    <a:cubicBezTo>
                      <a:pt x="871" y="11"/>
                      <a:pt x="804" y="1"/>
                      <a:pt x="73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5"/>
              <p:cNvSpPr/>
              <p:nvPr/>
            </p:nvSpPr>
            <p:spPr>
              <a:xfrm>
                <a:off x="5311875" y="1623275"/>
                <a:ext cx="134250" cy="313050"/>
              </a:xfrm>
              <a:custGeom>
                <a:avLst/>
                <a:gdLst/>
                <a:ahLst/>
                <a:cxnLst/>
                <a:rect l="l" t="t" r="r" b="b"/>
                <a:pathLst>
                  <a:path w="5370" h="12522" extrusionOk="0">
                    <a:moveTo>
                      <a:pt x="231" y="0"/>
                    </a:moveTo>
                    <a:cubicBezTo>
                      <a:pt x="231" y="0"/>
                      <a:pt x="1" y="1537"/>
                      <a:pt x="867" y="6358"/>
                    </a:cubicBezTo>
                    <a:cubicBezTo>
                      <a:pt x="1731" y="11180"/>
                      <a:pt x="5369" y="12522"/>
                      <a:pt x="5369" y="12522"/>
                    </a:cubicBezTo>
                    <a:cubicBezTo>
                      <a:pt x="5369" y="12522"/>
                      <a:pt x="5246" y="8495"/>
                      <a:pt x="4345" y="5493"/>
                    </a:cubicBezTo>
                    <a:cubicBezTo>
                      <a:pt x="3445" y="2491"/>
                      <a:pt x="231" y="0"/>
                      <a:pt x="231"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5"/>
              <p:cNvSpPr/>
              <p:nvPr/>
            </p:nvSpPr>
            <p:spPr>
              <a:xfrm>
                <a:off x="5437275" y="1615775"/>
                <a:ext cx="106425" cy="337325"/>
              </a:xfrm>
              <a:custGeom>
                <a:avLst/>
                <a:gdLst/>
                <a:ahLst/>
                <a:cxnLst/>
                <a:rect l="l" t="t" r="r" b="b"/>
                <a:pathLst>
                  <a:path w="4257" h="13493" extrusionOk="0">
                    <a:moveTo>
                      <a:pt x="1943" y="0"/>
                    </a:moveTo>
                    <a:cubicBezTo>
                      <a:pt x="1943" y="0"/>
                      <a:pt x="1272" y="1395"/>
                      <a:pt x="636" y="6252"/>
                    </a:cubicBezTo>
                    <a:cubicBezTo>
                      <a:pt x="0" y="11108"/>
                      <a:pt x="3056" y="13493"/>
                      <a:pt x="3056" y="13493"/>
                    </a:cubicBezTo>
                    <a:cubicBezTo>
                      <a:pt x="3056" y="13493"/>
                      <a:pt x="4151" y="9608"/>
                      <a:pt x="4203" y="6481"/>
                    </a:cubicBezTo>
                    <a:cubicBezTo>
                      <a:pt x="4257" y="3356"/>
                      <a:pt x="1943" y="0"/>
                      <a:pt x="1943"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5"/>
              <p:cNvSpPr/>
              <p:nvPr/>
            </p:nvSpPr>
            <p:spPr>
              <a:xfrm>
                <a:off x="5400175" y="1825400"/>
                <a:ext cx="203575" cy="265900"/>
              </a:xfrm>
              <a:custGeom>
                <a:avLst/>
                <a:gdLst/>
                <a:ahLst/>
                <a:cxnLst/>
                <a:rect l="l" t="t" r="r" b="b"/>
                <a:pathLst>
                  <a:path w="8143" h="10636" extrusionOk="0">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5"/>
              <p:cNvSpPr/>
              <p:nvPr/>
            </p:nvSpPr>
            <p:spPr>
              <a:xfrm>
                <a:off x="5499950" y="1761900"/>
                <a:ext cx="57425" cy="299125"/>
              </a:xfrm>
              <a:custGeom>
                <a:avLst/>
                <a:gdLst/>
                <a:ahLst/>
                <a:cxnLst/>
                <a:rect l="l" t="t" r="r" b="b"/>
                <a:pathLst>
                  <a:path w="2297" h="11965" extrusionOk="0">
                    <a:moveTo>
                      <a:pt x="337" y="0"/>
                    </a:moveTo>
                    <a:cubicBezTo>
                      <a:pt x="267" y="0"/>
                      <a:pt x="196" y="54"/>
                      <a:pt x="196" y="125"/>
                    </a:cubicBezTo>
                    <a:cubicBezTo>
                      <a:pt x="107" y="2103"/>
                      <a:pt x="1" y="4116"/>
                      <a:pt x="177" y="6111"/>
                    </a:cubicBezTo>
                    <a:cubicBezTo>
                      <a:pt x="248" y="7118"/>
                      <a:pt x="389" y="8124"/>
                      <a:pt x="637" y="9096"/>
                    </a:cubicBezTo>
                    <a:cubicBezTo>
                      <a:pt x="884" y="10085"/>
                      <a:pt x="1255" y="11056"/>
                      <a:pt x="1908" y="11886"/>
                    </a:cubicBezTo>
                    <a:cubicBezTo>
                      <a:pt x="1949" y="11937"/>
                      <a:pt x="2009" y="11965"/>
                      <a:pt x="2073" y="11965"/>
                    </a:cubicBezTo>
                    <a:cubicBezTo>
                      <a:pt x="2118" y="11965"/>
                      <a:pt x="2165" y="11951"/>
                      <a:pt x="2209" y="11922"/>
                    </a:cubicBezTo>
                    <a:cubicBezTo>
                      <a:pt x="2297" y="11833"/>
                      <a:pt x="2297" y="11710"/>
                      <a:pt x="2226" y="11621"/>
                    </a:cubicBezTo>
                    <a:cubicBezTo>
                      <a:pt x="1626" y="10862"/>
                      <a:pt x="1255" y="9944"/>
                      <a:pt x="1008" y="9007"/>
                    </a:cubicBezTo>
                    <a:cubicBezTo>
                      <a:pt x="761" y="8053"/>
                      <a:pt x="601" y="7083"/>
                      <a:pt x="514" y="6094"/>
                    </a:cubicBezTo>
                    <a:cubicBezTo>
                      <a:pt x="319" y="4116"/>
                      <a:pt x="389" y="2119"/>
                      <a:pt x="460" y="125"/>
                    </a:cubicBezTo>
                    <a:cubicBezTo>
                      <a:pt x="460" y="54"/>
                      <a:pt x="408" y="0"/>
                      <a:pt x="33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5"/>
              <p:cNvSpPr/>
              <p:nvPr/>
            </p:nvSpPr>
            <p:spPr>
              <a:xfrm>
                <a:off x="5072575" y="1819725"/>
                <a:ext cx="227850" cy="52500"/>
              </a:xfrm>
              <a:custGeom>
                <a:avLst/>
                <a:gdLst/>
                <a:ahLst/>
                <a:cxnLst/>
                <a:rect l="l" t="t" r="r" b="b"/>
                <a:pathLst>
                  <a:path w="9114" h="2100" extrusionOk="0">
                    <a:moveTo>
                      <a:pt x="1585" y="0"/>
                    </a:moveTo>
                    <a:cubicBezTo>
                      <a:pt x="1094" y="0"/>
                      <a:pt x="606" y="20"/>
                      <a:pt x="125" y="54"/>
                    </a:cubicBezTo>
                    <a:cubicBezTo>
                      <a:pt x="55" y="54"/>
                      <a:pt x="1" y="107"/>
                      <a:pt x="1" y="178"/>
                    </a:cubicBezTo>
                    <a:cubicBezTo>
                      <a:pt x="1" y="240"/>
                      <a:pt x="55" y="287"/>
                      <a:pt x="104" y="287"/>
                    </a:cubicBezTo>
                    <a:cubicBezTo>
                      <a:pt x="111" y="287"/>
                      <a:pt x="118" y="286"/>
                      <a:pt x="125" y="284"/>
                    </a:cubicBezTo>
                    <a:lnTo>
                      <a:pt x="142" y="284"/>
                    </a:lnTo>
                    <a:cubicBezTo>
                      <a:pt x="416" y="277"/>
                      <a:pt x="690" y="273"/>
                      <a:pt x="962" y="273"/>
                    </a:cubicBezTo>
                    <a:cubicBezTo>
                      <a:pt x="1429" y="273"/>
                      <a:pt x="1893" y="285"/>
                      <a:pt x="2350" y="319"/>
                    </a:cubicBezTo>
                    <a:cubicBezTo>
                      <a:pt x="3092" y="372"/>
                      <a:pt x="3834" y="496"/>
                      <a:pt x="4557" y="637"/>
                    </a:cubicBezTo>
                    <a:cubicBezTo>
                      <a:pt x="5282" y="779"/>
                      <a:pt x="6005" y="972"/>
                      <a:pt x="6695" y="1202"/>
                    </a:cubicBezTo>
                    <a:cubicBezTo>
                      <a:pt x="7401" y="1450"/>
                      <a:pt x="8089" y="1714"/>
                      <a:pt x="8708" y="2067"/>
                    </a:cubicBezTo>
                    <a:lnTo>
                      <a:pt x="8725" y="2067"/>
                    </a:lnTo>
                    <a:cubicBezTo>
                      <a:pt x="8764" y="2089"/>
                      <a:pt x="8805" y="2099"/>
                      <a:pt x="8845" y="2099"/>
                    </a:cubicBezTo>
                    <a:cubicBezTo>
                      <a:pt x="8931" y="2099"/>
                      <a:pt x="9013" y="2052"/>
                      <a:pt x="9061" y="1979"/>
                    </a:cubicBezTo>
                    <a:cubicBezTo>
                      <a:pt x="9113" y="1855"/>
                      <a:pt x="9061" y="1714"/>
                      <a:pt x="8955" y="1643"/>
                    </a:cubicBezTo>
                    <a:cubicBezTo>
                      <a:pt x="8249" y="1290"/>
                      <a:pt x="7559" y="1043"/>
                      <a:pt x="6818" y="814"/>
                    </a:cubicBezTo>
                    <a:cubicBezTo>
                      <a:pt x="6111" y="584"/>
                      <a:pt x="5370" y="407"/>
                      <a:pt x="4628" y="266"/>
                    </a:cubicBezTo>
                    <a:cubicBezTo>
                      <a:pt x="3886" y="143"/>
                      <a:pt x="3127" y="54"/>
                      <a:pt x="2386" y="18"/>
                    </a:cubicBezTo>
                    <a:cubicBezTo>
                      <a:pt x="2118" y="6"/>
                      <a:pt x="1851" y="0"/>
                      <a:pt x="158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5"/>
              <p:cNvSpPr/>
              <p:nvPr/>
            </p:nvSpPr>
            <p:spPr>
              <a:xfrm>
                <a:off x="5089350" y="1779550"/>
                <a:ext cx="93625" cy="93625"/>
              </a:xfrm>
              <a:custGeom>
                <a:avLst/>
                <a:gdLst/>
                <a:ahLst/>
                <a:cxnLst/>
                <a:rect l="l" t="t" r="r" b="b"/>
                <a:pathLst>
                  <a:path w="3745" h="3745" extrusionOk="0">
                    <a:moveTo>
                      <a:pt x="1873" y="1"/>
                    </a:moveTo>
                    <a:cubicBezTo>
                      <a:pt x="832" y="1"/>
                      <a:pt x="1" y="848"/>
                      <a:pt x="1" y="1873"/>
                    </a:cubicBezTo>
                    <a:cubicBezTo>
                      <a:pt x="1" y="2897"/>
                      <a:pt x="832" y="3745"/>
                      <a:pt x="1873" y="3745"/>
                    </a:cubicBezTo>
                    <a:cubicBezTo>
                      <a:pt x="2897" y="3745"/>
                      <a:pt x="3745" y="2897"/>
                      <a:pt x="3745" y="1873"/>
                    </a:cubicBezTo>
                    <a:cubicBezTo>
                      <a:pt x="3745" y="848"/>
                      <a:pt x="2897" y="1"/>
                      <a:pt x="1873"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5"/>
              <p:cNvSpPr/>
              <p:nvPr/>
            </p:nvSpPr>
            <p:spPr>
              <a:xfrm>
                <a:off x="5209025" y="1639025"/>
                <a:ext cx="143500" cy="275100"/>
              </a:xfrm>
              <a:custGeom>
                <a:avLst/>
                <a:gdLst/>
                <a:ahLst/>
                <a:cxnLst/>
                <a:rect l="l" t="t" r="r" b="b"/>
                <a:pathLst>
                  <a:path w="5740" h="11004" extrusionOk="0">
                    <a:moveTo>
                      <a:pt x="167" y="1"/>
                    </a:moveTo>
                    <a:cubicBezTo>
                      <a:pt x="138" y="1"/>
                      <a:pt x="110" y="10"/>
                      <a:pt x="88" y="24"/>
                    </a:cubicBezTo>
                    <a:cubicBezTo>
                      <a:pt x="18" y="76"/>
                      <a:pt x="1" y="182"/>
                      <a:pt x="53" y="236"/>
                    </a:cubicBezTo>
                    <a:cubicBezTo>
                      <a:pt x="672" y="1013"/>
                      <a:pt x="1112" y="1896"/>
                      <a:pt x="1501" y="2796"/>
                    </a:cubicBezTo>
                    <a:cubicBezTo>
                      <a:pt x="1889" y="3697"/>
                      <a:pt x="2207" y="4633"/>
                      <a:pt x="2544" y="5586"/>
                    </a:cubicBezTo>
                    <a:cubicBezTo>
                      <a:pt x="2861" y="6523"/>
                      <a:pt x="3215" y="7458"/>
                      <a:pt x="3639" y="8377"/>
                    </a:cubicBezTo>
                    <a:cubicBezTo>
                      <a:pt x="4062" y="9295"/>
                      <a:pt x="4592" y="10178"/>
                      <a:pt x="5299" y="10920"/>
                    </a:cubicBezTo>
                    <a:lnTo>
                      <a:pt x="5316" y="10938"/>
                    </a:lnTo>
                    <a:cubicBezTo>
                      <a:pt x="5360" y="10982"/>
                      <a:pt x="5418" y="11004"/>
                      <a:pt x="5477" y="11004"/>
                    </a:cubicBezTo>
                    <a:cubicBezTo>
                      <a:pt x="5537" y="11004"/>
                      <a:pt x="5599" y="10982"/>
                      <a:pt x="5652" y="10938"/>
                    </a:cubicBezTo>
                    <a:cubicBezTo>
                      <a:pt x="5739" y="10832"/>
                      <a:pt x="5739" y="10691"/>
                      <a:pt x="5652" y="10602"/>
                    </a:cubicBezTo>
                    <a:cubicBezTo>
                      <a:pt x="4962" y="9914"/>
                      <a:pt x="4451" y="9066"/>
                      <a:pt x="4027" y="8200"/>
                    </a:cubicBezTo>
                    <a:cubicBezTo>
                      <a:pt x="3603" y="7317"/>
                      <a:pt x="3250" y="6382"/>
                      <a:pt x="2897" y="5445"/>
                    </a:cubicBezTo>
                    <a:cubicBezTo>
                      <a:pt x="2561" y="4527"/>
                      <a:pt x="2226" y="3573"/>
                      <a:pt x="1819" y="2655"/>
                    </a:cubicBezTo>
                    <a:cubicBezTo>
                      <a:pt x="1413" y="1736"/>
                      <a:pt x="936" y="837"/>
                      <a:pt x="283" y="59"/>
                    </a:cubicBezTo>
                    <a:cubicBezTo>
                      <a:pt x="252" y="18"/>
                      <a:pt x="209" y="1"/>
                      <a:pt x="16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5"/>
              <p:cNvSpPr/>
              <p:nvPr/>
            </p:nvSpPr>
            <p:spPr>
              <a:xfrm>
                <a:off x="5196200" y="1646675"/>
                <a:ext cx="93625" cy="93175"/>
              </a:xfrm>
              <a:custGeom>
                <a:avLst/>
                <a:gdLst/>
                <a:ahLst/>
                <a:cxnLst/>
                <a:rect l="l" t="t" r="r" b="b"/>
                <a:pathLst>
                  <a:path w="3745" h="3727" extrusionOk="0">
                    <a:moveTo>
                      <a:pt x="1873" y="1"/>
                    </a:moveTo>
                    <a:cubicBezTo>
                      <a:pt x="848" y="1"/>
                      <a:pt x="1" y="830"/>
                      <a:pt x="1" y="1854"/>
                    </a:cubicBezTo>
                    <a:cubicBezTo>
                      <a:pt x="1" y="2897"/>
                      <a:pt x="848" y="3726"/>
                      <a:pt x="1873" y="3726"/>
                    </a:cubicBezTo>
                    <a:cubicBezTo>
                      <a:pt x="2915" y="3726"/>
                      <a:pt x="3745" y="2897"/>
                      <a:pt x="3745" y="1854"/>
                    </a:cubicBezTo>
                    <a:cubicBezTo>
                      <a:pt x="3745" y="830"/>
                      <a:pt x="2915" y="1"/>
                      <a:pt x="1873"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5"/>
              <p:cNvSpPr/>
              <p:nvPr/>
            </p:nvSpPr>
            <p:spPr>
              <a:xfrm>
                <a:off x="5821825" y="2173825"/>
                <a:ext cx="178825" cy="287425"/>
              </a:xfrm>
              <a:custGeom>
                <a:avLst/>
                <a:gdLst/>
                <a:ahLst/>
                <a:cxnLst/>
                <a:rect l="l" t="t" r="r" b="b"/>
                <a:pathLst>
                  <a:path w="7153" h="11497" extrusionOk="0">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5798425" y="2159150"/>
                <a:ext cx="35800" cy="482275"/>
              </a:xfrm>
              <a:custGeom>
                <a:avLst/>
                <a:gdLst/>
                <a:ahLst/>
                <a:cxnLst/>
                <a:rect l="l" t="t" r="r" b="b"/>
                <a:pathLst>
                  <a:path w="1432" h="19291" extrusionOk="0">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5774150" y="2182675"/>
                <a:ext cx="93175" cy="93150"/>
              </a:xfrm>
              <a:custGeom>
                <a:avLst/>
                <a:gdLst/>
                <a:ahLst/>
                <a:cxnLst/>
                <a:rect l="l" t="t" r="r" b="b"/>
                <a:pathLst>
                  <a:path w="3727" h="3726" extrusionOk="0">
                    <a:moveTo>
                      <a:pt x="1854" y="0"/>
                    </a:moveTo>
                    <a:cubicBezTo>
                      <a:pt x="830" y="0"/>
                      <a:pt x="1" y="829"/>
                      <a:pt x="1" y="1872"/>
                    </a:cubicBezTo>
                    <a:cubicBezTo>
                      <a:pt x="1" y="2896"/>
                      <a:pt x="830" y="3726"/>
                      <a:pt x="1854" y="3726"/>
                    </a:cubicBezTo>
                    <a:cubicBezTo>
                      <a:pt x="2897" y="3726"/>
                      <a:pt x="3726" y="2896"/>
                      <a:pt x="3726" y="1872"/>
                    </a:cubicBezTo>
                    <a:cubicBezTo>
                      <a:pt x="3726" y="829"/>
                      <a:pt x="2897" y="0"/>
                      <a:pt x="1854"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25"/>
            <p:cNvGrpSpPr/>
            <p:nvPr/>
          </p:nvGrpSpPr>
          <p:grpSpPr>
            <a:xfrm rot="-6187679" flipH="1">
              <a:off x="5426931" y="254213"/>
              <a:ext cx="612968" cy="1070077"/>
              <a:chOff x="5584006" y="2130847"/>
              <a:chExt cx="301215" cy="510578"/>
            </a:xfrm>
          </p:grpSpPr>
          <p:sp>
            <p:nvSpPr>
              <p:cNvPr id="1185" name="Google Shape;1185;p25"/>
              <p:cNvSpPr/>
              <p:nvPr/>
            </p:nvSpPr>
            <p:spPr>
              <a:xfrm rot="-1723369">
                <a:off x="5645829" y="2153909"/>
                <a:ext cx="177570" cy="289531"/>
              </a:xfrm>
              <a:custGeom>
                <a:avLst/>
                <a:gdLst/>
                <a:ahLst/>
                <a:cxnLst/>
                <a:rect l="l" t="t" r="r" b="b"/>
                <a:pathLst>
                  <a:path w="7153" h="11497" extrusionOk="0">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5798425" y="2159150"/>
                <a:ext cx="35800" cy="482275"/>
              </a:xfrm>
              <a:custGeom>
                <a:avLst/>
                <a:gdLst/>
                <a:ahLst/>
                <a:cxnLst/>
                <a:rect l="l" t="t" r="r" b="b"/>
                <a:pathLst>
                  <a:path w="1432" h="19291" extrusionOk="0">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25"/>
            <p:cNvSpPr/>
            <p:nvPr/>
          </p:nvSpPr>
          <p:spPr>
            <a:xfrm rot="-7930660" flipH="1">
              <a:off x="5668951" y="531657"/>
              <a:ext cx="414256" cy="557288"/>
            </a:xfrm>
            <a:custGeom>
              <a:avLst/>
              <a:gdLst/>
              <a:ahLst/>
              <a:cxnLst/>
              <a:rect l="l" t="t" r="r" b="b"/>
              <a:pathLst>
                <a:path w="8143" h="10636" extrusionOk="0">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25"/>
          <p:cNvGrpSpPr/>
          <p:nvPr/>
        </p:nvGrpSpPr>
        <p:grpSpPr>
          <a:xfrm>
            <a:off x="4373929" y="4600538"/>
            <a:ext cx="327124" cy="322325"/>
            <a:chOff x="3828575" y="1069325"/>
            <a:chExt cx="185750" cy="183025"/>
          </a:xfrm>
        </p:grpSpPr>
        <p:sp>
          <p:nvSpPr>
            <p:cNvPr id="1189" name="Google Shape;1189;p25"/>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192"/>
        <p:cNvGrpSpPr/>
        <p:nvPr/>
      </p:nvGrpSpPr>
      <p:grpSpPr>
        <a:xfrm>
          <a:off x="0" y="0"/>
          <a:ext cx="0" cy="0"/>
          <a:chOff x="0" y="0"/>
          <a:chExt cx="0" cy="0"/>
        </a:xfrm>
      </p:grpSpPr>
      <p:sp>
        <p:nvSpPr>
          <p:cNvPr id="1193" name="Google Shape;1193;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94" name="Google Shape;1194;p26"/>
          <p:cNvSpPr txBox="1">
            <a:spLocks noGrp="1"/>
          </p:cNvSpPr>
          <p:nvPr>
            <p:ph type="title" idx="2"/>
          </p:nvPr>
        </p:nvSpPr>
        <p:spPr>
          <a:xfrm>
            <a:off x="1936125" y="167767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95" name="Google Shape;1195;p26"/>
          <p:cNvSpPr txBox="1">
            <a:spLocks noGrp="1"/>
          </p:cNvSpPr>
          <p:nvPr>
            <p:ph type="subTitle" idx="1"/>
          </p:nvPr>
        </p:nvSpPr>
        <p:spPr>
          <a:xfrm>
            <a:off x="1936125" y="2018342"/>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6" name="Google Shape;1196;p26"/>
          <p:cNvSpPr txBox="1">
            <a:spLocks noGrp="1"/>
          </p:cNvSpPr>
          <p:nvPr>
            <p:ph type="title" idx="3"/>
          </p:nvPr>
        </p:nvSpPr>
        <p:spPr>
          <a:xfrm>
            <a:off x="6089775" y="167767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97" name="Google Shape;1197;p26"/>
          <p:cNvSpPr txBox="1">
            <a:spLocks noGrp="1"/>
          </p:cNvSpPr>
          <p:nvPr>
            <p:ph type="subTitle" idx="4"/>
          </p:nvPr>
        </p:nvSpPr>
        <p:spPr>
          <a:xfrm>
            <a:off x="6089775" y="2018342"/>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8" name="Google Shape;1198;p26"/>
          <p:cNvSpPr txBox="1">
            <a:spLocks noGrp="1"/>
          </p:cNvSpPr>
          <p:nvPr>
            <p:ph type="title" idx="5"/>
          </p:nvPr>
        </p:nvSpPr>
        <p:spPr>
          <a:xfrm>
            <a:off x="1936125" y="3384913"/>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99" name="Google Shape;1199;p26"/>
          <p:cNvSpPr txBox="1">
            <a:spLocks noGrp="1"/>
          </p:cNvSpPr>
          <p:nvPr>
            <p:ph type="subTitle" idx="6"/>
          </p:nvPr>
        </p:nvSpPr>
        <p:spPr>
          <a:xfrm>
            <a:off x="1936125" y="372568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0" name="Google Shape;1200;p26"/>
          <p:cNvSpPr txBox="1">
            <a:spLocks noGrp="1"/>
          </p:cNvSpPr>
          <p:nvPr>
            <p:ph type="title" idx="7"/>
          </p:nvPr>
        </p:nvSpPr>
        <p:spPr>
          <a:xfrm>
            <a:off x="6089775" y="3384913"/>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01" name="Google Shape;1201;p26"/>
          <p:cNvSpPr txBox="1">
            <a:spLocks noGrp="1"/>
          </p:cNvSpPr>
          <p:nvPr>
            <p:ph type="subTitle" idx="8"/>
          </p:nvPr>
        </p:nvSpPr>
        <p:spPr>
          <a:xfrm>
            <a:off x="6089775" y="372568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02" name="Google Shape;1202;p26"/>
          <p:cNvGrpSpPr/>
          <p:nvPr/>
        </p:nvGrpSpPr>
        <p:grpSpPr>
          <a:xfrm rot="10800000">
            <a:off x="6482317" y="161764"/>
            <a:ext cx="3173210" cy="2188720"/>
            <a:chOff x="1899925" y="3063975"/>
            <a:chExt cx="1552375" cy="1070750"/>
          </a:xfrm>
        </p:grpSpPr>
        <p:sp>
          <p:nvSpPr>
            <p:cNvPr id="1203" name="Google Shape;1203;p26"/>
            <p:cNvSpPr/>
            <p:nvPr/>
          </p:nvSpPr>
          <p:spPr>
            <a:xfrm>
              <a:off x="2575425" y="3924050"/>
              <a:ext cx="154550" cy="206900"/>
            </a:xfrm>
            <a:custGeom>
              <a:avLst/>
              <a:gdLst/>
              <a:ahLst/>
              <a:cxnLst/>
              <a:rect l="l" t="t" r="r" b="b"/>
              <a:pathLst>
                <a:path w="6182" h="8276"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6"/>
            <p:cNvSpPr/>
            <p:nvPr/>
          </p:nvSpPr>
          <p:spPr>
            <a:xfrm>
              <a:off x="2575425" y="3924050"/>
              <a:ext cx="109100" cy="145175"/>
            </a:xfrm>
            <a:custGeom>
              <a:avLst/>
              <a:gdLst/>
              <a:ahLst/>
              <a:cxnLst/>
              <a:rect l="l" t="t" r="r" b="b"/>
              <a:pathLst>
                <a:path w="4364" h="5807"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6"/>
            <p:cNvSpPr/>
            <p:nvPr/>
          </p:nvSpPr>
          <p:spPr>
            <a:xfrm>
              <a:off x="2582500" y="3924050"/>
              <a:ext cx="39750" cy="37475"/>
            </a:xfrm>
            <a:custGeom>
              <a:avLst/>
              <a:gdLst/>
              <a:ahLst/>
              <a:cxnLst/>
              <a:rect l="l" t="t" r="r" b="b"/>
              <a:pathLst>
                <a:path w="1590" h="1499" extrusionOk="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6"/>
            <p:cNvSpPr/>
            <p:nvPr/>
          </p:nvSpPr>
          <p:spPr>
            <a:xfrm>
              <a:off x="2550300" y="3690925"/>
              <a:ext cx="56075" cy="262200"/>
            </a:xfrm>
            <a:custGeom>
              <a:avLst/>
              <a:gdLst/>
              <a:ahLst/>
              <a:cxnLst/>
              <a:rect l="l" t="t" r="r" b="b"/>
              <a:pathLst>
                <a:path w="2243" h="10488" extrusionOk="0">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6"/>
            <p:cNvSpPr/>
            <p:nvPr/>
          </p:nvSpPr>
          <p:spPr>
            <a:xfrm>
              <a:off x="2404600" y="3727050"/>
              <a:ext cx="195575" cy="406475"/>
            </a:xfrm>
            <a:custGeom>
              <a:avLst/>
              <a:gdLst/>
              <a:ahLst/>
              <a:cxnLst/>
              <a:rect l="l" t="t" r="r" b="b"/>
              <a:pathLst>
                <a:path w="7823" h="16259" extrusionOk="0">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6"/>
            <p:cNvSpPr/>
            <p:nvPr/>
          </p:nvSpPr>
          <p:spPr>
            <a:xfrm>
              <a:off x="2423125" y="3725150"/>
              <a:ext cx="148375" cy="409575"/>
            </a:xfrm>
            <a:custGeom>
              <a:avLst/>
              <a:gdLst/>
              <a:ahLst/>
              <a:cxnLst/>
              <a:rect l="l" t="t" r="r" b="b"/>
              <a:pathLst>
                <a:path w="5935" h="16383" extrusionOk="0">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6"/>
            <p:cNvSpPr/>
            <p:nvPr/>
          </p:nvSpPr>
          <p:spPr>
            <a:xfrm>
              <a:off x="2409900" y="4024000"/>
              <a:ext cx="79025" cy="39975"/>
            </a:xfrm>
            <a:custGeom>
              <a:avLst/>
              <a:gdLst/>
              <a:ahLst/>
              <a:cxnLst/>
              <a:rect l="l" t="t" r="r" b="b"/>
              <a:pathLst>
                <a:path w="3161" h="1599" extrusionOk="0">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6"/>
            <p:cNvSpPr/>
            <p:nvPr/>
          </p:nvSpPr>
          <p:spPr>
            <a:xfrm>
              <a:off x="2420900" y="3937000"/>
              <a:ext cx="114825" cy="47300"/>
            </a:xfrm>
            <a:custGeom>
              <a:avLst/>
              <a:gdLst/>
              <a:ahLst/>
              <a:cxnLst/>
              <a:rect l="l" t="t" r="r" b="b"/>
              <a:pathLst>
                <a:path w="4593" h="1892" extrusionOk="0">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6"/>
            <p:cNvSpPr/>
            <p:nvPr/>
          </p:nvSpPr>
          <p:spPr>
            <a:xfrm>
              <a:off x="2458875" y="3859925"/>
              <a:ext cx="106875" cy="53650"/>
            </a:xfrm>
            <a:custGeom>
              <a:avLst/>
              <a:gdLst/>
              <a:ahLst/>
              <a:cxnLst/>
              <a:rect l="l" t="t" r="r" b="b"/>
              <a:pathLst>
                <a:path w="4275" h="2146" extrusionOk="0">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6"/>
            <p:cNvSpPr/>
            <p:nvPr/>
          </p:nvSpPr>
          <p:spPr>
            <a:xfrm>
              <a:off x="2504375" y="3796500"/>
              <a:ext cx="73725" cy="46450"/>
            </a:xfrm>
            <a:custGeom>
              <a:avLst/>
              <a:gdLst/>
              <a:ahLst/>
              <a:cxnLst/>
              <a:rect l="l" t="t" r="r" b="b"/>
              <a:pathLst>
                <a:path w="2949" h="1858" extrusionOk="0">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6"/>
            <p:cNvSpPr/>
            <p:nvPr/>
          </p:nvSpPr>
          <p:spPr>
            <a:xfrm>
              <a:off x="2263300" y="3569000"/>
              <a:ext cx="157625" cy="205675"/>
            </a:xfrm>
            <a:custGeom>
              <a:avLst/>
              <a:gdLst/>
              <a:ahLst/>
              <a:cxnLst/>
              <a:rect l="l" t="t" r="r" b="b"/>
              <a:pathLst>
                <a:path w="6305" h="8227"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6"/>
            <p:cNvSpPr/>
            <p:nvPr/>
          </p:nvSpPr>
          <p:spPr>
            <a:xfrm>
              <a:off x="2263300" y="3569000"/>
              <a:ext cx="109525" cy="143875"/>
            </a:xfrm>
            <a:custGeom>
              <a:avLst/>
              <a:gdLst/>
              <a:ahLst/>
              <a:cxnLst/>
              <a:rect l="l" t="t" r="r" b="b"/>
              <a:pathLst>
                <a:path w="4381" h="5755"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6"/>
            <p:cNvSpPr/>
            <p:nvPr/>
          </p:nvSpPr>
          <p:spPr>
            <a:xfrm>
              <a:off x="2266850" y="3569000"/>
              <a:ext cx="38875" cy="38400"/>
            </a:xfrm>
            <a:custGeom>
              <a:avLst/>
              <a:gdLst/>
              <a:ahLst/>
              <a:cxnLst/>
              <a:rect l="l" t="t" r="r" b="b"/>
              <a:pathLst>
                <a:path w="1555" h="1536" extrusionOk="0">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6"/>
            <p:cNvSpPr/>
            <p:nvPr/>
          </p:nvSpPr>
          <p:spPr>
            <a:xfrm>
              <a:off x="2101725" y="3220450"/>
              <a:ext cx="195175" cy="391825"/>
            </a:xfrm>
            <a:custGeom>
              <a:avLst/>
              <a:gdLst/>
              <a:ahLst/>
              <a:cxnLst/>
              <a:rect l="l" t="t" r="r" b="b"/>
              <a:pathLst>
                <a:path w="7807" h="15673" extrusionOk="0">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6"/>
            <p:cNvSpPr/>
            <p:nvPr/>
          </p:nvSpPr>
          <p:spPr>
            <a:xfrm>
              <a:off x="2095550" y="3288200"/>
              <a:ext cx="99325" cy="263975"/>
            </a:xfrm>
            <a:custGeom>
              <a:avLst/>
              <a:gdLst/>
              <a:ahLst/>
              <a:cxnLst/>
              <a:rect l="l" t="t" r="r" b="b"/>
              <a:pathLst>
                <a:path w="3973" h="10559" extrusionOk="0">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6"/>
            <p:cNvSpPr/>
            <p:nvPr/>
          </p:nvSpPr>
          <p:spPr>
            <a:xfrm>
              <a:off x="2122900" y="3287125"/>
              <a:ext cx="37125" cy="266000"/>
            </a:xfrm>
            <a:custGeom>
              <a:avLst/>
              <a:gdLst/>
              <a:ahLst/>
              <a:cxnLst/>
              <a:rect l="l" t="t" r="r" b="b"/>
              <a:pathLst>
                <a:path w="1485" h="10640" extrusionOk="0">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6"/>
            <p:cNvSpPr/>
            <p:nvPr/>
          </p:nvSpPr>
          <p:spPr>
            <a:xfrm>
              <a:off x="2104375" y="3481225"/>
              <a:ext cx="49000" cy="23200"/>
            </a:xfrm>
            <a:custGeom>
              <a:avLst/>
              <a:gdLst/>
              <a:ahLst/>
              <a:cxnLst/>
              <a:rect l="l" t="t" r="r" b="b"/>
              <a:pathLst>
                <a:path w="1960" h="928" extrusionOk="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6"/>
            <p:cNvSpPr/>
            <p:nvPr/>
          </p:nvSpPr>
          <p:spPr>
            <a:xfrm>
              <a:off x="2100375" y="3425050"/>
              <a:ext cx="71125" cy="29475"/>
            </a:xfrm>
            <a:custGeom>
              <a:avLst/>
              <a:gdLst/>
              <a:ahLst/>
              <a:cxnLst/>
              <a:rect l="l" t="t" r="r" b="b"/>
              <a:pathLst>
                <a:path w="2845" h="1179" extrusionOk="0">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6"/>
            <p:cNvSpPr/>
            <p:nvPr/>
          </p:nvSpPr>
          <p:spPr>
            <a:xfrm>
              <a:off x="2112750" y="3374375"/>
              <a:ext cx="67575" cy="27175"/>
            </a:xfrm>
            <a:custGeom>
              <a:avLst/>
              <a:gdLst/>
              <a:ahLst/>
              <a:cxnLst/>
              <a:rect l="l" t="t" r="r" b="b"/>
              <a:pathLst>
                <a:path w="2703" h="1087" extrusionOk="0">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6"/>
            <p:cNvSpPr/>
            <p:nvPr/>
          </p:nvSpPr>
          <p:spPr>
            <a:xfrm>
              <a:off x="2131275" y="3333325"/>
              <a:ext cx="47725" cy="24075"/>
            </a:xfrm>
            <a:custGeom>
              <a:avLst/>
              <a:gdLst/>
              <a:ahLst/>
              <a:cxnLst/>
              <a:rect l="l" t="t" r="r" b="b"/>
              <a:pathLst>
                <a:path w="1909" h="963" extrusionOk="0">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6"/>
            <p:cNvSpPr/>
            <p:nvPr/>
          </p:nvSpPr>
          <p:spPr>
            <a:xfrm>
              <a:off x="1899925" y="3063975"/>
              <a:ext cx="1128975" cy="868275"/>
            </a:xfrm>
            <a:custGeom>
              <a:avLst/>
              <a:gdLst/>
              <a:ahLst/>
              <a:cxnLst/>
              <a:rect l="l" t="t" r="r" b="b"/>
              <a:pathLst>
                <a:path w="45159" h="34731" extrusionOk="0">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6"/>
            <p:cNvSpPr/>
            <p:nvPr/>
          </p:nvSpPr>
          <p:spPr>
            <a:xfrm>
              <a:off x="2672150" y="3824850"/>
              <a:ext cx="459175" cy="63525"/>
            </a:xfrm>
            <a:custGeom>
              <a:avLst/>
              <a:gdLst/>
              <a:ahLst/>
              <a:cxnLst/>
              <a:rect l="l" t="t" r="r" b="b"/>
              <a:pathLst>
                <a:path w="18367" h="2541" extrusionOk="0">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2826200" y="3742750"/>
              <a:ext cx="179750" cy="139775"/>
            </a:xfrm>
            <a:custGeom>
              <a:avLst/>
              <a:gdLst/>
              <a:ahLst/>
              <a:cxnLst/>
              <a:rect l="l" t="t" r="r" b="b"/>
              <a:pathLst>
                <a:path w="7190" h="5591" extrusionOk="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3027525" y="3736850"/>
              <a:ext cx="424775" cy="112550"/>
            </a:xfrm>
            <a:custGeom>
              <a:avLst/>
              <a:gdLst/>
              <a:ahLst/>
              <a:cxnLst/>
              <a:rect l="l" t="t" r="r" b="b"/>
              <a:pathLst>
                <a:path w="16991" h="4502" extrusionOk="0">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3025350" y="3750000"/>
              <a:ext cx="425625" cy="92025"/>
            </a:xfrm>
            <a:custGeom>
              <a:avLst/>
              <a:gdLst/>
              <a:ahLst/>
              <a:cxnLst/>
              <a:rect l="l" t="t" r="r" b="b"/>
              <a:pathLst>
                <a:path w="17025" h="3681" extrusionOk="0">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3336175" y="3734375"/>
              <a:ext cx="50775" cy="74200"/>
            </a:xfrm>
            <a:custGeom>
              <a:avLst/>
              <a:gdLst/>
              <a:ahLst/>
              <a:cxnLst/>
              <a:rect l="l" t="t" r="r" b="b"/>
              <a:pathLst>
                <a:path w="2031" h="2968" extrusionOk="0">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3246100" y="3735750"/>
              <a:ext cx="66250" cy="105250"/>
            </a:xfrm>
            <a:custGeom>
              <a:avLst/>
              <a:gdLst/>
              <a:ahLst/>
              <a:cxnLst/>
              <a:rect l="l" t="t" r="r" b="b"/>
              <a:pathLst>
                <a:path w="2650" h="4210" extrusionOk="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3164850" y="3747175"/>
              <a:ext cx="57850" cy="103800"/>
            </a:xfrm>
            <a:custGeom>
              <a:avLst/>
              <a:gdLst/>
              <a:ahLst/>
              <a:cxnLst/>
              <a:rect l="l" t="t" r="r" b="b"/>
              <a:pathLst>
                <a:path w="2314" h="4152" extrusionOk="0">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3099950" y="3773275"/>
              <a:ext cx="37575" cy="76550"/>
            </a:xfrm>
            <a:custGeom>
              <a:avLst/>
              <a:gdLst/>
              <a:ahLst/>
              <a:cxnLst/>
              <a:rect l="l" t="t" r="r" b="b"/>
              <a:pathLst>
                <a:path w="1503" h="3062" extrusionOk="0">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2951175" y="3539275"/>
              <a:ext cx="263850" cy="256200"/>
            </a:xfrm>
            <a:custGeom>
              <a:avLst/>
              <a:gdLst/>
              <a:ahLst/>
              <a:cxnLst/>
              <a:rect l="l" t="t" r="r" b="b"/>
              <a:pathLst>
                <a:path w="10554" h="10248" extrusionOk="0">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2948950" y="3540500"/>
              <a:ext cx="262725" cy="256650"/>
            </a:xfrm>
            <a:custGeom>
              <a:avLst/>
              <a:gdLst/>
              <a:ahLst/>
              <a:cxnLst/>
              <a:rect l="l" t="t" r="r" b="b"/>
              <a:pathLst>
                <a:path w="10509" h="10266" extrusionOk="0">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3128650" y="3568100"/>
              <a:ext cx="69325" cy="47250"/>
            </a:xfrm>
            <a:custGeom>
              <a:avLst/>
              <a:gdLst/>
              <a:ahLst/>
              <a:cxnLst/>
              <a:rect l="l" t="t" r="r" b="b"/>
              <a:pathLst>
                <a:path w="2773" h="1890" extrusionOk="0">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3060675" y="3609425"/>
              <a:ext cx="102450" cy="64200"/>
            </a:xfrm>
            <a:custGeom>
              <a:avLst/>
              <a:gdLst/>
              <a:ahLst/>
              <a:cxnLst/>
              <a:rect l="l" t="t" r="r" b="b"/>
              <a:pathLst>
                <a:path w="4098" h="2568" extrusionOk="0">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3011225" y="3651375"/>
              <a:ext cx="91400" cy="69175"/>
            </a:xfrm>
            <a:custGeom>
              <a:avLst/>
              <a:gdLst/>
              <a:ahLst/>
              <a:cxnLst/>
              <a:rect l="l" t="t" r="r" b="b"/>
              <a:pathLst>
                <a:path w="3656" h="2767" extrusionOk="0">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2977675" y="3701250"/>
              <a:ext cx="60475" cy="55375"/>
            </a:xfrm>
            <a:custGeom>
              <a:avLst/>
              <a:gdLst/>
              <a:ahLst/>
              <a:cxnLst/>
              <a:rect l="l" t="t" r="r" b="b"/>
              <a:pathLst>
                <a:path w="2419" h="2215" extrusionOk="0">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6"/>
            <p:cNvSpPr/>
            <p:nvPr/>
          </p:nvSpPr>
          <p:spPr>
            <a:xfrm>
              <a:off x="2987800" y="3798050"/>
              <a:ext cx="258750" cy="179000"/>
            </a:xfrm>
            <a:custGeom>
              <a:avLst/>
              <a:gdLst/>
              <a:ahLst/>
              <a:cxnLst/>
              <a:rect l="l" t="t" r="r" b="b"/>
              <a:pathLst>
                <a:path w="10350" h="7160" extrusionOk="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6"/>
            <p:cNvSpPr/>
            <p:nvPr/>
          </p:nvSpPr>
          <p:spPr>
            <a:xfrm>
              <a:off x="2987800" y="3843925"/>
              <a:ext cx="185025" cy="132575"/>
            </a:xfrm>
            <a:custGeom>
              <a:avLst/>
              <a:gdLst/>
              <a:ahLst/>
              <a:cxnLst/>
              <a:rect l="l" t="t" r="r" b="b"/>
              <a:pathLst>
                <a:path w="7401" h="5303" extrusionOk="0">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6"/>
            <p:cNvSpPr/>
            <p:nvPr/>
          </p:nvSpPr>
          <p:spPr>
            <a:xfrm>
              <a:off x="2987800" y="3901425"/>
              <a:ext cx="51250" cy="50350"/>
            </a:xfrm>
            <a:custGeom>
              <a:avLst/>
              <a:gdLst/>
              <a:ahLst/>
              <a:cxnLst/>
              <a:rect l="l" t="t" r="r" b="b"/>
              <a:pathLst>
                <a:path w="2050" h="2014" extrusionOk="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6"/>
            <p:cNvSpPr/>
            <p:nvPr/>
          </p:nvSpPr>
          <p:spPr>
            <a:xfrm>
              <a:off x="2526875" y="3357050"/>
              <a:ext cx="5775" cy="1350"/>
            </a:xfrm>
            <a:custGeom>
              <a:avLst/>
              <a:gdLst/>
              <a:ahLst/>
              <a:cxnLst/>
              <a:rect l="l" t="t" r="r" b="b"/>
              <a:pathLst>
                <a:path w="231" h="54" extrusionOk="0">
                  <a:moveTo>
                    <a:pt x="0" y="1"/>
                  </a:moveTo>
                  <a:lnTo>
                    <a:pt x="231" y="53"/>
                  </a:lnTo>
                  <a:cubicBezTo>
                    <a:pt x="195" y="36"/>
                    <a:pt x="142" y="36"/>
                    <a:pt x="106" y="18"/>
                  </a:cubicBezTo>
                  <a:cubicBezTo>
                    <a:pt x="71" y="1"/>
                    <a:pt x="36" y="1"/>
                    <a:pt x="0"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26"/>
          <p:cNvGrpSpPr/>
          <p:nvPr/>
        </p:nvGrpSpPr>
        <p:grpSpPr>
          <a:xfrm rot="5659072">
            <a:off x="8524276" y="4491201"/>
            <a:ext cx="322202" cy="420421"/>
            <a:chOff x="2263300" y="3569000"/>
            <a:chExt cx="157625" cy="205675"/>
          </a:xfrm>
        </p:grpSpPr>
        <p:sp>
          <p:nvSpPr>
            <p:cNvPr id="1243" name="Google Shape;1243;p26"/>
            <p:cNvSpPr/>
            <p:nvPr/>
          </p:nvSpPr>
          <p:spPr>
            <a:xfrm>
              <a:off x="2263300" y="3569000"/>
              <a:ext cx="157625" cy="205675"/>
            </a:xfrm>
            <a:custGeom>
              <a:avLst/>
              <a:gdLst/>
              <a:ahLst/>
              <a:cxnLst/>
              <a:rect l="l" t="t" r="r" b="b"/>
              <a:pathLst>
                <a:path w="6305" h="8227"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6"/>
            <p:cNvSpPr/>
            <p:nvPr/>
          </p:nvSpPr>
          <p:spPr>
            <a:xfrm>
              <a:off x="2263300" y="3569000"/>
              <a:ext cx="109525" cy="143875"/>
            </a:xfrm>
            <a:custGeom>
              <a:avLst/>
              <a:gdLst/>
              <a:ahLst/>
              <a:cxnLst/>
              <a:rect l="l" t="t" r="r" b="b"/>
              <a:pathLst>
                <a:path w="4381" h="5755"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26"/>
          <p:cNvGrpSpPr/>
          <p:nvPr/>
        </p:nvGrpSpPr>
        <p:grpSpPr>
          <a:xfrm rot="7223195">
            <a:off x="561835" y="3972723"/>
            <a:ext cx="311272" cy="1299967"/>
            <a:chOff x="768875" y="1271550"/>
            <a:chExt cx="115425" cy="482050"/>
          </a:xfrm>
        </p:grpSpPr>
        <p:sp>
          <p:nvSpPr>
            <p:cNvPr id="1246" name="Google Shape;1246;p26"/>
            <p:cNvSpPr/>
            <p:nvPr/>
          </p:nvSpPr>
          <p:spPr>
            <a:xfrm>
              <a:off x="768875" y="1271550"/>
              <a:ext cx="115425" cy="482050"/>
            </a:xfrm>
            <a:custGeom>
              <a:avLst/>
              <a:gdLst/>
              <a:ahLst/>
              <a:cxnLst/>
              <a:rect l="l" t="t" r="r" b="b"/>
              <a:pathLst>
                <a:path w="4617" h="19282" extrusionOk="0">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a:off x="795075" y="1271825"/>
              <a:ext cx="37325" cy="480375"/>
            </a:xfrm>
            <a:custGeom>
              <a:avLst/>
              <a:gdLst/>
              <a:ahLst/>
              <a:cxnLst/>
              <a:rect l="l" t="t" r="r" b="b"/>
              <a:pathLst>
                <a:path w="1493" h="19215" extrusionOk="0">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a:off x="776925" y="1343400"/>
              <a:ext cx="62525" cy="43375"/>
            </a:xfrm>
            <a:custGeom>
              <a:avLst/>
              <a:gdLst/>
              <a:ahLst/>
              <a:cxnLst/>
              <a:rect l="l" t="t" r="r" b="b"/>
              <a:pathLst>
                <a:path w="2501" h="1735" extrusionOk="0">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a:off x="770875" y="1442825"/>
              <a:ext cx="105350" cy="47775"/>
            </a:xfrm>
            <a:custGeom>
              <a:avLst/>
              <a:gdLst/>
              <a:ahLst/>
              <a:cxnLst/>
              <a:rect l="l" t="t" r="r" b="b"/>
              <a:pathLst>
                <a:path w="4214" h="1911" extrusionOk="0">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a:off x="771375" y="1501650"/>
              <a:ext cx="111900" cy="53450"/>
            </a:xfrm>
            <a:custGeom>
              <a:avLst/>
              <a:gdLst/>
              <a:ahLst/>
              <a:cxnLst/>
              <a:rect l="l" t="t" r="r" b="b"/>
              <a:pathLst>
                <a:path w="4476" h="2138" extrusionOk="0">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a:off x="776925" y="1576900"/>
              <a:ext cx="100300" cy="36200"/>
            </a:xfrm>
            <a:custGeom>
              <a:avLst/>
              <a:gdLst/>
              <a:ahLst/>
              <a:cxnLst/>
              <a:rect l="l" t="t" r="r" b="b"/>
              <a:pathLst>
                <a:path w="4012" h="1448" extrusionOk="0">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a:off x="794075" y="1653400"/>
              <a:ext cx="70050" cy="36800"/>
            </a:xfrm>
            <a:custGeom>
              <a:avLst/>
              <a:gdLst/>
              <a:ahLst/>
              <a:cxnLst/>
              <a:rect l="l" t="t" r="r" b="b"/>
              <a:pathLst>
                <a:path w="2802" h="1472" extrusionOk="0">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6"/>
            <p:cNvSpPr/>
            <p:nvPr/>
          </p:nvSpPr>
          <p:spPr>
            <a:xfrm>
              <a:off x="774400" y="1393450"/>
              <a:ext cx="84700" cy="39200"/>
            </a:xfrm>
            <a:custGeom>
              <a:avLst/>
              <a:gdLst/>
              <a:ahLst/>
              <a:cxnLst/>
              <a:rect l="l" t="t" r="r" b="b"/>
              <a:pathLst>
                <a:path w="3388" h="1568" extrusionOk="0">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1pPr>
            <a:lvl2pPr lvl="1"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2pPr>
            <a:lvl3pPr lvl="2"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3pPr>
            <a:lvl4pPr lvl="3"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4pPr>
            <a:lvl5pPr lvl="4"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5pPr>
            <a:lvl6pPr lvl="5"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6pPr>
            <a:lvl7pPr lvl="6"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7pPr>
            <a:lvl8pPr lvl="7"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8pPr>
            <a:lvl9pPr lvl="8"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marL="914400" lvl="1"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2pPr>
            <a:lvl3pPr marL="1371600" lvl="2"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3pPr>
            <a:lvl4pPr marL="1828800" lvl="3"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4pPr>
            <a:lvl5pPr marL="2286000" lvl="4"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5pPr>
            <a:lvl6pPr marL="2743200" lvl="5"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6pPr>
            <a:lvl7pPr marL="3200400" lvl="6"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7pPr>
            <a:lvl8pPr marL="3657600" lvl="7"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8pPr>
            <a:lvl9pPr marL="4114800" lvl="8"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 id="2147483658" r:id="rId3"/>
    <p:sldLayoutId id="2147483659" r:id="rId4"/>
    <p:sldLayoutId id="2147483660" r:id="rId5"/>
    <p:sldLayoutId id="2147483662" r:id="rId6"/>
    <p:sldLayoutId id="2147483666" r:id="rId7"/>
    <p:sldLayoutId id="2147483671" r:id="rId8"/>
    <p:sldLayoutId id="2147483672"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5.wdp"/><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6.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5.wdp"/><Relationship Id="rId7" Type="http://schemas.microsoft.com/office/2007/relationships/hdphoto" Target="../media/hdphoto1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3.wdp"/><Relationship Id="rId5" Type="http://schemas.microsoft.com/office/2007/relationships/hdphoto" Target="../media/hdphoto11.wdp"/><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30.pn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30.pn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36"/>
          <p:cNvSpPr txBox="1">
            <a:spLocks noGrp="1"/>
          </p:cNvSpPr>
          <p:nvPr>
            <p:ph type="title"/>
          </p:nvPr>
        </p:nvSpPr>
        <p:spPr>
          <a:xfrm>
            <a:off x="1715692" y="-216972"/>
            <a:ext cx="5698158" cy="20408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7200" dirty="0"/>
              <a:t>Khởi động</a:t>
            </a:r>
            <a:endParaRPr sz="7200" dirty="0"/>
          </a:p>
        </p:txBody>
      </p:sp>
      <p:sp>
        <p:nvSpPr>
          <p:cNvPr id="2" name="Subtitle 1"/>
          <p:cNvSpPr>
            <a:spLocks noGrp="1"/>
          </p:cNvSpPr>
          <p:nvPr>
            <p:ph type="subTitle" idx="1"/>
          </p:nvPr>
        </p:nvSpPr>
        <p:spPr>
          <a:xfrm>
            <a:off x="3720662" y="1473529"/>
            <a:ext cx="5210743" cy="2358300"/>
          </a:xfrm>
        </p:spPr>
        <p:txBody>
          <a:bodyPr/>
          <a:lstStyle/>
          <a:p>
            <a:pPr marL="139700" indent="0" algn="ctr"/>
            <a:r>
              <a:rPr lang="vi-VN" sz="2200" dirty="0">
                <a:latin typeface="Cambria" panose="02040503050406030204" pitchFamily="18" charset="0"/>
                <a:ea typeface="Cambria" panose="02040503050406030204" pitchFamily="18" charset="0"/>
              </a:rPr>
              <a:t>Em hãy kể tên những lễ hội của Việt Nam mà em biết hoặc đã từng tham dự.</a:t>
            </a:r>
          </a:p>
        </p:txBody>
      </p:sp>
      <p:pic>
        <p:nvPicPr>
          <p:cNvPr id="1026" name="Picture 2" descr="chinesische Drachenboot Festival Festival Vektor-Illustration 2384769  Vektor Kunst bei Vecteez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7449" l="0" r="99184">
                        <a14:foregroundMark x1="15306" y1="36837" x2="53265" y2="47653"/>
                        <a14:foregroundMark x1="80306" y1="35408" x2="74286" y2="39898"/>
                        <a14:foregroundMark x1="81531" y1="33469" x2="83469" y2="40918"/>
                        <a14:foregroundMark x1="30102" y1="16939" x2="12143" y2="44694"/>
                        <a14:foregroundMark x1="84388" y1="72959" x2="75714" y2="76531"/>
                        <a14:foregroundMark x1="86837" y1="73878" x2="81224" y2="83469"/>
                        <a14:foregroundMark x1="86020" y1="63367" x2="78571" y2="74388"/>
                      </a14:backgroundRemoval>
                    </a14:imgEffect>
                  </a14:imgLayer>
                </a14:imgProps>
              </a:ext>
              <a:ext uri="{28A0092B-C50C-407E-A947-70E740481C1C}">
                <a14:useLocalDpi xmlns:a14="http://schemas.microsoft.com/office/drawing/2010/main" val="0"/>
              </a:ext>
            </a:extLst>
          </a:blip>
          <a:srcRect/>
          <a:stretch>
            <a:fillRect/>
          </a:stretch>
        </p:blipFill>
        <p:spPr bwMode="auto">
          <a:xfrm>
            <a:off x="-450868" y="706318"/>
            <a:ext cx="4652754" cy="46527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99" y="503050"/>
            <a:ext cx="8142746" cy="1511100"/>
          </a:xfrm>
        </p:spPr>
        <p:txBody>
          <a:bodyPr/>
          <a:lstStyle/>
          <a:p>
            <a:r>
              <a:rPr lang="vi-VN" sz="3600" dirty="0">
                <a:latin typeface="Cambria" panose="02040503050406030204" pitchFamily="18" charset="0"/>
                <a:ea typeface="Cambria" panose="02040503050406030204" pitchFamily="18" charset="0"/>
              </a:rPr>
              <a:t>Câu 3: Ngày mồng mấy được coi là chính hội của hội Gióng?</a:t>
            </a:r>
          </a:p>
        </p:txBody>
      </p:sp>
      <p:sp>
        <p:nvSpPr>
          <p:cNvPr id="3" name="Subtitle 2"/>
          <p:cNvSpPr>
            <a:spLocks noGrp="1"/>
          </p:cNvSpPr>
          <p:nvPr>
            <p:ph type="subTitle" idx="1"/>
          </p:nvPr>
        </p:nvSpPr>
        <p:spPr>
          <a:xfrm>
            <a:off x="906661" y="2192875"/>
            <a:ext cx="5547600" cy="1990242"/>
          </a:xfrm>
        </p:spPr>
        <p:txBody>
          <a:bodyPr/>
          <a:lstStyle/>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8.</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9.</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10.</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6.</a:t>
            </a:r>
          </a:p>
        </p:txBody>
      </p:sp>
    </p:spTree>
    <p:extLst>
      <p:ext uri="{BB962C8B-B14F-4D97-AF65-F5344CB8AC3E}">
        <p14:creationId xmlns:p14="http://schemas.microsoft.com/office/powerpoint/2010/main" val="2074955406"/>
      </p:ext>
    </p:extLst>
  </p:cSld>
  <p:clrMapOvr>
    <a:masterClrMapping/>
  </p:clrMapOvr>
  <p:transition spd="slow" advClick="0" advTm="20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99" y="503050"/>
            <a:ext cx="8142746" cy="1511100"/>
          </a:xfrm>
        </p:spPr>
        <p:txBody>
          <a:bodyPr/>
          <a:lstStyle/>
          <a:p>
            <a:r>
              <a:rPr lang="vi-VN" sz="3600" dirty="0">
                <a:latin typeface="Cambria" panose="02040503050406030204" pitchFamily="18" charset="0"/>
                <a:ea typeface="Cambria" panose="02040503050406030204" pitchFamily="18" charset="0"/>
              </a:rPr>
              <a:t>Câu 4: Trong hội trận mô phỏng cảnh Thánh Gióng đánh giặc, có bao nhiêu cô tướng?</a:t>
            </a:r>
          </a:p>
        </p:txBody>
      </p:sp>
      <p:sp>
        <p:nvSpPr>
          <p:cNvPr id="3" name="Subtitle 2"/>
          <p:cNvSpPr>
            <a:spLocks noGrp="1"/>
          </p:cNvSpPr>
          <p:nvPr>
            <p:ph type="subTitle" idx="1"/>
          </p:nvPr>
        </p:nvSpPr>
        <p:spPr>
          <a:xfrm>
            <a:off x="906661" y="2192875"/>
            <a:ext cx="5547600" cy="1990242"/>
          </a:xfrm>
        </p:spPr>
        <p:txBody>
          <a:bodyPr/>
          <a:lstStyle/>
          <a:p>
            <a:pPr marL="482600" indent="-342900">
              <a:lnSpc>
                <a:spcPct val="150000"/>
              </a:lnSpc>
              <a:buAutoNum type="alphaUcPeriod"/>
            </a:pPr>
            <a:r>
              <a:rPr lang="vi-VN" dirty="0">
                <a:latin typeface="Cambria" panose="02040503050406030204" pitchFamily="18" charset="0"/>
                <a:ea typeface="Cambria" panose="02040503050406030204" pitchFamily="18" charset="0"/>
              </a:rPr>
              <a:t>28</a:t>
            </a:r>
          </a:p>
          <a:p>
            <a:pPr marL="482600" indent="-342900">
              <a:lnSpc>
                <a:spcPct val="150000"/>
              </a:lnSpc>
              <a:buAutoNum type="alphaUcPeriod"/>
            </a:pPr>
            <a:r>
              <a:rPr lang="vi-VN" dirty="0">
                <a:latin typeface="Cambria" panose="02040503050406030204" pitchFamily="18" charset="0"/>
                <a:ea typeface="Cambria" panose="02040503050406030204" pitchFamily="18" charset="0"/>
              </a:rPr>
              <a:t>30</a:t>
            </a:r>
          </a:p>
          <a:p>
            <a:pPr marL="482600" indent="-342900">
              <a:lnSpc>
                <a:spcPct val="150000"/>
              </a:lnSpc>
              <a:buAutoNum type="alphaUcPeriod"/>
            </a:pPr>
            <a:r>
              <a:rPr lang="vi-VN" dirty="0">
                <a:latin typeface="Cambria" panose="02040503050406030204" pitchFamily="18" charset="0"/>
                <a:ea typeface="Cambria" panose="02040503050406030204" pitchFamily="18" charset="0"/>
              </a:rPr>
              <a:t>12</a:t>
            </a:r>
          </a:p>
          <a:p>
            <a:pPr marL="482600" indent="-342900">
              <a:lnSpc>
                <a:spcPct val="150000"/>
              </a:lnSpc>
              <a:buAutoNum type="alphaUcPeriod"/>
            </a:pPr>
            <a:r>
              <a:rPr lang="vi-VN" dirty="0">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110104550"/>
      </p:ext>
    </p:extLst>
  </p:cSld>
  <p:clrMapOvr>
    <a:masterClrMapping/>
  </p:clrMapOvr>
  <p:transition spd="slow" advClick="0" advTm="20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99" y="503050"/>
            <a:ext cx="8142746" cy="1511100"/>
          </a:xfrm>
        </p:spPr>
        <p:txBody>
          <a:bodyPr/>
          <a:lstStyle/>
          <a:p>
            <a:r>
              <a:rPr lang="vi-VN" sz="3600" dirty="0">
                <a:latin typeface="Cambria" panose="02040503050406030204" pitchFamily="18" charset="0"/>
                <a:ea typeface="Cambria" panose="02040503050406030204" pitchFamily="18" charset="0"/>
              </a:rPr>
              <a:t>Câu 5: Ngày bao nhiêu hội sẽ làm lễ rước cờ báo tin thắng trận?</a:t>
            </a:r>
          </a:p>
        </p:txBody>
      </p:sp>
      <p:sp>
        <p:nvSpPr>
          <p:cNvPr id="3" name="Subtitle 2"/>
          <p:cNvSpPr>
            <a:spLocks noGrp="1"/>
          </p:cNvSpPr>
          <p:nvPr>
            <p:ph type="subTitle" idx="1"/>
          </p:nvPr>
        </p:nvSpPr>
        <p:spPr>
          <a:xfrm>
            <a:off x="906661" y="2192875"/>
            <a:ext cx="5547600" cy="1990242"/>
          </a:xfrm>
        </p:spPr>
        <p:txBody>
          <a:bodyPr/>
          <a:lstStyle/>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Ngày 10</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Ngày 11</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Ngày 12</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Không có đáp án đúng</a:t>
            </a:r>
          </a:p>
        </p:txBody>
      </p:sp>
    </p:spTree>
    <p:extLst>
      <p:ext uri="{BB962C8B-B14F-4D97-AF65-F5344CB8AC3E}">
        <p14:creationId xmlns:p14="http://schemas.microsoft.com/office/powerpoint/2010/main" val="227105142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413" y="-148592"/>
            <a:ext cx="8142746" cy="1511100"/>
          </a:xfrm>
        </p:spPr>
        <p:txBody>
          <a:bodyPr/>
          <a:lstStyle/>
          <a:p>
            <a:r>
              <a:rPr lang="vi-VN" sz="3600" dirty="0">
                <a:latin typeface="Cambria" panose="02040503050406030204" pitchFamily="18" charset="0"/>
                <a:ea typeface="Cambria" panose="02040503050406030204" pitchFamily="18" charset="0"/>
              </a:rPr>
              <a:t>Cùng so đáp án</a:t>
            </a:r>
          </a:p>
        </p:txBody>
      </p:sp>
      <p:sp>
        <p:nvSpPr>
          <p:cNvPr id="3" name="Subtitle 2"/>
          <p:cNvSpPr>
            <a:spLocks noGrp="1"/>
          </p:cNvSpPr>
          <p:nvPr>
            <p:ph type="subTitle" idx="1"/>
          </p:nvPr>
        </p:nvSpPr>
        <p:spPr>
          <a:xfrm>
            <a:off x="1022275" y="1541233"/>
            <a:ext cx="5547600" cy="1990242"/>
          </a:xfrm>
        </p:spPr>
        <p:txBody>
          <a:bodyPr/>
          <a:lstStyle/>
          <a:p>
            <a:pPr marL="139700" indent="0">
              <a:lnSpc>
                <a:spcPct val="150000"/>
              </a:lnSpc>
            </a:pPr>
            <a:r>
              <a:rPr lang="vi-VN" sz="2400" dirty="0">
                <a:latin typeface="Cambria" panose="02040503050406030204" pitchFamily="18" charset="0"/>
                <a:ea typeface="Cambria" panose="02040503050406030204" pitchFamily="18" charset="0"/>
              </a:rPr>
              <a:t>Câu 1 – C</a:t>
            </a:r>
          </a:p>
          <a:p>
            <a:pPr marL="139700" indent="0">
              <a:lnSpc>
                <a:spcPct val="150000"/>
              </a:lnSpc>
            </a:pPr>
            <a:r>
              <a:rPr lang="vi-VN" sz="2400" dirty="0">
                <a:latin typeface="Cambria" panose="02040503050406030204" pitchFamily="18" charset="0"/>
                <a:ea typeface="Cambria" panose="02040503050406030204" pitchFamily="18" charset="0"/>
              </a:rPr>
              <a:t>Câu 2 – D </a:t>
            </a:r>
          </a:p>
          <a:p>
            <a:pPr marL="139700" indent="0">
              <a:lnSpc>
                <a:spcPct val="150000"/>
              </a:lnSpc>
            </a:pPr>
            <a:r>
              <a:rPr lang="vi-VN" sz="2400" dirty="0">
                <a:latin typeface="Cambria" panose="02040503050406030204" pitchFamily="18" charset="0"/>
                <a:ea typeface="Cambria" panose="02040503050406030204" pitchFamily="18" charset="0"/>
              </a:rPr>
              <a:t>Câu 3 – B</a:t>
            </a:r>
          </a:p>
          <a:p>
            <a:pPr marL="139700" indent="0">
              <a:lnSpc>
                <a:spcPct val="150000"/>
              </a:lnSpc>
            </a:pPr>
            <a:r>
              <a:rPr lang="vi-VN" sz="2400" dirty="0">
                <a:latin typeface="Cambria" panose="02040503050406030204" pitchFamily="18" charset="0"/>
                <a:ea typeface="Cambria" panose="02040503050406030204" pitchFamily="18" charset="0"/>
              </a:rPr>
              <a:t>Câu 4 – A</a:t>
            </a:r>
          </a:p>
          <a:p>
            <a:pPr marL="139700" indent="0">
              <a:lnSpc>
                <a:spcPct val="150000"/>
              </a:lnSpc>
            </a:pPr>
            <a:r>
              <a:rPr lang="vi-VN" sz="2400" dirty="0">
                <a:latin typeface="Cambria" panose="02040503050406030204" pitchFamily="18" charset="0"/>
                <a:ea typeface="Cambria" panose="02040503050406030204" pitchFamily="18" charset="0"/>
              </a:rPr>
              <a:t>Câu 5 – C</a:t>
            </a:r>
          </a:p>
          <a:p>
            <a:pPr marL="139700" indent="0">
              <a:lnSpc>
                <a:spcPct val="150000"/>
              </a:lnSpc>
            </a:pP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920311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18082" y="935421"/>
            <a:ext cx="5126277" cy="2108742"/>
          </a:xfrm>
        </p:spPr>
        <p:txBody>
          <a:bodyPr/>
          <a:lstStyle/>
          <a:p>
            <a:pPr algn="ctr"/>
            <a:r>
              <a:rPr lang="vi-VN" sz="5400" dirty="0"/>
              <a:t>II. KHÁM PHÁ VĂN BẢN</a:t>
            </a:r>
          </a:p>
        </p:txBody>
      </p:sp>
      <p:pic>
        <p:nvPicPr>
          <p:cNvPr id="8194" name="Picture 2" descr="Flat world book day illustration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128" b="89617" l="9585" r="88339">
                        <a14:foregroundMark x1="52236" y1="57987" x2="49201" y2="63898"/>
                        <a14:foregroundMark x1="52396" y1="57508" x2="57029" y2="60064"/>
                        <a14:foregroundMark x1="59744" y1="57188" x2="58307" y2="61502"/>
                      </a14:backgroundRemoval>
                    </a14:imgEffect>
                  </a14:imgLayer>
                </a14:imgProps>
              </a:ext>
              <a:ext uri="{28A0092B-C50C-407E-A947-70E740481C1C}">
                <a14:useLocalDpi xmlns:a14="http://schemas.microsoft.com/office/drawing/2010/main" val="0"/>
              </a:ext>
            </a:extLst>
          </a:blip>
          <a:srcRect/>
          <a:stretch>
            <a:fillRect/>
          </a:stretch>
        </p:blipFill>
        <p:spPr bwMode="auto">
          <a:xfrm>
            <a:off x="4031565" y="0"/>
            <a:ext cx="5756571" cy="575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4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62"/>
          <p:cNvSpPr/>
          <p:nvPr/>
        </p:nvSpPr>
        <p:spPr>
          <a:xfrm>
            <a:off x="1566575" y="2770317"/>
            <a:ext cx="6019375" cy="389606"/>
          </a:xfrm>
          <a:custGeom>
            <a:avLst/>
            <a:gdLst/>
            <a:ahLst/>
            <a:cxnLst/>
            <a:rect l="l" t="t" r="r" b="b"/>
            <a:pathLst>
              <a:path w="318722" h="24883" extrusionOk="0">
                <a:moveTo>
                  <a:pt x="0" y="23154"/>
                </a:moveTo>
                <a:cubicBezTo>
                  <a:pt x="17265" y="28918"/>
                  <a:pt x="36555" y="18476"/>
                  <a:pt x="53323" y="11395"/>
                </a:cubicBezTo>
                <a:cubicBezTo>
                  <a:pt x="69125" y="4722"/>
                  <a:pt x="86485" y="-622"/>
                  <a:pt x="103605" y="447"/>
                </a:cubicBezTo>
                <a:cubicBezTo>
                  <a:pt x="116926" y="1279"/>
                  <a:pt x="128241" y="10750"/>
                  <a:pt x="140302" y="16464"/>
                </a:cubicBezTo>
                <a:cubicBezTo>
                  <a:pt x="149573" y="20856"/>
                  <a:pt x="160266" y="22853"/>
                  <a:pt x="170512" y="22343"/>
                </a:cubicBezTo>
                <a:cubicBezTo>
                  <a:pt x="193053" y="21220"/>
                  <a:pt x="212355" y="-3473"/>
                  <a:pt x="234581" y="447"/>
                </a:cubicBezTo>
                <a:cubicBezTo>
                  <a:pt x="253484" y="3781"/>
                  <a:pt x="269004" y="18015"/>
                  <a:pt x="287498" y="23154"/>
                </a:cubicBezTo>
                <a:cubicBezTo>
                  <a:pt x="297562" y="25951"/>
                  <a:pt x="308478" y="22560"/>
                  <a:pt x="318722" y="20519"/>
                </a:cubicBezTo>
              </a:path>
            </a:pathLst>
          </a:custGeom>
          <a:noFill/>
          <a:ln w="28575" cap="flat" cmpd="sng">
            <a:solidFill>
              <a:schemeClr val="dk2"/>
            </a:solidFill>
            <a:prstDash val="solid"/>
            <a:round/>
            <a:headEnd type="none" w="med" len="med"/>
            <a:tailEnd type="none" w="med" len="med"/>
          </a:ln>
        </p:spPr>
      </p:sp>
      <p:sp>
        <p:nvSpPr>
          <p:cNvPr id="3043" name="Google Shape;3043;p62"/>
          <p:cNvSpPr/>
          <p:nvPr/>
        </p:nvSpPr>
        <p:spPr>
          <a:xfrm>
            <a:off x="3045573" y="2332826"/>
            <a:ext cx="1173745" cy="1173745"/>
          </a:xfrm>
          <a:custGeom>
            <a:avLst/>
            <a:gdLst/>
            <a:ahLst/>
            <a:cxnLst/>
            <a:rect l="l" t="t" r="r" b="b"/>
            <a:pathLst>
              <a:path w="18490" h="18490" extrusionOk="0">
                <a:moveTo>
                  <a:pt x="9246" y="1"/>
                </a:moveTo>
                <a:cubicBezTo>
                  <a:pt x="4144" y="1"/>
                  <a:pt x="1" y="4144"/>
                  <a:pt x="1" y="9245"/>
                </a:cubicBezTo>
                <a:cubicBezTo>
                  <a:pt x="1" y="14361"/>
                  <a:pt x="4144" y="18490"/>
                  <a:pt x="9246" y="18490"/>
                </a:cubicBezTo>
                <a:cubicBezTo>
                  <a:pt x="14362" y="18490"/>
                  <a:pt x="18489" y="14361"/>
                  <a:pt x="18489" y="9245"/>
                </a:cubicBezTo>
                <a:cubicBezTo>
                  <a:pt x="18489" y="4144"/>
                  <a:pt x="14362" y="1"/>
                  <a:pt x="9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4" name="Google Shape;3044;p62"/>
          <p:cNvSpPr/>
          <p:nvPr/>
        </p:nvSpPr>
        <p:spPr>
          <a:xfrm>
            <a:off x="4927215" y="2332826"/>
            <a:ext cx="1173745" cy="1173745"/>
          </a:xfrm>
          <a:custGeom>
            <a:avLst/>
            <a:gdLst/>
            <a:ahLst/>
            <a:cxnLst/>
            <a:rect l="l" t="t" r="r" b="b"/>
            <a:pathLst>
              <a:path w="18490" h="18490" extrusionOk="0">
                <a:moveTo>
                  <a:pt x="9246" y="1"/>
                </a:moveTo>
                <a:cubicBezTo>
                  <a:pt x="4144" y="1"/>
                  <a:pt x="1" y="4144"/>
                  <a:pt x="1" y="9245"/>
                </a:cubicBezTo>
                <a:cubicBezTo>
                  <a:pt x="1" y="14361"/>
                  <a:pt x="4144" y="18490"/>
                  <a:pt x="9246" y="18490"/>
                </a:cubicBezTo>
                <a:cubicBezTo>
                  <a:pt x="14362" y="18490"/>
                  <a:pt x="18489" y="14361"/>
                  <a:pt x="18489" y="9245"/>
                </a:cubicBezTo>
                <a:cubicBezTo>
                  <a:pt x="18489" y="4144"/>
                  <a:pt x="14362" y="1"/>
                  <a:pt x="9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5" name="Google Shape;3045;p62"/>
          <p:cNvSpPr/>
          <p:nvPr/>
        </p:nvSpPr>
        <p:spPr>
          <a:xfrm>
            <a:off x="6808856" y="2332826"/>
            <a:ext cx="1173745" cy="1173745"/>
          </a:xfrm>
          <a:custGeom>
            <a:avLst/>
            <a:gdLst/>
            <a:ahLst/>
            <a:cxnLst/>
            <a:rect l="l" t="t" r="r" b="b"/>
            <a:pathLst>
              <a:path w="18490" h="18490" extrusionOk="0">
                <a:moveTo>
                  <a:pt x="9246" y="1"/>
                </a:moveTo>
                <a:cubicBezTo>
                  <a:pt x="4144" y="1"/>
                  <a:pt x="1" y="4144"/>
                  <a:pt x="1" y="9245"/>
                </a:cubicBezTo>
                <a:cubicBezTo>
                  <a:pt x="1" y="14361"/>
                  <a:pt x="4144" y="18490"/>
                  <a:pt x="9246" y="18490"/>
                </a:cubicBezTo>
                <a:cubicBezTo>
                  <a:pt x="14362" y="18490"/>
                  <a:pt x="18489" y="14361"/>
                  <a:pt x="18489" y="9245"/>
                </a:cubicBezTo>
                <a:cubicBezTo>
                  <a:pt x="18489" y="4144"/>
                  <a:pt x="14362" y="1"/>
                  <a:pt x="9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6" name="Google Shape;3046;p62"/>
          <p:cNvSpPr/>
          <p:nvPr/>
        </p:nvSpPr>
        <p:spPr>
          <a:xfrm>
            <a:off x="1163931" y="2332826"/>
            <a:ext cx="1173745" cy="1173745"/>
          </a:xfrm>
          <a:custGeom>
            <a:avLst/>
            <a:gdLst/>
            <a:ahLst/>
            <a:cxnLst/>
            <a:rect l="l" t="t" r="r" b="b"/>
            <a:pathLst>
              <a:path w="18490" h="18490" extrusionOk="0">
                <a:moveTo>
                  <a:pt x="9246" y="1"/>
                </a:moveTo>
                <a:cubicBezTo>
                  <a:pt x="4144" y="1"/>
                  <a:pt x="1" y="4144"/>
                  <a:pt x="1" y="9245"/>
                </a:cubicBezTo>
                <a:cubicBezTo>
                  <a:pt x="1" y="14361"/>
                  <a:pt x="4144" y="18490"/>
                  <a:pt x="9246" y="18490"/>
                </a:cubicBezTo>
                <a:cubicBezTo>
                  <a:pt x="14362" y="18490"/>
                  <a:pt x="18489" y="14361"/>
                  <a:pt x="18489" y="9245"/>
                </a:cubicBezTo>
                <a:cubicBezTo>
                  <a:pt x="18489" y="4144"/>
                  <a:pt x="14362" y="1"/>
                  <a:pt x="9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7" name="Google Shape;3047;p62"/>
          <p:cNvSpPr txBox="1">
            <a:spLocks noGrp="1"/>
          </p:cNvSpPr>
          <p:nvPr>
            <p:ph type="title"/>
          </p:nvPr>
        </p:nvSpPr>
        <p:spPr>
          <a:xfrm>
            <a:off x="278601" y="204786"/>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1. Giới thiệu về hội Gióng</a:t>
            </a:r>
            <a:endParaRPr dirty="0">
              <a:latin typeface="Cambria" panose="02040503050406030204" pitchFamily="18" charset="0"/>
              <a:ea typeface="Cambria" panose="02040503050406030204" pitchFamily="18" charset="0"/>
            </a:endParaRPr>
          </a:p>
        </p:txBody>
      </p:sp>
      <p:sp>
        <p:nvSpPr>
          <p:cNvPr id="3048" name="Google Shape;3048;p62"/>
          <p:cNvSpPr txBox="1">
            <a:spLocks noGrp="1"/>
          </p:cNvSpPr>
          <p:nvPr>
            <p:ph type="title" idx="4294967295"/>
          </p:nvPr>
        </p:nvSpPr>
        <p:spPr>
          <a:xfrm>
            <a:off x="6680380" y="3036865"/>
            <a:ext cx="1391400" cy="3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Thời tiết</a:t>
            </a:r>
            <a:endParaRPr sz="1800" dirty="0">
              <a:latin typeface="Cambria" panose="02040503050406030204" pitchFamily="18" charset="0"/>
              <a:ea typeface="Cambria" panose="02040503050406030204" pitchFamily="18" charset="0"/>
            </a:endParaRPr>
          </a:p>
        </p:txBody>
      </p:sp>
      <p:sp>
        <p:nvSpPr>
          <p:cNvPr id="3049" name="Google Shape;3049;p62"/>
          <p:cNvSpPr txBox="1">
            <a:spLocks noGrp="1"/>
          </p:cNvSpPr>
          <p:nvPr>
            <p:ph type="title" idx="4294967295"/>
          </p:nvPr>
        </p:nvSpPr>
        <p:spPr>
          <a:xfrm>
            <a:off x="2917095" y="3010540"/>
            <a:ext cx="1430700" cy="3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Thời gian</a:t>
            </a:r>
            <a:endParaRPr sz="1800" dirty="0">
              <a:latin typeface="Cambria" panose="02040503050406030204" pitchFamily="18" charset="0"/>
              <a:ea typeface="Cambria" panose="02040503050406030204" pitchFamily="18" charset="0"/>
            </a:endParaRPr>
          </a:p>
        </p:txBody>
      </p:sp>
      <p:sp>
        <p:nvSpPr>
          <p:cNvPr id="3050" name="Google Shape;3050;p62"/>
          <p:cNvSpPr txBox="1">
            <a:spLocks noGrp="1"/>
          </p:cNvSpPr>
          <p:nvPr>
            <p:ph type="title" idx="4294967295"/>
          </p:nvPr>
        </p:nvSpPr>
        <p:spPr>
          <a:xfrm>
            <a:off x="2601651" y="3624355"/>
            <a:ext cx="2061600" cy="2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2"/>
                </a:solidFill>
                <a:latin typeface="Cambria" panose="02040503050406030204" pitchFamily="18" charset="0"/>
                <a:ea typeface="Cambria" panose="02040503050406030204" pitchFamily="18" charset="0"/>
              </a:rPr>
              <a:t>9/4 âm lịch hàng năm.</a:t>
            </a:r>
            <a:endParaRPr sz="2000" dirty="0">
              <a:solidFill>
                <a:schemeClr val="lt2"/>
              </a:solidFill>
              <a:latin typeface="Cambria" panose="02040503050406030204" pitchFamily="18" charset="0"/>
              <a:ea typeface="Cambria" panose="02040503050406030204" pitchFamily="18" charset="0"/>
            </a:endParaRPr>
          </a:p>
        </p:txBody>
      </p:sp>
      <p:sp>
        <p:nvSpPr>
          <p:cNvPr id="3052" name="Google Shape;3052;p62"/>
          <p:cNvSpPr txBox="1">
            <a:spLocks noGrp="1"/>
          </p:cNvSpPr>
          <p:nvPr>
            <p:ph type="title" idx="4294967295"/>
          </p:nvPr>
        </p:nvSpPr>
        <p:spPr>
          <a:xfrm>
            <a:off x="4483294" y="1135509"/>
            <a:ext cx="2325562" cy="8506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2"/>
                </a:solidFill>
                <a:latin typeface="Cambria" panose="02040503050406030204" pitchFamily="18" charset="0"/>
                <a:ea typeface="Cambria" panose="02040503050406030204" pitchFamily="18" charset="0"/>
              </a:rPr>
              <a:t>Một trong những lễ hội lớn nhất </a:t>
            </a:r>
            <a:r>
              <a:rPr lang="vi-VN" sz="2000" dirty="0">
                <a:solidFill>
                  <a:schemeClr val="lt2"/>
                </a:solidFill>
                <a:latin typeface="Cambria" panose="02040503050406030204" pitchFamily="18" charset="0"/>
                <a:ea typeface="Cambria" panose="02040503050406030204" pitchFamily="18" charset="0"/>
              </a:rPr>
              <a:t>Đồng bằng Bắc Bộ</a:t>
            </a:r>
            <a:endParaRPr sz="2000" dirty="0">
              <a:solidFill>
                <a:schemeClr val="lt2"/>
              </a:solidFill>
              <a:latin typeface="Cambria" panose="02040503050406030204" pitchFamily="18" charset="0"/>
              <a:ea typeface="Cambria" panose="02040503050406030204" pitchFamily="18" charset="0"/>
            </a:endParaRPr>
          </a:p>
        </p:txBody>
      </p:sp>
      <p:sp>
        <p:nvSpPr>
          <p:cNvPr id="3054" name="Google Shape;3054;p62"/>
          <p:cNvSpPr txBox="1">
            <a:spLocks noGrp="1"/>
          </p:cNvSpPr>
          <p:nvPr>
            <p:ph type="title" idx="4294967295"/>
          </p:nvPr>
        </p:nvSpPr>
        <p:spPr>
          <a:xfrm>
            <a:off x="6364937" y="3624355"/>
            <a:ext cx="2061600" cy="2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2"/>
                </a:solidFill>
                <a:latin typeface="Cambria" panose="02040503050406030204" pitchFamily="18" charset="0"/>
                <a:ea typeface="Cambria" panose="02040503050406030204" pitchFamily="18" charset="0"/>
              </a:rPr>
              <a:t>Bắt đầu mùa mưa dông.</a:t>
            </a:r>
            <a:endParaRPr sz="2000" dirty="0">
              <a:solidFill>
                <a:schemeClr val="lt2"/>
              </a:solidFill>
              <a:latin typeface="Cambria" panose="02040503050406030204" pitchFamily="18" charset="0"/>
              <a:ea typeface="Cambria" panose="02040503050406030204" pitchFamily="18" charset="0"/>
            </a:endParaRPr>
          </a:p>
        </p:txBody>
      </p:sp>
      <p:sp>
        <p:nvSpPr>
          <p:cNvPr id="3056" name="Google Shape;3056;p62"/>
          <p:cNvSpPr txBox="1">
            <a:spLocks noGrp="1"/>
          </p:cNvSpPr>
          <p:nvPr>
            <p:ph type="title" idx="4294967295"/>
          </p:nvPr>
        </p:nvSpPr>
        <p:spPr>
          <a:xfrm>
            <a:off x="720007" y="1376328"/>
            <a:ext cx="2061600" cy="2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2"/>
                </a:solidFill>
                <a:latin typeface="Cambria" panose="02040503050406030204" pitchFamily="18" charset="0"/>
                <a:ea typeface="Cambria" panose="02040503050406030204" pitchFamily="18" charset="0"/>
              </a:rPr>
              <a:t>Hội Gióng</a:t>
            </a:r>
            <a:endParaRPr sz="2000" dirty="0">
              <a:solidFill>
                <a:schemeClr val="lt2"/>
              </a:solidFill>
              <a:latin typeface="Cambria" panose="02040503050406030204" pitchFamily="18" charset="0"/>
              <a:ea typeface="Cambria" panose="02040503050406030204" pitchFamily="18" charset="0"/>
            </a:endParaRPr>
          </a:p>
        </p:txBody>
      </p:sp>
      <p:sp>
        <p:nvSpPr>
          <p:cNvPr id="3057" name="Google Shape;3057;p62"/>
          <p:cNvSpPr txBox="1">
            <a:spLocks noGrp="1"/>
          </p:cNvSpPr>
          <p:nvPr>
            <p:ph type="subTitle" idx="4294967295"/>
          </p:nvPr>
        </p:nvSpPr>
        <p:spPr>
          <a:xfrm>
            <a:off x="736780" y="1586713"/>
            <a:ext cx="2203635"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800" dirty="0">
                <a:latin typeface="Cambria" panose="02040503050406030204" pitchFamily="18" charset="0"/>
                <a:ea typeface="Cambria" panose="02040503050406030204" pitchFamily="18" charset="0"/>
              </a:rPr>
              <a:t>(</a:t>
            </a:r>
            <a:r>
              <a:rPr lang="en" sz="1800" dirty="0">
                <a:latin typeface="Cambria" panose="02040503050406030204" pitchFamily="18" charset="0"/>
                <a:ea typeface="Cambria" panose="02040503050406030204" pitchFamily="18" charset="0"/>
              </a:rPr>
              <a:t>Hội làng Phù Đổng</a:t>
            </a:r>
            <a:r>
              <a:rPr lang="vi-VN" sz="1800" dirty="0">
                <a:latin typeface="Cambria" panose="02040503050406030204" pitchFamily="18" charset="0"/>
                <a:ea typeface="Cambria" panose="02040503050406030204" pitchFamily="18" charset="0"/>
              </a:rPr>
              <a:t>)</a:t>
            </a:r>
            <a:endParaRPr sz="1800" dirty="0">
              <a:latin typeface="Cambria" panose="02040503050406030204" pitchFamily="18" charset="0"/>
              <a:ea typeface="Cambria" panose="02040503050406030204" pitchFamily="18" charset="0"/>
            </a:endParaRPr>
          </a:p>
        </p:txBody>
      </p:sp>
      <p:sp>
        <p:nvSpPr>
          <p:cNvPr id="3058" name="Google Shape;3058;p62"/>
          <p:cNvSpPr txBox="1">
            <a:spLocks noGrp="1"/>
          </p:cNvSpPr>
          <p:nvPr>
            <p:ph type="title" idx="4294967295"/>
          </p:nvPr>
        </p:nvSpPr>
        <p:spPr>
          <a:xfrm>
            <a:off x="1035449" y="2445021"/>
            <a:ext cx="1430700" cy="3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Tên gọi</a:t>
            </a:r>
            <a:endParaRPr sz="1800" dirty="0">
              <a:latin typeface="Cambria" panose="02040503050406030204" pitchFamily="18" charset="0"/>
              <a:ea typeface="Cambria" panose="02040503050406030204" pitchFamily="18" charset="0"/>
            </a:endParaRPr>
          </a:p>
        </p:txBody>
      </p:sp>
      <p:sp>
        <p:nvSpPr>
          <p:cNvPr id="3059" name="Google Shape;3059;p62"/>
          <p:cNvSpPr txBox="1">
            <a:spLocks noGrp="1"/>
          </p:cNvSpPr>
          <p:nvPr>
            <p:ph type="title" idx="4294967295"/>
          </p:nvPr>
        </p:nvSpPr>
        <p:spPr>
          <a:xfrm>
            <a:off x="4798737" y="2432498"/>
            <a:ext cx="1430700" cy="3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Quy mô</a:t>
            </a:r>
            <a:endParaRPr sz="1800" dirty="0">
              <a:latin typeface="Cambria" panose="02040503050406030204" pitchFamily="18" charset="0"/>
              <a:ea typeface="Cambria" panose="02040503050406030204" pitchFamily="18" charset="0"/>
            </a:endParaRPr>
          </a:p>
        </p:txBody>
      </p:sp>
      <p:pic>
        <p:nvPicPr>
          <p:cNvPr id="18" name="Picture 2" descr="Băng rôn &amp;amp; Cờ Ngũ Sắc file CorelDRAW x7 | Diễn đàn chia sẻ file thiết kế đồ  họa miễn phí"/>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6918" l="70508" r="98145"/>
                    </a14:imgEffect>
                  </a14:imgLayer>
                </a14:imgProps>
              </a:ext>
              <a:ext uri="{28A0092B-C50C-407E-A947-70E740481C1C}">
                <a14:useLocalDpi xmlns:a14="http://schemas.microsoft.com/office/drawing/2010/main" val="0"/>
              </a:ext>
            </a:extLst>
          </a:blip>
          <a:srcRect l="69243"/>
          <a:stretch/>
        </p:blipFill>
        <p:spPr bwMode="auto">
          <a:xfrm>
            <a:off x="1320014" y="2732490"/>
            <a:ext cx="828755" cy="7683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hedule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186" y="2346347"/>
            <a:ext cx="690517" cy="690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ễn phí Vector Mbe Yếu Tố Thời Tiết Nhiều Mây PNG &amp;amp; EPS hình ảnh tải xuống  _ kích thước 8334 × 8334px,ID832456892 - Lovepi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19626" y="2083444"/>
            <a:ext cx="1312907" cy="13129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210000+ 중국 국기 HD 사진 무료 다운로드 - kr.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5000" l="2333" r="90000"/>
                    </a14:imgEffect>
                  </a14:imgLayer>
                </a14:imgProps>
              </a:ext>
              <a:ext uri="{28A0092B-C50C-407E-A947-70E740481C1C}">
                <a14:useLocalDpi xmlns:a14="http://schemas.microsoft.com/office/drawing/2010/main" val="0"/>
              </a:ext>
            </a:extLst>
          </a:blip>
          <a:srcRect/>
          <a:stretch>
            <a:fillRect/>
          </a:stretch>
        </p:blipFill>
        <p:spPr bwMode="auto">
          <a:xfrm rot="875892">
            <a:off x="5103686" y="2439545"/>
            <a:ext cx="824356" cy="1180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47"/>
                                        </p:tgtEl>
                                        <p:attrNameLst>
                                          <p:attrName>style.visibility</p:attrName>
                                        </p:attrNameLst>
                                      </p:cBhvr>
                                      <p:to>
                                        <p:strVal val="visible"/>
                                      </p:to>
                                    </p:set>
                                    <p:animEffect transition="in" filter="barn(inVertical)">
                                      <p:cBhvr>
                                        <p:cTn id="7" dur="500"/>
                                        <p:tgtEl>
                                          <p:spTgt spid="30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46"/>
                                        </p:tgtEl>
                                        <p:attrNameLst>
                                          <p:attrName>style.visibility</p:attrName>
                                        </p:attrNameLst>
                                      </p:cBhvr>
                                      <p:to>
                                        <p:strVal val="visible"/>
                                      </p:to>
                                    </p:set>
                                    <p:animEffect transition="in" filter="fade">
                                      <p:cBhvr>
                                        <p:cTn id="12" dur="1000"/>
                                        <p:tgtEl>
                                          <p:spTgt spid="3046"/>
                                        </p:tgtEl>
                                      </p:cBhvr>
                                    </p:animEffect>
                                    <p:anim calcmode="lin" valueType="num">
                                      <p:cBhvr>
                                        <p:cTn id="13" dur="1000" fill="hold"/>
                                        <p:tgtEl>
                                          <p:spTgt spid="3046"/>
                                        </p:tgtEl>
                                        <p:attrNameLst>
                                          <p:attrName>ppt_x</p:attrName>
                                        </p:attrNameLst>
                                      </p:cBhvr>
                                      <p:tavLst>
                                        <p:tav tm="0">
                                          <p:val>
                                            <p:strVal val="#ppt_x"/>
                                          </p:val>
                                        </p:tav>
                                        <p:tav tm="100000">
                                          <p:val>
                                            <p:strVal val="#ppt_x"/>
                                          </p:val>
                                        </p:tav>
                                      </p:tavLst>
                                    </p:anim>
                                    <p:anim calcmode="lin" valueType="num">
                                      <p:cBhvr>
                                        <p:cTn id="14" dur="1000" fill="hold"/>
                                        <p:tgtEl>
                                          <p:spTgt spid="30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58"/>
                                        </p:tgtEl>
                                        <p:attrNameLst>
                                          <p:attrName>style.visibility</p:attrName>
                                        </p:attrNameLst>
                                      </p:cBhvr>
                                      <p:to>
                                        <p:strVal val="visible"/>
                                      </p:to>
                                    </p:set>
                                    <p:animEffect transition="in" filter="fade">
                                      <p:cBhvr>
                                        <p:cTn id="17" dur="1000"/>
                                        <p:tgtEl>
                                          <p:spTgt spid="3058"/>
                                        </p:tgtEl>
                                      </p:cBhvr>
                                    </p:animEffect>
                                    <p:anim calcmode="lin" valueType="num">
                                      <p:cBhvr>
                                        <p:cTn id="18" dur="1000" fill="hold"/>
                                        <p:tgtEl>
                                          <p:spTgt spid="3058"/>
                                        </p:tgtEl>
                                        <p:attrNameLst>
                                          <p:attrName>ppt_x</p:attrName>
                                        </p:attrNameLst>
                                      </p:cBhvr>
                                      <p:tavLst>
                                        <p:tav tm="0">
                                          <p:val>
                                            <p:strVal val="#ppt_x"/>
                                          </p:val>
                                        </p:tav>
                                        <p:tav tm="100000">
                                          <p:val>
                                            <p:strVal val="#ppt_x"/>
                                          </p:val>
                                        </p:tav>
                                      </p:tavLst>
                                    </p:anim>
                                    <p:anim calcmode="lin" valueType="num">
                                      <p:cBhvr>
                                        <p:cTn id="19" dur="1000" fill="hold"/>
                                        <p:tgtEl>
                                          <p:spTgt spid="305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57">
                                            <p:txEl>
                                              <p:pRg st="0" end="0"/>
                                            </p:txEl>
                                          </p:spTgt>
                                        </p:tgtEl>
                                        <p:attrNameLst>
                                          <p:attrName>style.visibility</p:attrName>
                                        </p:attrNameLst>
                                      </p:cBhvr>
                                      <p:to>
                                        <p:strVal val="visible"/>
                                      </p:to>
                                    </p:set>
                                    <p:animEffect transition="in" filter="barn(inVertical)">
                                      <p:cBhvr>
                                        <p:cTn id="29" dur="500"/>
                                        <p:tgtEl>
                                          <p:spTgt spid="3057">
                                            <p:txEl>
                                              <p:pRg st="0" end="0"/>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56"/>
                                        </p:tgtEl>
                                        <p:attrNameLst>
                                          <p:attrName>style.visibility</p:attrName>
                                        </p:attrNameLst>
                                      </p:cBhvr>
                                      <p:to>
                                        <p:strVal val="visible"/>
                                      </p:to>
                                    </p:set>
                                    <p:animEffect transition="in" filter="barn(inVertical)">
                                      <p:cBhvr>
                                        <p:cTn id="32" dur="500"/>
                                        <p:tgtEl>
                                          <p:spTgt spid="305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42"/>
                                        </p:tgtEl>
                                        <p:attrNameLst>
                                          <p:attrName>style.visibility</p:attrName>
                                        </p:attrNameLst>
                                      </p:cBhvr>
                                      <p:to>
                                        <p:strVal val="visible"/>
                                      </p:to>
                                    </p:set>
                                    <p:animEffect transition="in" filter="circle(in)">
                                      <p:cBhvr>
                                        <p:cTn id="37" dur="2000"/>
                                        <p:tgtEl>
                                          <p:spTgt spid="304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barn(inVertical)">
                                      <p:cBhvr>
                                        <p:cTn id="42" dur="500"/>
                                        <p:tgtEl>
                                          <p:spTgt spid="102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043"/>
                                        </p:tgtEl>
                                        <p:attrNameLst>
                                          <p:attrName>style.visibility</p:attrName>
                                        </p:attrNameLst>
                                      </p:cBhvr>
                                      <p:to>
                                        <p:strVal val="visible"/>
                                      </p:to>
                                    </p:set>
                                    <p:animEffect transition="in" filter="barn(inVertical)">
                                      <p:cBhvr>
                                        <p:cTn id="45" dur="500"/>
                                        <p:tgtEl>
                                          <p:spTgt spid="304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049"/>
                                        </p:tgtEl>
                                        <p:attrNameLst>
                                          <p:attrName>style.visibility</p:attrName>
                                        </p:attrNameLst>
                                      </p:cBhvr>
                                      <p:to>
                                        <p:strVal val="visible"/>
                                      </p:to>
                                    </p:set>
                                    <p:animEffect transition="in" filter="barn(inVertical)">
                                      <p:cBhvr>
                                        <p:cTn id="48" dur="500"/>
                                        <p:tgtEl>
                                          <p:spTgt spid="304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50"/>
                                        </p:tgtEl>
                                        <p:attrNameLst>
                                          <p:attrName>style.visibility</p:attrName>
                                        </p:attrNameLst>
                                      </p:cBhvr>
                                      <p:to>
                                        <p:strVal val="visible"/>
                                      </p:to>
                                    </p:set>
                                    <p:animEffect transition="in" filter="fade">
                                      <p:cBhvr>
                                        <p:cTn id="53" dur="1000"/>
                                        <p:tgtEl>
                                          <p:spTgt spid="3050"/>
                                        </p:tgtEl>
                                      </p:cBhvr>
                                    </p:animEffect>
                                    <p:anim calcmode="lin" valueType="num">
                                      <p:cBhvr>
                                        <p:cTn id="54" dur="1000" fill="hold"/>
                                        <p:tgtEl>
                                          <p:spTgt spid="3050"/>
                                        </p:tgtEl>
                                        <p:attrNameLst>
                                          <p:attrName>ppt_x</p:attrName>
                                        </p:attrNameLst>
                                      </p:cBhvr>
                                      <p:tavLst>
                                        <p:tav tm="0">
                                          <p:val>
                                            <p:strVal val="#ppt_x"/>
                                          </p:val>
                                        </p:tav>
                                        <p:tav tm="100000">
                                          <p:val>
                                            <p:strVal val="#ppt_x"/>
                                          </p:val>
                                        </p:tav>
                                      </p:tavLst>
                                    </p:anim>
                                    <p:anim calcmode="lin" valueType="num">
                                      <p:cBhvr>
                                        <p:cTn id="55" dur="1000" fill="hold"/>
                                        <p:tgtEl>
                                          <p:spTgt spid="305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044"/>
                                        </p:tgtEl>
                                        <p:attrNameLst>
                                          <p:attrName>style.visibility</p:attrName>
                                        </p:attrNameLst>
                                      </p:cBhvr>
                                      <p:to>
                                        <p:strVal val="visible"/>
                                      </p:to>
                                    </p:set>
                                    <p:animEffect transition="in" filter="barn(inVertical)">
                                      <p:cBhvr>
                                        <p:cTn id="63" dur="500"/>
                                        <p:tgtEl>
                                          <p:spTgt spid="304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059"/>
                                        </p:tgtEl>
                                        <p:attrNameLst>
                                          <p:attrName>style.visibility</p:attrName>
                                        </p:attrNameLst>
                                      </p:cBhvr>
                                      <p:to>
                                        <p:strVal val="visible"/>
                                      </p:to>
                                    </p:set>
                                    <p:animEffect transition="in" filter="barn(inVertical)">
                                      <p:cBhvr>
                                        <p:cTn id="66" dur="500"/>
                                        <p:tgtEl>
                                          <p:spTgt spid="305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052"/>
                                        </p:tgtEl>
                                        <p:attrNameLst>
                                          <p:attrName>style.visibility</p:attrName>
                                        </p:attrNameLst>
                                      </p:cBhvr>
                                      <p:to>
                                        <p:strVal val="visible"/>
                                      </p:to>
                                    </p:set>
                                    <p:animEffect transition="in" filter="wipe(down)">
                                      <p:cBhvr>
                                        <p:cTn id="71" dur="500"/>
                                        <p:tgtEl>
                                          <p:spTgt spid="305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045"/>
                                        </p:tgtEl>
                                        <p:attrNameLst>
                                          <p:attrName>style.visibility</p:attrName>
                                        </p:attrNameLst>
                                      </p:cBhvr>
                                      <p:to>
                                        <p:strVal val="visible"/>
                                      </p:to>
                                    </p:set>
                                    <p:animEffect transition="in" filter="barn(inVertical)">
                                      <p:cBhvr>
                                        <p:cTn id="76" dur="500"/>
                                        <p:tgtEl>
                                          <p:spTgt spid="3045"/>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048"/>
                                        </p:tgtEl>
                                        <p:attrNameLst>
                                          <p:attrName>style.visibility</p:attrName>
                                        </p:attrNameLst>
                                      </p:cBhvr>
                                      <p:to>
                                        <p:strVal val="visible"/>
                                      </p:to>
                                    </p:set>
                                    <p:animEffect transition="in" filter="barn(inVertical)">
                                      <p:cBhvr>
                                        <p:cTn id="79" dur="500"/>
                                        <p:tgtEl>
                                          <p:spTgt spid="3048"/>
                                        </p:tgtEl>
                                      </p:cBhvr>
                                    </p:animEffect>
                                  </p:childTnLst>
                                </p:cTn>
                              </p:par>
                              <p:par>
                                <p:cTn id="80" presetID="16" presetClass="entr" presetSubtype="21" fill="hold" nodeType="withEffect">
                                  <p:stCondLst>
                                    <p:cond delay="0"/>
                                  </p:stCondLst>
                                  <p:childTnLst>
                                    <p:set>
                                      <p:cBhvr>
                                        <p:cTn id="81" dur="1" fill="hold">
                                          <p:stCondLst>
                                            <p:cond delay="0"/>
                                          </p:stCondLst>
                                        </p:cTn>
                                        <p:tgtEl>
                                          <p:spTgt spid="1028"/>
                                        </p:tgtEl>
                                        <p:attrNameLst>
                                          <p:attrName>style.visibility</p:attrName>
                                        </p:attrNameLst>
                                      </p:cBhvr>
                                      <p:to>
                                        <p:strVal val="visible"/>
                                      </p:to>
                                    </p:set>
                                    <p:animEffect transition="in" filter="barn(inVertical)">
                                      <p:cBhvr>
                                        <p:cTn id="82" dur="500"/>
                                        <p:tgtEl>
                                          <p:spTgt spid="1028"/>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3054"/>
                                        </p:tgtEl>
                                        <p:attrNameLst>
                                          <p:attrName>style.visibility</p:attrName>
                                        </p:attrNameLst>
                                      </p:cBhvr>
                                      <p:to>
                                        <p:strVal val="visible"/>
                                      </p:to>
                                    </p:set>
                                    <p:animEffect transition="in" filter="fade">
                                      <p:cBhvr>
                                        <p:cTn id="87" dur="1000"/>
                                        <p:tgtEl>
                                          <p:spTgt spid="3054"/>
                                        </p:tgtEl>
                                      </p:cBhvr>
                                    </p:animEffect>
                                    <p:anim calcmode="lin" valueType="num">
                                      <p:cBhvr>
                                        <p:cTn id="88" dur="1000" fill="hold"/>
                                        <p:tgtEl>
                                          <p:spTgt spid="3054"/>
                                        </p:tgtEl>
                                        <p:attrNameLst>
                                          <p:attrName>ppt_x</p:attrName>
                                        </p:attrNameLst>
                                      </p:cBhvr>
                                      <p:tavLst>
                                        <p:tav tm="0">
                                          <p:val>
                                            <p:strVal val="#ppt_x"/>
                                          </p:val>
                                        </p:tav>
                                        <p:tav tm="100000">
                                          <p:val>
                                            <p:strVal val="#ppt_x"/>
                                          </p:val>
                                        </p:tav>
                                      </p:tavLst>
                                    </p:anim>
                                    <p:anim calcmode="lin" valueType="num">
                                      <p:cBhvr>
                                        <p:cTn id="89" dur="1000" fill="hold"/>
                                        <p:tgtEl>
                                          <p:spTgt spid="3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3" grpId="0" animBg="1"/>
      <p:bldP spid="3044" grpId="0" animBg="1"/>
      <p:bldP spid="3045" grpId="0" animBg="1"/>
      <p:bldP spid="3046" grpId="0" animBg="1"/>
      <p:bldP spid="3047" grpId="0"/>
      <p:bldP spid="3048" grpId="0"/>
      <p:bldP spid="3049" grpId="0"/>
      <p:bldP spid="3050" grpId="0"/>
      <p:bldP spid="3052" grpId="0"/>
      <p:bldP spid="3054" grpId="0"/>
      <p:bldP spid="3056" grpId="0"/>
      <p:bldP spid="3057" grpId="0" build="p"/>
      <p:bldP spid="3058" grpId="0"/>
      <p:bldP spid="30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7" name="Google Shape;3047;p62"/>
          <p:cNvSpPr txBox="1">
            <a:spLocks noGrp="1"/>
          </p:cNvSpPr>
          <p:nvPr>
            <p:ph type="title"/>
          </p:nvPr>
        </p:nvSpPr>
        <p:spPr>
          <a:xfrm>
            <a:off x="357434" y="113421"/>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2. Tiến trình hội Gióng</a:t>
            </a:r>
            <a:endParaRPr dirty="0">
              <a:latin typeface="Cambria" panose="02040503050406030204" pitchFamily="18" charset="0"/>
              <a:ea typeface="Cambria" panose="02040503050406030204" pitchFamily="18" charset="0"/>
            </a:endParaRPr>
          </a:p>
        </p:txBody>
      </p:sp>
      <p:sp>
        <p:nvSpPr>
          <p:cNvPr id="18" name="Google Shape;3056;p62"/>
          <p:cNvSpPr txBox="1">
            <a:spLocks/>
          </p:cNvSpPr>
          <p:nvPr/>
        </p:nvSpPr>
        <p:spPr>
          <a:xfrm>
            <a:off x="2916662" y="1017725"/>
            <a:ext cx="2464627" cy="6521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2pPr>
            <a:lvl3pPr marR="0" lvl="2"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3pPr>
            <a:lvl4pPr marR="0" lvl="3"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4pPr>
            <a:lvl5pPr marR="0" lvl="4"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5pPr>
            <a:lvl6pPr marR="0" lvl="5"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6pPr>
            <a:lvl7pPr marR="0" lvl="6"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7pPr>
            <a:lvl8pPr marR="0" lvl="7"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8pPr>
            <a:lvl9pPr marR="0" lvl="8"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9pPr>
          </a:lstStyle>
          <a:p>
            <a:pPr algn="ctr"/>
            <a:r>
              <a:rPr lang="vi-VN" sz="1800" dirty="0">
                <a:solidFill>
                  <a:schemeClr val="lt2"/>
                </a:solidFill>
                <a:latin typeface="Cambria" panose="02040503050406030204" pitchFamily="18" charset="0"/>
                <a:ea typeface="Cambria" panose="02040503050406030204" pitchFamily="18" charset="0"/>
              </a:rPr>
              <a:t>HOẠT ĐỘNG NHÓM</a:t>
            </a:r>
          </a:p>
        </p:txBody>
      </p:sp>
      <p:sp>
        <p:nvSpPr>
          <p:cNvPr id="19" name="Google Shape;3056;p62"/>
          <p:cNvSpPr txBox="1">
            <a:spLocks/>
          </p:cNvSpPr>
          <p:nvPr/>
        </p:nvSpPr>
        <p:spPr>
          <a:xfrm>
            <a:off x="126165" y="1922029"/>
            <a:ext cx="3804704" cy="1887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2pPr>
            <a:lvl3pPr marR="0" lvl="2"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3pPr>
            <a:lvl4pPr marR="0" lvl="3"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4pPr>
            <a:lvl5pPr marR="0" lvl="4"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5pPr>
            <a:lvl6pPr marR="0" lvl="5"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6pPr>
            <a:lvl7pPr marR="0" lvl="6"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7pPr>
            <a:lvl8pPr marR="0" lvl="7"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8pPr>
            <a:lvl9pPr marR="0" lvl="8"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9pPr>
          </a:lstStyle>
          <a:p>
            <a:pPr algn="ctr"/>
            <a:r>
              <a:rPr lang="vi-VN" sz="1800" dirty="0">
                <a:solidFill>
                  <a:schemeClr val="lt2"/>
                </a:solidFill>
                <a:latin typeface="Cambria" panose="02040503050406030204" pitchFamily="18" charset="0"/>
                <a:ea typeface="Cambria" panose="02040503050406030204" pitchFamily="18" charset="0"/>
              </a:rPr>
              <a:t>Nhiệm vụ</a:t>
            </a:r>
          </a:p>
          <a:p>
            <a:pPr algn="ctr"/>
            <a:endParaRPr lang="vi-VN" sz="1800" dirty="0">
              <a:solidFill>
                <a:schemeClr val="lt2"/>
              </a:solidFill>
              <a:latin typeface="Cambria" panose="02040503050406030204" pitchFamily="18" charset="0"/>
              <a:ea typeface="Cambria" panose="02040503050406030204" pitchFamily="18" charset="0"/>
            </a:endParaRPr>
          </a:p>
          <a:p>
            <a:pPr algn="ctr"/>
            <a:r>
              <a:rPr lang="vi-VN" sz="1800" b="0" dirty="0">
                <a:solidFill>
                  <a:schemeClr val="lt2"/>
                </a:solidFill>
                <a:latin typeface="Cambria" panose="02040503050406030204" pitchFamily="18" charset="0"/>
                <a:ea typeface="Cambria" panose="02040503050406030204" pitchFamily="18" charset="0"/>
              </a:rPr>
              <a:t>Đọc SGK và lập thời gian biểu trong qua trình tổ chức hội Gióng theo các mốc thời gian và sự kiện diễn ra.</a:t>
            </a:r>
          </a:p>
        </p:txBody>
      </p:sp>
      <p:sp>
        <p:nvSpPr>
          <p:cNvPr id="21" name="Google Shape;3056;p62"/>
          <p:cNvSpPr txBox="1">
            <a:spLocks/>
          </p:cNvSpPr>
          <p:nvPr/>
        </p:nvSpPr>
        <p:spPr>
          <a:xfrm>
            <a:off x="4472192" y="1922029"/>
            <a:ext cx="4587725" cy="14833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2pPr>
            <a:lvl3pPr marR="0" lvl="2"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3pPr>
            <a:lvl4pPr marR="0" lvl="3"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4pPr>
            <a:lvl5pPr marR="0" lvl="4"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5pPr>
            <a:lvl6pPr marR="0" lvl="5"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6pPr>
            <a:lvl7pPr marR="0" lvl="6"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7pPr>
            <a:lvl8pPr marR="0" lvl="7"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8pPr>
            <a:lvl9pPr marR="0" lvl="8"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9pPr>
          </a:lstStyle>
          <a:p>
            <a:pPr algn="ctr"/>
            <a:r>
              <a:rPr lang="vi-VN" sz="1800" dirty="0">
                <a:solidFill>
                  <a:schemeClr val="lt2"/>
                </a:solidFill>
                <a:latin typeface="Cambria" panose="02040503050406030204" pitchFamily="18" charset="0"/>
                <a:ea typeface="Cambria" panose="02040503050406030204" pitchFamily="18" charset="0"/>
              </a:rPr>
              <a:t>Số lượng: </a:t>
            </a:r>
            <a:r>
              <a:rPr lang="vi-VN" sz="1800" b="0" dirty="0">
                <a:solidFill>
                  <a:schemeClr val="lt2"/>
                </a:solidFill>
                <a:latin typeface="Cambria" panose="02040503050406030204" pitchFamily="18" charset="0"/>
                <a:ea typeface="Cambria" panose="02040503050406030204" pitchFamily="18" charset="0"/>
              </a:rPr>
              <a:t>5 Hs/nhóm</a:t>
            </a:r>
          </a:p>
          <a:p>
            <a:pPr algn="ctr"/>
            <a:r>
              <a:rPr lang="vi-VN" sz="1800" dirty="0">
                <a:solidFill>
                  <a:schemeClr val="lt2"/>
                </a:solidFill>
                <a:latin typeface="Cambria" panose="02040503050406030204" pitchFamily="18" charset="0"/>
                <a:ea typeface="Cambria" panose="02040503050406030204" pitchFamily="18" charset="0"/>
              </a:rPr>
              <a:t>Hình thức trình bày: </a:t>
            </a:r>
            <a:r>
              <a:rPr lang="vi-VN" sz="1800" b="0" dirty="0">
                <a:solidFill>
                  <a:schemeClr val="lt2"/>
                </a:solidFill>
                <a:latin typeface="Cambria" panose="02040503050406030204" pitchFamily="18" charset="0"/>
                <a:ea typeface="Cambria" panose="02040503050406030204" pitchFamily="18" charset="0"/>
              </a:rPr>
              <a:t>Vẽ sơ đồ thời gian.</a:t>
            </a:r>
          </a:p>
        </p:txBody>
      </p:sp>
      <p:sp>
        <p:nvSpPr>
          <p:cNvPr id="7" name="Google Shape;3056;p62"/>
          <p:cNvSpPr txBox="1">
            <a:spLocks/>
          </p:cNvSpPr>
          <p:nvPr/>
        </p:nvSpPr>
        <p:spPr>
          <a:xfrm>
            <a:off x="4336959" y="3291101"/>
            <a:ext cx="3891442" cy="14833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2pPr>
            <a:lvl3pPr marR="0" lvl="2"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3pPr>
            <a:lvl4pPr marR="0" lvl="3"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4pPr>
            <a:lvl5pPr marR="0" lvl="4"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5pPr>
            <a:lvl6pPr marR="0" lvl="5"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6pPr>
            <a:lvl7pPr marR="0" lvl="6"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7pPr>
            <a:lvl8pPr marR="0" lvl="7"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8pPr>
            <a:lvl9pPr marR="0" lvl="8" algn="l" rtl="0">
              <a:lnSpc>
                <a:spcPct val="100000"/>
              </a:lnSpc>
              <a:spcBef>
                <a:spcPts val="0"/>
              </a:spcBef>
              <a:spcAft>
                <a:spcPts val="0"/>
              </a:spcAft>
              <a:buClr>
                <a:schemeClr val="dk1"/>
              </a:buClr>
              <a:buSzPts val="3200"/>
              <a:buFont typeface="Yeseva One"/>
              <a:buNone/>
              <a:defRPr sz="3200" b="1" i="0" u="none" strike="noStrike" cap="none">
                <a:solidFill>
                  <a:schemeClr val="dk1"/>
                </a:solidFill>
                <a:latin typeface="Yeseva One"/>
                <a:ea typeface="Yeseva One"/>
                <a:cs typeface="Yeseva One"/>
                <a:sym typeface="Yeseva One"/>
              </a:defRPr>
            </a:lvl9pPr>
          </a:lstStyle>
          <a:p>
            <a:pPr algn="ctr"/>
            <a:r>
              <a:rPr lang="vi-VN" sz="1800" dirty="0">
                <a:solidFill>
                  <a:schemeClr val="lt2"/>
                </a:solidFill>
                <a:latin typeface="Cambria" panose="02040503050406030204" pitchFamily="18" charset="0"/>
                <a:ea typeface="Cambria" panose="02040503050406030204" pitchFamily="18" charset="0"/>
              </a:rPr>
              <a:t>Tiêu chí chấm điểm</a:t>
            </a:r>
          </a:p>
          <a:p>
            <a:pPr algn="ctr"/>
            <a:r>
              <a:rPr lang="vi-VN" sz="1800" b="0" dirty="0">
                <a:solidFill>
                  <a:schemeClr val="lt2"/>
                </a:solidFill>
                <a:latin typeface="Cambria" panose="02040503050406030204" pitchFamily="18" charset="0"/>
                <a:ea typeface="Cambria" panose="02040503050406030204" pitchFamily="18" charset="0"/>
              </a:rPr>
              <a:t>Nội dung: 5 điểm</a:t>
            </a:r>
          </a:p>
          <a:p>
            <a:pPr algn="ctr"/>
            <a:r>
              <a:rPr lang="vi-VN" sz="1800" b="0" dirty="0">
                <a:solidFill>
                  <a:schemeClr val="lt2"/>
                </a:solidFill>
                <a:latin typeface="Cambria" panose="02040503050406030204" pitchFamily="18" charset="0"/>
                <a:ea typeface="Cambria" panose="02040503050406030204" pitchFamily="18" charset="0"/>
              </a:rPr>
              <a:t>Trình bày: 3 điểm</a:t>
            </a:r>
          </a:p>
          <a:p>
            <a:pPr algn="ctr"/>
            <a:r>
              <a:rPr lang="vi-VN" sz="1800" b="0" dirty="0">
                <a:solidFill>
                  <a:schemeClr val="lt2"/>
                </a:solidFill>
                <a:latin typeface="Cambria" panose="02040503050406030204" pitchFamily="18" charset="0"/>
                <a:ea typeface="Cambria" panose="02040503050406030204" pitchFamily="18" charset="0"/>
              </a:rPr>
              <a:t>HĐ tích cực: 2 điểm</a:t>
            </a:r>
          </a:p>
        </p:txBody>
      </p:sp>
      <p:pic>
        <p:nvPicPr>
          <p:cNvPr id="2052" name="Picture 4" descr="Teamwork Clipart (#2353159) - Pi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12" b="89892" l="714" r="98571">
                        <a14:foregroundMark x1="34524" y1="64377" x2="67976" y2="67517"/>
                        <a14:foregroundMark x1="32500" y1="68302" x2="49881" y2="73111"/>
                        <a14:foregroundMark x1="52262" y1="72522" x2="60476" y2="72522"/>
                        <a14:foregroundMark x1="67976" y1="66340" x2="67976" y2="68008"/>
                        <a14:foregroundMark x1="67024" y1="62709" x2="69048" y2="68597"/>
                      </a14:backgroundRemoval>
                    </a14:imgEffect>
                  </a14:imgLayer>
                </a14:imgProps>
              </a:ext>
              <a:ext uri="{28A0092B-C50C-407E-A947-70E740481C1C}">
                <a14:useLocalDpi xmlns:a14="http://schemas.microsoft.com/office/drawing/2010/main" val="0"/>
              </a:ext>
            </a:extLst>
          </a:blip>
          <a:srcRect/>
          <a:stretch>
            <a:fillRect/>
          </a:stretch>
        </p:blipFill>
        <p:spPr bwMode="auto">
          <a:xfrm>
            <a:off x="5159862" y="-153392"/>
            <a:ext cx="2072048" cy="25135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để Làm Danh Sách Biểu Tượng Phong Cách Hoạt Hình, Danh Sách Biểu  Tượng, Biểu Tượng Phong Cách, Biểu Tượng Hoạt Hình Vector và PNG với nền  trong suốt để"/>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5348" y="1217886"/>
            <a:ext cx="1659714" cy="16597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lip nghệ thuật Đồ họa Vector Đồ họa Mạng Di động Openclipart Minh bạch -  mục tiêu clip nghệ thuật png png tải về - Miễn phí trong suốt Mũi Tên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 r="99778">
                        <a14:foregroundMark x1="23333" y1="10156" x2="54333" y2="86875"/>
                        <a14:foregroundMark x1="57222" y1="19531" x2="32000" y2="83438"/>
                        <a14:foregroundMark x1="63444" y1="46250" x2="51000" y2="80000"/>
                        <a14:foregroundMark x1="64667" y1="63125" x2="54778" y2="80000"/>
                        <a14:foregroundMark x1="51000" y1="14844" x2="33222" y2="30469"/>
                        <a14:foregroundMark x1="42333" y1="33438" x2="37444" y2="42813"/>
                        <a14:foregroundMark x1="57667" y1="48594" x2="48111" y2="65469"/>
                        <a14:foregroundMark x1="44444" y1="77656" x2="38667" y2="85781"/>
                        <a14:foregroundMark x1="32444" y1="40938" x2="19222" y2="64844"/>
                        <a14:foregroundMark x1="32000" y1="21250" x2="16333" y2="36406"/>
                        <a14:foregroundMark x1="45667" y1="7344" x2="34889" y2="11406"/>
                        <a14:foregroundMark x1="22889" y1="46250" x2="19667" y2="53750"/>
                        <a14:foregroundMark x1="33667" y1="60156" x2="26667" y2="71875"/>
                      </a14:backgroundRemoval>
                    </a14:imgEffect>
                  </a14:imgLayer>
                </a14:imgProps>
              </a:ext>
              <a:ext uri="{28A0092B-C50C-407E-A947-70E740481C1C}">
                <a14:useLocalDpi xmlns:a14="http://schemas.microsoft.com/office/drawing/2010/main" val="0"/>
              </a:ext>
            </a:extLst>
          </a:blip>
          <a:srcRect/>
          <a:stretch>
            <a:fillRect/>
          </a:stretch>
        </p:blipFill>
        <p:spPr bwMode="auto">
          <a:xfrm>
            <a:off x="7391663" y="3201412"/>
            <a:ext cx="1242828" cy="88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47"/>
                                        </p:tgtEl>
                                        <p:attrNameLst>
                                          <p:attrName>style.visibility</p:attrName>
                                        </p:attrNameLst>
                                      </p:cBhvr>
                                      <p:to>
                                        <p:strVal val="visible"/>
                                      </p:to>
                                    </p:set>
                                    <p:animEffect transition="in" filter="barn(inVertical)">
                                      <p:cBhvr>
                                        <p:cTn id="7" dur="500"/>
                                        <p:tgtEl>
                                          <p:spTgt spid="30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fade">
                                      <p:cBhvr>
                                        <p:cTn id="25" dur="1000"/>
                                        <p:tgtEl>
                                          <p:spTgt spid="2054"/>
                                        </p:tgtEl>
                                      </p:cBhvr>
                                    </p:animEffect>
                                    <p:anim calcmode="lin" valueType="num">
                                      <p:cBhvr>
                                        <p:cTn id="26" dur="1000" fill="hold"/>
                                        <p:tgtEl>
                                          <p:spTgt spid="2054"/>
                                        </p:tgtEl>
                                        <p:attrNameLst>
                                          <p:attrName>ppt_x</p:attrName>
                                        </p:attrNameLst>
                                      </p:cBhvr>
                                      <p:tavLst>
                                        <p:tav tm="0">
                                          <p:val>
                                            <p:strVal val="#ppt_x"/>
                                          </p:val>
                                        </p:tav>
                                        <p:tav tm="100000">
                                          <p:val>
                                            <p:strVal val="#ppt_x"/>
                                          </p:val>
                                        </p:tav>
                                      </p:tavLst>
                                    </p:anim>
                                    <p:anim calcmode="lin" valueType="num">
                                      <p:cBhvr>
                                        <p:cTn id="27"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barn(inVertical)">
                                      <p:cBhvr>
                                        <p:cTn id="40"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7" grpId="0"/>
      <p:bldP spid="18" grpId="0"/>
      <p:bldP spid="19" grpId="0"/>
      <p:bldP spid="21"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27;p44"/>
          <p:cNvSpPr txBox="1">
            <a:spLocks noGrp="1"/>
          </p:cNvSpPr>
          <p:nvPr>
            <p:ph type="title"/>
          </p:nvPr>
        </p:nvSpPr>
        <p:spPr>
          <a:xfrm>
            <a:off x="341627" y="12992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a:t>2. Tiến trình hội Gióng</a:t>
            </a:r>
            <a:endParaRPr sz="2800" dirty="0"/>
          </a:p>
        </p:txBody>
      </p:sp>
      <p:sp>
        <p:nvSpPr>
          <p:cNvPr id="6" name="Google Shape;2028;p44"/>
          <p:cNvSpPr txBox="1">
            <a:spLocks/>
          </p:cNvSpPr>
          <p:nvPr/>
        </p:nvSpPr>
        <p:spPr>
          <a:xfrm>
            <a:off x="370808" y="947391"/>
            <a:ext cx="2439963" cy="469242"/>
          </a:xfrm>
          <a:prstGeom prst="rect">
            <a:avLst/>
          </a:prstGeom>
          <a:solidFill>
            <a:schemeClr val="bg1">
              <a:lumMod val="9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b="1" dirty="0">
                <a:latin typeface="Cambria" panose="02040503050406030204" pitchFamily="18" charset="0"/>
                <a:ea typeface="Cambria" panose="02040503050406030204" pitchFamily="18" charset="0"/>
              </a:rPr>
              <a:t>1/3 – 5/4 (âm lịch)</a:t>
            </a:r>
          </a:p>
        </p:txBody>
      </p:sp>
      <p:sp>
        <p:nvSpPr>
          <p:cNvPr id="7" name="Google Shape;2029;p44"/>
          <p:cNvSpPr txBox="1">
            <a:spLocks noGrp="1"/>
          </p:cNvSpPr>
          <p:nvPr>
            <p:ph type="subTitle" idx="1"/>
          </p:nvPr>
        </p:nvSpPr>
        <p:spPr>
          <a:xfrm>
            <a:off x="383277" y="1416632"/>
            <a:ext cx="2427494" cy="597343"/>
          </a:xfrm>
          <a:prstGeom prst="rect">
            <a:avLst/>
          </a:prstGeom>
          <a:solidFill>
            <a:schemeClr val="bg1">
              <a:lumMod val="90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vi-VN" sz="1900" dirty="0">
                <a:solidFill>
                  <a:schemeClr val="tx1">
                    <a:lumMod val="50000"/>
                  </a:schemeClr>
                </a:solidFill>
                <a:latin typeface="Cambria" panose="02040503050406030204" pitchFamily="18" charset="0"/>
                <a:ea typeface="Cambria" panose="02040503050406030204" pitchFamily="18" charset="0"/>
              </a:rPr>
              <a:t>Chuẩn bị lễ hội</a:t>
            </a:r>
            <a:endParaRPr sz="1900" dirty="0">
              <a:solidFill>
                <a:schemeClr val="tx1">
                  <a:lumMod val="50000"/>
                </a:schemeClr>
              </a:solidFill>
              <a:latin typeface="Cambria" panose="02040503050406030204" pitchFamily="18" charset="0"/>
              <a:ea typeface="Cambria" panose="02040503050406030204" pitchFamily="18" charset="0"/>
            </a:endParaRPr>
          </a:p>
        </p:txBody>
      </p:sp>
      <p:sp>
        <p:nvSpPr>
          <p:cNvPr id="8" name="Google Shape;2030;p44"/>
          <p:cNvSpPr txBox="1">
            <a:spLocks/>
          </p:cNvSpPr>
          <p:nvPr/>
        </p:nvSpPr>
        <p:spPr>
          <a:xfrm>
            <a:off x="3541194" y="956266"/>
            <a:ext cx="2481223" cy="288000"/>
          </a:xfrm>
          <a:prstGeom prst="rect">
            <a:avLst/>
          </a:prstGeom>
          <a:solidFill>
            <a:schemeClr val="bg1">
              <a:lumMod val="75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latin typeface="Cambria" panose="02040503050406030204" pitchFamily="18" charset="0"/>
                <a:ea typeface="Cambria" panose="02040503050406030204" pitchFamily="18" charset="0"/>
              </a:rPr>
              <a:t>6/4</a:t>
            </a:r>
          </a:p>
        </p:txBody>
      </p:sp>
      <p:sp>
        <p:nvSpPr>
          <p:cNvPr id="9" name="Google Shape;2031;p44"/>
          <p:cNvSpPr txBox="1">
            <a:spLocks/>
          </p:cNvSpPr>
          <p:nvPr/>
        </p:nvSpPr>
        <p:spPr>
          <a:xfrm>
            <a:off x="3541195" y="1239009"/>
            <a:ext cx="2481223" cy="774967"/>
          </a:xfrm>
          <a:prstGeom prst="rect">
            <a:avLst/>
          </a:prstGeom>
          <a:solidFill>
            <a:schemeClr val="bg1">
              <a:lumMod val="75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900" dirty="0" err="1">
                <a:solidFill>
                  <a:schemeClr val="tx1">
                    <a:lumMod val="50000"/>
                  </a:schemeClr>
                </a:solidFill>
                <a:latin typeface="Cambria" panose="02040503050406030204" pitchFamily="18" charset="0"/>
                <a:ea typeface="Cambria" panose="02040503050406030204" pitchFamily="18" charset="0"/>
              </a:rPr>
              <a:t>Rước</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cờ</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đền</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Mẫu</a:t>
            </a:r>
            <a:r>
              <a:rPr lang="en-US" sz="1900" dirty="0">
                <a:solidFill>
                  <a:schemeClr val="tx1">
                    <a:lumMod val="50000"/>
                  </a:schemeClr>
                </a:solidFill>
                <a:latin typeface="Cambria" panose="02040503050406030204" pitchFamily="18" charset="0"/>
                <a:ea typeface="Cambria" panose="02040503050406030204" pitchFamily="18" charset="0"/>
              </a:rPr>
              <a:t>.</a:t>
            </a:r>
          </a:p>
          <a:p>
            <a:r>
              <a:rPr lang="en-US" sz="1900" dirty="0" err="1">
                <a:solidFill>
                  <a:schemeClr val="tx1">
                    <a:lumMod val="50000"/>
                  </a:schemeClr>
                </a:solidFill>
                <a:latin typeface="Cambria" panose="02040503050406030204" pitchFamily="18" charset="0"/>
                <a:ea typeface="Cambria" panose="02040503050406030204" pitchFamily="18" charset="0"/>
              </a:rPr>
              <a:t>Rước</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cơm</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chay</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đền</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Thượng</a:t>
            </a:r>
            <a:endParaRPr lang="en-US" sz="1900" dirty="0">
              <a:solidFill>
                <a:schemeClr val="tx1">
                  <a:lumMod val="50000"/>
                </a:schemeClr>
              </a:solidFill>
              <a:latin typeface="Cambria" panose="02040503050406030204" pitchFamily="18" charset="0"/>
              <a:ea typeface="Cambria" panose="02040503050406030204" pitchFamily="18" charset="0"/>
            </a:endParaRPr>
          </a:p>
        </p:txBody>
      </p:sp>
      <p:sp>
        <p:nvSpPr>
          <p:cNvPr id="10" name="Google Shape;2032;p44"/>
          <p:cNvSpPr txBox="1">
            <a:spLocks/>
          </p:cNvSpPr>
          <p:nvPr/>
        </p:nvSpPr>
        <p:spPr>
          <a:xfrm>
            <a:off x="6362401" y="956266"/>
            <a:ext cx="2061600" cy="288000"/>
          </a:xfrm>
          <a:prstGeom prst="rect">
            <a:avLst/>
          </a:prstGeom>
          <a:solidFill>
            <a:schemeClr val="accent4">
              <a:lumMod val="9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latin typeface="Cambria" panose="02040503050406030204" pitchFamily="18" charset="0"/>
                <a:ea typeface="Cambria" panose="02040503050406030204" pitchFamily="18" charset="0"/>
              </a:rPr>
              <a:t>8/4</a:t>
            </a:r>
          </a:p>
        </p:txBody>
      </p:sp>
      <p:sp>
        <p:nvSpPr>
          <p:cNvPr id="11" name="Google Shape;2033;p44"/>
          <p:cNvSpPr txBox="1">
            <a:spLocks/>
          </p:cNvSpPr>
          <p:nvPr/>
        </p:nvSpPr>
        <p:spPr>
          <a:xfrm>
            <a:off x="6377627" y="1201893"/>
            <a:ext cx="2644953" cy="836880"/>
          </a:xfrm>
          <a:prstGeom prst="rect">
            <a:avLst/>
          </a:prstGeom>
          <a:solidFill>
            <a:schemeClr val="accent4">
              <a:lumMod val="9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900" dirty="0" err="1">
                <a:solidFill>
                  <a:schemeClr val="tx1">
                    <a:lumMod val="50000"/>
                  </a:schemeClr>
                </a:solidFill>
                <a:latin typeface="Cambria" panose="02040503050406030204" pitchFamily="18" charset="0"/>
                <a:ea typeface="Cambria" panose="02040503050406030204" pitchFamily="18" charset="0"/>
              </a:rPr>
              <a:t>Rước</a:t>
            </a:r>
            <a:r>
              <a:rPr lang="en-US" sz="1900" dirty="0">
                <a:solidFill>
                  <a:schemeClr val="tx1">
                    <a:lumMod val="50000"/>
                  </a:schemeClr>
                </a:solidFill>
                <a:latin typeface="Cambria" panose="02040503050406030204" pitchFamily="18" charset="0"/>
                <a:ea typeface="Cambria" panose="02040503050406030204" pitchFamily="18" charset="0"/>
              </a:rPr>
              <a:t> nước </a:t>
            </a:r>
            <a:r>
              <a:rPr lang="en-US" sz="1900" dirty="0" err="1">
                <a:solidFill>
                  <a:schemeClr val="tx1">
                    <a:lumMod val="50000"/>
                  </a:schemeClr>
                </a:solidFill>
                <a:latin typeface="Cambria" panose="02040503050406030204" pitchFamily="18" charset="0"/>
                <a:ea typeface="Cambria" panose="02040503050406030204" pitchFamily="18" charset="0"/>
              </a:rPr>
              <a:t>từ</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đền</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Hạ</a:t>
            </a:r>
            <a:r>
              <a:rPr lang="en-US" sz="1900" dirty="0">
                <a:solidFill>
                  <a:schemeClr val="tx1">
                    <a:lumMod val="50000"/>
                  </a:schemeClr>
                </a:solidFill>
                <a:latin typeface="Cambria" panose="02040503050406030204" pitchFamily="18" charset="0"/>
                <a:ea typeface="Cambria" panose="02040503050406030204" pitchFamily="18" charset="0"/>
              </a:rPr>
              <a:t> về </a:t>
            </a:r>
            <a:r>
              <a:rPr lang="en-US" sz="1900" dirty="0" err="1">
                <a:solidFill>
                  <a:schemeClr val="tx1">
                    <a:lumMod val="50000"/>
                  </a:schemeClr>
                </a:solidFill>
                <a:latin typeface="Cambria" panose="02040503050406030204" pitchFamily="18" charset="0"/>
                <a:ea typeface="Cambria" panose="02040503050406030204" pitchFamily="18" charset="0"/>
              </a:rPr>
              <a:t>đền</a:t>
            </a:r>
            <a:r>
              <a:rPr lang="en-US" sz="1900" dirty="0">
                <a:solidFill>
                  <a:schemeClr val="tx1">
                    <a:lumMod val="50000"/>
                  </a:schemeClr>
                </a:solidFill>
                <a:latin typeface="Cambria" panose="02040503050406030204" pitchFamily="18" charset="0"/>
                <a:ea typeface="Cambria" panose="02040503050406030204" pitchFamily="18" charset="0"/>
              </a:rPr>
              <a:t> </a:t>
            </a:r>
            <a:r>
              <a:rPr lang="en-US" sz="1900" dirty="0" err="1">
                <a:solidFill>
                  <a:schemeClr val="tx1">
                    <a:lumMod val="50000"/>
                  </a:schemeClr>
                </a:solidFill>
                <a:latin typeface="Cambria" panose="02040503050406030204" pitchFamily="18" charset="0"/>
                <a:ea typeface="Cambria" panose="02040503050406030204" pitchFamily="18" charset="0"/>
              </a:rPr>
              <a:t>Thượng</a:t>
            </a:r>
            <a:endParaRPr lang="en-US" sz="1900" dirty="0">
              <a:solidFill>
                <a:schemeClr val="tx1">
                  <a:lumMod val="50000"/>
                </a:schemeClr>
              </a:solidFill>
              <a:latin typeface="Cambria" panose="02040503050406030204" pitchFamily="18" charset="0"/>
              <a:ea typeface="Cambria" panose="02040503050406030204" pitchFamily="18" charset="0"/>
            </a:endParaRPr>
          </a:p>
        </p:txBody>
      </p:sp>
      <p:sp>
        <p:nvSpPr>
          <p:cNvPr id="14" name="Google Shape;2036;p44"/>
          <p:cNvSpPr txBox="1">
            <a:spLocks/>
          </p:cNvSpPr>
          <p:nvPr/>
        </p:nvSpPr>
        <p:spPr>
          <a:xfrm>
            <a:off x="341627" y="3926218"/>
            <a:ext cx="2332334" cy="288000"/>
          </a:xfrm>
          <a:prstGeom prst="rect">
            <a:avLst/>
          </a:prstGeom>
          <a:solidFill>
            <a:schemeClr val="tx2">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900" b="1" dirty="0">
                <a:latin typeface="Cambria" panose="02040503050406030204" pitchFamily="18" charset="0"/>
                <a:ea typeface="Cambria" panose="02040503050406030204" pitchFamily="18" charset="0"/>
              </a:rPr>
              <a:t>10/4</a:t>
            </a:r>
          </a:p>
        </p:txBody>
      </p:sp>
      <p:sp>
        <p:nvSpPr>
          <p:cNvPr id="15" name="Google Shape;2037;p44"/>
          <p:cNvSpPr txBox="1">
            <a:spLocks/>
          </p:cNvSpPr>
          <p:nvPr/>
        </p:nvSpPr>
        <p:spPr>
          <a:xfrm>
            <a:off x="341627" y="4202557"/>
            <a:ext cx="2332334" cy="484800"/>
          </a:xfrm>
          <a:prstGeom prst="rect">
            <a:avLst/>
          </a:prstGeom>
          <a:solidFill>
            <a:schemeClr val="tx2">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900" dirty="0" err="1">
                <a:latin typeface="Cambria" panose="02040503050406030204" pitchFamily="18" charset="0"/>
                <a:ea typeface="Cambria" panose="02040503050406030204" pitchFamily="18" charset="0"/>
              </a:rPr>
              <a:t>Vãn</a:t>
            </a:r>
            <a:r>
              <a:rPr lang="en-US" sz="1900" dirty="0">
                <a:latin typeface="Cambria" panose="02040503050406030204" pitchFamily="18" charset="0"/>
                <a:ea typeface="Cambria" panose="02040503050406030204" pitchFamily="18" charset="0"/>
              </a:rPr>
              <a:t> hội, </a:t>
            </a:r>
            <a:r>
              <a:rPr lang="en-US" sz="1900" dirty="0" err="1">
                <a:latin typeface="Cambria" panose="02040503050406030204" pitchFamily="18" charset="0"/>
                <a:ea typeface="Cambria" panose="02040503050406030204" pitchFamily="18" charset="0"/>
              </a:rPr>
              <a:t>duyệt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quân</a:t>
            </a:r>
            <a:r>
              <a:rPr lang="en-US" sz="1900" dirty="0">
                <a:latin typeface="Cambria" panose="02040503050406030204" pitchFamily="18" charset="0"/>
                <a:ea typeface="Cambria" panose="02040503050406030204" pitchFamily="18" charset="0"/>
              </a:rPr>
              <a:t>.</a:t>
            </a:r>
          </a:p>
        </p:txBody>
      </p:sp>
      <p:sp>
        <p:nvSpPr>
          <p:cNvPr id="16" name="Google Shape;2038;p44"/>
          <p:cNvSpPr txBox="1">
            <a:spLocks/>
          </p:cNvSpPr>
          <p:nvPr/>
        </p:nvSpPr>
        <p:spPr>
          <a:xfrm>
            <a:off x="3037489" y="2333615"/>
            <a:ext cx="2187780" cy="551887"/>
          </a:xfrm>
          <a:prstGeom prst="rect">
            <a:avLst/>
          </a:prstGeom>
          <a:solidFill>
            <a:schemeClr val="tx2">
              <a:lumMod val="60000"/>
              <a:lumOff val="4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latin typeface="Cambria" panose="02040503050406030204" pitchFamily="18" charset="0"/>
                <a:ea typeface="Cambria" panose="02040503050406030204" pitchFamily="18" charset="0"/>
              </a:rPr>
              <a:t>9/4</a:t>
            </a:r>
          </a:p>
        </p:txBody>
      </p:sp>
      <p:sp>
        <p:nvSpPr>
          <p:cNvPr id="17" name="Google Shape;2039;p44"/>
          <p:cNvSpPr txBox="1">
            <a:spLocks/>
          </p:cNvSpPr>
          <p:nvPr/>
        </p:nvSpPr>
        <p:spPr>
          <a:xfrm>
            <a:off x="3037490" y="2874966"/>
            <a:ext cx="2187779" cy="656509"/>
          </a:xfrm>
          <a:prstGeom prst="rect">
            <a:avLst/>
          </a:prstGeom>
          <a:solidFill>
            <a:schemeClr val="tx2">
              <a:lumMod val="60000"/>
              <a:lumOff val="4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latin typeface="Cambria" panose="02040503050406030204" pitchFamily="18" charset="0"/>
                <a:ea typeface="Cambria" panose="02040503050406030204" pitchFamily="18" charset="0"/>
              </a:rPr>
              <a:t>Chính</a:t>
            </a:r>
            <a:r>
              <a:rPr lang="en-US" sz="2800" dirty="0">
                <a:latin typeface="Cambria" panose="02040503050406030204" pitchFamily="18" charset="0"/>
                <a:ea typeface="Cambria" panose="02040503050406030204" pitchFamily="18" charset="0"/>
              </a:rPr>
              <a:t> hội</a:t>
            </a:r>
          </a:p>
        </p:txBody>
      </p:sp>
      <p:sp>
        <p:nvSpPr>
          <p:cNvPr id="110" name="Google Shape;2034;p44"/>
          <p:cNvSpPr txBox="1">
            <a:spLocks/>
          </p:cNvSpPr>
          <p:nvPr/>
        </p:nvSpPr>
        <p:spPr>
          <a:xfrm>
            <a:off x="5360276" y="3831996"/>
            <a:ext cx="3426371" cy="288000"/>
          </a:xfrm>
          <a:prstGeom prst="rect">
            <a:avLst/>
          </a:prstGeom>
          <a:solidFill>
            <a:schemeClr val="accent3">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900" b="1" dirty="0">
                <a:latin typeface="Cambria" panose="02040503050406030204" pitchFamily="18" charset="0"/>
                <a:ea typeface="Cambria" panose="02040503050406030204" pitchFamily="18" charset="0"/>
              </a:rPr>
              <a:t>11, 12/4 </a:t>
            </a:r>
          </a:p>
        </p:txBody>
      </p:sp>
      <p:sp>
        <p:nvSpPr>
          <p:cNvPr id="111" name="Google Shape;2035;p44"/>
          <p:cNvSpPr txBox="1">
            <a:spLocks/>
          </p:cNvSpPr>
          <p:nvPr/>
        </p:nvSpPr>
        <p:spPr>
          <a:xfrm>
            <a:off x="5360276" y="4105957"/>
            <a:ext cx="3426371" cy="675450"/>
          </a:xfrm>
          <a:prstGeom prst="rect">
            <a:avLst/>
          </a:prstGeom>
          <a:solidFill>
            <a:schemeClr val="accent3">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900" dirty="0" err="1">
                <a:latin typeface="Cambria" panose="02040503050406030204" pitchFamily="18" charset="0"/>
                <a:ea typeface="Cambria" panose="02040503050406030204" pitchFamily="18" charset="0"/>
              </a:rPr>
              <a:t>Rửa</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khí</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giới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rước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cờ</a:t>
            </a:r>
            <a:r>
              <a:rPr lang="en-US" sz="1900" dirty="0">
                <a:latin typeface="Cambria" panose="02040503050406030204" pitchFamily="18" charset="0"/>
                <a:ea typeface="Cambria" panose="02040503050406030204" pitchFamily="18" charset="0"/>
              </a:rPr>
              <a:t> báo tin </a:t>
            </a:r>
            <a:r>
              <a:rPr lang="en-US" sz="1900" dirty="0" err="1">
                <a:latin typeface="Cambria" panose="02040503050406030204" pitchFamily="18" charset="0"/>
                <a:ea typeface="Cambria" panose="02040503050406030204" pitchFamily="18" charset="0"/>
              </a:rPr>
              <a:t>thắng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trận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với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đất</a:t>
            </a:r>
            <a:r>
              <a:rPr lang="en-US" sz="1900" dirty="0">
                <a:latin typeface="Cambria" panose="02040503050406030204" pitchFamily="18" charset="0"/>
                <a:ea typeface="Cambria" panose="02040503050406030204" pitchFamily="18" charset="0"/>
              </a:rPr>
              <a:t>.</a:t>
            </a:r>
          </a:p>
        </p:txBody>
      </p:sp>
      <p:pic>
        <p:nvPicPr>
          <p:cNvPr id="1026" name="Picture 2" descr="Băng rôn &amp;amp; Cờ Ngũ Sắc file CorelDRAW x7 | Diễn đàn chia sẻ file thiết kế đồ  họa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6918" l="70508" r="98145"/>
                    </a14:imgEffect>
                  </a14:imgLayer>
                </a14:imgProps>
              </a:ext>
              <a:ext uri="{28A0092B-C50C-407E-A947-70E740481C1C}">
                <a14:useLocalDpi xmlns:a14="http://schemas.microsoft.com/office/drawing/2010/main" val="0"/>
              </a:ext>
            </a:extLst>
          </a:blip>
          <a:srcRect l="69243"/>
          <a:stretch/>
        </p:blipFill>
        <p:spPr bwMode="auto">
          <a:xfrm>
            <a:off x="5047641" y="292519"/>
            <a:ext cx="1146017" cy="1062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 7 Lễ Hội Truyền Thống Rồng Thuyền Nền Vector, 6 7, Truyền Thống, Lễ Hội  Hình nền Vector để tải xuống miễn phí"/>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631" b="100000" l="0" r="100000"/>
                    </a14:imgEffect>
                  </a14:imgLayer>
                </a14:imgProps>
              </a:ext>
              <a:ext uri="{28A0092B-C50C-407E-A947-70E740481C1C}">
                <a14:useLocalDpi xmlns:a14="http://schemas.microsoft.com/office/drawing/2010/main" val="0"/>
              </a:ext>
            </a:extLst>
          </a:blip>
          <a:srcRect t="59437"/>
          <a:stretch/>
        </p:blipFill>
        <p:spPr bwMode="auto">
          <a:xfrm>
            <a:off x="7616634" y="517502"/>
            <a:ext cx="1195472" cy="715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Trang Trí Ngày Lễ Tiếng Trống Nhấn Dùi Trống, Trống Clipart, Màu  đỏ, Trống Vẽ Tay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0224" y="3047626"/>
            <a:ext cx="1397331" cy="13973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10000+ 중국 국기 HD 사진 무료 다운로드 - kr.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5000" l="2333" r="90000"/>
                    </a14:imgEffect>
                  </a14:imgLayer>
                </a14:imgProps>
              </a:ext>
              <a:ext uri="{28A0092B-C50C-407E-A947-70E740481C1C}">
                <a14:useLocalDpi xmlns:a14="http://schemas.microsoft.com/office/drawing/2010/main" val="0"/>
              </a:ext>
            </a:extLst>
          </a:blip>
          <a:srcRect/>
          <a:stretch>
            <a:fillRect/>
          </a:stretch>
        </p:blipFill>
        <p:spPr bwMode="auto">
          <a:xfrm rot="875892">
            <a:off x="7505745" y="2546397"/>
            <a:ext cx="1836511" cy="18365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uyện cổ tích Thánh Gió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89737" l="5667" r="90000"/>
                    </a14:imgEffect>
                  </a14:imgLayer>
                </a14:imgProps>
              </a:ext>
              <a:ext uri="{28A0092B-C50C-407E-A947-70E740481C1C}">
                <a14:useLocalDpi xmlns:a14="http://schemas.microsoft.com/office/drawing/2010/main" val="0"/>
              </a:ext>
            </a:extLst>
          </a:blip>
          <a:srcRect/>
          <a:stretch>
            <a:fillRect/>
          </a:stretch>
        </p:blipFill>
        <p:spPr bwMode="auto">
          <a:xfrm>
            <a:off x="4612496" y="2062380"/>
            <a:ext cx="2397903" cy="167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7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1000"/>
                                        <p:tgtEl>
                                          <p:spTgt spid="7">
                                            <p:bg/>
                                          </p:spTgt>
                                        </p:tgtEl>
                                      </p:cBhvr>
                                    </p:animEffect>
                                    <p:anim calcmode="lin" valueType="num">
                                      <p:cBhvr>
                                        <p:cTn id="18" dur="1000" fill="hold"/>
                                        <p:tgtEl>
                                          <p:spTgt spid="7">
                                            <p:bg/>
                                          </p:spTgt>
                                        </p:tgtEl>
                                        <p:attrNameLst>
                                          <p:attrName>ppt_x</p:attrName>
                                        </p:attrNameLst>
                                      </p:cBhvr>
                                      <p:tavLst>
                                        <p:tav tm="0">
                                          <p:val>
                                            <p:strVal val="#ppt_x"/>
                                          </p:val>
                                        </p:tav>
                                        <p:tav tm="100000">
                                          <p:val>
                                            <p:strVal val="#ppt_x"/>
                                          </p:val>
                                        </p:tav>
                                      </p:tavLst>
                                    </p:anim>
                                    <p:anim calcmode="lin" valueType="num">
                                      <p:cBhvr>
                                        <p:cTn id="1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barn(inVertical)">
                                      <p:cBhvr>
                                        <p:cTn id="51" dur="500"/>
                                        <p:tgtEl>
                                          <p:spTgt spid="102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34"/>
                                        </p:tgtEl>
                                        <p:attrNameLst>
                                          <p:attrName>style.visibility</p:attrName>
                                        </p:attrNameLst>
                                      </p:cBhvr>
                                      <p:to>
                                        <p:strVal val="visible"/>
                                      </p:to>
                                    </p:set>
                                    <p:animEffect transition="in" filter="fade">
                                      <p:cBhvr>
                                        <p:cTn id="69" dur="1000"/>
                                        <p:tgtEl>
                                          <p:spTgt spid="1034"/>
                                        </p:tgtEl>
                                      </p:cBhvr>
                                    </p:animEffect>
                                    <p:anim calcmode="lin" valueType="num">
                                      <p:cBhvr>
                                        <p:cTn id="70" dur="1000" fill="hold"/>
                                        <p:tgtEl>
                                          <p:spTgt spid="1034"/>
                                        </p:tgtEl>
                                        <p:attrNameLst>
                                          <p:attrName>ppt_x</p:attrName>
                                        </p:attrNameLst>
                                      </p:cBhvr>
                                      <p:tavLst>
                                        <p:tav tm="0">
                                          <p:val>
                                            <p:strVal val="#ppt_x"/>
                                          </p:val>
                                        </p:tav>
                                        <p:tav tm="100000">
                                          <p:val>
                                            <p:strVal val="#ppt_x"/>
                                          </p:val>
                                        </p:tav>
                                      </p:tavLst>
                                    </p:anim>
                                    <p:anim calcmode="lin" valueType="num">
                                      <p:cBhvr>
                                        <p:cTn id="71"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1000"/>
                                        <p:tgtEl>
                                          <p:spTgt spid="14"/>
                                        </p:tgtEl>
                                      </p:cBhvr>
                                    </p:animEffect>
                                    <p:anim calcmode="lin" valueType="num">
                                      <p:cBhvr>
                                        <p:cTn id="77" dur="1000" fill="hold"/>
                                        <p:tgtEl>
                                          <p:spTgt spid="14"/>
                                        </p:tgtEl>
                                        <p:attrNameLst>
                                          <p:attrName>ppt_x</p:attrName>
                                        </p:attrNameLst>
                                      </p:cBhvr>
                                      <p:tavLst>
                                        <p:tav tm="0">
                                          <p:val>
                                            <p:strVal val="#ppt_x"/>
                                          </p:val>
                                        </p:tav>
                                        <p:tav tm="100000">
                                          <p:val>
                                            <p:strVal val="#ppt_x"/>
                                          </p:val>
                                        </p:tav>
                                      </p:tavLst>
                                    </p:anim>
                                    <p:anim calcmode="lin" valueType="num">
                                      <p:cBhvr>
                                        <p:cTn id="78" dur="1000" fill="hold"/>
                                        <p:tgtEl>
                                          <p:spTgt spid="1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030"/>
                                        </p:tgtEl>
                                        <p:attrNameLst>
                                          <p:attrName>style.visibility</p:attrName>
                                        </p:attrNameLst>
                                      </p:cBhvr>
                                      <p:to>
                                        <p:strVal val="visible"/>
                                      </p:to>
                                    </p:set>
                                    <p:animEffect transition="in" filter="fade">
                                      <p:cBhvr>
                                        <p:cTn id="86" dur="1000"/>
                                        <p:tgtEl>
                                          <p:spTgt spid="1030"/>
                                        </p:tgtEl>
                                      </p:cBhvr>
                                    </p:animEffect>
                                    <p:anim calcmode="lin" valueType="num">
                                      <p:cBhvr>
                                        <p:cTn id="87" dur="1000" fill="hold"/>
                                        <p:tgtEl>
                                          <p:spTgt spid="1030"/>
                                        </p:tgtEl>
                                        <p:attrNameLst>
                                          <p:attrName>ppt_x</p:attrName>
                                        </p:attrNameLst>
                                      </p:cBhvr>
                                      <p:tavLst>
                                        <p:tav tm="0">
                                          <p:val>
                                            <p:strVal val="#ppt_x"/>
                                          </p:val>
                                        </p:tav>
                                        <p:tav tm="100000">
                                          <p:val>
                                            <p:strVal val="#ppt_x"/>
                                          </p:val>
                                        </p:tav>
                                      </p:tavLst>
                                    </p:anim>
                                    <p:anim calcmode="lin" valueType="num">
                                      <p:cBhvr>
                                        <p:cTn id="88"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110"/>
                                        </p:tgtEl>
                                        <p:attrNameLst>
                                          <p:attrName>style.visibility</p:attrName>
                                        </p:attrNameLst>
                                      </p:cBhvr>
                                      <p:to>
                                        <p:strVal val="visible"/>
                                      </p:to>
                                    </p:set>
                                    <p:animEffect transition="in" filter="circle(in)">
                                      <p:cBhvr>
                                        <p:cTn id="93" dur="2000"/>
                                        <p:tgtEl>
                                          <p:spTgt spid="110"/>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111"/>
                                        </p:tgtEl>
                                        <p:attrNameLst>
                                          <p:attrName>style.visibility</p:attrName>
                                        </p:attrNameLst>
                                      </p:cBhvr>
                                      <p:to>
                                        <p:strVal val="visible"/>
                                      </p:to>
                                    </p:set>
                                    <p:animEffect transition="in" filter="circle(in)">
                                      <p:cBhvr>
                                        <p:cTn id="96" dur="2000"/>
                                        <p:tgtEl>
                                          <p:spTgt spid="111"/>
                                        </p:tgtEl>
                                      </p:cBhvr>
                                    </p:animEffect>
                                  </p:childTnLst>
                                </p:cTn>
                              </p:par>
                              <p:par>
                                <p:cTn id="97" presetID="6" presetClass="entr" presetSubtype="16" fill="hold" nodeType="withEffect">
                                  <p:stCondLst>
                                    <p:cond delay="0"/>
                                  </p:stCondLst>
                                  <p:childTnLst>
                                    <p:set>
                                      <p:cBhvr>
                                        <p:cTn id="98" dur="1" fill="hold">
                                          <p:stCondLst>
                                            <p:cond delay="0"/>
                                          </p:stCondLst>
                                        </p:cTn>
                                        <p:tgtEl>
                                          <p:spTgt spid="1032"/>
                                        </p:tgtEl>
                                        <p:attrNameLst>
                                          <p:attrName>style.visibility</p:attrName>
                                        </p:attrNameLst>
                                      </p:cBhvr>
                                      <p:to>
                                        <p:strVal val="visible"/>
                                      </p:to>
                                    </p:set>
                                    <p:animEffect transition="in" filter="circle(in)">
                                      <p:cBhvr>
                                        <p:cTn id="99"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build="p" animBg="1"/>
      <p:bldP spid="8" grpId="0" animBg="1"/>
      <p:bldP spid="9" grpId="0" animBg="1"/>
      <p:bldP spid="10" grpId="0" animBg="1"/>
      <p:bldP spid="11" grpId="0" animBg="1"/>
      <p:bldP spid="14" grpId="0" animBg="1"/>
      <p:bldP spid="15" grpId="0" animBg="1"/>
      <p:bldP spid="16" grpId="0" animBg="1"/>
      <p:bldP spid="17" grpId="0" animBg="1"/>
      <p:bldP spid="110" grpId="0" animBg="1"/>
      <p:bldP spid="1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27;p44"/>
          <p:cNvSpPr txBox="1">
            <a:spLocks noGrp="1"/>
          </p:cNvSpPr>
          <p:nvPr>
            <p:ph type="title"/>
          </p:nvPr>
        </p:nvSpPr>
        <p:spPr>
          <a:xfrm>
            <a:off x="341627" y="12992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a:latin typeface="Cambria" panose="02040503050406030204" pitchFamily="18" charset="0"/>
                <a:ea typeface="Cambria" panose="02040503050406030204" pitchFamily="18" charset="0"/>
              </a:rPr>
              <a:t>2. Tiến trình hội Gióng</a:t>
            </a:r>
            <a:endParaRPr sz="2800" dirty="0">
              <a:latin typeface="Cambria" panose="02040503050406030204" pitchFamily="18" charset="0"/>
              <a:ea typeface="Cambria" panose="02040503050406030204" pitchFamily="18" charset="0"/>
            </a:endParaRPr>
          </a:p>
        </p:txBody>
      </p:sp>
      <p:sp>
        <p:nvSpPr>
          <p:cNvPr id="118" name="Subtitle 111"/>
          <p:cNvSpPr txBox="1">
            <a:spLocks/>
          </p:cNvSpPr>
          <p:nvPr/>
        </p:nvSpPr>
        <p:spPr>
          <a:xfrm>
            <a:off x="341627" y="830946"/>
            <a:ext cx="6048663" cy="44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en-US" sz="2000" b="1" i="1" dirty="0">
                <a:latin typeface="Cambria" panose="02040503050406030204" pitchFamily="18" charset="0"/>
                <a:ea typeface="Cambria" panose="02040503050406030204" pitchFamily="18" charset="0"/>
              </a:rPr>
              <a:t>Những </a:t>
            </a:r>
            <a:r>
              <a:rPr lang="en-US" sz="2000" b="1" i="1" dirty="0" err="1">
                <a:latin typeface="Cambria" panose="02040503050406030204" pitchFamily="18" charset="0"/>
                <a:ea typeface="Cambria" panose="02040503050406030204" pitchFamily="18" charset="0"/>
              </a:rPr>
              <a:t>hoạt</a:t>
            </a:r>
            <a:r>
              <a:rPr lang="en-US" sz="2000" b="1" i="1" dirty="0">
                <a:latin typeface="Cambria" panose="02040503050406030204" pitchFamily="18" charset="0"/>
                <a:ea typeface="Cambria" panose="02040503050406030204" pitchFamily="18" charset="0"/>
              </a:rPr>
              <a:t> động </a:t>
            </a:r>
            <a:r>
              <a:rPr lang="en-US" sz="2000" b="1" i="1" dirty="0" err="1">
                <a:latin typeface="Cambria" panose="02040503050406030204" pitchFamily="18" charset="0"/>
                <a:ea typeface="Cambria" panose="02040503050406030204" pitchFamily="18" charset="0"/>
              </a:rPr>
              <a:t>lớn</a:t>
            </a:r>
            <a:r>
              <a:rPr lang="en-US" sz="2000" b="1" i="1" dirty="0">
                <a:latin typeface="Cambria" panose="02040503050406030204" pitchFamily="18" charset="0"/>
                <a:ea typeface="Cambria" panose="02040503050406030204" pitchFamily="18" charset="0"/>
              </a:rPr>
              <a:t> trong </a:t>
            </a:r>
            <a:r>
              <a:rPr lang="en-US" sz="2000" b="1" i="1" dirty="0" err="1">
                <a:latin typeface="Cambria" panose="02040503050406030204" pitchFamily="18" charset="0"/>
                <a:ea typeface="Cambria" panose="02040503050406030204" pitchFamily="18" charset="0"/>
              </a:rPr>
              <a:t>ngày</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chính</a:t>
            </a:r>
            <a:r>
              <a:rPr lang="en-US" sz="2000" b="1" i="1" dirty="0">
                <a:latin typeface="Cambria" panose="02040503050406030204" pitchFamily="18" charset="0"/>
                <a:ea typeface="Cambria" panose="02040503050406030204" pitchFamily="18" charset="0"/>
              </a:rPr>
              <a:t> hội.</a:t>
            </a:r>
            <a:endParaRPr lang="vi-VN" sz="2000" b="1" i="1" dirty="0">
              <a:latin typeface="Cambria" panose="02040503050406030204" pitchFamily="18" charset="0"/>
              <a:ea typeface="Cambria" panose="02040503050406030204" pitchFamily="18" charset="0"/>
            </a:endParaRPr>
          </a:p>
        </p:txBody>
      </p:sp>
      <p:pic>
        <p:nvPicPr>
          <p:cNvPr id="1036" name="Picture 12" descr="https://gialam.hanoi.gov.vn/documents/291387/2507351/2+%28600+x+427%29.jpg/9bfb7878-246c-44dc-b1b7-2aa0e781acd0?t=1525232992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7172"/>
            <a:ext cx="4731501" cy="2936328"/>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111"/>
          <p:cNvSpPr txBox="1">
            <a:spLocks/>
          </p:cNvSpPr>
          <p:nvPr/>
        </p:nvSpPr>
        <p:spPr>
          <a:xfrm>
            <a:off x="211150" y="1638748"/>
            <a:ext cx="4309199" cy="44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en-US" sz="2000" i="1" dirty="0" err="1">
                <a:latin typeface="Cambria" panose="02040503050406030204" pitchFamily="18" charset="0"/>
                <a:ea typeface="Cambria" panose="02040503050406030204" pitchFamily="18" charset="0"/>
              </a:rPr>
              <a:t>Hát</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thờ</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trước</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thủy</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đình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đền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Thượng</a:t>
            </a:r>
            <a:endParaRPr lang="vi-VN" sz="20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149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fade">
                                      <p:cBhvr>
                                        <p:cTn id="17" dur="1000"/>
                                        <p:tgtEl>
                                          <p:spTgt spid="1036"/>
                                        </p:tgtEl>
                                      </p:cBhvr>
                                    </p:animEffect>
                                    <p:anim calcmode="lin" valueType="num">
                                      <p:cBhvr>
                                        <p:cTn id="18" dur="1000" fill="hold"/>
                                        <p:tgtEl>
                                          <p:spTgt spid="1036"/>
                                        </p:tgtEl>
                                        <p:attrNameLst>
                                          <p:attrName>ppt_x</p:attrName>
                                        </p:attrNameLst>
                                      </p:cBhvr>
                                      <p:tavLst>
                                        <p:tav tm="0">
                                          <p:val>
                                            <p:strVal val="#ppt_x"/>
                                          </p:val>
                                        </p:tav>
                                        <p:tav tm="100000">
                                          <p:val>
                                            <p:strVal val="#ppt_x"/>
                                          </p:val>
                                        </p:tav>
                                      </p:tavLst>
                                    </p:anim>
                                    <p:anim calcmode="lin" valueType="num">
                                      <p:cBhvr>
                                        <p:cTn id="19"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27;p44"/>
          <p:cNvSpPr txBox="1">
            <a:spLocks noGrp="1"/>
          </p:cNvSpPr>
          <p:nvPr>
            <p:ph type="title"/>
          </p:nvPr>
        </p:nvSpPr>
        <p:spPr>
          <a:xfrm>
            <a:off x="341627" y="12992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a:latin typeface="Cambria" panose="02040503050406030204" pitchFamily="18" charset="0"/>
                <a:ea typeface="Cambria" panose="02040503050406030204" pitchFamily="18" charset="0"/>
              </a:rPr>
              <a:t>2. Tiến trình hội Gióng</a:t>
            </a:r>
            <a:endParaRPr sz="2800" dirty="0">
              <a:latin typeface="Cambria" panose="02040503050406030204" pitchFamily="18" charset="0"/>
              <a:ea typeface="Cambria" panose="02040503050406030204" pitchFamily="18" charset="0"/>
            </a:endParaRPr>
          </a:p>
        </p:txBody>
      </p:sp>
      <p:pic>
        <p:nvPicPr>
          <p:cNvPr id="3074" name="Picture 2" descr="https://gialam.hanoi.gov.vn/documents/291387/5960914/10+%28600+x+400%29.jpg/40c8a89a-8328-42c9-aa90-c086d6a715c0?t=16073346195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904" y="2495162"/>
            <a:ext cx="3909848" cy="259967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111"/>
          <p:cNvSpPr txBox="1">
            <a:spLocks/>
          </p:cNvSpPr>
          <p:nvPr/>
        </p:nvSpPr>
        <p:spPr>
          <a:xfrm>
            <a:off x="4635063" y="1593482"/>
            <a:ext cx="4435364" cy="688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pPr marL="139700" indent="0" algn="just"/>
            <a:r>
              <a:rPr lang="vi-VN" sz="2000" i="1" dirty="0">
                <a:latin typeface="Cambria" panose="02040503050406030204" pitchFamily="18" charset="0"/>
                <a:ea typeface="Cambria" panose="02040503050406030204" pitchFamily="18" charset="0"/>
              </a:rPr>
              <a:t>Đội quân “Phù giá ngoại” rước ngựa Thánh Gióng về đền Phù Đổng</a:t>
            </a:r>
            <a:endParaRPr lang="vi-VN" sz="2000" dirty="0">
              <a:latin typeface="Cambria" panose="02040503050406030204" pitchFamily="18" charset="0"/>
              <a:ea typeface="Cambria" panose="02040503050406030204" pitchFamily="18" charset="0"/>
            </a:endParaRPr>
          </a:p>
        </p:txBody>
      </p:sp>
      <p:pic>
        <p:nvPicPr>
          <p:cNvPr id="3076" name="Picture 4" descr="https://gialam.hanoi.gov.vn/documents/291387/5960914/5+%28600+x+400%29.jpg/444d739c-7a67-46e1-89dc-8682868b95db?t=16073345303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2" y="2495163"/>
            <a:ext cx="3972506" cy="2648338"/>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111"/>
          <p:cNvSpPr txBox="1">
            <a:spLocks/>
          </p:cNvSpPr>
          <p:nvPr/>
        </p:nvSpPr>
        <p:spPr>
          <a:xfrm>
            <a:off x="139040" y="1678532"/>
            <a:ext cx="3862511" cy="688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vi-VN" sz="2000" i="1" dirty="0">
                <a:latin typeface="Cambria" panose="02040503050406030204" pitchFamily="18" charset="0"/>
                <a:ea typeface="Cambria" panose="02040503050406030204" pitchFamily="18" charset="0"/>
              </a:rPr>
              <a:t>28 cô tướng đóng vai giặc Ân</a:t>
            </a:r>
            <a:endParaRPr lang="vi-VN" sz="2000" dirty="0">
              <a:latin typeface="Cambria" panose="02040503050406030204" pitchFamily="18" charset="0"/>
              <a:ea typeface="Cambria" panose="02040503050406030204" pitchFamily="18" charset="0"/>
            </a:endParaRPr>
          </a:p>
        </p:txBody>
      </p:sp>
      <p:sp>
        <p:nvSpPr>
          <p:cNvPr id="10" name="Subtitle 111"/>
          <p:cNvSpPr txBox="1">
            <a:spLocks/>
          </p:cNvSpPr>
          <p:nvPr/>
        </p:nvSpPr>
        <p:spPr>
          <a:xfrm>
            <a:off x="341627" y="830946"/>
            <a:ext cx="6048663" cy="44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en-US" sz="2000" b="1" i="1" dirty="0">
                <a:latin typeface="Cambria" panose="02040503050406030204" pitchFamily="18" charset="0"/>
                <a:ea typeface="Cambria" panose="02040503050406030204" pitchFamily="18" charset="0"/>
              </a:rPr>
              <a:t>Những </a:t>
            </a:r>
            <a:r>
              <a:rPr lang="en-US" sz="2000" b="1" i="1" dirty="0" err="1">
                <a:latin typeface="Cambria" panose="02040503050406030204" pitchFamily="18" charset="0"/>
                <a:ea typeface="Cambria" panose="02040503050406030204" pitchFamily="18" charset="0"/>
              </a:rPr>
              <a:t>hoạt</a:t>
            </a:r>
            <a:r>
              <a:rPr lang="en-US" sz="2000" b="1" i="1" dirty="0">
                <a:latin typeface="Cambria" panose="02040503050406030204" pitchFamily="18" charset="0"/>
                <a:ea typeface="Cambria" panose="02040503050406030204" pitchFamily="18" charset="0"/>
              </a:rPr>
              <a:t> động </a:t>
            </a:r>
            <a:r>
              <a:rPr lang="en-US" sz="2000" b="1" i="1" dirty="0" err="1">
                <a:latin typeface="Cambria" panose="02040503050406030204" pitchFamily="18" charset="0"/>
                <a:ea typeface="Cambria" panose="02040503050406030204" pitchFamily="18" charset="0"/>
              </a:rPr>
              <a:t>lớn</a:t>
            </a:r>
            <a:r>
              <a:rPr lang="en-US" sz="2000" b="1" i="1" dirty="0">
                <a:latin typeface="Cambria" panose="02040503050406030204" pitchFamily="18" charset="0"/>
                <a:ea typeface="Cambria" panose="02040503050406030204" pitchFamily="18" charset="0"/>
              </a:rPr>
              <a:t> trong </a:t>
            </a:r>
            <a:r>
              <a:rPr lang="en-US" sz="2000" b="1" i="1" dirty="0" err="1">
                <a:latin typeface="Cambria" panose="02040503050406030204" pitchFamily="18" charset="0"/>
                <a:ea typeface="Cambria" panose="02040503050406030204" pitchFamily="18" charset="0"/>
              </a:rPr>
              <a:t>ngày</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chính</a:t>
            </a:r>
            <a:r>
              <a:rPr lang="en-US" sz="2000" b="1" i="1" dirty="0">
                <a:latin typeface="Cambria" panose="02040503050406030204" pitchFamily="18" charset="0"/>
                <a:ea typeface="Cambria" panose="02040503050406030204" pitchFamily="18" charset="0"/>
              </a:rPr>
              <a:t> hội.</a:t>
            </a:r>
            <a:endParaRPr lang="vi-VN" sz="20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568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barn(inVertical)">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5" y="237217"/>
            <a:ext cx="7453385" cy="531900"/>
          </a:xfrm>
        </p:spPr>
        <p:txBody>
          <a:bodyPr/>
          <a:lstStyle/>
          <a:p>
            <a:r>
              <a:rPr lang="vi-VN" dirty="0"/>
              <a:t>Một số hình ảnh lễ hội lớn tại Việt Nam</a:t>
            </a:r>
          </a:p>
        </p:txBody>
      </p:sp>
      <p:pic>
        <p:nvPicPr>
          <p:cNvPr id="2050" name="Picture 2" descr="Lễ hội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0" y="769117"/>
            <a:ext cx="3869887" cy="24718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3241008"/>
            <a:ext cx="3924837"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Yeseva One"/>
              <a:buNone/>
              <a:defRPr sz="1800" b="1" i="0" u="none" strike="noStrike" cap="none">
                <a:solidFill>
                  <a:schemeClr val="dk1"/>
                </a:solidFill>
                <a:latin typeface="Yeseva One"/>
                <a:ea typeface="Yeseva One"/>
                <a:cs typeface="Yeseva One"/>
                <a:sym typeface="Yeseva One"/>
              </a:defRPr>
            </a:lvl1pPr>
            <a:lvl2pPr marR="0" lvl="1"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2pPr>
            <a:lvl3pPr marR="0" lvl="2"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3pPr>
            <a:lvl4pPr marR="0" lvl="3"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4pPr>
            <a:lvl5pPr marR="0" lvl="4"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5pPr>
            <a:lvl6pPr marR="0" lvl="5"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6pPr>
            <a:lvl7pPr marR="0" lvl="6"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7pPr>
            <a:lvl8pPr marR="0" lvl="7"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8pPr>
            <a:lvl9pPr marR="0" lvl="8"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9pPr>
          </a:lstStyle>
          <a:p>
            <a:pPr algn="ctr"/>
            <a:r>
              <a:rPr lang="vi-VN" dirty="0"/>
              <a:t>Giỗ tổ Hùng Vương</a:t>
            </a:r>
          </a:p>
        </p:txBody>
      </p:sp>
      <p:pic>
        <p:nvPicPr>
          <p:cNvPr id="2052" name="Picture 4" descr="TRẨY HỘI CHÙA HƯƠNG ĐẦU NĂ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844" y="769117"/>
            <a:ext cx="3782102" cy="247189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47109" y="3241008"/>
            <a:ext cx="3924837"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Yeseva One"/>
              <a:buNone/>
              <a:defRPr sz="1800" b="1" i="0" u="none" strike="noStrike" cap="none">
                <a:solidFill>
                  <a:schemeClr val="dk1"/>
                </a:solidFill>
                <a:latin typeface="Yeseva One"/>
                <a:ea typeface="Yeseva One"/>
                <a:cs typeface="Yeseva One"/>
                <a:sym typeface="Yeseva One"/>
              </a:defRPr>
            </a:lvl1pPr>
            <a:lvl2pPr marR="0" lvl="1"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2pPr>
            <a:lvl3pPr marR="0" lvl="2"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3pPr>
            <a:lvl4pPr marR="0" lvl="3"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4pPr>
            <a:lvl5pPr marR="0" lvl="4"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5pPr>
            <a:lvl6pPr marR="0" lvl="5"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6pPr>
            <a:lvl7pPr marR="0" lvl="6"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7pPr>
            <a:lvl8pPr marR="0" lvl="7"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8pPr>
            <a:lvl9pPr marR="0" lvl="8"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9pPr>
          </a:lstStyle>
          <a:p>
            <a:pPr algn="ctr"/>
            <a:r>
              <a:rPr lang="vi-VN" dirty="0"/>
              <a:t>Hội chùa Hương</a:t>
            </a:r>
          </a:p>
        </p:txBody>
      </p:sp>
    </p:spTree>
    <p:extLst>
      <p:ext uri="{BB962C8B-B14F-4D97-AF65-F5344CB8AC3E}">
        <p14:creationId xmlns:p14="http://schemas.microsoft.com/office/powerpoint/2010/main" val="300817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27;p44"/>
          <p:cNvSpPr txBox="1">
            <a:spLocks noGrp="1"/>
          </p:cNvSpPr>
          <p:nvPr>
            <p:ph type="title"/>
          </p:nvPr>
        </p:nvSpPr>
        <p:spPr>
          <a:xfrm>
            <a:off x="341627" y="12992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a:latin typeface="Cambria" panose="02040503050406030204" pitchFamily="18" charset="0"/>
                <a:ea typeface="Cambria" panose="02040503050406030204" pitchFamily="18" charset="0"/>
              </a:rPr>
              <a:t>2. Tiến trình hội Gióng</a:t>
            </a:r>
            <a:endParaRPr sz="2800" dirty="0">
              <a:latin typeface="Cambria" panose="02040503050406030204" pitchFamily="18" charset="0"/>
              <a:ea typeface="Cambria" panose="02040503050406030204" pitchFamily="18" charset="0"/>
            </a:endParaRPr>
          </a:p>
        </p:txBody>
      </p:sp>
      <p:sp>
        <p:nvSpPr>
          <p:cNvPr id="7" name="Subtitle 111"/>
          <p:cNvSpPr txBox="1">
            <a:spLocks/>
          </p:cNvSpPr>
          <p:nvPr/>
        </p:nvSpPr>
        <p:spPr>
          <a:xfrm>
            <a:off x="0" y="1860882"/>
            <a:ext cx="3862511" cy="688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vi-VN" sz="2000" i="1" dirty="0">
                <a:latin typeface="Cambria" panose="02040503050406030204" pitchFamily="18" charset="0"/>
                <a:ea typeface="Cambria" panose="02040503050406030204" pitchFamily="18" charset="0"/>
              </a:rPr>
              <a:t>Ông hiệu cờ thực hành nghi lễ tại Hội Gióng - Phù Đổng</a:t>
            </a:r>
            <a:endParaRPr lang="vi-VN" sz="2000" dirty="0">
              <a:latin typeface="Cambria" panose="02040503050406030204" pitchFamily="18" charset="0"/>
              <a:ea typeface="Cambria" panose="02040503050406030204" pitchFamily="18" charset="0"/>
            </a:endParaRPr>
          </a:p>
        </p:txBody>
      </p:sp>
      <p:pic>
        <p:nvPicPr>
          <p:cNvPr id="4098" name="Picture 2" descr="https://gialam.hanoi.gov.vn/documents/291387/5960914/1+%28600+x+400%29.jpg/e310bd2b-d89d-4ad6-aae6-31ccc900a6f3?t=16073344573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0978"/>
            <a:ext cx="3720662" cy="24804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hám phá &amp;#39;kho báu&amp;#39; di sản phi vật thể Hà Nội (kỳ 4): &amp;#39;Phi Ải Lao bất thành  Hội Gióng&amp;#39; | TTVH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946" y="2737507"/>
            <a:ext cx="3520966" cy="240599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111"/>
          <p:cNvSpPr txBox="1">
            <a:spLocks/>
          </p:cNvSpPr>
          <p:nvPr/>
        </p:nvSpPr>
        <p:spPr>
          <a:xfrm>
            <a:off x="4687614" y="1860882"/>
            <a:ext cx="4193629" cy="688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vi-VN" sz="2000" i="1" dirty="0">
                <a:latin typeface="Cambria" panose="02040503050406030204" pitchFamily="18" charset="0"/>
                <a:ea typeface="Cambria" panose="02040503050406030204" pitchFamily="18" charset="0"/>
              </a:rPr>
              <a:t>Ông Hổ giúp Thánh Gióng phá giặc</a:t>
            </a:r>
            <a:endParaRPr lang="vi-VN" sz="2000" dirty="0">
              <a:latin typeface="Cambria" panose="02040503050406030204" pitchFamily="18" charset="0"/>
              <a:ea typeface="Cambria" panose="02040503050406030204" pitchFamily="18" charset="0"/>
            </a:endParaRPr>
          </a:p>
        </p:txBody>
      </p:sp>
      <p:sp>
        <p:nvSpPr>
          <p:cNvPr id="11" name="Subtitle 111"/>
          <p:cNvSpPr txBox="1">
            <a:spLocks/>
          </p:cNvSpPr>
          <p:nvPr/>
        </p:nvSpPr>
        <p:spPr>
          <a:xfrm>
            <a:off x="341627" y="830946"/>
            <a:ext cx="6048663" cy="44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en-US" sz="2000" b="1" i="1" dirty="0">
                <a:latin typeface="Cambria" panose="02040503050406030204" pitchFamily="18" charset="0"/>
                <a:ea typeface="Cambria" panose="02040503050406030204" pitchFamily="18" charset="0"/>
              </a:rPr>
              <a:t>Những </a:t>
            </a:r>
            <a:r>
              <a:rPr lang="en-US" sz="2000" b="1" i="1" dirty="0" err="1">
                <a:latin typeface="Cambria" panose="02040503050406030204" pitchFamily="18" charset="0"/>
                <a:ea typeface="Cambria" panose="02040503050406030204" pitchFamily="18" charset="0"/>
              </a:rPr>
              <a:t>hoạt</a:t>
            </a:r>
            <a:r>
              <a:rPr lang="en-US" sz="2000" b="1" i="1" dirty="0">
                <a:latin typeface="Cambria" panose="02040503050406030204" pitchFamily="18" charset="0"/>
                <a:ea typeface="Cambria" panose="02040503050406030204" pitchFamily="18" charset="0"/>
              </a:rPr>
              <a:t> động </a:t>
            </a:r>
            <a:r>
              <a:rPr lang="en-US" sz="2000" b="1" i="1" dirty="0" err="1">
                <a:latin typeface="Cambria" panose="02040503050406030204" pitchFamily="18" charset="0"/>
                <a:ea typeface="Cambria" panose="02040503050406030204" pitchFamily="18" charset="0"/>
              </a:rPr>
              <a:t>lớn</a:t>
            </a:r>
            <a:r>
              <a:rPr lang="en-US" sz="2000" b="1" i="1" dirty="0">
                <a:latin typeface="Cambria" panose="02040503050406030204" pitchFamily="18" charset="0"/>
                <a:ea typeface="Cambria" panose="02040503050406030204" pitchFamily="18" charset="0"/>
              </a:rPr>
              <a:t> trong </a:t>
            </a:r>
            <a:r>
              <a:rPr lang="en-US" sz="2000" b="1" i="1" dirty="0" err="1">
                <a:latin typeface="Cambria" panose="02040503050406030204" pitchFamily="18" charset="0"/>
                <a:ea typeface="Cambria" panose="02040503050406030204" pitchFamily="18" charset="0"/>
              </a:rPr>
              <a:t>ngày</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chính</a:t>
            </a:r>
            <a:r>
              <a:rPr lang="en-US" sz="2000" b="1" i="1" dirty="0">
                <a:latin typeface="Cambria" panose="02040503050406030204" pitchFamily="18" charset="0"/>
                <a:ea typeface="Cambria" panose="02040503050406030204" pitchFamily="18" charset="0"/>
              </a:rPr>
              <a:t> hội.</a:t>
            </a:r>
            <a:endParaRPr lang="vi-VN" sz="20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4682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27;p44"/>
          <p:cNvSpPr txBox="1">
            <a:spLocks noGrp="1"/>
          </p:cNvSpPr>
          <p:nvPr>
            <p:ph type="title"/>
          </p:nvPr>
        </p:nvSpPr>
        <p:spPr>
          <a:xfrm>
            <a:off x="341627" y="12992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a:latin typeface="Cambria" panose="02040503050406030204" pitchFamily="18" charset="0"/>
                <a:ea typeface="Cambria" panose="02040503050406030204" pitchFamily="18" charset="0"/>
              </a:rPr>
              <a:t>2. Tiến trình hội Gióng</a:t>
            </a:r>
            <a:endParaRPr sz="2800" dirty="0">
              <a:latin typeface="Cambria" panose="02040503050406030204" pitchFamily="18" charset="0"/>
              <a:ea typeface="Cambria" panose="02040503050406030204" pitchFamily="18" charset="0"/>
            </a:endParaRPr>
          </a:p>
        </p:txBody>
      </p:sp>
      <p:sp>
        <p:nvSpPr>
          <p:cNvPr id="7" name="Subtitle 111"/>
          <p:cNvSpPr txBox="1">
            <a:spLocks/>
          </p:cNvSpPr>
          <p:nvPr/>
        </p:nvSpPr>
        <p:spPr>
          <a:xfrm>
            <a:off x="0" y="1860882"/>
            <a:ext cx="3862511" cy="688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vi-VN" sz="2000" i="1" dirty="0">
                <a:latin typeface="Cambria" panose="02040503050406030204" pitchFamily="18" charset="0"/>
                <a:ea typeface="Cambria" panose="02040503050406030204" pitchFamily="18" charset="0"/>
              </a:rPr>
              <a:t>Đoàn rước hội tưng bừng, nhộn nhịp.</a:t>
            </a:r>
            <a:endParaRPr lang="vi-VN" sz="2000" dirty="0">
              <a:latin typeface="Cambria" panose="02040503050406030204" pitchFamily="18" charset="0"/>
              <a:ea typeface="Cambria" panose="02040503050406030204" pitchFamily="18" charset="0"/>
            </a:endParaRPr>
          </a:p>
        </p:txBody>
      </p:sp>
      <p:sp>
        <p:nvSpPr>
          <p:cNvPr id="10" name="Subtitle 111"/>
          <p:cNvSpPr txBox="1">
            <a:spLocks/>
          </p:cNvSpPr>
          <p:nvPr/>
        </p:nvSpPr>
        <p:spPr>
          <a:xfrm>
            <a:off x="4687614" y="1860882"/>
            <a:ext cx="4193629" cy="688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vi-VN" sz="2000" i="1" dirty="0">
                <a:latin typeface="Cambria" panose="02040503050406030204" pitchFamily="18" charset="0"/>
                <a:ea typeface="Cambria" panose="02040503050406030204" pitchFamily="18" charset="0"/>
              </a:rPr>
              <a:t>Lễ khao quân, chia lộc Thánh</a:t>
            </a:r>
            <a:endParaRPr lang="vi-VN" sz="20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 y="2628701"/>
            <a:ext cx="3862511" cy="2514800"/>
          </a:xfrm>
          <a:prstGeom prst="rect">
            <a:avLst/>
          </a:prstGeom>
        </p:spPr>
      </p:pic>
      <p:pic>
        <p:nvPicPr>
          <p:cNvPr id="4100" name="Picture 4" descr="Di sản văn hóa Hội Gióng: Lễ hội độc nhất vô nhị - Văn hóa xã hội - Cổng  thông tin điện tử Huyện Gia Lâ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953" y="2435307"/>
            <a:ext cx="4062290" cy="2708194"/>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111"/>
          <p:cNvSpPr txBox="1">
            <a:spLocks/>
          </p:cNvSpPr>
          <p:nvPr/>
        </p:nvSpPr>
        <p:spPr>
          <a:xfrm>
            <a:off x="341627" y="830946"/>
            <a:ext cx="6048663" cy="44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r>
              <a:rPr lang="en-US" sz="2000" b="1" i="1" dirty="0">
                <a:latin typeface="Cambria" panose="02040503050406030204" pitchFamily="18" charset="0"/>
                <a:ea typeface="Cambria" panose="02040503050406030204" pitchFamily="18" charset="0"/>
              </a:rPr>
              <a:t>Những </a:t>
            </a:r>
            <a:r>
              <a:rPr lang="en-US" sz="2000" b="1" i="1" dirty="0" err="1">
                <a:latin typeface="Cambria" panose="02040503050406030204" pitchFamily="18" charset="0"/>
                <a:ea typeface="Cambria" panose="02040503050406030204" pitchFamily="18" charset="0"/>
              </a:rPr>
              <a:t>hoạt</a:t>
            </a:r>
            <a:r>
              <a:rPr lang="en-US" sz="2000" b="1" i="1" dirty="0">
                <a:latin typeface="Cambria" panose="02040503050406030204" pitchFamily="18" charset="0"/>
                <a:ea typeface="Cambria" panose="02040503050406030204" pitchFamily="18" charset="0"/>
              </a:rPr>
              <a:t> động </a:t>
            </a:r>
            <a:r>
              <a:rPr lang="en-US" sz="2000" b="1" i="1" dirty="0" err="1">
                <a:latin typeface="Cambria" panose="02040503050406030204" pitchFamily="18" charset="0"/>
                <a:ea typeface="Cambria" panose="02040503050406030204" pitchFamily="18" charset="0"/>
              </a:rPr>
              <a:t>lớn</a:t>
            </a:r>
            <a:r>
              <a:rPr lang="en-US" sz="2000" b="1" i="1" dirty="0">
                <a:latin typeface="Cambria" panose="02040503050406030204" pitchFamily="18" charset="0"/>
                <a:ea typeface="Cambria" panose="02040503050406030204" pitchFamily="18" charset="0"/>
              </a:rPr>
              <a:t> trong </a:t>
            </a:r>
            <a:r>
              <a:rPr lang="en-US" sz="2000" b="1" i="1" dirty="0" err="1">
                <a:latin typeface="Cambria" panose="02040503050406030204" pitchFamily="18" charset="0"/>
                <a:ea typeface="Cambria" panose="02040503050406030204" pitchFamily="18" charset="0"/>
              </a:rPr>
              <a:t>ngày</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chính</a:t>
            </a:r>
            <a:r>
              <a:rPr lang="en-US" sz="2000" b="1" i="1" dirty="0">
                <a:latin typeface="Cambria" panose="02040503050406030204" pitchFamily="18" charset="0"/>
                <a:ea typeface="Cambria" panose="02040503050406030204" pitchFamily="18" charset="0"/>
              </a:rPr>
              <a:t> hội.</a:t>
            </a:r>
            <a:endParaRPr lang="vi-VN" sz="20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83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barn(inVertical)">
                                      <p:cBhvr>
                                        <p:cTn id="2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27;p44"/>
          <p:cNvSpPr txBox="1">
            <a:spLocks noGrp="1"/>
          </p:cNvSpPr>
          <p:nvPr>
            <p:ph type="title"/>
          </p:nvPr>
        </p:nvSpPr>
        <p:spPr>
          <a:xfrm>
            <a:off x="341627" y="12992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a:latin typeface="Cambria" panose="02040503050406030204" pitchFamily="18" charset="0"/>
                <a:ea typeface="Cambria" panose="02040503050406030204" pitchFamily="18" charset="0"/>
              </a:rPr>
              <a:t>2. Tiến trình hội Gióng</a:t>
            </a:r>
            <a:endParaRPr sz="2800" dirty="0">
              <a:latin typeface="Cambria" panose="02040503050406030204" pitchFamily="18" charset="0"/>
              <a:ea typeface="Cambria" panose="02040503050406030204" pitchFamily="18" charset="0"/>
            </a:endParaRPr>
          </a:p>
        </p:txBody>
      </p:sp>
      <p:sp>
        <p:nvSpPr>
          <p:cNvPr id="112" name="Subtitle 111"/>
          <p:cNvSpPr>
            <a:spLocks noGrp="1"/>
          </p:cNvSpPr>
          <p:nvPr>
            <p:ph type="subTitle" idx="1"/>
          </p:nvPr>
        </p:nvSpPr>
        <p:spPr>
          <a:xfrm>
            <a:off x="325171" y="810948"/>
            <a:ext cx="5019715" cy="1370800"/>
          </a:xfrm>
        </p:spPr>
        <p:txBody>
          <a:bodyPr/>
          <a:lstStyle/>
          <a:p>
            <a:pPr marL="139700" indent="0" algn="just"/>
            <a:r>
              <a:rPr lang="en-US" sz="2000" b="1" i="1" dirty="0" err="1">
                <a:latin typeface="Cambria" panose="02040503050406030204" pitchFamily="18" charset="0"/>
                <a:ea typeface="Cambria" panose="02040503050406030204" pitchFamily="18" charset="0"/>
              </a:rPr>
              <a:t>Từ</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những</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hoạt</a:t>
            </a:r>
            <a:r>
              <a:rPr lang="en-US" sz="2000" b="1" i="1" dirty="0">
                <a:latin typeface="Cambria" panose="02040503050406030204" pitchFamily="18" charset="0"/>
                <a:ea typeface="Cambria" panose="02040503050406030204" pitchFamily="18" charset="0"/>
              </a:rPr>
              <a:t> động </a:t>
            </a:r>
            <a:r>
              <a:rPr lang="en-US" sz="2000" b="1" i="1" dirty="0" err="1">
                <a:latin typeface="Cambria" panose="02040503050406030204" pitchFamily="18" charset="0"/>
                <a:ea typeface="Cambria" panose="02040503050406030204" pitchFamily="18" charset="0"/>
              </a:rPr>
              <a:t>ngày</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chính</a:t>
            </a:r>
            <a:r>
              <a:rPr lang="en-US" sz="2000" b="1" i="1" dirty="0">
                <a:latin typeface="Cambria" panose="02040503050406030204" pitchFamily="18" charset="0"/>
                <a:ea typeface="Cambria" panose="02040503050406030204" pitchFamily="18" charset="0"/>
              </a:rPr>
              <a:t> hội và </a:t>
            </a:r>
            <a:r>
              <a:rPr lang="en-US" sz="2000" b="1" i="1" dirty="0" err="1">
                <a:latin typeface="Cambria" panose="02040503050406030204" pitchFamily="18" charset="0"/>
                <a:ea typeface="Cambria" panose="02040503050406030204" pitchFamily="18" charset="0"/>
              </a:rPr>
              <a:t>số</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lượng</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những</a:t>
            </a:r>
            <a:r>
              <a:rPr lang="en-US" sz="2000" b="1" i="1" dirty="0">
                <a:latin typeface="Cambria" panose="02040503050406030204" pitchFamily="18" charset="0"/>
                <a:ea typeface="Cambria" panose="02040503050406030204" pitchFamily="18" charset="0"/>
              </a:rPr>
              <a:t> người </a:t>
            </a:r>
            <a:r>
              <a:rPr lang="en-US" sz="2000" b="1" i="1" dirty="0" err="1">
                <a:latin typeface="Cambria" panose="02040503050406030204" pitchFamily="18" charset="0"/>
                <a:ea typeface="Cambria" panose="02040503050406030204" pitchFamily="18" charset="0"/>
              </a:rPr>
              <a:t>tham</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gia</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em</a:t>
            </a:r>
            <a:r>
              <a:rPr lang="en-US" sz="2000" b="1" i="1" dirty="0">
                <a:latin typeface="Cambria" panose="02040503050406030204" pitchFamily="18" charset="0"/>
                <a:ea typeface="Cambria" panose="02040503050406030204" pitchFamily="18" charset="0"/>
              </a:rPr>
              <a:t> có </a:t>
            </a:r>
            <a:r>
              <a:rPr lang="en-US" sz="2000" b="1" i="1" dirty="0" err="1">
                <a:latin typeface="Cambria" panose="02040503050406030204" pitchFamily="18" charset="0"/>
                <a:ea typeface="Cambria" panose="02040503050406030204" pitchFamily="18" charset="0"/>
              </a:rPr>
              <a:t>nhận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xét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gì</a:t>
            </a:r>
            <a:r>
              <a:rPr lang="en-US" sz="2000" b="1" i="1" dirty="0">
                <a:latin typeface="Cambria" panose="02040503050406030204" pitchFamily="18" charset="0"/>
                <a:ea typeface="Cambria" panose="02040503050406030204" pitchFamily="18" charset="0"/>
              </a:rPr>
              <a:t> về hội </a:t>
            </a:r>
            <a:r>
              <a:rPr lang="en-US" sz="2000" b="1" i="1" dirty="0" err="1">
                <a:latin typeface="Cambria" panose="02040503050406030204" pitchFamily="18" charset="0"/>
                <a:ea typeface="Cambria" panose="02040503050406030204" pitchFamily="18" charset="0"/>
              </a:rPr>
              <a:t>Gióng</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hàng</a:t>
            </a:r>
            <a:r>
              <a:rPr lang="en-US" sz="2000" b="1" i="1" dirty="0">
                <a:latin typeface="Cambria" panose="02040503050406030204" pitchFamily="18" charset="0"/>
                <a:ea typeface="Cambria" panose="02040503050406030204" pitchFamily="18" charset="0"/>
              </a:rPr>
              <a:t> năm?</a:t>
            </a:r>
            <a:endParaRPr lang="vi-VN" sz="2000" b="1" i="1" dirty="0">
              <a:latin typeface="Cambria" panose="02040503050406030204" pitchFamily="18" charset="0"/>
              <a:ea typeface="Cambria" panose="02040503050406030204" pitchFamily="18" charset="0"/>
            </a:endParaRPr>
          </a:p>
        </p:txBody>
      </p:sp>
      <p:sp>
        <p:nvSpPr>
          <p:cNvPr id="118" name="Subtitle 111"/>
          <p:cNvSpPr txBox="1">
            <a:spLocks/>
          </p:cNvSpPr>
          <p:nvPr/>
        </p:nvSpPr>
        <p:spPr>
          <a:xfrm>
            <a:off x="4367089" y="2746730"/>
            <a:ext cx="4776911" cy="1539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600"/>
              <a:buFont typeface="Chivo"/>
              <a:buNone/>
              <a:defRPr sz="1600" b="0" i="0" u="none" strike="noStrike" cap="none">
                <a:solidFill>
                  <a:schemeClr val="dk1"/>
                </a:solidFill>
                <a:latin typeface="Chivo"/>
                <a:ea typeface="Chivo"/>
                <a:cs typeface="Chivo"/>
                <a:sym typeface="Chivo"/>
              </a:defRPr>
            </a:lvl9pPr>
          </a:lstStyle>
          <a:p>
            <a:pPr marL="482600" indent="-342900">
              <a:lnSpc>
                <a:spcPct val="150000"/>
              </a:lnSpc>
              <a:buFont typeface="Arial" panose="020B0604020202020204" pitchFamily="34" charset="0"/>
              <a:buChar char="•"/>
            </a:pPr>
            <a:r>
              <a:rPr lang="en-US" sz="2000" dirty="0" err="1">
                <a:latin typeface="Cambria" panose="02040503050406030204" pitchFamily="18" charset="0"/>
                <a:ea typeface="Cambria" panose="02040503050406030204" pitchFamily="18" charset="0"/>
              </a:rPr>
              <a:t>Lễ</a:t>
            </a:r>
            <a:r>
              <a:rPr lang="en-US" sz="2000" dirty="0">
                <a:latin typeface="Cambria" panose="02040503050406030204" pitchFamily="18" charset="0"/>
                <a:ea typeface="Cambria" panose="02040503050406030204" pitchFamily="18" charset="0"/>
              </a:rPr>
              <a:t> hội </a:t>
            </a:r>
            <a:r>
              <a:rPr lang="en-US" sz="2000" dirty="0" err="1">
                <a:latin typeface="Cambria" panose="02040503050406030204" pitchFamily="18" charset="0"/>
                <a:ea typeface="Cambria" panose="02040503050406030204" pitchFamily="18" charset="0"/>
              </a:rPr>
              <a:t>trang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mô</a:t>
            </a:r>
            <a:r>
              <a:rPr lang="en-US" sz="2000" dirty="0">
                <a:latin typeface="Cambria" panose="02040503050406030204" pitchFamily="18" charset="0"/>
                <a:ea typeface="Cambria" panose="02040503050406030204" pitchFamily="18" charset="0"/>
              </a:rPr>
              <a:t>.</a:t>
            </a:r>
          </a:p>
          <a:p>
            <a:pPr marL="482600" indent="-342900">
              <a:lnSpc>
                <a:spcPct val="150000"/>
              </a:lnSpc>
              <a:buFont typeface="Arial" panose="020B0604020202020204" pitchFamily="34" charset="0"/>
              <a:buChar char="•"/>
            </a:pPr>
            <a:r>
              <a:rPr lang="en-US" sz="2000" dirty="0" err="1">
                <a:latin typeface="Cambria" panose="02040503050406030204" pitchFamily="18" charset="0"/>
                <a:ea typeface="Cambria" panose="02040503050406030204" pitchFamily="18" charset="0"/>
              </a:rPr>
              <a:t>Lễ</a:t>
            </a:r>
            <a:r>
              <a:rPr lang="en-US" sz="2000" dirty="0">
                <a:latin typeface="Cambria" panose="02040503050406030204" pitchFamily="18" charset="0"/>
                <a:ea typeface="Cambria" panose="02040503050406030204" pitchFamily="18" charset="0"/>
              </a:rPr>
              <a:t> hội </a:t>
            </a:r>
            <a:r>
              <a:rPr lang="en-US" sz="2000" dirty="0" err="1">
                <a:latin typeface="Cambria" panose="02040503050406030204" pitchFamily="18" charset="0"/>
                <a:ea typeface="Cambria" panose="02040503050406030204" pitchFamily="18" charset="0"/>
              </a:rPr>
              <a:t>tán</a:t>
            </a:r>
            <a:r>
              <a:rPr lang="en-US" sz="2000" dirty="0">
                <a:latin typeface="Cambria" panose="02040503050406030204" pitchFamily="18" charset="0"/>
                <a:ea typeface="Cambria" panose="02040503050406030204" pitchFamily="18" charset="0"/>
              </a:rPr>
              <a:t> hiện lại </a:t>
            </a:r>
            <a:r>
              <a:rPr lang="en-US" sz="2000" dirty="0" err="1">
                <a:latin typeface="Cambria" panose="02040503050406030204" pitchFamily="18" charset="0"/>
                <a:ea typeface="Cambria" panose="02040503050406030204" pitchFamily="18" charset="0"/>
              </a:rPr>
              <a:t>sinh</a:t>
            </a:r>
            <a:r>
              <a:rPr lang="en-US" sz="2000" dirty="0">
                <a:latin typeface="Cambria" panose="02040503050406030204" pitchFamily="18" charset="0"/>
                <a:ea typeface="Cambria" panose="02040503050406030204" pitchFamily="18" charset="0"/>
              </a:rPr>
              <a:t> động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đuổi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giặc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Ân</a:t>
            </a:r>
            <a:endParaRPr lang="vi-VN" sz="2000" dirty="0">
              <a:latin typeface="Cambria" panose="02040503050406030204" pitchFamily="18" charset="0"/>
              <a:ea typeface="Cambria" panose="02040503050406030204" pitchFamily="18" charset="0"/>
            </a:endParaRPr>
          </a:p>
        </p:txBody>
      </p:sp>
      <p:pic>
        <p:nvPicPr>
          <p:cNvPr id="5122" name="Picture 2" descr="Hình ảnh dấu chấm hỏi đẹp | Hình ảnh, Dấu chấm hỏi, Hài hướ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7" b="94608" l="9967" r="89869"/>
                    </a14:imgEffect>
                  </a14:imgLayer>
                </a14:imgProps>
              </a:ext>
              <a:ext uri="{28A0092B-C50C-407E-A947-70E740481C1C}">
                <a14:useLocalDpi xmlns:a14="http://schemas.microsoft.com/office/drawing/2010/main" val="0"/>
              </a:ext>
            </a:extLst>
          </a:blip>
          <a:srcRect/>
          <a:stretch>
            <a:fillRect/>
          </a:stretch>
        </p:blipFill>
        <p:spPr bwMode="auto">
          <a:xfrm>
            <a:off x="-159705" y="1258167"/>
            <a:ext cx="4046696" cy="404669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3868431" y="2845619"/>
            <a:ext cx="459827" cy="87179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799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
                                            <p:txEl>
                                              <p:pRg st="0" end="0"/>
                                            </p:txEl>
                                          </p:spTgt>
                                        </p:tgtEl>
                                        <p:attrNameLst>
                                          <p:attrName>style.visibility</p:attrName>
                                        </p:attrNameLst>
                                      </p:cBhvr>
                                      <p:to>
                                        <p:strVal val="visible"/>
                                      </p:to>
                                    </p:set>
                                    <p:animEffect transition="in" filter="fade">
                                      <p:cBhvr>
                                        <p:cTn id="12" dur="1000"/>
                                        <p:tgtEl>
                                          <p:spTgt spid="112">
                                            <p:txEl>
                                              <p:pRg st="0" end="0"/>
                                            </p:txEl>
                                          </p:spTgt>
                                        </p:tgtEl>
                                      </p:cBhvr>
                                    </p:animEffect>
                                    <p:anim calcmode="lin" valueType="num">
                                      <p:cBhvr>
                                        <p:cTn id="13" dur="1000" fill="hold"/>
                                        <p:tgtEl>
                                          <p:spTgt spid="1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8">
                                            <p:txEl>
                                              <p:pRg st="0" end="0"/>
                                            </p:txEl>
                                          </p:spTgt>
                                        </p:tgtEl>
                                        <p:attrNameLst>
                                          <p:attrName>style.visibility</p:attrName>
                                        </p:attrNameLst>
                                      </p:cBhvr>
                                      <p:to>
                                        <p:strVal val="visible"/>
                                      </p:to>
                                    </p:set>
                                    <p:animEffect transition="in" filter="fade">
                                      <p:cBhvr>
                                        <p:cTn id="26" dur="1000"/>
                                        <p:tgtEl>
                                          <p:spTgt spid="118">
                                            <p:txEl>
                                              <p:pRg st="0" end="0"/>
                                            </p:txEl>
                                          </p:spTgt>
                                        </p:tgtEl>
                                      </p:cBhvr>
                                    </p:animEffect>
                                    <p:anim calcmode="lin" valueType="num">
                                      <p:cBhvr>
                                        <p:cTn id="27"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8">
                                            <p:txEl>
                                              <p:pRg st="1" end="1"/>
                                            </p:txEl>
                                          </p:spTgt>
                                        </p:tgtEl>
                                        <p:attrNameLst>
                                          <p:attrName>style.visibility</p:attrName>
                                        </p:attrNameLst>
                                      </p:cBhvr>
                                      <p:to>
                                        <p:strVal val="visible"/>
                                      </p:to>
                                    </p:set>
                                    <p:animEffect transition="in" filter="fade">
                                      <p:cBhvr>
                                        <p:cTn id="33" dur="1000"/>
                                        <p:tgtEl>
                                          <p:spTgt spid="118">
                                            <p:txEl>
                                              <p:pRg st="1" end="1"/>
                                            </p:txEl>
                                          </p:spTgt>
                                        </p:tgtEl>
                                      </p:cBhvr>
                                    </p:animEffect>
                                    <p:anim calcmode="lin" valueType="num">
                                      <p:cBhvr>
                                        <p:cTn id="34" dur="1000" fill="hold"/>
                                        <p:tgtEl>
                                          <p:spTgt spid="11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uild="p"/>
      <p:bldP spid="118" grpId="0" build="p"/>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42"/>
          <p:cNvSpPr txBox="1">
            <a:spLocks noGrp="1"/>
          </p:cNvSpPr>
          <p:nvPr>
            <p:ph type="title"/>
          </p:nvPr>
        </p:nvSpPr>
        <p:spPr>
          <a:xfrm>
            <a:off x="739625" y="20245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3. Ý nghĩa hội Gióng</a:t>
            </a:r>
            <a:endParaRPr dirty="0">
              <a:latin typeface="Cambria" panose="02040503050406030204" pitchFamily="18" charset="0"/>
              <a:ea typeface="Cambria" panose="02040503050406030204" pitchFamily="18" charset="0"/>
            </a:endParaRPr>
          </a:p>
        </p:txBody>
      </p:sp>
      <p:sp>
        <p:nvSpPr>
          <p:cNvPr id="1938" name="Google Shape;1938;p42"/>
          <p:cNvSpPr txBox="1">
            <a:spLocks noGrp="1"/>
          </p:cNvSpPr>
          <p:nvPr>
            <p:ph type="subTitle" idx="1"/>
          </p:nvPr>
        </p:nvSpPr>
        <p:spPr>
          <a:xfrm>
            <a:off x="348343" y="1872343"/>
            <a:ext cx="2841171" cy="12480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Cambria" panose="02040503050406030204" pitchFamily="18" charset="0"/>
                <a:ea typeface="Cambria" panose="02040503050406030204" pitchFamily="18" charset="0"/>
              </a:rPr>
              <a:t>Các nghi thức lễ với thao tác thuần thục, mang tính biểu trưng cao.</a:t>
            </a:r>
            <a:endParaRPr sz="2000" dirty="0">
              <a:latin typeface="Cambria" panose="02040503050406030204" pitchFamily="18" charset="0"/>
              <a:ea typeface="Cambria" panose="02040503050406030204" pitchFamily="18" charset="0"/>
            </a:endParaRPr>
          </a:p>
        </p:txBody>
      </p:sp>
      <p:sp>
        <p:nvSpPr>
          <p:cNvPr id="1940" name="Google Shape;1940;p42"/>
          <p:cNvSpPr txBox="1">
            <a:spLocks noGrp="1"/>
          </p:cNvSpPr>
          <p:nvPr>
            <p:ph type="subTitle" idx="4"/>
          </p:nvPr>
        </p:nvSpPr>
        <p:spPr>
          <a:xfrm>
            <a:off x="3423425" y="1872343"/>
            <a:ext cx="2336400" cy="10303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Cambria" panose="02040503050406030204" pitchFamily="18" charset="0"/>
                <a:ea typeface="Cambria" panose="02040503050406030204" pitchFamily="18" charset="0"/>
              </a:rPr>
              <a:t>Là dịp để cảm nhận mối quan hệ giao thoa nhiều chiều.</a:t>
            </a:r>
            <a:endParaRPr sz="2000" dirty="0">
              <a:latin typeface="Cambria" panose="02040503050406030204" pitchFamily="18" charset="0"/>
              <a:ea typeface="Cambria" panose="02040503050406030204" pitchFamily="18" charset="0"/>
            </a:endParaRPr>
          </a:p>
        </p:txBody>
      </p:sp>
      <p:sp>
        <p:nvSpPr>
          <p:cNvPr id="1942" name="Google Shape;1942;p42"/>
          <p:cNvSpPr txBox="1">
            <a:spLocks noGrp="1"/>
          </p:cNvSpPr>
          <p:nvPr>
            <p:ph type="subTitle" idx="6"/>
          </p:nvPr>
        </p:nvSpPr>
        <p:spPr>
          <a:xfrm>
            <a:off x="6087600" y="1872343"/>
            <a:ext cx="2336400" cy="12480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Cambria" panose="02040503050406030204" pitchFamily="18" charset="0"/>
                <a:ea typeface="Cambria" panose="02040503050406030204" pitchFamily="18" charset="0"/>
              </a:rPr>
              <a:t>Là tài sản vô giá lưu truyền mãi về sau.</a:t>
            </a:r>
            <a:endParaRPr sz="2000" dirty="0">
              <a:latin typeface="Cambria" panose="02040503050406030204" pitchFamily="18" charset="0"/>
              <a:ea typeface="Cambria" panose="02040503050406030204" pitchFamily="18" charset="0"/>
            </a:endParaRPr>
          </a:p>
        </p:txBody>
      </p:sp>
      <p:sp>
        <p:nvSpPr>
          <p:cNvPr id="57" name="Google Shape;1940;p42"/>
          <p:cNvSpPr txBox="1">
            <a:spLocks/>
          </p:cNvSpPr>
          <p:nvPr/>
        </p:nvSpPr>
        <p:spPr>
          <a:xfrm>
            <a:off x="3423425" y="3842657"/>
            <a:ext cx="4459141" cy="70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0"/>
            <a:r>
              <a:rPr lang="vi-VN" sz="2000" b="1" dirty="0">
                <a:latin typeface="Cambria" panose="02040503050406030204" pitchFamily="18" charset="0"/>
                <a:ea typeface="Cambria" panose="02040503050406030204" pitchFamily="18" charset="0"/>
              </a:rPr>
              <a:t>Cần được bảo tồn và phát huy cho những thế hệ kế tiếp sau này.</a:t>
            </a:r>
          </a:p>
        </p:txBody>
      </p:sp>
      <p:sp>
        <p:nvSpPr>
          <p:cNvPr id="2" name="Right Arrow 1"/>
          <p:cNvSpPr/>
          <p:nvPr/>
        </p:nvSpPr>
        <p:spPr>
          <a:xfrm>
            <a:off x="2569028" y="3842657"/>
            <a:ext cx="620485" cy="740229"/>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barn(inVertical)">
                                      <p:cBhvr>
                                        <p:cTn id="7" dur="500"/>
                                        <p:tgtEl>
                                          <p:spTgt spid="19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38">
                                            <p:txEl>
                                              <p:pRg st="0" end="0"/>
                                            </p:txEl>
                                          </p:spTgt>
                                        </p:tgtEl>
                                        <p:attrNameLst>
                                          <p:attrName>style.visibility</p:attrName>
                                        </p:attrNameLst>
                                      </p:cBhvr>
                                      <p:to>
                                        <p:strVal val="visible"/>
                                      </p:to>
                                    </p:set>
                                    <p:animEffect transition="in" filter="barn(inVertical)">
                                      <p:cBhvr>
                                        <p:cTn id="12" dur="500"/>
                                        <p:tgtEl>
                                          <p:spTgt spid="19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40">
                                            <p:txEl>
                                              <p:pRg st="0" end="0"/>
                                            </p:txEl>
                                          </p:spTgt>
                                        </p:tgtEl>
                                        <p:attrNameLst>
                                          <p:attrName>style.visibility</p:attrName>
                                        </p:attrNameLst>
                                      </p:cBhvr>
                                      <p:to>
                                        <p:strVal val="visible"/>
                                      </p:to>
                                    </p:set>
                                    <p:animEffect transition="in" filter="fade">
                                      <p:cBhvr>
                                        <p:cTn id="17" dur="1000"/>
                                        <p:tgtEl>
                                          <p:spTgt spid="1940">
                                            <p:txEl>
                                              <p:pRg st="0" end="0"/>
                                            </p:txEl>
                                          </p:spTgt>
                                        </p:tgtEl>
                                      </p:cBhvr>
                                    </p:animEffect>
                                    <p:anim calcmode="lin" valueType="num">
                                      <p:cBhvr>
                                        <p:cTn id="18" dur="1000" fill="hold"/>
                                        <p:tgtEl>
                                          <p:spTgt spid="19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9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42">
                                            <p:txEl>
                                              <p:pRg st="0" end="0"/>
                                            </p:txEl>
                                          </p:spTgt>
                                        </p:tgtEl>
                                        <p:attrNameLst>
                                          <p:attrName>style.visibility</p:attrName>
                                        </p:attrNameLst>
                                      </p:cBhvr>
                                      <p:to>
                                        <p:strVal val="visible"/>
                                      </p:to>
                                    </p:set>
                                    <p:animEffect transition="in" filter="barn(inVertical)">
                                      <p:cBhvr>
                                        <p:cTn id="24" dur="500"/>
                                        <p:tgtEl>
                                          <p:spTgt spid="194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P spid="1938" grpId="0" build="p"/>
      <p:bldP spid="1940" grpId="0" build="p"/>
      <p:bldP spid="1942" grpId="0" build="p"/>
      <p:bldP spid="57"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p4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TỰ SUY NGẪM</a:t>
            </a:r>
            <a:endParaRPr dirty="0">
              <a:latin typeface="Cambria" panose="02040503050406030204" pitchFamily="18" charset="0"/>
              <a:ea typeface="Cambria" panose="02040503050406030204" pitchFamily="18" charset="0"/>
            </a:endParaRPr>
          </a:p>
        </p:txBody>
      </p:sp>
      <p:sp>
        <p:nvSpPr>
          <p:cNvPr id="1997" name="Google Shape;1997;p43"/>
          <p:cNvSpPr txBox="1">
            <a:spLocks noGrp="1"/>
          </p:cNvSpPr>
          <p:nvPr>
            <p:ph type="title" idx="5"/>
          </p:nvPr>
        </p:nvSpPr>
        <p:spPr>
          <a:xfrm>
            <a:off x="1500737" y="1566443"/>
            <a:ext cx="2897091" cy="180719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Với bài học ngày hôm nay, em đã biết thêm được những điều gì?</a:t>
            </a:r>
            <a:endParaRPr dirty="0">
              <a:latin typeface="Cambria" panose="02040503050406030204" pitchFamily="18" charset="0"/>
              <a:ea typeface="Cambria" panose="02040503050406030204" pitchFamily="18" charset="0"/>
            </a:endParaRPr>
          </a:p>
        </p:txBody>
      </p:sp>
      <p:sp>
        <p:nvSpPr>
          <p:cNvPr id="1999" name="Google Shape;1999;p43"/>
          <p:cNvSpPr txBox="1">
            <a:spLocks noGrp="1"/>
          </p:cNvSpPr>
          <p:nvPr>
            <p:ph type="title" idx="7"/>
          </p:nvPr>
        </p:nvSpPr>
        <p:spPr>
          <a:xfrm>
            <a:off x="6204857" y="1598153"/>
            <a:ext cx="2764971" cy="19017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Qua nội dung văn bản, em có suy nghĩ/liên hệ gì với những văn bản truyền thuyết em đã học?</a:t>
            </a:r>
            <a:endParaRPr dirty="0">
              <a:latin typeface="Cambria" panose="02040503050406030204" pitchFamily="18" charset="0"/>
              <a:ea typeface="Cambria" panose="02040503050406030204" pitchFamily="18" charset="0"/>
            </a:endParaRPr>
          </a:p>
        </p:txBody>
      </p:sp>
      <p:pic>
        <p:nvPicPr>
          <p:cNvPr id="18" name="Picture 2" descr="Mid-Autumn Festival • Illustrations for The Bloom on Behanc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84" b="89826" l="0" r="98729">
                        <a14:foregroundMark x1="76271" y1="31977" x2="83051" y2="43314"/>
                        <a14:foregroundMark x1="76271" y1="64826" x2="55932" y2="75581"/>
                        <a14:foregroundMark x1="12288" y1="63663" x2="18644" y2="70058"/>
                      </a14:backgroundRemoval>
                    </a14:imgEffect>
                  </a14:imgLayer>
                </a14:imgProps>
              </a:ext>
              <a:ext uri="{28A0092B-C50C-407E-A947-70E740481C1C}">
                <a14:useLocalDpi xmlns:a14="http://schemas.microsoft.com/office/drawing/2010/main" val="0"/>
              </a:ext>
            </a:extLst>
          </a:blip>
          <a:srcRect/>
          <a:stretch>
            <a:fillRect/>
          </a:stretch>
        </p:blipFill>
        <p:spPr bwMode="auto">
          <a:xfrm>
            <a:off x="105853" y="1256404"/>
            <a:ext cx="1539172" cy="22435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ình ảnh Thánh Gióng trong truyện “Thánh Gióng” để lại nhiều ấn tượng sâu  sắc cho mỗi người Việt Nam. Em hãy phát hiểu cảm nghĩ của mình về người anh  hù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290" b="84182" l="9961" r="100000">
                        <a14:foregroundMark x1="69727" y1="51743" x2="67383" y2="82306"/>
                      </a14:backgroundRemoval>
                    </a14:imgEffect>
                  </a14:imgLayer>
                </a14:imgProps>
              </a:ext>
              <a:ext uri="{28A0092B-C50C-407E-A947-70E740481C1C}">
                <a14:useLocalDpi xmlns:a14="http://schemas.microsoft.com/office/drawing/2010/main" val="0"/>
              </a:ext>
            </a:extLst>
          </a:blip>
          <a:srcRect l="27782"/>
          <a:stretch/>
        </p:blipFill>
        <p:spPr bwMode="auto">
          <a:xfrm>
            <a:off x="3979557" y="1684259"/>
            <a:ext cx="2340428" cy="2360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2"/>
                                        </p:tgtEl>
                                        <p:attrNameLst>
                                          <p:attrName>style.visibility</p:attrName>
                                        </p:attrNameLst>
                                      </p:cBhvr>
                                      <p:to>
                                        <p:strVal val="visible"/>
                                      </p:to>
                                    </p:set>
                                    <p:animEffect transition="in" filter="barn(inVertical)">
                                      <p:cBhvr>
                                        <p:cTn id="7" dur="500"/>
                                        <p:tgtEl>
                                          <p:spTgt spid="199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97"/>
                                        </p:tgtEl>
                                        <p:attrNameLst>
                                          <p:attrName>style.visibility</p:attrName>
                                        </p:attrNameLst>
                                      </p:cBhvr>
                                      <p:to>
                                        <p:strVal val="visible"/>
                                      </p:to>
                                    </p:set>
                                    <p:animEffect transition="in" filter="fade">
                                      <p:cBhvr>
                                        <p:cTn id="12" dur="1000"/>
                                        <p:tgtEl>
                                          <p:spTgt spid="1997"/>
                                        </p:tgtEl>
                                      </p:cBhvr>
                                    </p:animEffect>
                                    <p:anim calcmode="lin" valueType="num">
                                      <p:cBhvr>
                                        <p:cTn id="13" dur="1000" fill="hold"/>
                                        <p:tgtEl>
                                          <p:spTgt spid="1997"/>
                                        </p:tgtEl>
                                        <p:attrNameLst>
                                          <p:attrName>ppt_x</p:attrName>
                                        </p:attrNameLst>
                                      </p:cBhvr>
                                      <p:tavLst>
                                        <p:tav tm="0">
                                          <p:val>
                                            <p:strVal val="#ppt_x"/>
                                          </p:val>
                                        </p:tav>
                                        <p:tav tm="100000">
                                          <p:val>
                                            <p:strVal val="#ppt_x"/>
                                          </p:val>
                                        </p:tav>
                                      </p:tavLst>
                                    </p:anim>
                                    <p:anim calcmode="lin" valueType="num">
                                      <p:cBhvr>
                                        <p:cTn id="14" dur="1000" fill="hold"/>
                                        <p:tgtEl>
                                          <p:spTgt spid="19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99"/>
                                        </p:tgtEl>
                                        <p:attrNameLst>
                                          <p:attrName>style.visibility</p:attrName>
                                        </p:attrNameLst>
                                      </p:cBhvr>
                                      <p:to>
                                        <p:strVal val="visible"/>
                                      </p:to>
                                    </p:set>
                                    <p:animEffect transition="in" filter="barn(inVertical)">
                                      <p:cBhvr>
                                        <p:cTn id="19" dur="500"/>
                                        <p:tgtEl>
                                          <p:spTgt spid="1999"/>
                                        </p:tgtEl>
                                      </p:cBhvr>
                                    </p:animEffect>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2" grpId="0"/>
      <p:bldP spid="1997" grpId="0"/>
      <p:bldP spid="19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p43"/>
          <p:cNvSpPr txBox="1">
            <a:spLocks noGrp="1"/>
          </p:cNvSpPr>
          <p:nvPr>
            <p:ph type="title"/>
          </p:nvPr>
        </p:nvSpPr>
        <p:spPr>
          <a:xfrm>
            <a:off x="720000" y="108694"/>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TỰ SUY NGẪM</a:t>
            </a:r>
            <a:endParaRPr dirty="0">
              <a:latin typeface="Cambria" panose="02040503050406030204" pitchFamily="18" charset="0"/>
              <a:ea typeface="Cambria" panose="02040503050406030204" pitchFamily="18" charset="0"/>
            </a:endParaRPr>
          </a:p>
        </p:txBody>
      </p:sp>
      <p:sp>
        <p:nvSpPr>
          <p:cNvPr id="1997" name="Google Shape;1997;p43"/>
          <p:cNvSpPr txBox="1">
            <a:spLocks noGrp="1"/>
          </p:cNvSpPr>
          <p:nvPr>
            <p:ph type="title" idx="5"/>
          </p:nvPr>
        </p:nvSpPr>
        <p:spPr>
          <a:xfrm>
            <a:off x="1933949" y="604670"/>
            <a:ext cx="6088822" cy="204128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000" dirty="0">
                <a:latin typeface="Cambria" panose="02040503050406030204" pitchFamily="18" charset="0"/>
                <a:ea typeface="Cambria" panose="02040503050406030204" pitchFamily="18" charset="0"/>
              </a:rPr>
              <a:t>- Nội dung</a:t>
            </a:r>
            <a:br>
              <a:rPr lang="vi-VN" sz="2000" dirty="0">
                <a:latin typeface="Cambria" panose="02040503050406030204" pitchFamily="18" charset="0"/>
                <a:ea typeface="Cambria" panose="02040503050406030204" pitchFamily="18" charset="0"/>
              </a:rPr>
            </a:br>
            <a:r>
              <a:rPr lang="vi-VN" sz="2000" b="0" dirty="0">
                <a:latin typeface="Cambria" panose="02040503050406030204" pitchFamily="18" charset="0"/>
                <a:ea typeface="Cambria" panose="02040503050406030204" pitchFamily="18" charset="0"/>
              </a:rPr>
              <a:t>Lễ hội Gióng đặc sắc với nhiều tầng ý nghĩa.</a:t>
            </a:r>
            <a:br>
              <a:rPr lang="vi-VN" sz="2000" dirty="0">
                <a:latin typeface="Cambria" panose="02040503050406030204" pitchFamily="18" charset="0"/>
                <a:ea typeface="Cambria" panose="02040503050406030204" pitchFamily="18" charset="0"/>
              </a:rPr>
            </a:br>
            <a:r>
              <a:rPr lang="vi-VN" sz="2000" dirty="0">
                <a:latin typeface="Cambria" panose="02040503050406030204" pitchFamily="18" charset="0"/>
                <a:ea typeface="Cambria" panose="02040503050406030204" pitchFamily="18" charset="0"/>
              </a:rPr>
              <a:t>- Nghệ thuật</a:t>
            </a:r>
            <a:br>
              <a:rPr lang="vi-VN" sz="2000" dirty="0">
                <a:latin typeface="Cambria" panose="02040503050406030204" pitchFamily="18" charset="0"/>
                <a:ea typeface="Cambria" panose="02040503050406030204" pitchFamily="18" charset="0"/>
              </a:rPr>
            </a:br>
            <a:r>
              <a:rPr lang="vi-VN" sz="2000" b="0" dirty="0">
                <a:latin typeface="Cambria" panose="02040503050406030204" pitchFamily="18" charset="0"/>
                <a:ea typeface="Cambria" panose="02040503050406030204" pitchFamily="18" charset="0"/>
              </a:rPr>
              <a:t>Cách thuyết minh ngắn gọn, thông tin đầy đủ, cụ thể.</a:t>
            </a:r>
            <a:endParaRPr sz="2000" b="0" dirty="0">
              <a:latin typeface="Cambria" panose="02040503050406030204" pitchFamily="18" charset="0"/>
              <a:ea typeface="Cambria" panose="02040503050406030204" pitchFamily="18" charset="0"/>
            </a:endParaRPr>
          </a:p>
        </p:txBody>
      </p:sp>
      <p:sp>
        <p:nvSpPr>
          <p:cNvPr id="1999" name="Google Shape;1999;p43"/>
          <p:cNvSpPr txBox="1">
            <a:spLocks noGrp="1"/>
          </p:cNvSpPr>
          <p:nvPr>
            <p:ph type="title" idx="7"/>
          </p:nvPr>
        </p:nvSpPr>
        <p:spPr>
          <a:xfrm>
            <a:off x="3702086" y="2645957"/>
            <a:ext cx="4721914" cy="2332716"/>
          </a:xfrm>
          <a:prstGeom prst="rect">
            <a:avLst/>
          </a:prstGeom>
        </p:spPr>
        <p:txBody>
          <a:bodyPr spcFirstLastPara="1" wrap="square" lIns="91425" tIns="91425" rIns="91425" bIns="91425" anchor="ctr" anchorCtr="0">
            <a:noAutofit/>
          </a:bodyPr>
          <a:lstStyle/>
          <a:p>
            <a:pPr lvl="0" algn="l" rtl="0">
              <a:spcBef>
                <a:spcPts val="0"/>
              </a:spcBef>
              <a:spcAft>
                <a:spcPts val="0"/>
              </a:spcAft>
            </a:pPr>
            <a:r>
              <a:rPr lang="vi-VN" sz="2000" b="0" dirty="0">
                <a:latin typeface="Cambria" panose="02040503050406030204" pitchFamily="18" charset="0"/>
                <a:ea typeface="Cambria" panose="02040503050406030204" pitchFamily="18" charset="0"/>
              </a:rPr>
              <a:t>- Những người anh hùng được tôn vinh và tái hiện trong các lễ hội truyền thống.</a:t>
            </a:r>
            <a:br>
              <a:rPr lang="vi-VN" sz="2000" b="0" dirty="0">
                <a:latin typeface="Cambria" panose="02040503050406030204" pitchFamily="18" charset="0"/>
                <a:ea typeface="Cambria" panose="02040503050406030204" pitchFamily="18" charset="0"/>
              </a:rPr>
            </a:br>
            <a:r>
              <a:rPr lang="vi-VN" sz="2000" b="0" dirty="0">
                <a:latin typeface="Cambria" panose="02040503050406030204" pitchFamily="18" charset="0"/>
                <a:ea typeface="Cambria" panose="02040503050406030204" pitchFamily="18" charset="0"/>
              </a:rPr>
              <a:t>- Yêu mến, quý trọng những nét đẹp văn hóa của dân tộc.</a:t>
            </a:r>
            <a:endParaRPr sz="2000" b="0" dirty="0">
              <a:latin typeface="Cambria" panose="02040503050406030204" pitchFamily="18" charset="0"/>
              <a:ea typeface="Cambria" panose="02040503050406030204" pitchFamily="18" charset="0"/>
            </a:endParaRPr>
          </a:p>
        </p:txBody>
      </p:sp>
      <p:pic>
        <p:nvPicPr>
          <p:cNvPr id="9218" name="Picture 2" descr="Mid-Autumn Festival • Illustrations for The Bloom on Behanc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84" b="89826" l="0" r="98729">
                        <a14:foregroundMark x1="76271" y1="31977" x2="83051" y2="43314"/>
                        <a14:foregroundMark x1="76271" y1="64826" x2="55932" y2="75581"/>
                        <a14:foregroundMark x1="12288" y1="63663" x2="18644" y2="70058"/>
                      </a14:backgroundRemoval>
                    </a14:imgEffect>
                  </a14:imgLayer>
                </a14:imgProps>
              </a:ext>
              <a:ext uri="{28A0092B-C50C-407E-A947-70E740481C1C}">
                <a14:useLocalDpi xmlns:a14="http://schemas.microsoft.com/office/drawing/2010/main" val="0"/>
              </a:ext>
            </a:extLst>
          </a:blip>
          <a:srcRect/>
          <a:stretch>
            <a:fillRect/>
          </a:stretch>
        </p:blipFill>
        <p:spPr bwMode="auto">
          <a:xfrm>
            <a:off x="449156" y="541906"/>
            <a:ext cx="1539172" cy="22435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ình ảnh Thánh Gióng trong truyện “Thánh Gióng” để lại nhiều ấn tượng sâu  sắc cho mỗi người Việt Nam. Em hãy phát hiểu cảm nghĩ của mình về người anh  hù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290" b="84182" l="9961" r="100000">
                        <a14:foregroundMark x1="69727" y1="51743" x2="67383" y2="82306"/>
                      </a14:backgroundRemoval>
                    </a14:imgEffect>
                  </a14:imgLayer>
                </a14:imgProps>
              </a:ext>
              <a:ext uri="{28A0092B-C50C-407E-A947-70E740481C1C}">
                <a14:useLocalDpi xmlns:a14="http://schemas.microsoft.com/office/drawing/2010/main" val="0"/>
              </a:ext>
            </a:extLst>
          </a:blip>
          <a:srcRect l="27782"/>
          <a:stretch/>
        </p:blipFill>
        <p:spPr bwMode="auto">
          <a:xfrm>
            <a:off x="1356099" y="2708721"/>
            <a:ext cx="2340428" cy="236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97"/>
                                        </p:tgtEl>
                                        <p:attrNameLst>
                                          <p:attrName>style.visibility</p:attrName>
                                        </p:attrNameLst>
                                      </p:cBhvr>
                                      <p:to>
                                        <p:strVal val="visible"/>
                                      </p:to>
                                    </p:set>
                                    <p:animEffect transition="in" filter="fade">
                                      <p:cBhvr>
                                        <p:cTn id="7" dur="1000"/>
                                        <p:tgtEl>
                                          <p:spTgt spid="1997"/>
                                        </p:tgtEl>
                                      </p:cBhvr>
                                    </p:animEffect>
                                    <p:anim calcmode="lin" valueType="num">
                                      <p:cBhvr>
                                        <p:cTn id="8" dur="1000" fill="hold"/>
                                        <p:tgtEl>
                                          <p:spTgt spid="1997"/>
                                        </p:tgtEl>
                                        <p:attrNameLst>
                                          <p:attrName>ppt_x</p:attrName>
                                        </p:attrNameLst>
                                      </p:cBhvr>
                                      <p:tavLst>
                                        <p:tav tm="0">
                                          <p:val>
                                            <p:strVal val="#ppt_x"/>
                                          </p:val>
                                        </p:tav>
                                        <p:tav tm="100000">
                                          <p:val>
                                            <p:strVal val="#ppt_x"/>
                                          </p:val>
                                        </p:tav>
                                      </p:tavLst>
                                    </p:anim>
                                    <p:anim calcmode="lin" valueType="num">
                                      <p:cBhvr>
                                        <p:cTn id="9" dur="1000" fill="hold"/>
                                        <p:tgtEl>
                                          <p:spTgt spid="19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99"/>
                                        </p:tgtEl>
                                        <p:attrNameLst>
                                          <p:attrName>style.visibility</p:attrName>
                                        </p:attrNameLst>
                                      </p:cBhvr>
                                      <p:to>
                                        <p:strVal val="visible"/>
                                      </p:to>
                                    </p:set>
                                    <p:animEffect transition="in" filter="barn(inVertical)">
                                      <p:cBhvr>
                                        <p:cTn id="14" dur="500"/>
                                        <p:tgtEl>
                                          <p:spTgt spid="1999"/>
                                        </p:tgtEl>
                                      </p:cBhvr>
                                    </p:animEffect>
                                  </p:childTnLst>
                                </p:cTn>
                              </p:par>
                              <p:par>
                                <p:cTn id="15" presetID="42"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1000"/>
                                        <p:tgtEl>
                                          <p:spTgt spid="9218"/>
                                        </p:tgtEl>
                                      </p:cBhvr>
                                    </p:animEffect>
                                    <p:anim calcmode="lin" valueType="num">
                                      <p:cBhvr>
                                        <p:cTn id="18" dur="1000" fill="hold"/>
                                        <p:tgtEl>
                                          <p:spTgt spid="9218"/>
                                        </p:tgtEl>
                                        <p:attrNameLst>
                                          <p:attrName>ppt_x</p:attrName>
                                        </p:attrNameLst>
                                      </p:cBhvr>
                                      <p:tavLst>
                                        <p:tav tm="0">
                                          <p:val>
                                            <p:strVal val="#ppt_x"/>
                                          </p:val>
                                        </p:tav>
                                        <p:tav tm="100000">
                                          <p:val>
                                            <p:strVal val="#ppt_x"/>
                                          </p:val>
                                        </p:tav>
                                      </p:tavLst>
                                    </p:anim>
                                    <p:anim calcmode="lin" valueType="num">
                                      <p:cBhvr>
                                        <p:cTn id="19" dur="1000" fill="hold"/>
                                        <p:tgtEl>
                                          <p:spTgt spid="9218"/>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barn(inVertical)">
                                      <p:cBhvr>
                                        <p:cTn id="2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7" grpId="0"/>
      <p:bldP spid="199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5" y="237217"/>
            <a:ext cx="7453385" cy="531900"/>
          </a:xfrm>
        </p:spPr>
        <p:txBody>
          <a:bodyPr/>
          <a:lstStyle/>
          <a:p>
            <a:r>
              <a:rPr lang="vi-VN" dirty="0"/>
              <a:t>Một số hình ảnh lễ hội lớn tại Việt Nam</a:t>
            </a:r>
          </a:p>
        </p:txBody>
      </p:sp>
      <p:sp>
        <p:nvSpPr>
          <p:cNvPr id="5" name="Title 1"/>
          <p:cNvSpPr txBox="1">
            <a:spLocks/>
          </p:cNvSpPr>
          <p:nvPr/>
        </p:nvSpPr>
        <p:spPr>
          <a:xfrm>
            <a:off x="0" y="3241008"/>
            <a:ext cx="3924837"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Yeseva One"/>
              <a:buNone/>
              <a:defRPr sz="1800" b="1" i="0" u="none" strike="noStrike" cap="none">
                <a:solidFill>
                  <a:schemeClr val="dk1"/>
                </a:solidFill>
                <a:latin typeface="Yeseva One"/>
                <a:ea typeface="Yeseva One"/>
                <a:cs typeface="Yeseva One"/>
                <a:sym typeface="Yeseva One"/>
              </a:defRPr>
            </a:lvl1pPr>
            <a:lvl2pPr marR="0" lvl="1"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2pPr>
            <a:lvl3pPr marR="0" lvl="2"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3pPr>
            <a:lvl4pPr marR="0" lvl="3"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4pPr>
            <a:lvl5pPr marR="0" lvl="4"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5pPr>
            <a:lvl6pPr marR="0" lvl="5"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6pPr>
            <a:lvl7pPr marR="0" lvl="6"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7pPr>
            <a:lvl8pPr marR="0" lvl="7"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8pPr>
            <a:lvl9pPr marR="0" lvl="8"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9pPr>
          </a:lstStyle>
          <a:p>
            <a:pPr algn="ctr"/>
            <a:r>
              <a:rPr lang="vi-VN" dirty="0"/>
              <a:t>Lễ hội khai ấn đền Trần</a:t>
            </a:r>
          </a:p>
        </p:txBody>
      </p:sp>
      <p:sp>
        <p:nvSpPr>
          <p:cNvPr id="7" name="Title 1"/>
          <p:cNvSpPr txBox="1">
            <a:spLocks/>
          </p:cNvSpPr>
          <p:nvPr/>
        </p:nvSpPr>
        <p:spPr>
          <a:xfrm>
            <a:off x="4147109" y="3241008"/>
            <a:ext cx="3924837"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Yeseva One"/>
              <a:buNone/>
              <a:defRPr sz="1800" b="1" i="0" u="none" strike="noStrike" cap="none">
                <a:solidFill>
                  <a:schemeClr val="dk1"/>
                </a:solidFill>
                <a:latin typeface="Yeseva One"/>
                <a:ea typeface="Yeseva One"/>
                <a:cs typeface="Yeseva One"/>
                <a:sym typeface="Yeseva One"/>
              </a:defRPr>
            </a:lvl1pPr>
            <a:lvl2pPr marR="0" lvl="1"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2pPr>
            <a:lvl3pPr marR="0" lvl="2"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3pPr>
            <a:lvl4pPr marR="0" lvl="3"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4pPr>
            <a:lvl5pPr marR="0" lvl="4"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5pPr>
            <a:lvl6pPr marR="0" lvl="5"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6pPr>
            <a:lvl7pPr marR="0" lvl="6"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7pPr>
            <a:lvl8pPr marR="0" lvl="7"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8pPr>
            <a:lvl9pPr marR="0" lvl="8" algn="ctr"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9pPr>
          </a:lstStyle>
          <a:p>
            <a:pPr algn="ctr"/>
            <a:r>
              <a:rPr lang="vi-VN" dirty="0"/>
              <a:t>Hội Lim</a:t>
            </a:r>
          </a:p>
        </p:txBody>
      </p:sp>
      <p:pic>
        <p:nvPicPr>
          <p:cNvPr id="3074" name="Picture 2" descr="Lễ hội Đền Trầ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81" y="759583"/>
            <a:ext cx="3832391" cy="25437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ội L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917" y="769118"/>
            <a:ext cx="3806301" cy="253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32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7" name="Google Shape;1467;p34"/>
          <p:cNvSpPr txBox="1">
            <a:spLocks noGrp="1"/>
          </p:cNvSpPr>
          <p:nvPr>
            <p:ph type="subTitle" idx="1"/>
          </p:nvPr>
        </p:nvSpPr>
        <p:spPr>
          <a:xfrm>
            <a:off x="5825502" y="3667239"/>
            <a:ext cx="3318498"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b="1" dirty="0">
                <a:latin typeface="Cambria" panose="02040503050406030204" pitchFamily="18" charset="0"/>
                <a:ea typeface="Cambria" panose="02040503050406030204" pitchFamily="18" charset="0"/>
              </a:rPr>
              <a:t>Anh</a:t>
            </a:r>
            <a:r>
              <a:rPr lang="en" sz="3200" b="1" dirty="0">
                <a:latin typeface="Cambria" panose="02040503050406030204" pitchFamily="18" charset="0"/>
                <a:ea typeface="Cambria" panose="02040503050406030204" pitchFamily="18" charset="0"/>
              </a:rPr>
              <a:t> Thư</a:t>
            </a:r>
            <a:endParaRPr sz="3200" b="1" dirty="0">
              <a:latin typeface="Cambria" panose="02040503050406030204" pitchFamily="18" charset="0"/>
              <a:ea typeface="Cambria" panose="02040503050406030204" pitchFamily="18" charset="0"/>
            </a:endParaRPr>
          </a:p>
        </p:txBody>
      </p:sp>
      <p:grpSp>
        <p:nvGrpSpPr>
          <p:cNvPr id="1554" name="Google Shape;1554;p34"/>
          <p:cNvGrpSpPr/>
          <p:nvPr/>
        </p:nvGrpSpPr>
        <p:grpSpPr>
          <a:xfrm rot="1898567">
            <a:off x="451949" y="1292981"/>
            <a:ext cx="531062" cy="594443"/>
            <a:chOff x="8164110" y="-299533"/>
            <a:chExt cx="531084" cy="594467"/>
          </a:xfrm>
        </p:grpSpPr>
        <p:sp>
          <p:nvSpPr>
            <p:cNvPr id="1555" name="Google Shape;1555;p34"/>
            <p:cNvSpPr/>
            <p:nvPr/>
          </p:nvSpPr>
          <p:spPr>
            <a:xfrm>
              <a:off x="8208653" y="-299533"/>
              <a:ext cx="467759" cy="594467"/>
            </a:xfrm>
            <a:custGeom>
              <a:avLst/>
              <a:gdLst/>
              <a:ahLst/>
              <a:cxnLst/>
              <a:rect l="l" t="t" r="r" b="b"/>
              <a:pathLst>
                <a:path w="8044" h="10223" extrusionOk="0">
                  <a:moveTo>
                    <a:pt x="7921" y="0"/>
                  </a:moveTo>
                  <a:cubicBezTo>
                    <a:pt x="7883" y="0"/>
                    <a:pt x="7849" y="23"/>
                    <a:pt x="7823" y="61"/>
                  </a:cubicBezTo>
                  <a:cubicBezTo>
                    <a:pt x="7802" y="61"/>
                    <a:pt x="6734" y="1634"/>
                    <a:pt x="5544" y="3650"/>
                  </a:cubicBezTo>
                  <a:cubicBezTo>
                    <a:pt x="4576" y="5303"/>
                    <a:pt x="3347" y="7542"/>
                    <a:pt x="2742" y="9396"/>
                  </a:cubicBezTo>
                  <a:cubicBezTo>
                    <a:pt x="2702" y="8792"/>
                    <a:pt x="2601" y="7824"/>
                    <a:pt x="2420" y="6735"/>
                  </a:cubicBezTo>
                  <a:cubicBezTo>
                    <a:pt x="2238" y="5606"/>
                    <a:pt x="1996" y="4558"/>
                    <a:pt x="1673" y="3590"/>
                  </a:cubicBezTo>
                  <a:cubicBezTo>
                    <a:pt x="1291" y="2400"/>
                    <a:pt x="807" y="1352"/>
                    <a:pt x="243" y="464"/>
                  </a:cubicBezTo>
                  <a:cubicBezTo>
                    <a:pt x="217" y="426"/>
                    <a:pt x="175" y="413"/>
                    <a:pt x="137" y="413"/>
                  </a:cubicBezTo>
                  <a:cubicBezTo>
                    <a:pt x="116" y="413"/>
                    <a:pt x="96" y="417"/>
                    <a:pt x="81" y="424"/>
                  </a:cubicBezTo>
                  <a:cubicBezTo>
                    <a:pt x="20" y="464"/>
                    <a:pt x="1" y="545"/>
                    <a:pt x="41" y="606"/>
                  </a:cubicBezTo>
                  <a:cubicBezTo>
                    <a:pt x="726" y="1674"/>
                    <a:pt x="1673" y="3610"/>
                    <a:pt x="2197" y="6755"/>
                  </a:cubicBezTo>
                  <a:cubicBezTo>
                    <a:pt x="2501" y="8650"/>
                    <a:pt x="2520" y="10101"/>
                    <a:pt x="2520" y="10101"/>
                  </a:cubicBezTo>
                  <a:cubicBezTo>
                    <a:pt x="2520" y="10163"/>
                    <a:pt x="2560" y="10222"/>
                    <a:pt x="2621" y="10222"/>
                  </a:cubicBezTo>
                  <a:lnTo>
                    <a:pt x="2641" y="10222"/>
                  </a:lnTo>
                  <a:cubicBezTo>
                    <a:pt x="2702" y="10222"/>
                    <a:pt x="2742" y="10182"/>
                    <a:pt x="2762" y="10142"/>
                  </a:cubicBezTo>
                  <a:cubicBezTo>
                    <a:pt x="3710" y="6453"/>
                    <a:pt x="7963" y="244"/>
                    <a:pt x="8025" y="182"/>
                  </a:cubicBezTo>
                  <a:cubicBezTo>
                    <a:pt x="8044" y="142"/>
                    <a:pt x="8044" y="61"/>
                    <a:pt x="7984" y="21"/>
                  </a:cubicBezTo>
                  <a:cubicBezTo>
                    <a:pt x="7963" y="7"/>
                    <a:pt x="7941" y="0"/>
                    <a:pt x="792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4"/>
            <p:cNvSpPr/>
            <p:nvPr/>
          </p:nvSpPr>
          <p:spPr>
            <a:xfrm>
              <a:off x="8525222" y="-277262"/>
              <a:ext cx="169972" cy="170089"/>
            </a:xfrm>
            <a:custGeom>
              <a:avLst/>
              <a:gdLst/>
              <a:ahLst/>
              <a:cxnLst/>
              <a:rect l="l" t="t" r="r" b="b"/>
              <a:pathLst>
                <a:path w="2923" h="2925" extrusionOk="0">
                  <a:moveTo>
                    <a:pt x="1471" y="1"/>
                  </a:moveTo>
                  <a:cubicBezTo>
                    <a:pt x="665" y="1"/>
                    <a:pt x="0" y="667"/>
                    <a:pt x="0" y="1452"/>
                  </a:cubicBezTo>
                  <a:cubicBezTo>
                    <a:pt x="0" y="2259"/>
                    <a:pt x="665" y="2925"/>
                    <a:pt x="1471" y="2925"/>
                  </a:cubicBezTo>
                  <a:cubicBezTo>
                    <a:pt x="2277" y="2925"/>
                    <a:pt x="2923" y="2259"/>
                    <a:pt x="2923" y="1452"/>
                  </a:cubicBezTo>
                  <a:cubicBezTo>
                    <a:pt x="2923" y="667"/>
                    <a:pt x="2277" y="1"/>
                    <a:pt x="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4"/>
            <p:cNvSpPr/>
            <p:nvPr/>
          </p:nvSpPr>
          <p:spPr>
            <a:xfrm>
              <a:off x="8164110" y="-255281"/>
              <a:ext cx="192302" cy="169565"/>
            </a:xfrm>
            <a:custGeom>
              <a:avLst/>
              <a:gdLst/>
              <a:ahLst/>
              <a:cxnLst/>
              <a:rect l="l" t="t" r="r" b="b"/>
              <a:pathLst>
                <a:path w="3307" h="2916" extrusionOk="0">
                  <a:moveTo>
                    <a:pt x="1649" y="0"/>
                  </a:moveTo>
                  <a:cubicBezTo>
                    <a:pt x="1349" y="0"/>
                    <a:pt x="1046" y="94"/>
                    <a:pt x="786" y="289"/>
                  </a:cubicBezTo>
                  <a:cubicBezTo>
                    <a:pt x="141" y="773"/>
                    <a:pt x="0" y="1679"/>
                    <a:pt x="484" y="2324"/>
                  </a:cubicBezTo>
                  <a:cubicBezTo>
                    <a:pt x="773" y="2710"/>
                    <a:pt x="1213" y="2916"/>
                    <a:pt x="1658" y="2916"/>
                  </a:cubicBezTo>
                  <a:cubicBezTo>
                    <a:pt x="1958" y="2916"/>
                    <a:pt x="2260" y="2822"/>
                    <a:pt x="2520" y="2628"/>
                  </a:cubicBezTo>
                  <a:cubicBezTo>
                    <a:pt x="3165" y="2144"/>
                    <a:pt x="3307" y="1236"/>
                    <a:pt x="2823" y="591"/>
                  </a:cubicBezTo>
                  <a:cubicBezTo>
                    <a:pt x="2534" y="205"/>
                    <a:pt x="2094" y="0"/>
                    <a:pt x="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2517144" y="957848"/>
            <a:ext cx="6779340" cy="2914141"/>
          </a:xfrm>
          <a:prstGeom prst="rect">
            <a:avLst/>
          </a:prstGeom>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37"/>
          <p:cNvSpPr/>
          <p:nvPr/>
        </p:nvSpPr>
        <p:spPr>
          <a:xfrm>
            <a:off x="2915393" y="3348543"/>
            <a:ext cx="819600" cy="819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0" name="Google Shape;1620;p37"/>
          <p:cNvSpPr/>
          <p:nvPr/>
        </p:nvSpPr>
        <p:spPr>
          <a:xfrm>
            <a:off x="4878625" y="1816375"/>
            <a:ext cx="819600" cy="819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2" name="Google Shape;1622;p37"/>
          <p:cNvSpPr/>
          <p:nvPr/>
        </p:nvSpPr>
        <p:spPr>
          <a:xfrm>
            <a:off x="992000" y="1816375"/>
            <a:ext cx="819600" cy="819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3" name="Google Shape;1623;p37"/>
          <p:cNvSpPr txBox="1">
            <a:spLocks noGrp="1"/>
          </p:cNvSpPr>
          <p:nvPr>
            <p:ph type="title"/>
          </p:nvPr>
        </p:nvSpPr>
        <p:spPr>
          <a:xfrm>
            <a:off x="1915888" y="1810975"/>
            <a:ext cx="2466926" cy="82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HS nhận biết được đặc trưng của văn bản thuyết minh</a:t>
            </a:r>
            <a:endParaRPr dirty="0">
              <a:latin typeface="Cambria" panose="02040503050406030204" pitchFamily="18" charset="0"/>
              <a:ea typeface="Cambria" panose="02040503050406030204" pitchFamily="18" charset="0"/>
            </a:endParaRPr>
          </a:p>
        </p:txBody>
      </p:sp>
      <p:sp>
        <p:nvSpPr>
          <p:cNvPr id="1624" name="Google Shape;1624;p37"/>
          <p:cNvSpPr txBox="1">
            <a:spLocks noGrp="1"/>
          </p:cNvSpPr>
          <p:nvPr>
            <p:ph type="title" idx="2"/>
          </p:nvPr>
        </p:nvSpPr>
        <p:spPr>
          <a:xfrm>
            <a:off x="989738" y="2029375"/>
            <a:ext cx="8241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panose="02040503050406030204" pitchFamily="18" charset="0"/>
                <a:ea typeface="Cambria" panose="02040503050406030204" pitchFamily="18" charset="0"/>
              </a:rPr>
              <a:t>01</a:t>
            </a:r>
            <a:endParaRPr>
              <a:latin typeface="Cambria" panose="02040503050406030204" pitchFamily="18" charset="0"/>
              <a:ea typeface="Cambria" panose="02040503050406030204" pitchFamily="18" charset="0"/>
            </a:endParaRPr>
          </a:p>
        </p:txBody>
      </p:sp>
      <p:sp>
        <p:nvSpPr>
          <p:cNvPr id="1626" name="Google Shape;1626;p37"/>
          <p:cNvSpPr txBox="1">
            <a:spLocks noGrp="1"/>
          </p:cNvSpPr>
          <p:nvPr>
            <p:ph type="title" idx="3"/>
          </p:nvPr>
        </p:nvSpPr>
        <p:spPr>
          <a:xfrm>
            <a:off x="5808950" y="1810975"/>
            <a:ext cx="2967188" cy="10268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HS phân tích được cách triển khai nội dung, thông tin trong văn bản.</a:t>
            </a:r>
            <a:endParaRPr dirty="0">
              <a:latin typeface="Cambria" panose="02040503050406030204" pitchFamily="18" charset="0"/>
              <a:ea typeface="Cambria" panose="02040503050406030204" pitchFamily="18" charset="0"/>
            </a:endParaRPr>
          </a:p>
        </p:txBody>
      </p:sp>
      <p:sp>
        <p:nvSpPr>
          <p:cNvPr id="1627" name="Google Shape;1627;p37"/>
          <p:cNvSpPr txBox="1">
            <a:spLocks noGrp="1"/>
          </p:cNvSpPr>
          <p:nvPr>
            <p:ph type="title" idx="4"/>
          </p:nvPr>
        </p:nvSpPr>
        <p:spPr>
          <a:xfrm>
            <a:off x="4876525" y="2029375"/>
            <a:ext cx="8241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panose="02040503050406030204" pitchFamily="18" charset="0"/>
                <a:ea typeface="Cambria" panose="02040503050406030204" pitchFamily="18" charset="0"/>
              </a:rPr>
              <a:t>02</a:t>
            </a:r>
            <a:endParaRPr>
              <a:latin typeface="Cambria" panose="02040503050406030204" pitchFamily="18" charset="0"/>
              <a:ea typeface="Cambria" panose="02040503050406030204" pitchFamily="18" charset="0"/>
            </a:endParaRPr>
          </a:p>
        </p:txBody>
      </p:sp>
      <p:sp>
        <p:nvSpPr>
          <p:cNvPr id="1629" name="Google Shape;1629;p37"/>
          <p:cNvSpPr txBox="1">
            <a:spLocks noGrp="1"/>
          </p:cNvSpPr>
          <p:nvPr>
            <p:ph type="title" idx="6"/>
          </p:nvPr>
        </p:nvSpPr>
        <p:spPr>
          <a:xfrm>
            <a:off x="3839280" y="3343043"/>
            <a:ext cx="3717657" cy="10292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HS có tình yêu, lòng tự hào với những lễ hội và giá trị truyền thống của văn hóa</a:t>
            </a:r>
            <a:endParaRPr dirty="0">
              <a:latin typeface="Cambria" panose="02040503050406030204" pitchFamily="18" charset="0"/>
              <a:ea typeface="Cambria" panose="02040503050406030204" pitchFamily="18" charset="0"/>
            </a:endParaRPr>
          </a:p>
        </p:txBody>
      </p:sp>
      <p:sp>
        <p:nvSpPr>
          <p:cNvPr id="1630" name="Google Shape;1630;p37"/>
          <p:cNvSpPr txBox="1">
            <a:spLocks noGrp="1"/>
          </p:cNvSpPr>
          <p:nvPr>
            <p:ph type="title" idx="7"/>
          </p:nvPr>
        </p:nvSpPr>
        <p:spPr>
          <a:xfrm>
            <a:off x="2913131" y="3561543"/>
            <a:ext cx="8241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panose="02040503050406030204" pitchFamily="18" charset="0"/>
                <a:ea typeface="Cambria" panose="02040503050406030204" pitchFamily="18" charset="0"/>
              </a:rPr>
              <a:t>03</a:t>
            </a:r>
            <a:endParaRPr>
              <a:latin typeface="Cambria" panose="02040503050406030204" pitchFamily="18" charset="0"/>
              <a:ea typeface="Cambria" panose="02040503050406030204" pitchFamily="18" charset="0"/>
            </a:endParaRPr>
          </a:p>
        </p:txBody>
      </p:sp>
      <p:sp>
        <p:nvSpPr>
          <p:cNvPr id="1635" name="Google Shape;1635;p37"/>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mbria" panose="02040503050406030204" pitchFamily="18" charset="0"/>
                <a:ea typeface="Cambria" panose="02040503050406030204" pitchFamily="18" charset="0"/>
              </a:rPr>
              <a:t>Mục tiêu cần đạt</a:t>
            </a:r>
            <a:endParaRPr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5"/>
                                        </p:tgtEl>
                                        <p:attrNameLst>
                                          <p:attrName>style.visibility</p:attrName>
                                        </p:attrNameLst>
                                      </p:cBhvr>
                                      <p:to>
                                        <p:strVal val="visible"/>
                                      </p:to>
                                    </p:set>
                                    <p:animEffect transition="in" filter="barn(inVertical)">
                                      <p:cBhvr>
                                        <p:cTn id="7" dur="500"/>
                                        <p:tgtEl>
                                          <p:spTgt spid="16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22"/>
                                        </p:tgtEl>
                                        <p:attrNameLst>
                                          <p:attrName>style.visibility</p:attrName>
                                        </p:attrNameLst>
                                      </p:cBhvr>
                                      <p:to>
                                        <p:strVal val="visible"/>
                                      </p:to>
                                    </p:set>
                                    <p:animEffect transition="in" filter="barn(inVertical)">
                                      <p:cBhvr>
                                        <p:cTn id="12" dur="500"/>
                                        <p:tgtEl>
                                          <p:spTgt spid="16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24"/>
                                        </p:tgtEl>
                                        <p:attrNameLst>
                                          <p:attrName>style.visibility</p:attrName>
                                        </p:attrNameLst>
                                      </p:cBhvr>
                                      <p:to>
                                        <p:strVal val="visible"/>
                                      </p:to>
                                    </p:set>
                                    <p:animEffect transition="in" filter="barn(inVertical)">
                                      <p:cBhvr>
                                        <p:cTn id="15" dur="500"/>
                                        <p:tgtEl>
                                          <p:spTgt spid="16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23"/>
                                        </p:tgtEl>
                                        <p:attrNameLst>
                                          <p:attrName>style.visibility</p:attrName>
                                        </p:attrNameLst>
                                      </p:cBhvr>
                                      <p:to>
                                        <p:strVal val="visible"/>
                                      </p:to>
                                    </p:set>
                                    <p:animEffect transition="in" filter="barn(inVertical)">
                                      <p:cBhvr>
                                        <p:cTn id="18" dur="500"/>
                                        <p:tgtEl>
                                          <p:spTgt spid="16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20"/>
                                        </p:tgtEl>
                                        <p:attrNameLst>
                                          <p:attrName>style.visibility</p:attrName>
                                        </p:attrNameLst>
                                      </p:cBhvr>
                                      <p:to>
                                        <p:strVal val="visible"/>
                                      </p:to>
                                    </p:set>
                                    <p:animEffect transition="in" filter="barn(inVertical)">
                                      <p:cBhvr>
                                        <p:cTn id="23" dur="500"/>
                                        <p:tgtEl>
                                          <p:spTgt spid="16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26"/>
                                        </p:tgtEl>
                                        <p:attrNameLst>
                                          <p:attrName>style.visibility</p:attrName>
                                        </p:attrNameLst>
                                      </p:cBhvr>
                                      <p:to>
                                        <p:strVal val="visible"/>
                                      </p:to>
                                    </p:set>
                                    <p:animEffect transition="in" filter="barn(inVertical)">
                                      <p:cBhvr>
                                        <p:cTn id="26" dur="500"/>
                                        <p:tgtEl>
                                          <p:spTgt spid="162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27"/>
                                        </p:tgtEl>
                                        <p:attrNameLst>
                                          <p:attrName>style.visibility</p:attrName>
                                        </p:attrNameLst>
                                      </p:cBhvr>
                                      <p:to>
                                        <p:strVal val="visible"/>
                                      </p:to>
                                    </p:set>
                                    <p:animEffect transition="in" filter="barn(inVertical)">
                                      <p:cBhvr>
                                        <p:cTn id="29" dur="500"/>
                                        <p:tgtEl>
                                          <p:spTgt spid="16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19"/>
                                        </p:tgtEl>
                                        <p:attrNameLst>
                                          <p:attrName>style.visibility</p:attrName>
                                        </p:attrNameLst>
                                      </p:cBhvr>
                                      <p:to>
                                        <p:strVal val="visible"/>
                                      </p:to>
                                    </p:set>
                                    <p:animEffect transition="in" filter="barn(inVertical)">
                                      <p:cBhvr>
                                        <p:cTn id="34" dur="500"/>
                                        <p:tgtEl>
                                          <p:spTgt spid="16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29"/>
                                        </p:tgtEl>
                                        <p:attrNameLst>
                                          <p:attrName>style.visibility</p:attrName>
                                        </p:attrNameLst>
                                      </p:cBhvr>
                                      <p:to>
                                        <p:strVal val="visible"/>
                                      </p:to>
                                    </p:set>
                                    <p:animEffect transition="in" filter="barn(inVertical)">
                                      <p:cBhvr>
                                        <p:cTn id="37" dur="500"/>
                                        <p:tgtEl>
                                          <p:spTgt spid="162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30"/>
                                        </p:tgtEl>
                                        <p:attrNameLst>
                                          <p:attrName>style.visibility</p:attrName>
                                        </p:attrNameLst>
                                      </p:cBhvr>
                                      <p:to>
                                        <p:strVal val="visible"/>
                                      </p:to>
                                    </p:set>
                                    <p:animEffect transition="in" filter="barn(inVertical)">
                                      <p:cBhvr>
                                        <p:cTn id="40" dur="500"/>
                                        <p:tgtEl>
                                          <p:spTgt spid="1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9" grpId="0" animBg="1"/>
      <p:bldP spid="1620" grpId="0" animBg="1"/>
      <p:bldP spid="1622" grpId="0" animBg="1"/>
      <p:bldP spid="1623" grpId="0"/>
      <p:bldP spid="1624" grpId="0"/>
      <p:bldP spid="1626" grpId="0"/>
      <p:bldP spid="1627" grpId="0"/>
      <p:bldP spid="1629" grpId="0"/>
      <p:bldP spid="1630" grpId="0"/>
      <p:bldP spid="16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33863" y="935420"/>
            <a:ext cx="5126277" cy="2108742"/>
          </a:xfrm>
        </p:spPr>
        <p:txBody>
          <a:bodyPr/>
          <a:lstStyle/>
          <a:p>
            <a:pPr algn="ctr"/>
            <a:r>
              <a:rPr lang="vi-VN" sz="5400" dirty="0"/>
              <a:t>I. ĐỌC VĂN BẢN</a:t>
            </a:r>
          </a:p>
        </p:txBody>
      </p:sp>
      <p:pic>
        <p:nvPicPr>
          <p:cNvPr id="6146" name="Picture 2" descr="Flat design world book day concept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53" b="89617" l="0" r="100000"/>
                    </a14:imgEffect>
                  </a14:imgLayer>
                </a14:imgProps>
              </a:ext>
              <a:ext uri="{28A0092B-C50C-407E-A947-70E740481C1C}">
                <a14:useLocalDpi xmlns:a14="http://schemas.microsoft.com/office/drawing/2010/main" val="0"/>
              </a:ext>
            </a:extLst>
          </a:blip>
          <a:srcRect/>
          <a:stretch>
            <a:fillRect/>
          </a:stretch>
        </p:blipFill>
        <p:spPr bwMode="auto">
          <a:xfrm>
            <a:off x="3929744" y="268252"/>
            <a:ext cx="5130174" cy="513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13483"/>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82" y="355905"/>
            <a:ext cx="5547600" cy="797981"/>
          </a:xfrm>
        </p:spPr>
        <p:txBody>
          <a:bodyPr/>
          <a:lstStyle/>
          <a:p>
            <a:r>
              <a:rPr lang="vi-VN" sz="3400" dirty="0">
                <a:latin typeface="Cambria" panose="02040503050406030204" pitchFamily="18" charset="0"/>
                <a:ea typeface="Cambria" panose="02040503050406030204" pitchFamily="18" charset="0"/>
              </a:rPr>
              <a:t>Trò chơi 20s</a:t>
            </a:r>
          </a:p>
        </p:txBody>
      </p:sp>
      <p:sp>
        <p:nvSpPr>
          <p:cNvPr id="3" name="Subtitle 2"/>
          <p:cNvSpPr>
            <a:spLocks noGrp="1"/>
          </p:cNvSpPr>
          <p:nvPr>
            <p:ph type="subTitle" idx="1"/>
          </p:nvPr>
        </p:nvSpPr>
        <p:spPr>
          <a:xfrm>
            <a:off x="717475" y="1785257"/>
            <a:ext cx="5547600" cy="2177143"/>
          </a:xfrm>
        </p:spPr>
        <p:txBody>
          <a:bodyPr/>
          <a:lstStyle/>
          <a:p>
            <a:pPr marL="139700" indent="0">
              <a:lnSpc>
                <a:spcPct val="150000"/>
              </a:lnSpc>
            </a:pPr>
            <a:r>
              <a:rPr lang="vi-VN" sz="2000" dirty="0">
                <a:latin typeface="Cambria" panose="02040503050406030204" pitchFamily="18" charset="0"/>
                <a:ea typeface="Cambria" panose="02040503050406030204" pitchFamily="18" charset="0"/>
              </a:rPr>
              <a:t>Sau khi hoàn thành phần đọc.</a:t>
            </a:r>
          </a:p>
          <a:p>
            <a:pPr marL="139700" indent="0">
              <a:lnSpc>
                <a:spcPct val="150000"/>
              </a:lnSpc>
            </a:pPr>
            <a:r>
              <a:rPr lang="vi-VN" sz="2000" dirty="0">
                <a:latin typeface="Cambria" panose="02040503050406030204" pitchFamily="18" charset="0"/>
                <a:ea typeface="Cambria" panose="02040503050406030204" pitchFamily="18" charset="0"/>
              </a:rPr>
              <a:t>Em hãy thử sức với những câu hỏi.</a:t>
            </a:r>
          </a:p>
          <a:p>
            <a:pPr marL="139700" indent="0">
              <a:lnSpc>
                <a:spcPct val="150000"/>
              </a:lnSpc>
            </a:pPr>
            <a:r>
              <a:rPr lang="vi-VN" sz="2000" dirty="0">
                <a:latin typeface="Cambria" panose="02040503050406030204" pitchFamily="18" charset="0"/>
                <a:ea typeface="Cambria" panose="02040503050406030204" pitchFamily="18" charset="0"/>
              </a:rPr>
              <a:t>Mỗi câu hỏi có thời gian trên Slide là 20s.</a:t>
            </a:r>
          </a:p>
          <a:p>
            <a:pPr marL="139700" indent="0">
              <a:lnSpc>
                <a:spcPct val="150000"/>
              </a:lnSpc>
            </a:pPr>
            <a:r>
              <a:rPr lang="vi-VN" sz="2000" dirty="0">
                <a:latin typeface="Cambria" panose="02040503050406030204" pitchFamily="18" charset="0"/>
                <a:ea typeface="Cambria" panose="02040503050406030204" pitchFamily="18" charset="0"/>
              </a:rPr>
              <a:t>Em hãy ghi lại đáp án đùng và cùng đối chiếu ở Slide cuối cùng nhé.</a:t>
            </a:r>
          </a:p>
        </p:txBody>
      </p:sp>
      <p:pic>
        <p:nvPicPr>
          <p:cNvPr id="4" name="y2mate.com - Norwegian Pirate  Two Steps From Hell Live  The Bands of HM Royal Marin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49103" y="1037240"/>
            <a:ext cx="609600" cy="609600"/>
          </a:xfrm>
          <a:prstGeom prst="rect">
            <a:avLst/>
          </a:prstGeom>
        </p:spPr>
      </p:pic>
      <p:pic>
        <p:nvPicPr>
          <p:cNvPr id="7170" name="Picture 2" descr="Hand drawn world book day illustration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4" b="98083" l="9744" r="95687">
                        <a14:foregroundMark x1="66613" y1="52556" x2="62460" y2="56550"/>
                        <a14:foregroundMark x1="69169" y1="51917" x2="66933" y2="58307"/>
                        <a14:foregroundMark x1="36262" y1="31470" x2="41214" y2="48243"/>
                        <a14:foregroundMark x1="38658" y1="41534" x2="35783" y2="48403"/>
                        <a14:foregroundMark x1="79073" y1="73323" x2="77476" y2="85783"/>
                        <a14:foregroundMark x1="72684" y1="75879" x2="70607" y2="85304"/>
                        <a14:foregroundMark x1="64696" y1="80990" x2="64696" y2="84505"/>
                        <a14:foregroundMark x1="36422" y1="73642" x2="36102" y2="78754"/>
                      </a14:backgroundRemoval>
                    </a14:imgEffect>
                  </a14:imgLayer>
                </a14:imgProps>
              </a:ext>
              <a:ext uri="{28A0092B-C50C-407E-A947-70E740481C1C}">
                <a14:useLocalDpi xmlns:a14="http://schemas.microsoft.com/office/drawing/2010/main" val="0"/>
              </a:ext>
            </a:extLst>
          </a:blip>
          <a:srcRect/>
          <a:stretch>
            <a:fillRect/>
          </a:stretch>
        </p:blipFill>
        <p:spPr bwMode="auto">
          <a:xfrm>
            <a:off x="4995964" y="1037240"/>
            <a:ext cx="4253139" cy="425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2948"/>
      </p:ext>
    </p:extLst>
  </p:cSld>
  <p:clrMapOvr>
    <a:masterClrMapping/>
  </p:clrMapOvr>
  <p:transition spd="slow" advClick="0" advTm="2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99" y="503050"/>
            <a:ext cx="7364980" cy="1511100"/>
          </a:xfrm>
        </p:spPr>
        <p:txBody>
          <a:bodyPr/>
          <a:lstStyle/>
          <a:p>
            <a:r>
              <a:rPr lang="vi-VN" sz="3600" dirty="0">
                <a:latin typeface="Cambria" panose="02040503050406030204" pitchFamily="18" charset="0"/>
                <a:ea typeface="Cambria" panose="02040503050406030204" pitchFamily="18" charset="0"/>
              </a:rPr>
              <a:t>Câu 1: Ngày hội Gióng diễn ra vào thời gian nào?</a:t>
            </a:r>
          </a:p>
        </p:txBody>
      </p:sp>
      <p:sp>
        <p:nvSpPr>
          <p:cNvPr id="3" name="Subtitle 2"/>
          <p:cNvSpPr>
            <a:spLocks noGrp="1"/>
          </p:cNvSpPr>
          <p:nvPr>
            <p:ph type="subTitle" idx="1"/>
          </p:nvPr>
        </p:nvSpPr>
        <p:spPr>
          <a:xfrm>
            <a:off x="906661" y="2192875"/>
            <a:ext cx="5547600" cy="1990242"/>
          </a:xfrm>
        </p:spPr>
        <p:txBody>
          <a:bodyPr/>
          <a:lstStyle/>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7 tháng 3 âm lịch.</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9 tháng 3 âm lịch.</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9 tháng 4 âm lịch.</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Mồng 10 tháng 3 âm lịch.</a:t>
            </a:r>
          </a:p>
        </p:txBody>
      </p:sp>
    </p:spTree>
    <p:extLst>
      <p:ext uri="{BB962C8B-B14F-4D97-AF65-F5344CB8AC3E}">
        <p14:creationId xmlns:p14="http://schemas.microsoft.com/office/powerpoint/2010/main" val="98554594"/>
      </p:ext>
    </p:extLst>
  </p:cSld>
  <p:clrMapOvr>
    <a:masterClrMapping/>
  </p:clrMapOvr>
  <p:transition spd="slow" advClick="0" advTm="20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99" y="503050"/>
            <a:ext cx="8142746" cy="1511100"/>
          </a:xfrm>
        </p:spPr>
        <p:txBody>
          <a:bodyPr/>
          <a:lstStyle/>
          <a:p>
            <a:r>
              <a:rPr lang="vi-VN" sz="3600" dirty="0">
                <a:latin typeface="Cambria" panose="02040503050406030204" pitchFamily="18" charset="0"/>
                <a:ea typeface="Cambria" panose="02040503050406030204" pitchFamily="18" charset="0"/>
              </a:rPr>
              <a:t>Câu 2: Thời gian chuẩn bị lễ hội Gióng từ ngày nào đến ngày nào?</a:t>
            </a:r>
          </a:p>
        </p:txBody>
      </p:sp>
      <p:sp>
        <p:nvSpPr>
          <p:cNvPr id="3" name="Subtitle 2"/>
          <p:cNvSpPr>
            <a:spLocks noGrp="1"/>
          </p:cNvSpPr>
          <p:nvPr>
            <p:ph type="subTitle" idx="1"/>
          </p:nvPr>
        </p:nvSpPr>
        <p:spPr>
          <a:xfrm>
            <a:off x="906660" y="2192875"/>
            <a:ext cx="7207325" cy="1990242"/>
          </a:xfrm>
        </p:spPr>
        <p:txBody>
          <a:bodyPr/>
          <a:lstStyle/>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Từ ngày mồng 1 tháng 3 đến ngày mồng 8 tháng 4.</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Từ ngày mồng 1 tháng 4 đến ngày mồng 5 tháng 4</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Từ ngày mồng 1 tháng 2 đến ngày mồng 5  tháng 4.</a:t>
            </a:r>
          </a:p>
          <a:p>
            <a:pPr marL="482600" indent="-342900">
              <a:lnSpc>
                <a:spcPct val="150000"/>
              </a:lnSpc>
              <a:buAutoNum type="alphaUcPeriod"/>
            </a:pPr>
            <a:r>
              <a:rPr lang="vi-VN" sz="2000" dirty="0">
                <a:latin typeface="Cambria" panose="02040503050406030204" pitchFamily="18" charset="0"/>
                <a:ea typeface="Cambria" panose="02040503050406030204" pitchFamily="18" charset="0"/>
              </a:rPr>
              <a:t>Từ ngày mồng 1 tháng 3 đến ngày mồng 5 tháng 4.</a:t>
            </a:r>
          </a:p>
        </p:txBody>
      </p:sp>
    </p:spTree>
    <p:extLst>
      <p:ext uri="{BB962C8B-B14F-4D97-AF65-F5344CB8AC3E}">
        <p14:creationId xmlns:p14="http://schemas.microsoft.com/office/powerpoint/2010/main" val="337458916"/>
      </p:ext>
    </p:extLst>
  </p:cSld>
  <p:clrMapOvr>
    <a:masterClrMapping/>
  </p:clrMapOvr>
  <mc:AlternateContent xmlns:mc="http://schemas.openxmlformats.org/markup-compatibility/2006" xmlns:p14="http://schemas.microsoft.com/office/powerpoint/2010/main">
    <mc:Choice Requires="p14">
      <p:transition spd="slow" p14:dur="1500" advClick="0" advTm="20000">
        <p:split orient="vert"/>
      </p:transition>
    </mc:Choice>
    <mc:Fallback xmlns="">
      <p:transition spd="slow" advClick="0" advTm="20000">
        <p:split orient="vert"/>
      </p:transition>
    </mc:Fallback>
  </mc:AlternateContent>
</p:sld>
</file>

<file path=ppt/theme/theme1.xml><?xml version="1.0" encoding="utf-8"?>
<a:theme xmlns:a="http://schemas.openxmlformats.org/drawingml/2006/main" name="Bird Encyclopedia by Slidesgo">
  <a:themeElements>
    <a:clrScheme name="Simple Light">
      <a:dk1>
        <a:srgbClr val="3F4053"/>
      </a:dk1>
      <a:lt1>
        <a:srgbClr val="F2DDD3"/>
      </a:lt1>
      <a:dk2>
        <a:srgbClr val="F29979"/>
      </a:dk2>
      <a:lt2>
        <a:srgbClr val="CF4639"/>
      </a:lt2>
      <a:accent1>
        <a:srgbClr val="99BDD1"/>
      </a:accent1>
      <a:accent2>
        <a:srgbClr val="ABBCA2"/>
      </a:accent2>
      <a:accent3>
        <a:srgbClr val="6F72A6"/>
      </a:accent3>
      <a:accent4>
        <a:srgbClr val="FFEEDE"/>
      </a:accent4>
      <a:accent5>
        <a:srgbClr val="64657E"/>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923</Words>
  <Application>Microsoft Office PowerPoint</Application>
  <PresentationFormat>On-screen Show (16:9)</PresentationFormat>
  <Paragraphs>119</Paragraphs>
  <Slides>25</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Yeseva One</vt:lpstr>
      <vt:lpstr>Cambria</vt:lpstr>
      <vt:lpstr>Arial</vt:lpstr>
      <vt:lpstr>Chivo</vt:lpstr>
      <vt:lpstr>Bird Encyclopedia by Slidesgo</vt:lpstr>
      <vt:lpstr>Khởi động</vt:lpstr>
      <vt:lpstr>Một số hình ảnh lễ hội lớn tại Việt Nam</vt:lpstr>
      <vt:lpstr>Một số hình ảnh lễ hội lớn tại Việt Nam</vt:lpstr>
      <vt:lpstr>PowerPoint Presentation</vt:lpstr>
      <vt:lpstr>HS nhận biết được đặc trưng của văn bản thuyết minh</vt:lpstr>
      <vt:lpstr>I. ĐỌC VĂN BẢN</vt:lpstr>
      <vt:lpstr>Trò chơi 20s</vt:lpstr>
      <vt:lpstr>Câu 1: Ngày hội Gióng diễn ra vào thời gian nào?</vt:lpstr>
      <vt:lpstr>Câu 2: Thời gian chuẩn bị lễ hội Gióng từ ngày nào đến ngày nào?</vt:lpstr>
      <vt:lpstr>Câu 3: Ngày mồng mấy được coi là chính hội của hội Gióng?</vt:lpstr>
      <vt:lpstr>Câu 4: Trong hội trận mô phỏng cảnh Thánh Gióng đánh giặc, có bao nhiêu cô tướng?</vt:lpstr>
      <vt:lpstr>Câu 5: Ngày bao nhiêu hội sẽ làm lễ rước cờ báo tin thắng trận?</vt:lpstr>
      <vt:lpstr>Cùng so đáp án</vt:lpstr>
      <vt:lpstr>II. KHÁM PHÁ VĂN BẢN</vt:lpstr>
      <vt:lpstr>1. Giới thiệu về hội Gióng</vt:lpstr>
      <vt:lpstr>2. Tiến trình hội Gióng</vt:lpstr>
      <vt:lpstr>2. Tiến trình hội Gióng</vt:lpstr>
      <vt:lpstr>2. Tiến trình hội Gióng</vt:lpstr>
      <vt:lpstr>2. Tiến trình hội Gióng</vt:lpstr>
      <vt:lpstr>2. Tiến trình hội Gióng</vt:lpstr>
      <vt:lpstr>2. Tiến trình hội Gióng</vt:lpstr>
      <vt:lpstr>2. Tiến trình hội Gióng</vt:lpstr>
      <vt:lpstr>3. Ý nghĩa hội Gióng</vt:lpstr>
      <vt:lpstr>TỰ SUY NGẪM</vt:lpstr>
      <vt:lpstr>TỰ SUY NGẪM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Tram Thieu</cp:lastModifiedBy>
  <cp:revision>19</cp:revision>
  <dcterms:modified xsi:type="dcterms:W3CDTF">2023-05-31T07:56:19Z</dcterms:modified>
</cp:coreProperties>
</file>